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8"/>
  </p:notesMasterIdLst>
  <p:sldIdLst>
    <p:sldId id="256" r:id="rId4"/>
    <p:sldId id="257" r:id="rId5"/>
    <p:sldId id="260" r:id="rId6"/>
    <p:sldId id="261" r:id="rId7"/>
  </p:sldIdLst>
  <p:sldSz cx="10969625" cy="6170613"/>
  <p:notesSz cx="6858000" cy="9144000"/>
  <p:custDataLst>
    <p:tags r:id="rId9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4BFCA27-AD6B-BB1C-9BBD-3F8C7E1FD803}" name="Runge Armin (BT-VS/XSW-CAS2)" initials="RA(VC" userId="S::rua2rng@bosch.com::a7a9de04-f42e-41b1-bd2a-b3da51f7c6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7DB5"/>
    <a:srgbClr val="288C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FB3B7-9354-43EF-A5D6-5AFE0701A24E}" v="327" dt="2023-05-05T06:53:48.238"/>
    <p1510:client id="{C3B7499A-E62E-408F-BD22-21B90AC1ABB4}" v="1" dt="2023-05-04T13:07:36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1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in Runge" userId="a7a9de04-f42e-41b1-bd2a-b3da51f7c6a7" providerId="ADAL" clId="{17C7AA09-560E-4E0B-8EBE-5BFBC572928F}"/>
    <pc:docChg chg="custSel modMainMaster">
      <pc:chgData name="Armin Runge" userId="a7a9de04-f42e-41b1-bd2a-b3da51f7c6a7" providerId="ADAL" clId="{17C7AA09-560E-4E0B-8EBE-5BFBC572928F}" dt="2023-05-01T18:50:42.350" v="133"/>
      <pc:docMkLst>
        <pc:docMk/>
      </pc:docMkLst>
      <pc:sldMasterChg chg="addSp delSp modSp mod modSldLayout">
        <pc:chgData name="Armin Runge" userId="a7a9de04-f42e-41b1-bd2a-b3da51f7c6a7" providerId="ADAL" clId="{17C7AA09-560E-4E0B-8EBE-5BFBC572928F}" dt="2023-05-01T18:50:42.350" v="133"/>
        <pc:sldMasterMkLst>
          <pc:docMk/>
          <pc:sldMasterMk cId="851553184" sldId="2147483708"/>
        </pc:sldMasterMkLst>
        <pc:spChg chg="add del mod">
          <ac:chgData name="Armin Runge" userId="a7a9de04-f42e-41b1-bd2a-b3da51f7c6a7" providerId="ADAL" clId="{17C7AA09-560E-4E0B-8EBE-5BFBC572928F}" dt="2023-05-01T18:50:39.035" v="21"/>
          <ac:spMkLst>
            <pc:docMk/>
            <pc:sldMasterMk cId="851553184" sldId="2147483708"/>
            <ac:spMk id="4" creationId="{1DDD82D6-BCC5-2659-EC91-55D48E689EBF}"/>
          </ac:spMkLst>
        </pc:spChg>
        <pc:spChg chg="add del mod">
          <ac:chgData name="Armin Runge" userId="a7a9de04-f42e-41b1-bd2a-b3da51f7c6a7" providerId="ADAL" clId="{17C7AA09-560E-4E0B-8EBE-5BFBC572928F}" dt="2023-05-01T18:50:39.048" v="34"/>
          <ac:spMkLst>
            <pc:docMk/>
            <pc:sldMasterMk cId="851553184" sldId="2147483708"/>
            <ac:spMk id="5" creationId="{5BC218F3-4AB8-4C57-098B-60549E91C716}"/>
          </ac:spMkLst>
        </pc:spChg>
        <pc:spChg chg="add del mod">
          <ac:chgData name="Armin Runge" userId="a7a9de04-f42e-41b1-bd2a-b3da51f7c6a7" providerId="ADAL" clId="{17C7AA09-560E-4E0B-8EBE-5BFBC572928F}" dt="2023-05-01T18:50:39.109" v="118"/>
          <ac:spMkLst>
            <pc:docMk/>
            <pc:sldMasterMk cId="851553184" sldId="2147483708"/>
            <ac:spMk id="6" creationId="{5900C93A-E5EF-91B0-0A08-77B10A7C27E5}"/>
          </ac:spMkLst>
        </pc:spChg>
        <pc:spChg chg="mod">
          <ac:chgData name="Armin Runge" userId="a7a9de04-f42e-41b1-bd2a-b3da51f7c6a7" providerId="ADAL" clId="{17C7AA09-560E-4E0B-8EBE-5BFBC572928F}" dt="2023-05-01T18:50:39.048" v="32" actId="947"/>
          <ac:spMkLst>
            <pc:docMk/>
            <pc:sldMasterMk cId="851553184" sldId="2147483708"/>
            <ac:spMk id="8" creationId="{C3D77AD5-379C-4A86-AFCF-32945A0FEE26}"/>
          </ac:spMkLst>
        </pc:spChg>
        <pc:spChg chg="add del mod">
          <ac:chgData name="Armin Runge" userId="a7a9de04-f42e-41b1-bd2a-b3da51f7c6a7" providerId="ADAL" clId="{17C7AA09-560E-4E0B-8EBE-5BFBC572928F}" dt="2023-05-01T18:50:42.350" v="133"/>
          <ac:spMkLst>
            <pc:docMk/>
            <pc:sldMasterMk cId="851553184" sldId="2147483708"/>
            <ac:spMk id="10" creationId="{21F981E7-1478-9D8B-6B73-45011B842D7C}"/>
          </ac:spMkLst>
        </pc:spChg>
        <pc:spChg chg="mod">
          <ac:chgData name="Armin Runge" userId="a7a9de04-f42e-41b1-bd2a-b3da51f7c6a7" providerId="ADAL" clId="{17C7AA09-560E-4E0B-8EBE-5BFBC572928F}" dt="2023-05-01T18:50:42.349" v="131" actId="947"/>
          <ac:spMkLst>
            <pc:docMk/>
            <pc:sldMasterMk cId="851553184" sldId="2147483708"/>
            <ac:spMk id="14" creationId="{179AD5EC-CEF2-4193-998B-D730BC74E01B}"/>
          </ac:spMkLst>
        </pc:spChg>
        <pc:sldLayoutChg chg="modSp mod">
          <pc:chgData name="Armin Runge" userId="a7a9de04-f42e-41b1-bd2a-b3da51f7c6a7" providerId="ADAL" clId="{17C7AA09-560E-4E0B-8EBE-5BFBC572928F}" dt="2023-05-01T18:50:39.102" v="108" actId="947"/>
          <pc:sldLayoutMkLst>
            <pc:docMk/>
            <pc:sldMasterMk cId="851553184" sldId="2147483708"/>
            <pc:sldLayoutMk cId="2822274495" sldId="2147483723"/>
          </pc:sldLayoutMkLst>
          <pc:spChg chg="mod">
            <ac:chgData name="Armin Runge" userId="a7a9de04-f42e-41b1-bd2a-b3da51f7c6a7" providerId="ADAL" clId="{17C7AA09-560E-4E0B-8EBE-5BFBC572928F}" dt="2023-05-01T18:50:39.102" v="108" actId="947"/>
            <ac:spMkLst>
              <pc:docMk/>
              <pc:sldMasterMk cId="851553184" sldId="2147483708"/>
              <pc:sldLayoutMk cId="2822274495" sldId="2147483723"/>
              <ac:spMk id="10" creationId="{8883D326-CEAD-4903-8269-B2D194C3C224}"/>
            </ac:spMkLst>
          </pc:spChg>
        </pc:sldLayoutChg>
        <pc:sldLayoutChg chg="modSp mod">
          <pc:chgData name="Armin Runge" userId="a7a9de04-f42e-41b1-bd2a-b3da51f7c6a7" providerId="ADAL" clId="{17C7AA09-560E-4E0B-8EBE-5BFBC572928F}" dt="2023-05-01T18:50:39.067" v="60" actId="947"/>
          <pc:sldLayoutMkLst>
            <pc:docMk/>
            <pc:sldMasterMk cId="851553184" sldId="2147483708"/>
            <pc:sldLayoutMk cId="2005200844" sldId="2147483724"/>
          </pc:sldLayoutMkLst>
          <pc:spChg chg="mod">
            <ac:chgData name="Armin Runge" userId="a7a9de04-f42e-41b1-bd2a-b3da51f7c6a7" providerId="ADAL" clId="{17C7AA09-560E-4E0B-8EBE-5BFBC572928F}" dt="2023-05-01T18:50:39.067" v="60" actId="947"/>
            <ac:spMkLst>
              <pc:docMk/>
              <pc:sldMasterMk cId="851553184" sldId="2147483708"/>
              <pc:sldLayoutMk cId="2005200844" sldId="2147483724"/>
              <ac:spMk id="13" creationId="{79759149-285E-4F0E-938E-7199B34084BE}"/>
            </ac:spMkLst>
          </pc:spChg>
        </pc:sldLayoutChg>
        <pc:sldLayoutChg chg="modSp mod">
          <pc:chgData name="Armin Runge" userId="a7a9de04-f42e-41b1-bd2a-b3da51f7c6a7" providerId="ADAL" clId="{17C7AA09-560E-4E0B-8EBE-5BFBC572928F}" dt="2023-05-01T18:50:39.073" v="68" actId="947"/>
          <pc:sldLayoutMkLst>
            <pc:docMk/>
            <pc:sldMasterMk cId="851553184" sldId="2147483708"/>
            <pc:sldLayoutMk cId="1763114601" sldId="2147483726"/>
          </pc:sldLayoutMkLst>
          <pc:spChg chg="mod">
            <ac:chgData name="Armin Runge" userId="a7a9de04-f42e-41b1-bd2a-b3da51f7c6a7" providerId="ADAL" clId="{17C7AA09-560E-4E0B-8EBE-5BFBC572928F}" dt="2023-05-01T18:50:39.073" v="68" actId="947"/>
            <ac:spMkLst>
              <pc:docMk/>
              <pc:sldMasterMk cId="851553184" sldId="2147483708"/>
              <pc:sldLayoutMk cId="1763114601" sldId="2147483726"/>
              <ac:spMk id="14" creationId="{3A9A741C-7644-4810-ABAF-465822FC0D76}"/>
            </ac:spMkLst>
          </pc:spChg>
        </pc:sldLayoutChg>
        <pc:sldLayoutChg chg="modSp mod">
          <pc:chgData name="Armin Runge" userId="a7a9de04-f42e-41b1-bd2a-b3da51f7c6a7" providerId="ADAL" clId="{17C7AA09-560E-4E0B-8EBE-5BFBC572928F}" dt="2023-05-01T18:50:39.079" v="76" actId="947"/>
          <pc:sldLayoutMkLst>
            <pc:docMk/>
            <pc:sldMasterMk cId="851553184" sldId="2147483708"/>
            <pc:sldLayoutMk cId="3956372322" sldId="2147483727"/>
          </pc:sldLayoutMkLst>
          <pc:spChg chg="mod">
            <ac:chgData name="Armin Runge" userId="a7a9de04-f42e-41b1-bd2a-b3da51f7c6a7" providerId="ADAL" clId="{17C7AA09-560E-4E0B-8EBE-5BFBC572928F}" dt="2023-05-01T18:50:39.079" v="76" actId="947"/>
            <ac:spMkLst>
              <pc:docMk/>
              <pc:sldMasterMk cId="851553184" sldId="2147483708"/>
              <pc:sldLayoutMk cId="3956372322" sldId="2147483727"/>
              <ac:spMk id="12" creationId="{2E7C0809-54C2-4B00-97B9-AEB55C54DF36}"/>
            </ac:spMkLst>
          </pc:spChg>
        </pc:sldLayoutChg>
        <pc:sldLayoutChg chg="modSp mod">
          <pc:chgData name="Armin Runge" userId="a7a9de04-f42e-41b1-bd2a-b3da51f7c6a7" providerId="ADAL" clId="{17C7AA09-560E-4E0B-8EBE-5BFBC572928F}" dt="2023-05-01T18:50:39.084" v="84" actId="947"/>
          <pc:sldLayoutMkLst>
            <pc:docMk/>
            <pc:sldMasterMk cId="851553184" sldId="2147483708"/>
            <pc:sldLayoutMk cId="151935903" sldId="2147483728"/>
          </pc:sldLayoutMkLst>
          <pc:spChg chg="mod">
            <ac:chgData name="Armin Runge" userId="a7a9de04-f42e-41b1-bd2a-b3da51f7c6a7" providerId="ADAL" clId="{17C7AA09-560E-4E0B-8EBE-5BFBC572928F}" dt="2023-05-01T18:50:39.084" v="84" actId="947"/>
            <ac:spMkLst>
              <pc:docMk/>
              <pc:sldMasterMk cId="851553184" sldId="2147483708"/>
              <pc:sldLayoutMk cId="151935903" sldId="2147483728"/>
              <ac:spMk id="14" creationId="{43F0E5D0-784C-433E-AAB0-40D43C1BCBAB}"/>
            </ac:spMkLst>
          </pc:spChg>
        </pc:sldLayoutChg>
        <pc:sldLayoutChg chg="modSp mod">
          <pc:chgData name="Armin Runge" userId="a7a9de04-f42e-41b1-bd2a-b3da51f7c6a7" providerId="ADAL" clId="{17C7AA09-560E-4E0B-8EBE-5BFBC572928F}" dt="2023-05-01T18:50:39.090" v="92" actId="947"/>
          <pc:sldLayoutMkLst>
            <pc:docMk/>
            <pc:sldMasterMk cId="851553184" sldId="2147483708"/>
            <pc:sldLayoutMk cId="1482577220" sldId="2147483729"/>
          </pc:sldLayoutMkLst>
          <pc:spChg chg="mod">
            <ac:chgData name="Armin Runge" userId="a7a9de04-f42e-41b1-bd2a-b3da51f7c6a7" providerId="ADAL" clId="{17C7AA09-560E-4E0B-8EBE-5BFBC572928F}" dt="2023-05-01T18:50:39.090" v="92" actId="947"/>
            <ac:spMkLst>
              <pc:docMk/>
              <pc:sldMasterMk cId="851553184" sldId="2147483708"/>
              <pc:sldLayoutMk cId="1482577220" sldId="2147483729"/>
              <ac:spMk id="16" creationId="{C680F8C7-4715-4E6C-829A-E87F16C03BB3}"/>
            </ac:spMkLst>
          </pc:spChg>
        </pc:sldLayoutChg>
        <pc:sldLayoutChg chg="modSp mod">
          <pc:chgData name="Armin Runge" userId="a7a9de04-f42e-41b1-bd2a-b3da51f7c6a7" providerId="ADAL" clId="{17C7AA09-560E-4E0B-8EBE-5BFBC572928F}" dt="2023-05-01T18:50:39.108" v="116" actId="947"/>
          <pc:sldLayoutMkLst>
            <pc:docMk/>
            <pc:sldMasterMk cId="851553184" sldId="2147483708"/>
            <pc:sldLayoutMk cId="1074551859" sldId="2147483734"/>
          </pc:sldLayoutMkLst>
          <pc:spChg chg="mod">
            <ac:chgData name="Armin Runge" userId="a7a9de04-f42e-41b1-bd2a-b3da51f7c6a7" providerId="ADAL" clId="{17C7AA09-560E-4E0B-8EBE-5BFBC572928F}" dt="2023-05-01T18:50:39.108" v="116" actId="947"/>
            <ac:spMkLst>
              <pc:docMk/>
              <pc:sldMasterMk cId="851553184" sldId="2147483708"/>
              <pc:sldLayoutMk cId="1074551859" sldId="2147483734"/>
              <ac:spMk id="8" creationId="{C868D9BE-A299-4D0B-87AF-B491FAE5FD28}"/>
            </ac:spMkLst>
          </pc:spChg>
        </pc:sldLayoutChg>
        <pc:sldLayoutChg chg="modSp mod">
          <pc:chgData name="Armin Runge" userId="a7a9de04-f42e-41b1-bd2a-b3da51f7c6a7" providerId="ADAL" clId="{17C7AA09-560E-4E0B-8EBE-5BFBC572928F}" dt="2023-05-01T18:50:39.062" v="52" actId="947"/>
          <pc:sldLayoutMkLst>
            <pc:docMk/>
            <pc:sldMasterMk cId="851553184" sldId="2147483708"/>
            <pc:sldLayoutMk cId="2787601235" sldId="2147483744"/>
          </pc:sldLayoutMkLst>
          <pc:spChg chg="mod">
            <ac:chgData name="Armin Runge" userId="a7a9de04-f42e-41b1-bd2a-b3da51f7c6a7" providerId="ADAL" clId="{17C7AA09-560E-4E0B-8EBE-5BFBC572928F}" dt="2023-05-01T18:50:39.062" v="52" actId="947"/>
            <ac:spMkLst>
              <pc:docMk/>
              <pc:sldMasterMk cId="851553184" sldId="2147483708"/>
              <pc:sldLayoutMk cId="2787601235" sldId="2147483744"/>
              <ac:spMk id="12" creationId="{0193DB20-8E77-4A05-AA77-554F32E8990F}"/>
            </ac:spMkLst>
          </pc:spChg>
        </pc:sldLayoutChg>
        <pc:sldLayoutChg chg="modSp mod">
          <pc:chgData name="Armin Runge" userId="a7a9de04-f42e-41b1-bd2a-b3da51f7c6a7" providerId="ADAL" clId="{17C7AA09-560E-4E0B-8EBE-5BFBC572928F}" dt="2023-05-01T18:50:39.096" v="100" actId="947"/>
          <pc:sldLayoutMkLst>
            <pc:docMk/>
            <pc:sldMasterMk cId="851553184" sldId="2147483708"/>
            <pc:sldLayoutMk cId="3371421479" sldId="2147483745"/>
          </pc:sldLayoutMkLst>
          <pc:spChg chg="mod">
            <ac:chgData name="Armin Runge" userId="a7a9de04-f42e-41b1-bd2a-b3da51f7c6a7" providerId="ADAL" clId="{17C7AA09-560E-4E0B-8EBE-5BFBC572928F}" dt="2023-05-01T18:50:39.096" v="100" actId="947"/>
            <ac:spMkLst>
              <pc:docMk/>
              <pc:sldMasterMk cId="851553184" sldId="2147483708"/>
              <pc:sldLayoutMk cId="3371421479" sldId="2147483745"/>
              <ac:spMk id="21" creationId="{60F530EA-2EFB-4DC6-BA26-465D18FD265B}"/>
            </ac:spMkLst>
          </pc:spChg>
        </pc:sldLayoutChg>
        <pc:sldLayoutChg chg="modSp mod">
          <pc:chgData name="Armin Runge" userId="a7a9de04-f42e-41b1-bd2a-b3da51f7c6a7" providerId="ADAL" clId="{17C7AA09-560E-4E0B-8EBE-5BFBC572928F}" dt="2023-05-01T18:50:39.056" v="44" actId="947"/>
          <pc:sldLayoutMkLst>
            <pc:docMk/>
            <pc:sldMasterMk cId="851553184" sldId="2147483708"/>
            <pc:sldLayoutMk cId="897738281" sldId="2147483746"/>
          </pc:sldLayoutMkLst>
          <pc:spChg chg="mod">
            <ac:chgData name="Armin Runge" userId="a7a9de04-f42e-41b1-bd2a-b3da51f7c6a7" providerId="ADAL" clId="{17C7AA09-560E-4E0B-8EBE-5BFBC572928F}" dt="2023-05-01T18:50:39.056" v="44" actId="947"/>
            <ac:spMkLst>
              <pc:docMk/>
              <pc:sldMasterMk cId="851553184" sldId="2147483708"/>
              <pc:sldLayoutMk cId="897738281" sldId="2147483746"/>
              <ac:spMk id="10" creationId="{8883D326-CEAD-4903-8269-B2D194C3C224}"/>
            </ac:spMkLst>
          </pc:spChg>
        </pc:sldLayoutChg>
      </pc:sldMasterChg>
    </pc:docChg>
  </pc:docChgLst>
  <pc:docChgLst>
    <pc:chgData name="Wagner Sven (BT-VS/XSW-IVA1)" userId="6d9ba6ab-4bb5-4958-bcc4-b6d5e672a3da" providerId="ADAL" clId="{547FB3B7-9354-43EF-A5D6-5AFE0701A24E}"/>
    <pc:docChg chg="undo custSel delSld modSld">
      <pc:chgData name="Wagner Sven (BT-VS/XSW-IVA1)" userId="6d9ba6ab-4bb5-4958-bcc4-b6d5e672a3da" providerId="ADAL" clId="{547FB3B7-9354-43EF-A5D6-5AFE0701A24E}" dt="2023-05-05T07:19:22.257" v="2628"/>
      <pc:docMkLst>
        <pc:docMk/>
      </pc:docMkLst>
      <pc:sldChg chg="addSp modSp mod">
        <pc:chgData name="Wagner Sven (BT-VS/XSW-IVA1)" userId="6d9ba6ab-4bb5-4958-bcc4-b6d5e672a3da" providerId="ADAL" clId="{547FB3B7-9354-43EF-A5D6-5AFE0701A24E}" dt="2023-05-04T12:08:19.864" v="2319" actId="1035"/>
        <pc:sldMkLst>
          <pc:docMk/>
          <pc:sldMk cId="28530264" sldId="256"/>
        </pc:sldMkLst>
        <pc:spChg chg="mod">
          <ac:chgData name="Wagner Sven (BT-VS/XSW-IVA1)" userId="6d9ba6ab-4bb5-4958-bcc4-b6d5e672a3da" providerId="ADAL" clId="{547FB3B7-9354-43EF-A5D6-5AFE0701A24E}" dt="2023-05-04T12:08:12.857" v="2303" actId="207"/>
          <ac:spMkLst>
            <pc:docMk/>
            <pc:sldMk cId="28530264" sldId="256"/>
            <ac:spMk id="3" creationId="{B9139839-FCEA-4EC2-AD64-E9A6C386964E}"/>
          </ac:spMkLst>
        </pc:spChg>
        <pc:spChg chg="mod">
          <ac:chgData name="Wagner Sven (BT-VS/XSW-IVA1)" userId="6d9ba6ab-4bb5-4958-bcc4-b6d5e672a3da" providerId="ADAL" clId="{547FB3B7-9354-43EF-A5D6-5AFE0701A24E}" dt="2023-05-04T12:07:53.500" v="2302" actId="403"/>
          <ac:spMkLst>
            <pc:docMk/>
            <pc:sldMk cId="28530264" sldId="256"/>
            <ac:spMk id="5" creationId="{79CFE82A-0FF6-174C-9844-66814C129BA8}"/>
          </ac:spMkLst>
        </pc:spChg>
        <pc:spChg chg="mod">
          <ac:chgData name="Wagner Sven (BT-VS/XSW-IVA1)" userId="6d9ba6ab-4bb5-4958-bcc4-b6d5e672a3da" providerId="ADAL" clId="{547FB3B7-9354-43EF-A5D6-5AFE0701A24E}" dt="2023-05-04T12:07:53.500" v="2302" actId="403"/>
          <ac:spMkLst>
            <pc:docMk/>
            <pc:sldMk cId="28530264" sldId="256"/>
            <ac:spMk id="6" creationId="{470CBA14-6E2D-7FEF-ECDA-E011417B10CD}"/>
          </ac:spMkLst>
        </pc:spChg>
        <pc:spChg chg="mod">
          <ac:chgData name="Wagner Sven (BT-VS/XSW-IVA1)" userId="6d9ba6ab-4bb5-4958-bcc4-b6d5e672a3da" providerId="ADAL" clId="{547FB3B7-9354-43EF-A5D6-5AFE0701A24E}" dt="2023-05-04T12:07:53.500" v="2302" actId="403"/>
          <ac:spMkLst>
            <pc:docMk/>
            <pc:sldMk cId="28530264" sldId="256"/>
            <ac:spMk id="7" creationId="{7B4F401B-072D-9D39-A870-4732876280AA}"/>
          </ac:spMkLst>
        </pc:spChg>
        <pc:spChg chg="mod">
          <ac:chgData name="Wagner Sven (BT-VS/XSW-IVA1)" userId="6d9ba6ab-4bb5-4958-bcc4-b6d5e672a3da" providerId="ADAL" clId="{547FB3B7-9354-43EF-A5D6-5AFE0701A24E}" dt="2023-05-04T12:07:53.500" v="2302" actId="403"/>
          <ac:spMkLst>
            <pc:docMk/>
            <pc:sldMk cId="28530264" sldId="256"/>
            <ac:spMk id="8" creationId="{8916AC94-902C-43EE-2009-B1170CA20B2F}"/>
          </ac:spMkLst>
        </pc:spChg>
        <pc:spChg chg="mod">
          <ac:chgData name="Wagner Sven (BT-VS/XSW-IVA1)" userId="6d9ba6ab-4bb5-4958-bcc4-b6d5e672a3da" providerId="ADAL" clId="{547FB3B7-9354-43EF-A5D6-5AFE0701A24E}" dt="2023-05-04T12:07:53.500" v="2302" actId="403"/>
          <ac:spMkLst>
            <pc:docMk/>
            <pc:sldMk cId="28530264" sldId="256"/>
            <ac:spMk id="9" creationId="{4EBEFDA5-BBF1-A856-D39C-1358FB3C33D7}"/>
          </ac:spMkLst>
        </pc:spChg>
        <pc:grpChg chg="add mod">
          <ac:chgData name="Wagner Sven (BT-VS/XSW-IVA1)" userId="6d9ba6ab-4bb5-4958-bcc4-b6d5e672a3da" providerId="ADAL" clId="{547FB3B7-9354-43EF-A5D6-5AFE0701A24E}" dt="2023-05-04T12:08:19.864" v="2319" actId="1035"/>
          <ac:grpSpMkLst>
            <pc:docMk/>
            <pc:sldMk cId="28530264" sldId="256"/>
            <ac:grpSpMk id="4" creationId="{1D5EA77B-BF50-CFE7-B5EF-BC13E9A3A215}"/>
          </ac:grpSpMkLst>
        </pc:grpChg>
      </pc:sldChg>
      <pc:sldChg chg="addSp delSp modSp mod modAnim delCm">
        <pc:chgData name="Wagner Sven (BT-VS/XSW-IVA1)" userId="6d9ba6ab-4bb5-4958-bcc4-b6d5e672a3da" providerId="ADAL" clId="{547FB3B7-9354-43EF-A5D6-5AFE0701A24E}" dt="2023-05-05T07:19:22.257" v="2628"/>
        <pc:sldMkLst>
          <pc:docMk/>
          <pc:sldMk cId="915080355" sldId="257"/>
        </pc:sldMkLst>
        <pc:spChg chg="mod">
          <ac:chgData name="Wagner Sven (BT-VS/XSW-IVA1)" userId="6d9ba6ab-4bb5-4958-bcc4-b6d5e672a3da" providerId="ADAL" clId="{547FB3B7-9354-43EF-A5D6-5AFE0701A24E}" dt="2023-05-02T15:43:00.103" v="12" actId="20577"/>
          <ac:spMkLst>
            <pc:docMk/>
            <pc:sldMk cId="915080355" sldId="257"/>
            <ac:spMk id="4" creationId="{BC2CFF1C-3FBB-6552-C7A3-B1A9C0CBE910}"/>
          </ac:spMkLst>
        </pc:spChg>
        <pc:spChg chg="del mod topLvl">
          <ac:chgData name="Wagner Sven (BT-VS/XSW-IVA1)" userId="6d9ba6ab-4bb5-4958-bcc4-b6d5e672a3da" providerId="ADAL" clId="{547FB3B7-9354-43EF-A5D6-5AFE0701A24E}" dt="2023-05-04T06:17:36.809" v="20" actId="478"/>
          <ac:spMkLst>
            <pc:docMk/>
            <pc:sldMk cId="915080355" sldId="257"/>
            <ac:spMk id="5" creationId="{968A7164-70F1-E8D4-C2A9-EAD985DA4F2D}"/>
          </ac:spMkLst>
        </pc:spChg>
        <pc:spChg chg="del">
          <ac:chgData name="Wagner Sven (BT-VS/XSW-IVA1)" userId="6d9ba6ab-4bb5-4958-bcc4-b6d5e672a3da" providerId="ADAL" clId="{547FB3B7-9354-43EF-A5D6-5AFE0701A24E}" dt="2023-05-04T07:22:06.340" v="113" actId="478"/>
          <ac:spMkLst>
            <pc:docMk/>
            <pc:sldMk cId="915080355" sldId="257"/>
            <ac:spMk id="7" creationId="{5169E7E1-40F1-8660-68C2-412B72019FE1}"/>
          </ac:spMkLst>
        </pc:spChg>
        <pc:spChg chg="mod">
          <ac:chgData name="Wagner Sven (BT-VS/XSW-IVA1)" userId="6d9ba6ab-4bb5-4958-bcc4-b6d5e672a3da" providerId="ADAL" clId="{547FB3B7-9354-43EF-A5D6-5AFE0701A24E}" dt="2023-05-04T10:12:40.406" v="1994" actId="113"/>
          <ac:spMkLst>
            <pc:docMk/>
            <pc:sldMk cId="915080355" sldId="257"/>
            <ac:spMk id="8" creationId="{59E97086-06D8-EE70-48CB-EFCE7E671851}"/>
          </ac:spMkLst>
        </pc:spChg>
        <pc:spChg chg="del">
          <ac:chgData name="Wagner Sven (BT-VS/XSW-IVA1)" userId="6d9ba6ab-4bb5-4958-bcc4-b6d5e672a3da" providerId="ADAL" clId="{547FB3B7-9354-43EF-A5D6-5AFE0701A24E}" dt="2023-05-04T07:22:04.515" v="112" actId="478"/>
          <ac:spMkLst>
            <pc:docMk/>
            <pc:sldMk cId="915080355" sldId="257"/>
            <ac:spMk id="9" creationId="{227E268B-0260-0216-4FF5-C68C91A95E2A}"/>
          </ac:spMkLst>
        </pc:spChg>
        <pc:spChg chg="del">
          <ac:chgData name="Wagner Sven (BT-VS/XSW-IVA1)" userId="6d9ba6ab-4bb5-4958-bcc4-b6d5e672a3da" providerId="ADAL" clId="{547FB3B7-9354-43EF-A5D6-5AFE0701A24E}" dt="2023-05-04T07:22:02.552" v="111" actId="478"/>
          <ac:spMkLst>
            <pc:docMk/>
            <pc:sldMk cId="915080355" sldId="257"/>
            <ac:spMk id="10" creationId="{F8E6BFB4-26B4-4D2A-DB5D-3074AED27193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19" creationId="{7C8A2933-F0F8-DD52-CBA9-E788011749AB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20" creationId="{679FC362-540A-B41D-22BE-BB462A348579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21" creationId="{2E79C890-29E8-5C50-2ABA-63F23F311BF4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22" creationId="{A2B73DC5-E33A-7B84-F454-1E8FCAD7682E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23" creationId="{A2565A1A-BC35-0758-B034-5278F2571B36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24" creationId="{5712B92E-157E-B571-8E91-A838D6B7B378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25" creationId="{5F93EA6C-EF7D-37C8-CD90-3B362069CCD8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26" creationId="{2494FEA9-F8C7-FB00-0108-823BC6040E5B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27" creationId="{A61B6B5E-B440-75D1-B513-F56D939D9BD5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31" creationId="{039F3CE1-6DCA-8547-A9F9-46DF077F8A74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32" creationId="{ECF90B8D-E5BA-0F23-AF02-582FCBE5ED21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36" creationId="{3B9449F1-66AB-9665-4DD1-D3AC1857310E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37" creationId="{84D07DED-81BD-C073-719D-160DED747E11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38" creationId="{C5D185DA-8650-6ABB-BAA3-00812C48534F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39" creationId="{58663F71-A90A-4821-2CC5-3EFF3FF4803F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40" creationId="{3286A754-9FC6-CF4F-3715-4F7CC13B59F2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41" creationId="{72F02228-89A5-78E1-A37B-8336F612ABF8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42" creationId="{3530E1D3-E039-B9B3-0401-5552C55E443F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43" creationId="{B942C3EF-47ED-C21C-7965-55694BFD5829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44" creationId="{C9F92755-39CF-5FFE-3BA1-F48BDF551583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45" creationId="{937B973A-FACE-BD13-5BC6-4CB81EBE61C8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46" creationId="{FF891D03-A41C-9C95-7FCC-43EFF932B77A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47" creationId="{1F0AFB1F-5BD8-B3E0-EA80-7DEC4F12D6AA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49" creationId="{A1E253BA-EECA-E030-1E02-7A68F1E9EF51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50" creationId="{4898A33B-6D13-0D92-CC9D-21279C86E991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51" creationId="{C025B655-0D1A-DC1B-E3F8-3EB54162C4A6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52" creationId="{4ADDA8CF-7F7C-6B5A-5AB8-B5185680FD5F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53" creationId="{8DC4673B-E67E-6345-2C8A-4874E7BC2616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54" creationId="{39D4162E-2D28-28D5-0CBD-3B99EB5C4581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55" creationId="{6D24E73F-FA0D-AB66-DC55-0E8300784DDE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59" creationId="{294D526E-2702-2CAA-46C7-A2FEF4A7385D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60" creationId="{A8DC284C-BF65-A477-85AC-B750D483FAF5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61" creationId="{4B655EC0-C7F8-86D9-15FD-E55984D64501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62" creationId="{F7A436DD-1378-E2F0-F947-FAC805BACF31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63" creationId="{C01EFA0A-FF9D-17F9-D15E-93783B29A6BA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64" creationId="{A4F8A14E-7CA3-EC6F-3B76-ECAB4AD5881C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68" creationId="{860C85F4-C709-C678-CCB3-61727E1074DF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69" creationId="{8BEEBA2A-0DA4-7CBF-2DAC-09B8BBB30DC0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70" creationId="{7D075038-CD5C-5A18-409C-CA7E1DECB43D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71" creationId="{D1996D00-F41A-E866-DD1B-B7EA28910C4F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72" creationId="{FA1DBA62-1B0A-EF1C-05EA-69808ED842AD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73" creationId="{7A8AC96E-43E4-53D6-D7FA-9E349CB58009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74" creationId="{1741C467-6A5D-B26F-9E94-90552AC9E037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75" creationId="{67721A8F-23C9-7911-5E6E-D659BB1DAF29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76" creationId="{4A5201DA-F842-1D5B-F772-C4EC22F5D598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77" creationId="{65C2C6C7-D097-1DE2-06C5-F308A76503D5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78" creationId="{9B6A6EAC-02F2-2620-BDCB-8CFD48160395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79" creationId="{CA06E3FF-DD2D-2DB7-1EE8-D3F9E29097FE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81" creationId="{652DCFF1-FA5F-6FE9-9D4D-8F6643DFB666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82" creationId="{E0B1202E-C48E-5650-82F7-5F09FFBB9C91}"/>
          </ac:spMkLst>
        </pc:spChg>
        <pc:spChg chg="mod topLvl">
          <ac:chgData name="Wagner Sven (BT-VS/XSW-IVA1)" userId="6d9ba6ab-4bb5-4958-bcc4-b6d5e672a3da" providerId="ADAL" clId="{547FB3B7-9354-43EF-A5D6-5AFE0701A24E}" dt="2023-05-04T06:20:13.807" v="30" actId="164"/>
          <ac:spMkLst>
            <pc:docMk/>
            <pc:sldMk cId="915080355" sldId="257"/>
            <ac:spMk id="83" creationId="{1C807B3C-BF2F-E20D-9849-54B15F5A8925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93" creationId="{84544AFB-F6B4-B2E9-7F66-BF7BE66967AE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94" creationId="{D4C604EE-208F-9864-A914-9DBB10781227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95" creationId="{E73B7894-31CD-65A2-6092-A85E531621C9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96" creationId="{855A03E3-CB2B-E022-ADEA-58D6C00E6B79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00" creationId="{9079917D-2B2F-B679-C39A-65067B1FF1A8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01" creationId="{F09DB2C6-5D48-538E-7D19-42B3613E32BB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02" creationId="{D75F2C69-7858-6DA2-805D-E799CB0023CA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03" creationId="{1B5ACE1A-0BD1-CCA7-4FAB-1F5EB556FDA7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04" creationId="{920F24F8-7DFC-781B-6D89-489D7946A3EA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05" creationId="{EEA70EE8-C83D-6525-E494-DE48AC7F558D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06" creationId="{4CBA4F5F-4E47-EC08-E574-41AF1332339E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07" creationId="{A2438496-0D02-A4A2-C3AF-2898FCCB1429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08" creationId="{9A3A4C93-D120-DE0F-C402-BF1DCAD43512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09" creationId="{32839339-552A-321E-5957-CA1AEC81293E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10" creationId="{E1E48765-00D0-8DAF-10C2-3A752FAEC52C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11" creationId="{A3EF3014-6C0D-CBAB-D973-241A0A2AF706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113" creationId="{8FF8D956-7E2E-22C9-390E-765A15264DF9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114" creationId="{04466367-C0D7-9507-1F3B-10D9BF10189A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115" creationId="{A5624B48-30D1-6C7C-42E1-CB4E46C4CE36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116" creationId="{18AF7BBA-B1A0-3805-7125-613D2312DB11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117" creationId="{3372D167-6580-349E-FD03-7FB379054457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118" creationId="{5746DDA3-7FD0-F436-ABAE-DA8248C5F5BD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119" creationId="{8687F15E-E28A-1EA2-6E50-E8673392015F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120" creationId="{DAFA2DE7-D31B-56B9-DF98-FE3CB7442022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124" creationId="{31A7F3EA-9C7E-DDC6-8397-0A326F5C6411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125" creationId="{A6F9258A-DFAE-DA16-95B5-5B843F2F3D74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126" creationId="{3C3FC7FC-97D3-5320-6C4C-B00D00D6125C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127" creationId="{CB5FAEA9-3202-0050-9655-4E5C4CA87AE0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128" creationId="{873ECCAA-512E-CFA6-693D-EDE4B0BD460C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32" creationId="{578284AB-B36F-11A3-A3C9-94C18CA4A4BE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33" creationId="{5E632E75-EAA9-0FDC-4959-9884DA4D9274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34" creationId="{B2221C3D-ECA7-A1D9-505E-303722B7CA5E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35" creationId="{4A4AA5F5-7AB8-AEA5-3F0C-5C6AD9FB6BF1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36" creationId="{1E35589D-084E-37A6-DB1E-B01324C6A104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37" creationId="{D808BB71-18F0-E298-71BA-A40FDB121962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38" creationId="{A5782041-6030-2241-07D1-F6E83A6DF48B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39" creationId="{B2AD0199-FFDA-81D7-B224-23CF4DA71C81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40" creationId="{3F496FFE-6B4D-7A46-1AB4-8A2C9D600A9E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41" creationId="{3A9A30FC-98AB-80EB-17B8-393B2BFA51A1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42" creationId="{0A7467B0-D8FF-238A-2364-DDD07B9B897B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143" creationId="{080802C8-EECA-34C8-1626-FAEE9F573E04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144" creationId="{F7A03897-F97D-30D8-93E4-C512DF7DE847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145" creationId="{F6941541-8275-5B6D-4DAD-708F8A8AE6C8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146" creationId="{4D562633-1356-91D8-C7FB-6B41BE2841B1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147" creationId="{E48A3F57-161C-E17A-7D50-B1DCEBAEA08A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148" creationId="{B91745A6-CC64-2B69-6C52-1E3A3DA06462}"/>
          </ac:spMkLst>
        </pc:spChg>
        <pc:spChg chg="mod">
          <ac:chgData name="Wagner Sven (BT-VS/XSW-IVA1)" userId="6d9ba6ab-4bb5-4958-bcc4-b6d5e672a3da" providerId="ADAL" clId="{547FB3B7-9354-43EF-A5D6-5AFE0701A24E}" dt="2023-05-04T10:21:34.636" v="2189" actId="404"/>
          <ac:spMkLst>
            <pc:docMk/>
            <pc:sldMk cId="915080355" sldId="257"/>
            <ac:spMk id="152" creationId="{B885D242-9E36-62B4-B615-DF42FD5C9CB5}"/>
          </ac:spMkLst>
        </pc:spChg>
        <pc:spChg chg="mod">
          <ac:chgData name="Wagner Sven (BT-VS/XSW-IVA1)" userId="6d9ba6ab-4bb5-4958-bcc4-b6d5e672a3da" providerId="ADAL" clId="{547FB3B7-9354-43EF-A5D6-5AFE0701A24E}" dt="2023-05-04T10:21:34.636" v="2189" actId="404"/>
          <ac:spMkLst>
            <pc:docMk/>
            <pc:sldMk cId="915080355" sldId="257"/>
            <ac:spMk id="153" creationId="{EB954F67-A962-2310-D431-C1C79D353C13}"/>
          </ac:spMkLst>
        </pc:spChg>
        <pc:spChg chg="mod">
          <ac:chgData name="Wagner Sven (BT-VS/XSW-IVA1)" userId="6d9ba6ab-4bb5-4958-bcc4-b6d5e672a3da" providerId="ADAL" clId="{547FB3B7-9354-43EF-A5D6-5AFE0701A24E}" dt="2023-05-04T10:21:34.636" v="2189" actId="404"/>
          <ac:spMkLst>
            <pc:docMk/>
            <pc:sldMk cId="915080355" sldId="257"/>
            <ac:spMk id="154" creationId="{7A31BFB2-D479-D2B1-90F6-821B653AA19F}"/>
          </ac:spMkLst>
        </pc:spChg>
        <pc:spChg chg="mod">
          <ac:chgData name="Wagner Sven (BT-VS/XSW-IVA1)" userId="6d9ba6ab-4bb5-4958-bcc4-b6d5e672a3da" providerId="ADAL" clId="{547FB3B7-9354-43EF-A5D6-5AFE0701A24E}" dt="2023-05-04T10:21:34.636" v="2189" actId="404"/>
          <ac:spMkLst>
            <pc:docMk/>
            <pc:sldMk cId="915080355" sldId="257"/>
            <ac:spMk id="155" creationId="{941BEA03-6D25-8AA9-563B-E1D065F1DFDF}"/>
          </ac:spMkLst>
        </pc:spChg>
        <pc:spChg chg="add mod">
          <ac:chgData name="Wagner Sven (BT-VS/XSW-IVA1)" userId="6d9ba6ab-4bb5-4958-bcc4-b6d5e672a3da" providerId="ADAL" clId="{547FB3B7-9354-43EF-A5D6-5AFE0701A24E}" dt="2023-05-04T10:21:34.636" v="2189" actId="404"/>
          <ac:spMkLst>
            <pc:docMk/>
            <pc:sldMk cId="915080355" sldId="257"/>
            <ac:spMk id="156" creationId="{A0A2FBD0-E88B-7834-C137-C880CAF1A3EF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168" creationId="{DE932EB4-5C99-8374-59F3-6AF4D74757B3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169" creationId="{AF22B60F-9DB7-3C32-4224-2D5864CCE032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170" creationId="{0FA6B098-397D-B856-EDE0-963DCE4F4184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171" creationId="{E58CBAE2-AF19-3AA4-3A0E-90F2CD3D59E8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172" creationId="{6C8874B1-6DF5-36D7-81DF-2A923E101F25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173" creationId="{4160516B-7ED2-D0B6-B121-B0AD691B9138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174" creationId="{B7AB45AC-993D-372B-CE3B-42525F1A3138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175" creationId="{AD518FAB-9919-76BB-28B2-3EC472928BE8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176" creationId="{A97F5C8A-C2EC-D66E-A641-266F9868B91E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177" creationId="{B7048CFB-8AD9-4BD9-1D54-D6546C1BA3F0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178" creationId="{AE0C5B39-AE89-F0E5-C534-C50BC4158224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179" creationId="{0A428104-76C0-85ED-44E7-8CBBAE957D6E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183" creationId="{9DA68A7E-4305-A8DA-DEC6-50B075AD8836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184" creationId="{4F61C8E5-CC98-F629-FF3C-E80C1EB60EEC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185" creationId="{D7DF001F-D862-4F73-12DA-9217CF3D69BC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186" creationId="{1E7E483E-B48F-8151-2D29-CCB92757357B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187" creationId="{4CD45FF8-6E26-9AF6-BBB5-C40E4BE8E377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188" creationId="{A1A49215-6016-EB41-977E-E6ACB46E9B2F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189" creationId="{49C146F3-EA1E-67A7-1A63-58506BF7408B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190" creationId="{2D833485-DB70-2429-B40B-83B460D0F36F}"/>
          </ac:spMkLst>
        </pc:spChg>
        <pc:spChg chg="mod topLvl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191" creationId="{C39AD7DB-1D58-8A6F-DC88-5E761A17D0A6}"/>
          </ac:spMkLst>
        </pc:spChg>
        <pc:spChg chg="mod topLvl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256" creationId="{78941D6A-A7C2-E944-38BF-D6BBE706B9EC}"/>
          </ac:spMkLst>
        </pc:spChg>
        <pc:spChg chg="mod topLvl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257" creationId="{0A8EA1CC-04D8-E5F5-1427-194C087ABB57}"/>
          </ac:spMkLst>
        </pc:spChg>
        <pc:spChg chg="mod topLvl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258" creationId="{4B10AABC-8711-9F28-B201-C65ADE126408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264" creationId="{A0C6D769-1594-278C-ABB4-A596C648F432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265" creationId="{59F80507-3482-5A1D-C2AE-2D3840470309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266" creationId="{7042AAAE-BE2E-D448-B422-745540DF8066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267" creationId="{710E6498-D764-51C4-63F2-DEAFDD93837D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268" creationId="{58FA704F-8787-7E49-5DBC-BAF22B1F6CE6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269" creationId="{8E9757DE-9810-88E9-3C8F-4D69CC8A88DB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270" creationId="{2B78977A-D22D-CEC2-C705-593CD5CC33D9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271" creationId="{38C1CA1A-8067-29F4-0BA3-0606AAA75D9F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272" creationId="{8A6C8030-AAC3-E20D-3291-5A1BE4205134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273" creationId="{A3237C60-DB3F-8178-74EB-BD3E77160CEA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274" creationId="{1F73EAA0-3416-60BF-7332-C934F6D7ABDB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275" creationId="{94039AE7-F2BF-F358-862C-5B540E925E8D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283" creationId="{21577A0B-B08F-8B36-95B3-2BF4F8EEAE9F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284" creationId="{F3F4FFFD-054A-685D-7E4C-95817539343D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285" creationId="{9FE35CD2-308D-018C-A4D8-43843FCC796F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286" creationId="{AE3A191E-4949-56AE-0211-3D807D06B8C1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287" creationId="{71A3DE96-D8B8-8D53-E93F-C6281A7F13EA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288" creationId="{0EE44085-C2FD-7BA7-A42F-66B980BFEDE9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289" creationId="{88D65C3C-A31E-A8E3-D138-F843701B87E3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290" creationId="{F8079453-3BA7-A9FD-22C0-379C9C6E5758}"/>
          </ac:spMkLst>
        </pc:spChg>
        <pc:spChg chg="mod topLvl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291" creationId="{FF6AA733-5070-DE21-2393-E15537DA1C84}"/>
          </ac:spMkLst>
        </pc:spChg>
        <pc:spChg chg="mod topLvl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292" creationId="{6F1A02BF-2F56-3A3D-5886-831B6195E0D7}"/>
          </ac:spMkLst>
        </pc:spChg>
        <pc:spChg chg="mod topLvl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293" creationId="{6F50B900-B940-B3F0-8E86-5117CDF1A330}"/>
          </ac:spMkLst>
        </pc:spChg>
        <pc:spChg chg="mod topLvl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294" creationId="{549373C8-E83A-734E-6DFD-B48B105618FF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00" creationId="{5FCB70B6-F7A0-5DB4-4543-7F5DD1249D97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01" creationId="{409248B1-4342-17E9-B459-11871ABDDDB2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02" creationId="{BFAC99E5-39BF-E340-032E-AD3E8BFB032A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04" creationId="{13F33532-050E-B599-B81D-FD73D72F784C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05" creationId="{8503C3F0-04F1-FA79-9ECE-253B9664AA8B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06" creationId="{3950C8B3-C540-69FF-7D3A-FC5CD9169743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08" creationId="{3945458F-B028-A248-6847-AFCB2CF94052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09" creationId="{C3E81C71-DFC3-D336-AC90-1BF2C1AC9FE9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10" creationId="{139D89FA-2BF5-6619-C965-11A26C6048C4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15" creationId="{5FCE087B-178C-6E49-C78C-BFFEB158CBDC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16" creationId="{746A7887-3EF8-732A-E620-BB7ECFABF112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17" creationId="{5BDF6027-99C9-57A4-8112-DB24D2E1D5E0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318" creationId="{B5BCB6EF-B64E-7B2D-336D-5CF713F02FBF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19" creationId="{F54219AD-F87D-4766-1C40-DFBCBE05F149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20" creationId="{C1CDC1AC-48AF-060B-8BD6-D79E9E9D7D5F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21" creationId="{3FE23B4F-4885-78AD-2345-558F2B3420EC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322" creationId="{1351C0A3-6ABC-2491-7EF1-63B7FCD062DE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23" creationId="{6B123B2A-BABE-4665-537E-63E40928491B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24" creationId="{4DC712EE-DB7B-6079-42BB-414CA358B1B8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25" creationId="{55FFADF9-A6E0-850C-66D4-BB68FC7F5AB5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326" creationId="{6D45FE60-2643-9066-0532-5C286DD069EA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30" creationId="{45C3C63E-32E7-2069-2014-6B8EFC1A0D9C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31" creationId="{AB906A32-B397-793D-68CF-EB51157A67B1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32" creationId="{CFAABDBD-04EC-DC5B-1AEC-8459374BADF4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333" creationId="{DE704C7A-F192-F0ED-B76D-C8C198F47B7C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34" creationId="{A4855A66-6597-D60E-4A52-20D172CD1EEB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35" creationId="{1B7BB09A-F47C-45ED-C9A0-6D077A526F7A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36" creationId="{77FA9960-2B91-DE22-7B51-2016875B2C13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337" creationId="{FA5C49BD-7779-DFAE-57D5-E6E557865ACA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38" creationId="{4FD0F04D-AFF8-A274-3287-A7A0E9D4EF85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39" creationId="{D6E1F1B6-1632-2136-1990-C051C120AD27}"/>
          </ac:spMkLst>
        </pc:spChg>
        <pc:spChg chg="mod">
          <ac:chgData name="Wagner Sven (BT-VS/XSW-IVA1)" userId="6d9ba6ab-4bb5-4958-bcc4-b6d5e672a3da" providerId="ADAL" clId="{547FB3B7-9354-43EF-A5D6-5AFE0701A24E}" dt="2023-05-04T06:22:58.028" v="47" actId="165"/>
          <ac:spMkLst>
            <pc:docMk/>
            <pc:sldMk cId="915080355" sldId="257"/>
            <ac:spMk id="340" creationId="{63B0FD88-3647-F621-98BA-8E73DC600BD7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341" creationId="{7258D8D8-880C-4615-0D96-1BEBCA39B97F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342" creationId="{0F410F07-A2B9-5D63-D13E-1BC053C3C366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343" creationId="{045517BC-C02B-8E59-CB94-3DDDF669B06D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348" creationId="{E79B44D7-F133-3A2F-6C21-B51F28CE79DA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353" creationId="{7654DEF9-AB8F-81DC-778F-86C18FB62627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355" creationId="{59EE4F43-FC06-4EAB-4969-57415B67CEE9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357" creationId="{97D2D119-ADC4-E7C3-DFE7-C0B09C130187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363" creationId="{AA263246-56FD-D6B7-7B24-1824DBC4CB49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364" creationId="{67FCEDE5-9795-389A-8F23-CB4367C45840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367" creationId="{AA190C71-84D3-9E43-76CB-A527A31636EF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369" creationId="{FF657A39-8FDD-A0EA-A47A-6CC9CD685C63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371" creationId="{49A45992-446D-A567-C1FA-165800E4B558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373" creationId="{772E8A18-51E3-0EE3-9EF0-DD8763E0345B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374" creationId="{EF3E12B5-60C1-0A7C-DC7C-4A5D2F3B4E35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376" creationId="{65858DC3-01A9-3903-ED53-AE40269C99F0}"/>
          </ac:spMkLst>
        </pc:spChg>
        <pc:spChg chg="mod topLvl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377" creationId="{C02EFF83-4B11-27CF-6447-49DD56F4911B}"/>
          </ac:spMkLst>
        </pc:spChg>
        <pc:spChg chg="mod topLvl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378" creationId="{C7EF8307-6AC3-59A8-CD0E-883F3BA40636}"/>
          </ac:spMkLst>
        </pc:spChg>
        <pc:spChg chg="mod topLvl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379" creationId="{6991A0F3-A473-BE46-F1D4-E007D096D297}"/>
          </ac:spMkLst>
        </pc:spChg>
        <pc:spChg chg="mod topLvl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380" creationId="{D3C9C299-E61D-57D4-81B6-F428FBCDC587}"/>
          </ac:spMkLst>
        </pc:spChg>
        <pc:spChg chg="mod topLvl">
          <ac:chgData name="Wagner Sven (BT-VS/XSW-IVA1)" userId="6d9ba6ab-4bb5-4958-bcc4-b6d5e672a3da" providerId="ADAL" clId="{547FB3B7-9354-43EF-A5D6-5AFE0701A24E}" dt="2023-05-04T10:29:27.725" v="2215" actId="164"/>
          <ac:spMkLst>
            <pc:docMk/>
            <pc:sldMk cId="915080355" sldId="257"/>
            <ac:spMk id="384" creationId="{09DF2D83-E572-EF91-D684-9538F64FF9E2}"/>
          </ac:spMkLst>
        </pc:spChg>
        <pc:spChg chg="mod topLvl">
          <ac:chgData name="Wagner Sven (BT-VS/XSW-IVA1)" userId="6d9ba6ab-4bb5-4958-bcc4-b6d5e672a3da" providerId="ADAL" clId="{547FB3B7-9354-43EF-A5D6-5AFE0701A24E}" dt="2023-05-04T10:24:50.753" v="2200" actId="164"/>
          <ac:spMkLst>
            <pc:docMk/>
            <pc:sldMk cId="915080355" sldId="257"/>
            <ac:spMk id="385" creationId="{45D54173-0FE8-4CC3-0903-480635B54E56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405" creationId="{50A800AA-392D-AE30-B267-E1A696DD73C7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409" creationId="{69D640B6-FAD0-FD2E-13BC-D8137560CAD7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411" creationId="{34FA3C7D-D1E2-B4A0-EED6-00F9874CC9EE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415" creationId="{A2A58DC5-7F5A-B7B3-5CD3-86FE61261B29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417" creationId="{04339DF8-80CD-4186-3588-A45F35142D35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418" creationId="{83E92AC6-E547-CF3C-8A3E-B696EC74617A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421" creationId="{1E4A2821-5E7C-DDFB-3FE0-75B2E370A7E3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427" creationId="{8A5F023B-B549-C59B-A274-6AAA4678BE95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428" creationId="{1E8EC2DB-A827-8B91-A83A-7A3571135C46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431" creationId="{07AE4E87-4BE2-4E02-F4C0-2E1257BC4375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433" creationId="{A9FD560F-D02B-64CE-4C8C-2F0DE5651263}"/>
          </ac:spMkLst>
        </pc:spChg>
        <pc:spChg chg="mod">
          <ac:chgData name="Wagner Sven (BT-VS/XSW-IVA1)" userId="6d9ba6ab-4bb5-4958-bcc4-b6d5e672a3da" providerId="ADAL" clId="{547FB3B7-9354-43EF-A5D6-5AFE0701A24E}" dt="2023-05-04T09:03:16.891" v="139" actId="165"/>
          <ac:spMkLst>
            <pc:docMk/>
            <pc:sldMk cId="915080355" sldId="257"/>
            <ac:spMk id="437" creationId="{1B70BE70-9806-9563-61F2-FF91A3B8C77F}"/>
          </ac:spMkLst>
        </pc:spChg>
        <pc:spChg chg="mod topLvl">
          <ac:chgData name="Wagner Sven (BT-VS/XSW-IVA1)" userId="6d9ba6ab-4bb5-4958-bcc4-b6d5e672a3da" providerId="ADAL" clId="{547FB3B7-9354-43EF-A5D6-5AFE0701A24E}" dt="2023-05-04T10:29:51.182" v="2217" actId="165"/>
          <ac:spMkLst>
            <pc:docMk/>
            <pc:sldMk cId="915080355" sldId="257"/>
            <ac:spMk id="453" creationId="{62834C08-EC56-CC7A-AD52-08440ECBCD7D}"/>
          </ac:spMkLst>
        </pc:spChg>
        <pc:spChg chg="mod">
          <ac:chgData name="Wagner Sven (BT-VS/XSW-IVA1)" userId="6d9ba6ab-4bb5-4958-bcc4-b6d5e672a3da" providerId="ADAL" clId="{547FB3B7-9354-43EF-A5D6-5AFE0701A24E}" dt="2023-05-04T10:24:43.901" v="2199" actId="164"/>
          <ac:spMkLst>
            <pc:docMk/>
            <pc:sldMk cId="915080355" sldId="257"/>
            <ac:spMk id="454" creationId="{FD2E04F0-142A-089B-18E7-FB7009BFCB11}"/>
          </ac:spMkLst>
        </pc:spChg>
        <pc:spChg chg="del mod">
          <ac:chgData name="Wagner Sven (BT-VS/XSW-IVA1)" userId="6d9ba6ab-4bb5-4958-bcc4-b6d5e672a3da" providerId="ADAL" clId="{547FB3B7-9354-43EF-A5D6-5AFE0701A24E}" dt="2023-05-04T09:28:31.146" v="571" actId="478"/>
          <ac:spMkLst>
            <pc:docMk/>
            <pc:sldMk cId="915080355" sldId="257"/>
            <ac:spMk id="455" creationId="{D3FABF9B-B562-FA64-9FBC-4522F78612E0}"/>
          </ac:spMkLst>
        </pc:spChg>
        <pc:spChg chg="del mod">
          <ac:chgData name="Wagner Sven (BT-VS/XSW-IVA1)" userId="6d9ba6ab-4bb5-4958-bcc4-b6d5e672a3da" providerId="ADAL" clId="{547FB3B7-9354-43EF-A5D6-5AFE0701A24E}" dt="2023-05-04T10:19:43.560" v="2173" actId="478"/>
          <ac:spMkLst>
            <pc:docMk/>
            <pc:sldMk cId="915080355" sldId="257"/>
            <ac:spMk id="456" creationId="{6AF72DAD-6F4C-A3A8-98D7-5263AAACB70E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58" creationId="{725C447F-1E53-EB57-CF80-5085D6C08CDC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59" creationId="{371EC60F-872D-8463-35FB-04EA36FE29BB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60" creationId="{73072CC0-47F3-4D61-CF9A-AB786C7DD20F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61" creationId="{F01B60D7-8F28-AC9C-DE70-76223EA548F0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62" creationId="{54A56452-7C59-B3AB-9438-42CBEA6D6439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63" creationId="{DFEE0E1F-3F18-687A-1B37-40A31321F8FC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64" creationId="{27C0FD79-D920-7F58-205C-B4E5BBD96C49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65" creationId="{F3E338F0-70F7-4DE0-B7A7-3416589702B6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66" creationId="{DCC0E429-6033-3B01-4B1B-BC68F06FAFB9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67" creationId="{47160A37-268B-A946-F923-6A1256FDD8A0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68" creationId="{79C8EA58-9421-CD29-5D50-BF9EB686B360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69" creationId="{7EDBD76E-1AC8-0139-1CF6-086EE2AC8AE2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70" creationId="{11107975-C43E-4A7E-1001-5D5A7BC7700E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71" creationId="{1FA8D211-8126-9A45-9441-FD557406A9CA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72" creationId="{77F391BD-CE7E-4EB0-C20E-510A0A62328C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73" creationId="{9EAF50A6-A72A-7765-79F1-6A8F3A26A342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74" creationId="{9479DCB8-3B28-B17B-D730-832F98445701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75" creationId="{AB1D2296-6724-D333-E4EB-6B6512AC8450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76" creationId="{F846934A-D916-9F4F-BFD7-B46B8A6C4C76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77" creationId="{230ED697-45B1-A45B-A993-DEABB62C24A9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78" creationId="{BDA796CB-0CDF-1931-928A-5715AACF39BB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79" creationId="{800C2F1F-FE88-B000-5C0E-F104E201F891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80" creationId="{BF9F8912-FCD2-36BB-5E5A-298B07E2990E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81" creationId="{B07DE846-8A51-73E6-B688-055E573A1540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82" creationId="{3283363B-C5DE-ED8D-FA32-2DA0B5EE94F2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483" creationId="{4F72825D-38A2-950C-9654-8982E80BDF6D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51" creationId="{2D90E215-66F5-9531-4A6F-BD0DEA7F2330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52" creationId="{C454401C-F748-18B8-F640-0881A4AC832D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53" creationId="{F3C063CD-F70F-5ACE-A76D-468D0AC6D33E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54" creationId="{B328B7C9-6952-4DF5-F038-06CE19C2CD45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55" creationId="{01AAB7E5-C629-87BC-AC7E-97B7C7279A71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56" creationId="{D694E05E-D3DF-195B-84DE-A93A3755AAC1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57" creationId="{8F74356D-68AB-0E1F-0928-30AB039FDFF7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58" creationId="{EAE37162-2AB7-CFF1-8CEA-AA424A53FD60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59" creationId="{5448A5B1-D54E-0D3F-0D28-4633016C31AB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60" creationId="{B34ADC21-0C7D-BE9D-86E4-0E0DD5F0A7C1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61" creationId="{D916EE34-6191-408B-6BD2-E716ED281B60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62" creationId="{EFA55A33-C797-6F11-5DCB-B0C5079FDF7A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63" creationId="{78C87B75-DBCD-0434-72D8-36C811BAFFA8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64" creationId="{33306E4B-A670-AAD8-D64B-0CDFF9B10BDA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65" creationId="{5657D10F-D82F-99B2-3B04-71AB6E17BA62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66" creationId="{203FB80F-48B3-3E5A-A09F-57DBFA05C79B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67" creationId="{C2EA82D2-8BF6-9DB7-BD53-4B7DDCFEE765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68" creationId="{B9F37E5B-7C39-49CF-E8E2-7D7882244229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69" creationId="{779966FE-58AC-DAF6-08CD-0F1C172945EC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70" creationId="{FE7F00E9-96CC-7DFE-6E7D-47B73C81E8E6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71" creationId="{9C5A21F1-D3C5-A9C1-5AA3-DA1FBF168342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72" creationId="{7AED659C-3240-B52A-E905-32D9955CC2E4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73" creationId="{3455027C-8830-5FA3-00BA-FF058F272A9E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74" creationId="{822EB147-A398-D6FA-CEFC-1D3C66AC8F43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75" creationId="{D1AB8687-FA8E-6110-DDB9-6ECAF65D87B2}"/>
          </ac:spMkLst>
        </pc:spChg>
        <pc:spChg chg="mod">
          <ac:chgData name="Wagner Sven (BT-VS/XSW-IVA1)" userId="6d9ba6ab-4bb5-4958-bcc4-b6d5e672a3da" providerId="ADAL" clId="{547FB3B7-9354-43EF-A5D6-5AFE0701A24E}" dt="2023-05-04T10:15:32.079" v="2018" actId="207"/>
          <ac:spMkLst>
            <pc:docMk/>
            <pc:sldMk cId="915080355" sldId="257"/>
            <ac:spMk id="576" creationId="{10883339-49DD-1D03-1D42-A6AA0C53F6C0}"/>
          </ac:spMkLst>
        </pc:spChg>
        <pc:spChg chg="mod">
          <ac:chgData name="Wagner Sven (BT-VS/XSW-IVA1)" userId="6d9ba6ab-4bb5-4958-bcc4-b6d5e672a3da" providerId="ADAL" clId="{547FB3B7-9354-43EF-A5D6-5AFE0701A24E}" dt="2023-05-04T10:46:03.158" v="2249" actId="207"/>
          <ac:spMkLst>
            <pc:docMk/>
            <pc:sldMk cId="915080355" sldId="257"/>
            <ac:spMk id="606" creationId="{58A07AEA-8329-65AD-2920-7DE8BF81939B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08" creationId="{40FDD110-C4C3-92A1-3840-A5A2764A5519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09" creationId="{3B16D040-BD77-DCD3-9A2F-1FC899BC7787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10" creationId="{4D94B23D-B3D3-3F0C-C77A-25153FC183B4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11" creationId="{A5781A71-B8F9-5478-AA8F-28644B2C7A88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12" creationId="{3B1CD3C6-A68E-F5AA-5325-0986025C49EA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13" creationId="{3990FE91-D35F-9C95-0D6B-B8CCE917960C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14" creationId="{12489F2B-4F19-8240-D4F9-740F73E60964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15" creationId="{D55ABA94-2B4B-7419-6AC0-1FCF1218AC10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19" creationId="{657E0F16-7D34-A6B6-8CD8-701869EBE5ED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20" creationId="{9A7034F9-BD2F-33B7-CB20-E062DF6F7ED5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21" creationId="{B5C8F474-5652-028B-3A74-5A77DA6CF2CF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22" creationId="{016418A1-EBEF-C483-9F5F-1CAE3B2ACE76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23" creationId="{1A5E9303-213F-615D-8182-34E0F0BD631E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24" creationId="{CFCB3F4D-5DEB-A7B0-1710-8106575A48FC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25" creationId="{C0C62D0C-BB3F-E21F-74DC-C3193598D42B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26" creationId="{EEC6923D-8CF8-C6B8-0C9E-BDD0B0366C8E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27" creationId="{F90AB76C-C803-F085-7975-9805B4D9FE67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28" creationId="{22B10C7E-287F-360F-8B0A-9B4D8010FF55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29" creationId="{585C712E-E725-95B4-1206-B10C6AB4C651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30" creationId="{AE0D2BF2-8CD2-5714-D64B-94D24AD6D8FC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34" creationId="{D460FEC0-3C6E-A3C7-06A0-912F87C1EE20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35" creationId="{E3C2AC9C-D028-A060-5309-CF59922BB0FA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36" creationId="{D19023F2-05D7-4A28-57B0-EA878DEC0935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37" creationId="{FA95728D-F104-3213-A2D2-07773BC8BF6F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38" creationId="{A945F40B-F0BD-440C-F622-C108E8992A9A}"/>
          </ac:spMkLst>
        </pc:spChg>
        <pc:spChg chg="mod topLvl">
          <ac:chgData name="Wagner Sven (BT-VS/XSW-IVA1)" userId="6d9ba6ab-4bb5-4958-bcc4-b6d5e672a3da" providerId="ADAL" clId="{547FB3B7-9354-43EF-A5D6-5AFE0701A24E}" dt="2023-05-04T10:29:57.925" v="2218" actId="165"/>
          <ac:spMkLst>
            <pc:docMk/>
            <pc:sldMk cId="915080355" sldId="257"/>
            <ac:spMk id="639" creationId="{F8ABB217-0188-6AEB-1D6A-3EF04905333E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640" creationId="{9652F57B-192E-7394-36E0-1ADF190339D6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641" creationId="{69EE26D3-7762-5A63-EEB0-01A927200651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642" creationId="{9DAE4505-7C4A-C033-7DB3-315CEABDDB4F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643" creationId="{1BB46DCC-5C0F-7139-5507-69EA8AB6BF62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644" creationId="{6E939B43-CDCB-F887-3A8A-A302DE7F740A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645" creationId="{9037C2B0-E54D-54D9-2824-9448443C4D9A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646" creationId="{A2338EDE-568D-DC3D-BDD3-331F4C566F79}"/>
          </ac:spMkLst>
        </pc:spChg>
        <pc:spChg chg="mod">
          <ac:chgData name="Wagner Sven (BT-VS/XSW-IVA1)" userId="6d9ba6ab-4bb5-4958-bcc4-b6d5e672a3da" providerId="ADAL" clId="{547FB3B7-9354-43EF-A5D6-5AFE0701A24E}" dt="2023-05-04T09:03:48.838" v="147" actId="165"/>
          <ac:spMkLst>
            <pc:docMk/>
            <pc:sldMk cId="915080355" sldId="257"/>
            <ac:spMk id="647" creationId="{1D8C4346-E63F-5442-C781-C2A20825A999}"/>
          </ac:spMkLst>
        </pc:spChg>
        <pc:spChg chg="mod topLvl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648" creationId="{9E37D707-C026-7213-1317-CB74964541AA}"/>
          </ac:spMkLst>
        </pc:spChg>
        <pc:spChg chg="mod topLvl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649" creationId="{33299BFC-3D96-8DA0-5633-EB9C1B06A787}"/>
          </ac:spMkLst>
        </pc:spChg>
        <pc:spChg chg="mod topLvl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650" creationId="{AFAE9B0B-9859-C6AF-9974-0AB8351511A9}"/>
          </ac:spMkLst>
        </pc:spChg>
        <pc:spChg chg="mod topLvl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651" creationId="{19C8539F-3440-4F26-CE86-EF1940222F60}"/>
          </ac:spMkLst>
        </pc:spChg>
        <pc:spChg chg="del mod">
          <ac:chgData name="Wagner Sven (BT-VS/XSW-IVA1)" userId="6d9ba6ab-4bb5-4958-bcc4-b6d5e672a3da" providerId="ADAL" clId="{547FB3B7-9354-43EF-A5D6-5AFE0701A24E}" dt="2023-05-04T09:06:24.502" v="166" actId="478"/>
          <ac:spMkLst>
            <pc:docMk/>
            <pc:sldMk cId="915080355" sldId="257"/>
            <ac:spMk id="658" creationId="{D835605F-8193-E7EF-A995-7A311C85AC7C}"/>
          </ac:spMkLst>
        </pc:spChg>
        <pc:spChg chg="del mod">
          <ac:chgData name="Wagner Sven (BT-VS/XSW-IVA1)" userId="6d9ba6ab-4bb5-4958-bcc4-b6d5e672a3da" providerId="ADAL" clId="{547FB3B7-9354-43EF-A5D6-5AFE0701A24E}" dt="2023-05-04T09:06:12.905" v="165" actId="478"/>
          <ac:spMkLst>
            <pc:docMk/>
            <pc:sldMk cId="915080355" sldId="257"/>
            <ac:spMk id="659" creationId="{69D841C9-74B5-2540-6750-2A844F7E8697}"/>
          </ac:spMkLst>
        </pc:spChg>
        <pc:spChg chg="mod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660" creationId="{90A775CB-C3C9-505A-288B-BCDF4C1C7594}"/>
          </ac:spMkLst>
        </pc:spChg>
        <pc:spChg chg="mod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661" creationId="{FCC24DF2-5B35-BD58-93B4-D85014C4EE75}"/>
          </ac:spMkLst>
        </pc:spChg>
        <pc:spChg chg="del mod">
          <ac:chgData name="Wagner Sven (BT-VS/XSW-IVA1)" userId="6d9ba6ab-4bb5-4958-bcc4-b6d5e672a3da" providerId="ADAL" clId="{547FB3B7-9354-43EF-A5D6-5AFE0701A24E}" dt="2023-05-04T09:06:24.502" v="166" actId="478"/>
          <ac:spMkLst>
            <pc:docMk/>
            <pc:sldMk cId="915080355" sldId="257"/>
            <ac:spMk id="662" creationId="{3D1BC10C-7F31-7996-B368-00FE68B6BEE7}"/>
          </ac:spMkLst>
        </pc:spChg>
        <pc:spChg chg="mod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663" creationId="{602B5E2C-8A62-15FD-220A-F9F8CC5B8C40}"/>
          </ac:spMkLst>
        </pc:spChg>
        <pc:spChg chg="mod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664" creationId="{CD80B94B-0206-1A40-E970-ACF3234D2FA3}"/>
          </ac:spMkLst>
        </pc:spChg>
        <pc:spChg chg="mod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665" creationId="{44F4A64C-D954-8FE8-5A0B-5C19909CFD8E}"/>
          </ac:spMkLst>
        </pc:spChg>
        <pc:spChg chg="del mod">
          <ac:chgData name="Wagner Sven (BT-VS/XSW-IVA1)" userId="6d9ba6ab-4bb5-4958-bcc4-b6d5e672a3da" providerId="ADAL" clId="{547FB3B7-9354-43EF-A5D6-5AFE0701A24E}" dt="2023-05-04T09:06:24.502" v="166" actId="478"/>
          <ac:spMkLst>
            <pc:docMk/>
            <pc:sldMk cId="915080355" sldId="257"/>
            <ac:spMk id="666" creationId="{35541FCA-FD6F-161B-9045-91F6AA75B806}"/>
          </ac:spMkLst>
        </pc:spChg>
        <pc:spChg chg="del mod">
          <ac:chgData name="Wagner Sven (BT-VS/XSW-IVA1)" userId="6d9ba6ab-4bb5-4958-bcc4-b6d5e672a3da" providerId="ADAL" clId="{547FB3B7-9354-43EF-A5D6-5AFE0701A24E}" dt="2023-05-04T09:06:24.502" v="166" actId="478"/>
          <ac:spMkLst>
            <pc:docMk/>
            <pc:sldMk cId="915080355" sldId="257"/>
            <ac:spMk id="667" creationId="{86FCA954-F7A1-F58C-AE9B-6C995ED618AE}"/>
          </ac:spMkLst>
        </pc:spChg>
        <pc:spChg chg="del mod">
          <ac:chgData name="Wagner Sven (BT-VS/XSW-IVA1)" userId="6d9ba6ab-4bb5-4958-bcc4-b6d5e672a3da" providerId="ADAL" clId="{547FB3B7-9354-43EF-A5D6-5AFE0701A24E}" dt="2023-05-04T09:06:24.502" v="166" actId="478"/>
          <ac:spMkLst>
            <pc:docMk/>
            <pc:sldMk cId="915080355" sldId="257"/>
            <ac:spMk id="668" creationId="{9DB752FE-B947-8EEC-6CD3-A871FE62A94B}"/>
          </ac:spMkLst>
        </pc:spChg>
        <pc:spChg chg="mod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669" creationId="{B55979F4-AADF-8E80-037E-D45371620311}"/>
          </ac:spMkLst>
        </pc:spChg>
        <pc:spChg chg="del mod">
          <ac:chgData name="Wagner Sven (BT-VS/XSW-IVA1)" userId="6d9ba6ab-4bb5-4958-bcc4-b6d5e672a3da" providerId="ADAL" clId="{547FB3B7-9354-43EF-A5D6-5AFE0701A24E}" dt="2023-05-04T09:06:24.502" v="166" actId="478"/>
          <ac:spMkLst>
            <pc:docMk/>
            <pc:sldMk cId="915080355" sldId="257"/>
            <ac:spMk id="670" creationId="{1F4117E9-ED33-53FF-1759-A25BEA92E2C0}"/>
          </ac:spMkLst>
        </pc:spChg>
        <pc:spChg chg="del mod">
          <ac:chgData name="Wagner Sven (BT-VS/XSW-IVA1)" userId="6d9ba6ab-4bb5-4958-bcc4-b6d5e672a3da" providerId="ADAL" clId="{547FB3B7-9354-43EF-A5D6-5AFE0701A24E}" dt="2023-05-04T09:06:24.502" v="166" actId="478"/>
          <ac:spMkLst>
            <pc:docMk/>
            <pc:sldMk cId="915080355" sldId="257"/>
            <ac:spMk id="671" creationId="{291F2F94-BA05-35DB-0E30-AA1AEA282C19}"/>
          </ac:spMkLst>
        </pc:spChg>
        <pc:spChg chg="mod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672" creationId="{4F11E38C-0B99-9DFF-FFCF-B7FBF3971B22}"/>
          </ac:spMkLst>
        </pc:spChg>
        <pc:spChg chg="mod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673" creationId="{DEAFEA1C-DDF1-F05F-64BC-E16F8322CAE2}"/>
          </ac:spMkLst>
        </pc:spChg>
        <pc:spChg chg="add mod">
          <ac:chgData name="Wagner Sven (BT-VS/XSW-IVA1)" userId="6d9ba6ab-4bb5-4958-bcc4-b6d5e672a3da" providerId="ADAL" clId="{547FB3B7-9354-43EF-A5D6-5AFE0701A24E}" dt="2023-05-04T09:56:32.774" v="1718" actId="165"/>
          <ac:spMkLst>
            <pc:docMk/>
            <pc:sldMk cId="915080355" sldId="257"/>
            <ac:spMk id="675" creationId="{9371F00F-E14E-7028-BE40-6666E7E6FB29}"/>
          </ac:spMkLst>
        </pc:spChg>
        <pc:spChg chg="add 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677" creationId="{1AE4B805-162F-E598-A742-8E08DB18FF18}"/>
          </ac:spMkLst>
        </pc:spChg>
        <pc:spChg chg="add 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678" creationId="{FC6BEC55-63F9-76DE-F1F6-25679AAAABAA}"/>
          </ac:spMkLst>
        </pc:spChg>
        <pc:spChg chg="add 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679" creationId="{0FEB55DF-ACF0-B841-8889-274C4D73E886}"/>
          </ac:spMkLst>
        </pc:spChg>
        <pc:spChg chg="add 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680" creationId="{A1269F81-A25C-4436-BCD2-AD692EE465BC}"/>
          </ac:spMkLst>
        </pc:spChg>
        <pc:spChg chg="add 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681" creationId="{B56FC62C-CD6F-A0E5-77EF-DA0B9EFAE667}"/>
          </ac:spMkLst>
        </pc:spChg>
        <pc:spChg chg="add 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682" creationId="{C613E591-9FAD-6FA2-2506-525839305730}"/>
          </ac:spMkLst>
        </pc:spChg>
        <pc:spChg chg="add 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683" creationId="{A4941911-2841-5065-E00C-57502C5F1297}"/>
          </ac:spMkLst>
        </pc:spChg>
        <pc:spChg chg="add 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684" creationId="{145A149D-4DAD-4C73-9553-E8EA02A431A8}"/>
          </ac:spMkLst>
        </pc:spChg>
        <pc:spChg chg="add 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685" creationId="{5D4CD753-6371-7143-20D9-3E9BA38DAD14}"/>
          </ac:spMkLst>
        </pc:spChg>
        <pc:spChg chg="add 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686" creationId="{4378168B-9C4A-46E5-98A3-DD403CD847EA}"/>
          </ac:spMkLst>
        </pc:spChg>
        <pc:spChg chg="add 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687" creationId="{D15CAAAE-8C31-4257-6A4D-78B6083218EC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691" creationId="{5A8C3357-E50F-421F-F2C9-C08FE39FB97B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692" creationId="{A6EB31CB-8CE5-9BF5-2D5F-CAF711C122D1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693" creationId="{F2ADF621-3DCB-BA4A-9611-9DC487ABAB37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694" creationId="{C55B3BA4-5E6F-3A5F-CA50-5891BDFC3BF6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695" creationId="{DDE7D8B6-B93C-09BA-1536-A9B71145353C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697" creationId="{B1DAE42B-06C8-1244-941F-F6F17DF01CBF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698" creationId="{846BB096-6BD2-2B2A-DC6B-EF946EABD65F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699" creationId="{ADDA5725-C27B-3A58-DDAA-595774ED1ECE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00" creationId="{5DE84A16-FF9E-E836-6C9C-EEE9D4A3EEF8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01" creationId="{992644F0-F188-9AC9-6DC4-EE9A0705B08B}"/>
          </ac:spMkLst>
        </pc:spChg>
        <pc:spChg chg="add 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02" creationId="{AEE753E4-CD2F-55A2-3F13-C647BB54AAB8}"/>
          </ac:spMkLst>
        </pc:spChg>
        <pc:spChg chg="add 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03" creationId="{D836AD48-709E-6903-02E5-A1C5F75C0603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06" creationId="{F71EB9A9-7A59-CDC1-BCF5-70E741A2AA96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07" creationId="{50ED12D7-16EA-40BD-B45E-F75EBF023D9B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08" creationId="{99572D85-6603-A66A-E98A-00A0CCE2C39A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09" creationId="{0EB22C7C-3B18-D784-4DCE-D5485A53D36F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10" creationId="{694DDA14-9E38-97D2-2687-7FDBA2B2BE0D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11" creationId="{EF32BA70-6B47-935A-BF83-80E78E388BC6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12" creationId="{7A458F73-6081-AE12-8DC5-30AA6F4EC948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13" creationId="{72EFDD9C-5678-6744-43AA-9EEAAC84BA4A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14" creationId="{233C6B70-CBF4-8DC2-3AF3-3F868495580F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15" creationId="{DD4CCDC8-DB0A-4A6C-F325-185B5A45E9E6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16" creationId="{7F080EBC-1719-9B61-9EA2-F4D4060778AF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17" creationId="{AE876A06-8549-49D4-F225-18558EB7EBFA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18" creationId="{B879825E-6E51-F943-37BA-29556313BB18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19" creationId="{A12559B1-B49B-C3FB-6672-ED59C1DDAB63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20" creationId="{43FCD315-3D7C-BA33-057B-C5C67A396F20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21" creationId="{790ABAC0-279B-F3CA-BB6C-810491F6B66E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22" creationId="{724E917A-AC44-292A-38A0-F6B200B4DB80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23" creationId="{DC6250A1-47A4-A2F4-4530-6EC5BB70A031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24" creationId="{B4076CC0-D628-AAEA-7212-67EF07034886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25" creationId="{9EACA874-0126-B42C-8C3C-BE0F195BCE0F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26" creationId="{7E9F9DEF-004E-FC41-A87B-4AC11068BD16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27" creationId="{EC0E2BC9-A649-7D64-10AA-7787B161598E}"/>
          </ac:spMkLst>
        </pc:spChg>
        <pc:spChg chg="mod">
          <ac:chgData name="Wagner Sven (BT-VS/XSW-IVA1)" userId="6d9ba6ab-4bb5-4958-bcc4-b6d5e672a3da" providerId="ADAL" clId="{547FB3B7-9354-43EF-A5D6-5AFE0701A24E}" dt="2023-05-04T09:21:24.508" v="453"/>
          <ac:spMkLst>
            <pc:docMk/>
            <pc:sldMk cId="915080355" sldId="257"/>
            <ac:spMk id="728" creationId="{0A1BBCBB-BC2A-4162-4E04-D18F9BFEC9F8}"/>
          </ac:spMkLst>
        </pc:spChg>
        <pc:spChg chg="del mod topLvl">
          <ac:chgData name="Wagner Sven (BT-VS/XSW-IVA1)" userId="6d9ba6ab-4bb5-4958-bcc4-b6d5e672a3da" providerId="ADAL" clId="{547FB3B7-9354-43EF-A5D6-5AFE0701A24E}" dt="2023-05-04T09:23:10.874" v="471" actId="478"/>
          <ac:spMkLst>
            <pc:docMk/>
            <pc:sldMk cId="915080355" sldId="257"/>
            <ac:spMk id="731" creationId="{4E06D0FC-94B9-0586-0D3C-FC10A64BAEA1}"/>
          </ac:spMkLst>
        </pc:spChg>
        <pc:spChg chg="del mod topLvl">
          <ac:chgData name="Wagner Sven (BT-VS/XSW-IVA1)" userId="6d9ba6ab-4bb5-4958-bcc4-b6d5e672a3da" providerId="ADAL" clId="{547FB3B7-9354-43EF-A5D6-5AFE0701A24E}" dt="2023-05-04T09:23:10.874" v="471" actId="478"/>
          <ac:spMkLst>
            <pc:docMk/>
            <pc:sldMk cId="915080355" sldId="257"/>
            <ac:spMk id="732" creationId="{1CCB7093-9B89-F145-94DB-03DFE40C65B3}"/>
          </ac:spMkLst>
        </pc:spChg>
        <pc:spChg chg="del mod topLvl">
          <ac:chgData name="Wagner Sven (BT-VS/XSW-IVA1)" userId="6d9ba6ab-4bb5-4958-bcc4-b6d5e672a3da" providerId="ADAL" clId="{547FB3B7-9354-43EF-A5D6-5AFE0701A24E}" dt="2023-05-04T09:23:10.874" v="471" actId="478"/>
          <ac:spMkLst>
            <pc:docMk/>
            <pc:sldMk cId="915080355" sldId="257"/>
            <ac:spMk id="733" creationId="{CD7CAA5E-DAA7-1740-FEF7-1C984361C2B1}"/>
          </ac:spMkLst>
        </pc:spChg>
        <pc:spChg chg="del mod topLvl">
          <ac:chgData name="Wagner Sven (BT-VS/XSW-IVA1)" userId="6d9ba6ab-4bb5-4958-bcc4-b6d5e672a3da" providerId="ADAL" clId="{547FB3B7-9354-43EF-A5D6-5AFE0701A24E}" dt="2023-05-04T09:23:10.874" v="471" actId="478"/>
          <ac:spMkLst>
            <pc:docMk/>
            <pc:sldMk cId="915080355" sldId="257"/>
            <ac:spMk id="734" creationId="{BF5CE277-5612-82F2-DB19-3A961F34A688}"/>
          </ac:spMkLst>
        </pc:spChg>
        <pc:spChg chg="del mod topLvl">
          <ac:chgData name="Wagner Sven (BT-VS/XSW-IVA1)" userId="6d9ba6ab-4bb5-4958-bcc4-b6d5e672a3da" providerId="ADAL" clId="{547FB3B7-9354-43EF-A5D6-5AFE0701A24E}" dt="2023-05-04T09:23:10.874" v="471" actId="478"/>
          <ac:spMkLst>
            <pc:docMk/>
            <pc:sldMk cId="915080355" sldId="257"/>
            <ac:spMk id="735" creationId="{43F328AA-BCC5-09D6-61BD-21500B49D088}"/>
          </ac:spMkLst>
        </pc:spChg>
        <pc:spChg chg="del mod topLvl">
          <ac:chgData name="Wagner Sven (BT-VS/XSW-IVA1)" userId="6d9ba6ab-4bb5-4958-bcc4-b6d5e672a3da" providerId="ADAL" clId="{547FB3B7-9354-43EF-A5D6-5AFE0701A24E}" dt="2023-05-04T09:23:13.358" v="472" actId="478"/>
          <ac:spMkLst>
            <pc:docMk/>
            <pc:sldMk cId="915080355" sldId="257"/>
            <ac:spMk id="736" creationId="{1BD5986E-B050-5F17-B9C7-FAA2B6DF07B9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37" creationId="{2011C42E-BC60-E524-9173-5CE16D654C40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38" creationId="{28703422-31AF-4C36-4485-7F12A8BE172E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39" creationId="{EA80BA7B-16A6-3DC1-85B0-EA3A5348C1C7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40" creationId="{B799F429-1217-D6F8-7B03-2C5709E204A8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41" creationId="{E51E8007-BA43-DF9C-1AEC-A880D4F61F0D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42" creationId="{B92CF9C1-0A30-29FB-5095-BFCAEEF977DD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43" creationId="{4B18EEAF-88CA-C562-9576-B63444B83691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44" creationId="{6751FE57-4FA7-10DF-E691-FC1A63C2783B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45" creationId="{451EFCF3-0DA5-AAD2-60EA-DCB25078B2D8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46" creationId="{AF95B7DA-D716-3754-EC8A-6A031A4027D6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47" creationId="{F1EE708E-217D-4DB6-836A-F82BEFACA2B0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48" creationId="{62F4FD11-17D0-6D1A-2271-530431CDFA79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49" creationId="{2280A1B0-E966-2B14-4FBC-D4870EB90BC7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50" creationId="{E93F2808-AF06-2E2E-088F-E6A0911EC154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51" creationId="{BA872DEC-2850-3C98-557B-A9CF1BD2DBB6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52" creationId="{201BE77D-F906-579E-C743-93151A211CA3}"/>
          </ac:spMkLst>
        </pc:spChg>
        <pc:spChg chg="mod topLvl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53" creationId="{2EA27331-43E5-1E28-E2AB-F78CDBA6DD25}"/>
          </ac:spMkLst>
        </pc:spChg>
        <pc:spChg chg="add mod">
          <ac:chgData name="Wagner Sven (BT-VS/XSW-IVA1)" userId="6d9ba6ab-4bb5-4958-bcc4-b6d5e672a3da" providerId="ADAL" clId="{547FB3B7-9354-43EF-A5D6-5AFE0701A24E}" dt="2023-05-04T09:56:37.282" v="1719" actId="165"/>
          <ac:spMkLst>
            <pc:docMk/>
            <pc:sldMk cId="915080355" sldId="257"/>
            <ac:spMk id="755" creationId="{FC67C7A8-B111-1708-A50B-70320CB49F85}"/>
          </ac:spMkLst>
        </pc:spChg>
        <pc:spChg chg="add mod topLvl">
          <ac:chgData name="Wagner Sven (BT-VS/XSW-IVA1)" userId="6d9ba6ab-4bb5-4958-bcc4-b6d5e672a3da" providerId="ADAL" clId="{547FB3B7-9354-43EF-A5D6-5AFE0701A24E}" dt="2023-05-04T10:33:47.476" v="2226" actId="164"/>
          <ac:spMkLst>
            <pc:docMk/>
            <pc:sldMk cId="915080355" sldId="257"/>
            <ac:spMk id="757" creationId="{3CE08CE6-F368-2D7B-D6CA-C315A23A2D88}"/>
          </ac:spMkLst>
        </pc:spChg>
        <pc:spChg chg="add mod topLvl">
          <ac:chgData name="Wagner Sven (BT-VS/XSW-IVA1)" userId="6d9ba6ab-4bb5-4958-bcc4-b6d5e672a3da" providerId="ADAL" clId="{547FB3B7-9354-43EF-A5D6-5AFE0701A24E}" dt="2023-05-04T10:33:38.130" v="2225" actId="164"/>
          <ac:spMkLst>
            <pc:docMk/>
            <pc:sldMk cId="915080355" sldId="257"/>
            <ac:spMk id="760" creationId="{E2C70CE3-EC75-1B70-D571-C09BA6682A22}"/>
          </ac:spMkLst>
        </pc:spChg>
        <pc:spChg chg="add mod">
          <ac:chgData name="Wagner Sven (BT-VS/XSW-IVA1)" userId="6d9ba6ab-4bb5-4958-bcc4-b6d5e672a3da" providerId="ADAL" clId="{547FB3B7-9354-43EF-A5D6-5AFE0701A24E}" dt="2023-05-04T10:00:39.261" v="1802" actId="207"/>
          <ac:spMkLst>
            <pc:docMk/>
            <pc:sldMk cId="915080355" sldId="257"/>
            <ac:spMk id="766" creationId="{A97F2A27-A5E1-291B-3496-A986FFAE5CF1}"/>
          </ac:spMkLst>
        </pc:spChg>
        <pc:spChg chg="add del mod">
          <ac:chgData name="Wagner Sven (BT-VS/XSW-IVA1)" userId="6d9ba6ab-4bb5-4958-bcc4-b6d5e672a3da" providerId="ADAL" clId="{547FB3B7-9354-43EF-A5D6-5AFE0701A24E}" dt="2023-05-04T09:40:18.713" v="692"/>
          <ac:spMkLst>
            <pc:docMk/>
            <pc:sldMk cId="915080355" sldId="257"/>
            <ac:spMk id="767" creationId="{8AC0F099-729F-B87B-B176-C3FBB89735C0}"/>
          </ac:spMkLst>
        </pc:spChg>
        <pc:spChg chg="add del mod">
          <ac:chgData name="Wagner Sven (BT-VS/XSW-IVA1)" userId="6d9ba6ab-4bb5-4958-bcc4-b6d5e672a3da" providerId="ADAL" clId="{547FB3B7-9354-43EF-A5D6-5AFE0701A24E}" dt="2023-05-04T09:40:46.623" v="698" actId="478"/>
          <ac:spMkLst>
            <pc:docMk/>
            <pc:sldMk cId="915080355" sldId="257"/>
            <ac:spMk id="768" creationId="{F3A5A9A8-7AB3-3ABD-6F50-475DB795D7FC}"/>
          </ac:spMkLst>
        </pc:spChg>
        <pc:spChg chg="add del mod">
          <ac:chgData name="Wagner Sven (BT-VS/XSW-IVA1)" userId="6d9ba6ab-4bb5-4958-bcc4-b6d5e672a3da" providerId="ADAL" clId="{547FB3B7-9354-43EF-A5D6-5AFE0701A24E}" dt="2023-05-04T09:44:35.852" v="822" actId="478"/>
          <ac:spMkLst>
            <pc:docMk/>
            <pc:sldMk cId="915080355" sldId="257"/>
            <ac:spMk id="769" creationId="{2816C346-0D01-37DE-4AC0-D7ADAC2F0F31}"/>
          </ac:spMkLst>
        </pc:spChg>
        <pc:spChg chg="add del mod">
          <ac:chgData name="Wagner Sven (BT-VS/XSW-IVA1)" userId="6d9ba6ab-4bb5-4958-bcc4-b6d5e672a3da" providerId="ADAL" clId="{547FB3B7-9354-43EF-A5D6-5AFE0701A24E}" dt="2023-05-04T09:42:30.038" v="707" actId="478"/>
          <ac:spMkLst>
            <pc:docMk/>
            <pc:sldMk cId="915080355" sldId="257"/>
            <ac:spMk id="770" creationId="{E7EB6FBE-6895-5F85-E25E-1773559B7591}"/>
          </ac:spMkLst>
        </pc:spChg>
        <pc:spChg chg="add mod">
          <ac:chgData name="Wagner Sven (BT-VS/XSW-IVA1)" userId="6d9ba6ab-4bb5-4958-bcc4-b6d5e672a3da" providerId="ADAL" clId="{547FB3B7-9354-43EF-A5D6-5AFE0701A24E}" dt="2023-05-04T09:51:40.549" v="1557" actId="207"/>
          <ac:spMkLst>
            <pc:docMk/>
            <pc:sldMk cId="915080355" sldId="257"/>
            <ac:spMk id="771" creationId="{1350F8A6-87B3-28CB-E80A-B7036AADA8A0}"/>
          </ac:spMkLst>
        </pc:spChg>
        <pc:spChg chg="add mod ord">
          <ac:chgData name="Wagner Sven (BT-VS/XSW-IVA1)" userId="6d9ba6ab-4bb5-4958-bcc4-b6d5e672a3da" providerId="ADAL" clId="{547FB3B7-9354-43EF-A5D6-5AFE0701A24E}" dt="2023-05-04T10:00:39.261" v="1802" actId="207"/>
          <ac:spMkLst>
            <pc:docMk/>
            <pc:sldMk cId="915080355" sldId="257"/>
            <ac:spMk id="772" creationId="{92F99DE4-967A-9979-7E55-056F2073B81F}"/>
          </ac:spMkLst>
        </pc:spChg>
        <pc:spChg chg="add mod">
          <ac:chgData name="Wagner Sven (BT-VS/XSW-IVA1)" userId="6d9ba6ab-4bb5-4958-bcc4-b6d5e672a3da" providerId="ADAL" clId="{547FB3B7-9354-43EF-A5D6-5AFE0701A24E}" dt="2023-05-04T09:51:40.549" v="1557" actId="207"/>
          <ac:spMkLst>
            <pc:docMk/>
            <pc:sldMk cId="915080355" sldId="257"/>
            <ac:spMk id="774" creationId="{7A076F8F-84E7-51F9-01BC-EC50F28D414F}"/>
          </ac:spMkLst>
        </pc:spChg>
        <pc:spChg chg="mod topLvl">
          <ac:chgData name="Wagner Sven (BT-VS/XSW-IVA1)" userId="6d9ba6ab-4bb5-4958-bcc4-b6d5e672a3da" providerId="ADAL" clId="{547FB3B7-9354-43EF-A5D6-5AFE0701A24E}" dt="2023-05-04T10:12:18.873" v="1993" actId="165"/>
          <ac:spMkLst>
            <pc:docMk/>
            <pc:sldMk cId="915080355" sldId="257"/>
            <ac:spMk id="777" creationId="{C2DCD034-308A-49D4-847E-09F122411A43}"/>
          </ac:spMkLst>
        </pc:spChg>
        <pc:spChg chg="mod topLvl">
          <ac:chgData name="Wagner Sven (BT-VS/XSW-IVA1)" userId="6d9ba6ab-4bb5-4958-bcc4-b6d5e672a3da" providerId="ADAL" clId="{547FB3B7-9354-43EF-A5D6-5AFE0701A24E}" dt="2023-05-04T10:12:18.873" v="1993" actId="165"/>
          <ac:spMkLst>
            <pc:docMk/>
            <pc:sldMk cId="915080355" sldId="257"/>
            <ac:spMk id="778" creationId="{6C151494-515F-A2A7-B7F6-59EC215F6AC5}"/>
          </ac:spMkLst>
        </pc:spChg>
        <pc:spChg chg="add mod ord">
          <ac:chgData name="Wagner Sven (BT-VS/XSW-IVA1)" userId="6d9ba6ab-4bb5-4958-bcc4-b6d5e672a3da" providerId="ADAL" clId="{547FB3B7-9354-43EF-A5D6-5AFE0701A24E}" dt="2023-05-04T10:12:59.520" v="2001" actId="1036"/>
          <ac:spMkLst>
            <pc:docMk/>
            <pc:sldMk cId="915080355" sldId="257"/>
            <ac:spMk id="779" creationId="{CC45CE22-B189-2247-277B-A9B1306FFD91}"/>
          </ac:spMkLst>
        </pc:spChg>
        <pc:spChg chg="add mod">
          <ac:chgData name="Wagner Sven (BT-VS/XSW-IVA1)" userId="6d9ba6ab-4bb5-4958-bcc4-b6d5e672a3da" providerId="ADAL" clId="{547FB3B7-9354-43EF-A5D6-5AFE0701A24E}" dt="2023-05-04T10:12:59.520" v="2001" actId="1036"/>
          <ac:spMkLst>
            <pc:docMk/>
            <pc:sldMk cId="915080355" sldId="257"/>
            <ac:spMk id="781" creationId="{7EDAE54A-07C3-CC71-D948-DB7B8C17AB72}"/>
          </ac:spMkLst>
        </pc:spChg>
        <pc:spChg chg="add mod">
          <ac:chgData name="Wagner Sven (BT-VS/XSW-IVA1)" userId="6d9ba6ab-4bb5-4958-bcc4-b6d5e672a3da" providerId="ADAL" clId="{547FB3B7-9354-43EF-A5D6-5AFE0701A24E}" dt="2023-05-04T10:12:59.520" v="2001" actId="1036"/>
          <ac:spMkLst>
            <pc:docMk/>
            <pc:sldMk cId="915080355" sldId="257"/>
            <ac:spMk id="782" creationId="{C0E48858-8746-90C5-35B8-1652064262BC}"/>
          </ac:spMkLst>
        </pc:spChg>
        <pc:spChg chg="add mod">
          <ac:chgData name="Wagner Sven (BT-VS/XSW-IVA1)" userId="6d9ba6ab-4bb5-4958-bcc4-b6d5e672a3da" providerId="ADAL" clId="{547FB3B7-9354-43EF-A5D6-5AFE0701A24E}" dt="2023-05-04T10:12:59.520" v="2001" actId="1036"/>
          <ac:spMkLst>
            <pc:docMk/>
            <pc:sldMk cId="915080355" sldId="257"/>
            <ac:spMk id="783" creationId="{239556B8-0D13-53FF-4610-33DF362636D3}"/>
          </ac:spMkLst>
        </pc:spChg>
        <pc:spChg chg="add mod ord">
          <ac:chgData name="Wagner Sven (BT-VS/XSW-IVA1)" userId="6d9ba6ab-4bb5-4958-bcc4-b6d5e672a3da" providerId="ADAL" clId="{547FB3B7-9354-43EF-A5D6-5AFE0701A24E}" dt="2023-05-04T10:46:11.588" v="2251" actId="1076"/>
          <ac:spMkLst>
            <pc:docMk/>
            <pc:sldMk cId="915080355" sldId="257"/>
            <ac:spMk id="785" creationId="{64BEDBD0-C029-DAC6-380B-ED901E2ACBAC}"/>
          </ac:spMkLst>
        </pc:spChg>
        <pc:spChg chg="add mod ord">
          <ac:chgData name="Wagner Sven (BT-VS/XSW-IVA1)" userId="6d9ba6ab-4bb5-4958-bcc4-b6d5e672a3da" providerId="ADAL" clId="{547FB3B7-9354-43EF-A5D6-5AFE0701A24E}" dt="2023-05-04T10:47:24.158" v="2276" actId="164"/>
          <ac:spMkLst>
            <pc:docMk/>
            <pc:sldMk cId="915080355" sldId="257"/>
            <ac:spMk id="794" creationId="{EC5DB5B1-0F7C-74B8-CFC9-09317C6A1BD8}"/>
          </ac:spMkLst>
        </pc:spChg>
        <pc:grpChg chg="add del mod">
          <ac:chgData name="Wagner Sven (BT-VS/XSW-IVA1)" userId="6d9ba6ab-4bb5-4958-bcc4-b6d5e672a3da" providerId="ADAL" clId="{547FB3B7-9354-43EF-A5D6-5AFE0701A24E}" dt="2023-05-04T06:17:30.841" v="19" actId="165"/>
          <ac:grpSpMkLst>
            <pc:docMk/>
            <pc:sldMk cId="915080355" sldId="257"/>
            <ac:grpSpMk id="2" creationId="{765A940D-3646-0B62-27B5-65F6311AE95B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19:07.924" v="24" actId="165"/>
          <ac:grpSpMkLst>
            <pc:docMk/>
            <pc:sldMk cId="915080355" sldId="257"/>
            <ac:grpSpMk id="3" creationId="{C6B8219F-85BD-D9D6-E72F-185562123934}"/>
          </ac:grpSpMkLst>
        </pc:grpChg>
        <pc:grpChg chg="del">
          <ac:chgData name="Wagner Sven (BT-VS/XSW-IVA1)" userId="6d9ba6ab-4bb5-4958-bcc4-b6d5e672a3da" providerId="ADAL" clId="{547FB3B7-9354-43EF-A5D6-5AFE0701A24E}" dt="2023-05-04T06:22:58.028" v="47" actId="165"/>
          <ac:grpSpMkLst>
            <pc:docMk/>
            <pc:sldMk cId="915080355" sldId="257"/>
            <ac:grpSpMk id="11" creationId="{2A47D6C9-DB6C-0861-EF58-982D68C4F493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19:14.178" v="25" actId="165"/>
          <ac:grpSpMkLst>
            <pc:docMk/>
            <pc:sldMk cId="915080355" sldId="257"/>
            <ac:grpSpMk id="12" creationId="{D555DF93-19A9-86E3-C022-670316871A9A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19:14.178" v="25" actId="165"/>
          <ac:grpSpMkLst>
            <pc:docMk/>
            <pc:sldMk cId="915080355" sldId="257"/>
            <ac:grpSpMk id="13" creationId="{593AE530-40E5-C507-A4AB-33022D2219E0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19:14.178" v="25" actId="165"/>
          <ac:grpSpMkLst>
            <pc:docMk/>
            <pc:sldMk cId="915080355" sldId="257"/>
            <ac:grpSpMk id="14" creationId="{D1A7D802-463B-2F52-3544-503F8C32BB1B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19:25.978" v="26" actId="165"/>
          <ac:grpSpMkLst>
            <pc:docMk/>
            <pc:sldMk cId="915080355" sldId="257"/>
            <ac:grpSpMk id="15" creationId="{F3EEB5E4-B4AF-FF70-B4B0-90331BDF07BF}"/>
          </ac:grpSpMkLst>
        </pc:grpChg>
        <pc:grpChg chg="del mod topLvl">
          <ac:chgData name="Wagner Sven (BT-VS/XSW-IVA1)" userId="6d9ba6ab-4bb5-4958-bcc4-b6d5e672a3da" providerId="ADAL" clId="{547FB3B7-9354-43EF-A5D6-5AFE0701A24E}" dt="2023-05-04T10:28:30.691" v="2208" actId="165"/>
          <ac:grpSpMkLst>
            <pc:docMk/>
            <pc:sldMk cId="915080355" sldId="257"/>
            <ac:grpSpMk id="16" creationId="{B5F0689F-29D0-CBB6-8A76-0938CC90E568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19:25.978" v="26" actId="165"/>
          <ac:grpSpMkLst>
            <pc:docMk/>
            <pc:sldMk cId="915080355" sldId="257"/>
            <ac:grpSpMk id="17" creationId="{8D47C69A-FBD2-8069-D6A7-072FA6CD7017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19:25.978" v="26" actId="165"/>
          <ac:grpSpMkLst>
            <pc:docMk/>
            <pc:sldMk cId="915080355" sldId="257"/>
            <ac:grpSpMk id="18" creationId="{E725B049-346A-D0F0-D660-06E0E7697D9A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19:25.978" v="26" actId="165"/>
          <ac:grpSpMkLst>
            <pc:docMk/>
            <pc:sldMk cId="915080355" sldId="257"/>
            <ac:grpSpMk id="28" creationId="{C9CE0F92-5AAE-02D7-E15D-1BBA634F2B85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19:25.978" v="26" actId="165"/>
          <ac:grpSpMkLst>
            <pc:docMk/>
            <pc:sldMk cId="915080355" sldId="257"/>
            <ac:grpSpMk id="29" creationId="{3A4364DA-FCC3-C005-7D64-A6776818597A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19:25.978" v="26" actId="165"/>
          <ac:grpSpMkLst>
            <pc:docMk/>
            <pc:sldMk cId="915080355" sldId="257"/>
            <ac:grpSpMk id="30" creationId="{BCD5F337-7EB0-1844-856C-59C7B958CB81}"/>
          </ac:grpSpMkLst>
        </pc:grpChg>
        <pc:grpChg chg="del mod topLvl">
          <ac:chgData name="Wagner Sven (BT-VS/XSW-IVA1)" userId="6d9ba6ab-4bb5-4958-bcc4-b6d5e672a3da" providerId="ADAL" clId="{547FB3B7-9354-43EF-A5D6-5AFE0701A24E}" dt="2023-05-04T10:28:34.892" v="2209" actId="165"/>
          <ac:grpSpMkLst>
            <pc:docMk/>
            <pc:sldMk cId="915080355" sldId="257"/>
            <ac:grpSpMk id="33" creationId="{CD4C5C79-2C8F-2BB1-E244-E2F8E897ABC2}"/>
          </ac:grpSpMkLst>
        </pc:grpChg>
        <pc:grpChg chg="del mod topLvl">
          <ac:chgData name="Wagner Sven (BT-VS/XSW-IVA1)" userId="6d9ba6ab-4bb5-4958-bcc4-b6d5e672a3da" providerId="ADAL" clId="{547FB3B7-9354-43EF-A5D6-5AFE0701A24E}" dt="2023-05-04T10:28:34.892" v="2209" actId="165"/>
          <ac:grpSpMkLst>
            <pc:docMk/>
            <pc:sldMk cId="915080355" sldId="257"/>
            <ac:grpSpMk id="34" creationId="{D99DF95C-43B4-40D7-07F9-A34AADE5D23A}"/>
          </ac:grpSpMkLst>
        </pc:grpChg>
        <pc:grpChg chg="del mod topLvl">
          <ac:chgData name="Wagner Sven (BT-VS/XSW-IVA1)" userId="6d9ba6ab-4bb5-4958-bcc4-b6d5e672a3da" providerId="ADAL" clId="{547FB3B7-9354-43EF-A5D6-5AFE0701A24E}" dt="2023-05-04T10:28:34.892" v="2209" actId="165"/>
          <ac:grpSpMkLst>
            <pc:docMk/>
            <pc:sldMk cId="915080355" sldId="257"/>
            <ac:grpSpMk id="35" creationId="{7EBF9E24-FF8F-AA20-AB2B-BC71F0D99895}"/>
          </ac:grpSpMkLst>
        </pc:grpChg>
        <pc:grpChg chg="del mod topLvl">
          <ac:chgData name="Wagner Sven (BT-VS/XSW-IVA1)" userId="6d9ba6ab-4bb5-4958-bcc4-b6d5e672a3da" providerId="ADAL" clId="{547FB3B7-9354-43EF-A5D6-5AFE0701A24E}" dt="2023-05-04T10:28:30.691" v="2208" actId="165"/>
          <ac:grpSpMkLst>
            <pc:docMk/>
            <pc:sldMk cId="915080355" sldId="257"/>
            <ac:grpSpMk id="48" creationId="{8E95F96B-DB60-B391-BCB8-0E808C484BD6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19:25.978" v="26" actId="165"/>
          <ac:grpSpMkLst>
            <pc:docMk/>
            <pc:sldMk cId="915080355" sldId="257"/>
            <ac:grpSpMk id="56" creationId="{164AD7CF-01B2-451F-AF9B-DFA567497FA4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19:25.978" v="26" actId="165"/>
          <ac:grpSpMkLst>
            <pc:docMk/>
            <pc:sldMk cId="915080355" sldId="257"/>
            <ac:grpSpMk id="57" creationId="{AC8A4A5D-FEC7-B9B0-3409-64D612D09069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19:25.978" v="26" actId="165"/>
          <ac:grpSpMkLst>
            <pc:docMk/>
            <pc:sldMk cId="915080355" sldId="257"/>
            <ac:grpSpMk id="58" creationId="{3AF9C5B5-4B1C-4BC9-313F-0A6B13CB4F71}"/>
          </ac:grpSpMkLst>
        </pc:grpChg>
        <pc:grpChg chg="del mod topLvl">
          <ac:chgData name="Wagner Sven (BT-VS/XSW-IVA1)" userId="6d9ba6ab-4bb5-4958-bcc4-b6d5e672a3da" providerId="ADAL" clId="{547FB3B7-9354-43EF-A5D6-5AFE0701A24E}" dt="2023-05-04T10:28:58.309" v="2212" actId="165"/>
          <ac:grpSpMkLst>
            <pc:docMk/>
            <pc:sldMk cId="915080355" sldId="257"/>
            <ac:grpSpMk id="65" creationId="{E6BE4934-5EDD-3CDF-C6B6-C1B2D93568E2}"/>
          </ac:grpSpMkLst>
        </pc:grpChg>
        <pc:grpChg chg="del mod topLvl">
          <ac:chgData name="Wagner Sven (BT-VS/XSW-IVA1)" userId="6d9ba6ab-4bb5-4958-bcc4-b6d5e672a3da" providerId="ADAL" clId="{547FB3B7-9354-43EF-A5D6-5AFE0701A24E}" dt="2023-05-04T10:28:58.309" v="2212" actId="165"/>
          <ac:grpSpMkLst>
            <pc:docMk/>
            <pc:sldMk cId="915080355" sldId="257"/>
            <ac:grpSpMk id="66" creationId="{12830279-7B24-659D-FBC8-B0E232994020}"/>
          </ac:grpSpMkLst>
        </pc:grpChg>
        <pc:grpChg chg="del mod topLvl">
          <ac:chgData name="Wagner Sven (BT-VS/XSW-IVA1)" userId="6d9ba6ab-4bb5-4958-bcc4-b6d5e672a3da" providerId="ADAL" clId="{547FB3B7-9354-43EF-A5D6-5AFE0701A24E}" dt="2023-05-04T10:28:58.309" v="2212" actId="165"/>
          <ac:grpSpMkLst>
            <pc:docMk/>
            <pc:sldMk cId="915080355" sldId="257"/>
            <ac:grpSpMk id="67" creationId="{1D5335DA-3CA5-EF8E-037C-9908D703BFD9}"/>
          </ac:grpSpMkLst>
        </pc:grpChg>
        <pc:grpChg chg="del mod topLvl">
          <ac:chgData name="Wagner Sven (BT-VS/XSW-IVA1)" userId="6d9ba6ab-4bb5-4958-bcc4-b6d5e672a3da" providerId="ADAL" clId="{547FB3B7-9354-43EF-A5D6-5AFE0701A24E}" dt="2023-05-04T10:28:30.691" v="2208" actId="165"/>
          <ac:grpSpMkLst>
            <pc:docMk/>
            <pc:sldMk cId="915080355" sldId="257"/>
            <ac:grpSpMk id="80" creationId="{12DF38EA-7188-20F7-938C-C27E5FA93863}"/>
          </ac:grpSpMkLst>
        </pc:grpChg>
        <pc:grpChg chg="add mod">
          <ac:chgData name="Wagner Sven (BT-VS/XSW-IVA1)" userId="6d9ba6ab-4bb5-4958-bcc4-b6d5e672a3da" providerId="ADAL" clId="{547FB3B7-9354-43EF-A5D6-5AFE0701A24E}" dt="2023-05-04T10:24:43.901" v="2199" actId="164"/>
          <ac:grpSpMkLst>
            <pc:docMk/>
            <pc:sldMk cId="915080355" sldId="257"/>
            <ac:grpSpMk id="84" creationId="{688979A8-9E0A-D4E6-ADE1-9931D1F022D0}"/>
          </ac:grpSpMkLst>
        </pc:grpChg>
        <pc:grpChg chg="add del mod">
          <ac:chgData name="Wagner Sven (BT-VS/XSW-IVA1)" userId="6d9ba6ab-4bb5-4958-bcc4-b6d5e672a3da" providerId="ADAL" clId="{547FB3B7-9354-43EF-A5D6-5AFE0701A24E}" dt="2023-05-04T06:20:46.584" v="37" actId="165"/>
          <ac:grpSpMkLst>
            <pc:docMk/>
            <pc:sldMk cId="915080355" sldId="257"/>
            <ac:grpSpMk id="85" creationId="{F212842C-86F9-DB24-806A-5194BEEACA85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20:50.133" v="38" actId="165"/>
          <ac:grpSpMkLst>
            <pc:docMk/>
            <pc:sldMk cId="915080355" sldId="257"/>
            <ac:grpSpMk id="86" creationId="{D862D7EE-7040-4C33-8D27-FF6560786B18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20:50.133" v="38" actId="165"/>
          <ac:grpSpMkLst>
            <pc:docMk/>
            <pc:sldMk cId="915080355" sldId="257"/>
            <ac:grpSpMk id="87" creationId="{0FDFC595-F05B-0CDA-2729-FFB1C50303CF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20:50.133" v="38" actId="165"/>
          <ac:grpSpMkLst>
            <pc:docMk/>
            <pc:sldMk cId="915080355" sldId="257"/>
            <ac:grpSpMk id="88" creationId="{B6146B17-C1F3-27EC-93F2-7B96A5258228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20:50.133" v="38" actId="165"/>
          <ac:grpSpMkLst>
            <pc:docMk/>
            <pc:sldMk cId="915080355" sldId="257"/>
            <ac:grpSpMk id="89" creationId="{D72F17F8-1F85-606E-3C2D-176A24244495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20:53.652" v="39" actId="165"/>
          <ac:grpSpMkLst>
            <pc:docMk/>
            <pc:sldMk cId="915080355" sldId="257"/>
            <ac:grpSpMk id="90" creationId="{A3F0AE8E-ACB1-643F-3AEC-F0C84AA43FE5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20:53.652" v="39" actId="165"/>
          <ac:grpSpMkLst>
            <pc:docMk/>
            <pc:sldMk cId="915080355" sldId="257"/>
            <ac:grpSpMk id="91" creationId="{E15CC10C-10F4-46F6-01E8-206D1E446C7D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20:53.652" v="39" actId="165"/>
          <ac:grpSpMkLst>
            <pc:docMk/>
            <pc:sldMk cId="915080355" sldId="257"/>
            <ac:grpSpMk id="92" creationId="{3CF19F5F-2CAA-461B-F25F-BC9A40445B18}"/>
          </ac:grpSpMkLst>
        </pc:grpChg>
        <pc:grpChg chg="del mod topLvl">
          <ac:chgData name="Wagner Sven (BT-VS/XSW-IVA1)" userId="6d9ba6ab-4bb5-4958-bcc4-b6d5e672a3da" providerId="ADAL" clId="{547FB3B7-9354-43EF-A5D6-5AFE0701A24E}" dt="2023-05-04T10:28:58.309" v="2212" actId="165"/>
          <ac:grpSpMkLst>
            <pc:docMk/>
            <pc:sldMk cId="915080355" sldId="257"/>
            <ac:grpSpMk id="97" creationId="{7AD88B20-3950-8836-340F-C7A18FA2692E}"/>
          </ac:grpSpMkLst>
        </pc:grpChg>
        <pc:grpChg chg="del mod topLvl">
          <ac:chgData name="Wagner Sven (BT-VS/XSW-IVA1)" userId="6d9ba6ab-4bb5-4958-bcc4-b6d5e672a3da" providerId="ADAL" clId="{547FB3B7-9354-43EF-A5D6-5AFE0701A24E}" dt="2023-05-04T10:28:58.309" v="2212" actId="165"/>
          <ac:grpSpMkLst>
            <pc:docMk/>
            <pc:sldMk cId="915080355" sldId="257"/>
            <ac:grpSpMk id="98" creationId="{BD4F9B2E-B5E8-A7AF-386C-DFC9B44B87AC}"/>
          </ac:grpSpMkLst>
        </pc:grpChg>
        <pc:grpChg chg="del mod topLvl">
          <ac:chgData name="Wagner Sven (BT-VS/XSW-IVA1)" userId="6d9ba6ab-4bb5-4958-bcc4-b6d5e672a3da" providerId="ADAL" clId="{547FB3B7-9354-43EF-A5D6-5AFE0701A24E}" dt="2023-05-04T10:28:58.309" v="2212" actId="165"/>
          <ac:grpSpMkLst>
            <pc:docMk/>
            <pc:sldMk cId="915080355" sldId="257"/>
            <ac:grpSpMk id="99" creationId="{C808E35A-0E45-4741-317A-C964D71234D7}"/>
          </ac:grpSpMkLst>
        </pc:grpChg>
        <pc:grpChg chg="del mod topLvl">
          <ac:chgData name="Wagner Sven (BT-VS/XSW-IVA1)" userId="6d9ba6ab-4bb5-4958-bcc4-b6d5e672a3da" providerId="ADAL" clId="{547FB3B7-9354-43EF-A5D6-5AFE0701A24E}" dt="2023-05-04T10:28:30.691" v="2208" actId="165"/>
          <ac:grpSpMkLst>
            <pc:docMk/>
            <pc:sldMk cId="915080355" sldId="257"/>
            <ac:grpSpMk id="112" creationId="{3900626F-0C7C-5E98-8E81-685DE7FC04BE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20:59.604" v="40" actId="165"/>
          <ac:grpSpMkLst>
            <pc:docMk/>
            <pc:sldMk cId="915080355" sldId="257"/>
            <ac:grpSpMk id="121" creationId="{70A0C3E5-C873-2BBA-86A2-EAD3834CB57A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20:59.604" v="40" actId="165"/>
          <ac:grpSpMkLst>
            <pc:docMk/>
            <pc:sldMk cId="915080355" sldId="257"/>
            <ac:grpSpMk id="122" creationId="{1513DC2B-2B42-129A-252A-0F4284D53657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20:59.604" v="40" actId="165"/>
          <ac:grpSpMkLst>
            <pc:docMk/>
            <pc:sldMk cId="915080355" sldId="257"/>
            <ac:grpSpMk id="123" creationId="{1260C01B-A5E9-1FE0-A967-EDB581CA53BB}"/>
          </ac:grpSpMkLst>
        </pc:grpChg>
        <pc:grpChg chg="del mod topLvl">
          <ac:chgData name="Wagner Sven (BT-VS/XSW-IVA1)" userId="6d9ba6ab-4bb5-4958-bcc4-b6d5e672a3da" providerId="ADAL" clId="{547FB3B7-9354-43EF-A5D6-5AFE0701A24E}" dt="2023-05-04T10:28:58.309" v="2212" actId="165"/>
          <ac:grpSpMkLst>
            <pc:docMk/>
            <pc:sldMk cId="915080355" sldId="257"/>
            <ac:grpSpMk id="129" creationId="{09F0B6BE-6690-49BF-390F-F28005D957E2}"/>
          </ac:grpSpMkLst>
        </pc:grpChg>
        <pc:grpChg chg="del mod topLvl">
          <ac:chgData name="Wagner Sven (BT-VS/XSW-IVA1)" userId="6d9ba6ab-4bb5-4958-bcc4-b6d5e672a3da" providerId="ADAL" clId="{547FB3B7-9354-43EF-A5D6-5AFE0701A24E}" dt="2023-05-04T10:28:58.309" v="2212" actId="165"/>
          <ac:grpSpMkLst>
            <pc:docMk/>
            <pc:sldMk cId="915080355" sldId="257"/>
            <ac:grpSpMk id="130" creationId="{DEB70038-F8E8-F702-0A4B-7DB3A51E96C2}"/>
          </ac:grpSpMkLst>
        </pc:grpChg>
        <pc:grpChg chg="del mod topLvl">
          <ac:chgData name="Wagner Sven (BT-VS/XSW-IVA1)" userId="6d9ba6ab-4bb5-4958-bcc4-b6d5e672a3da" providerId="ADAL" clId="{547FB3B7-9354-43EF-A5D6-5AFE0701A24E}" dt="2023-05-04T10:28:58.309" v="2212" actId="165"/>
          <ac:grpSpMkLst>
            <pc:docMk/>
            <pc:sldMk cId="915080355" sldId="257"/>
            <ac:grpSpMk id="131" creationId="{D5D4CE1A-ACBD-E77A-EC34-15DE55D4C96E}"/>
          </ac:grpSpMkLst>
        </pc:grpChg>
        <pc:grpChg chg="add del mod topLvl">
          <ac:chgData name="Wagner Sven (BT-VS/XSW-IVA1)" userId="6d9ba6ab-4bb5-4958-bcc4-b6d5e672a3da" providerId="ADAL" clId="{547FB3B7-9354-43EF-A5D6-5AFE0701A24E}" dt="2023-05-04T10:29:57.925" v="2218" actId="165"/>
          <ac:grpSpMkLst>
            <pc:docMk/>
            <pc:sldMk cId="915080355" sldId="257"/>
            <ac:grpSpMk id="149" creationId="{CDD0B970-7956-839C-B847-8D85FD8B994D}"/>
          </ac:grpSpMkLst>
        </pc:grpChg>
        <pc:grpChg chg="add del mod topLvl">
          <ac:chgData name="Wagner Sven (BT-VS/XSW-IVA1)" userId="6d9ba6ab-4bb5-4958-bcc4-b6d5e672a3da" providerId="ADAL" clId="{547FB3B7-9354-43EF-A5D6-5AFE0701A24E}" dt="2023-05-04T10:28:25.602" v="2207" actId="165"/>
          <ac:grpSpMkLst>
            <pc:docMk/>
            <pc:sldMk cId="915080355" sldId="257"/>
            <ac:grpSpMk id="150" creationId="{A237EC86-BEB7-6BA8-78F9-CAD2D60E5162}"/>
          </ac:grpSpMkLst>
        </pc:grpChg>
        <pc:grpChg chg="add mod">
          <ac:chgData name="Wagner Sven (BT-VS/XSW-IVA1)" userId="6d9ba6ab-4bb5-4958-bcc4-b6d5e672a3da" providerId="ADAL" clId="{547FB3B7-9354-43EF-A5D6-5AFE0701A24E}" dt="2023-05-04T09:01:29.097" v="127" actId="164"/>
          <ac:grpSpMkLst>
            <pc:docMk/>
            <pc:sldMk cId="915080355" sldId="257"/>
            <ac:grpSpMk id="151" creationId="{66B251E1-A3CF-8D60-B1F2-83850832F852}"/>
          </ac:grpSpMkLst>
        </pc:grpChg>
        <pc:grpChg chg="add mod">
          <ac:chgData name="Wagner Sven (BT-VS/XSW-IVA1)" userId="6d9ba6ab-4bb5-4958-bcc4-b6d5e672a3da" providerId="ADAL" clId="{547FB3B7-9354-43EF-A5D6-5AFE0701A24E}" dt="2023-05-04T10:21:42.495" v="2190" actId="1076"/>
          <ac:grpSpMkLst>
            <pc:docMk/>
            <pc:sldMk cId="915080355" sldId="257"/>
            <ac:grpSpMk id="157" creationId="{C5245FD7-75EC-6436-0A3E-7EDECC4FACFA}"/>
          </ac:grpSpMkLst>
        </pc:grpChg>
        <pc:grpChg chg="add del mod">
          <ac:chgData name="Wagner Sven (BT-VS/XSW-IVA1)" userId="6d9ba6ab-4bb5-4958-bcc4-b6d5e672a3da" providerId="ADAL" clId="{547FB3B7-9354-43EF-A5D6-5AFE0701A24E}" dt="2023-05-04T09:03:10.850" v="138" actId="165"/>
          <ac:grpSpMkLst>
            <pc:docMk/>
            <pc:sldMk cId="915080355" sldId="257"/>
            <ac:grpSpMk id="158" creationId="{AC305644-ABF7-1061-764D-506BAA45A5B8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3:16.891" v="139" actId="165"/>
          <ac:grpSpMkLst>
            <pc:docMk/>
            <pc:sldMk cId="915080355" sldId="257"/>
            <ac:grpSpMk id="159" creationId="{CD7A0003-DF76-433F-4DEC-B01E3245CA1A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3:16.891" v="139" actId="165"/>
          <ac:grpSpMkLst>
            <pc:docMk/>
            <pc:sldMk cId="915080355" sldId="257"/>
            <ac:grpSpMk id="160" creationId="{E0585377-0538-30E2-200F-C4D76897C498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3:16.891" v="139" actId="165"/>
          <ac:grpSpMkLst>
            <pc:docMk/>
            <pc:sldMk cId="915080355" sldId="257"/>
            <ac:grpSpMk id="161" creationId="{B2DB03BA-C5D9-F3C2-4136-5CDCF397FEDE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3:16.891" v="139" actId="165"/>
          <ac:grpSpMkLst>
            <pc:docMk/>
            <pc:sldMk cId="915080355" sldId="257"/>
            <ac:grpSpMk id="162" creationId="{96FA3B23-73D4-1242-5F91-E13440A2C6FB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3:48.838" v="147" actId="165"/>
          <ac:grpSpMkLst>
            <pc:docMk/>
            <pc:sldMk cId="915080355" sldId="257"/>
            <ac:grpSpMk id="163" creationId="{658DA313-6649-3210-5E4F-A84E7833D254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3:42.561" v="146" actId="478"/>
          <ac:grpSpMkLst>
            <pc:docMk/>
            <pc:sldMk cId="915080355" sldId="257"/>
            <ac:grpSpMk id="164" creationId="{FEF5CCE2-60B0-0369-39FC-69286B9DC833}"/>
          </ac:grpSpMkLst>
        </pc:grpChg>
        <pc:grpChg chg="mod">
          <ac:chgData name="Wagner Sven (BT-VS/XSW-IVA1)" userId="6d9ba6ab-4bb5-4958-bcc4-b6d5e672a3da" providerId="ADAL" clId="{547FB3B7-9354-43EF-A5D6-5AFE0701A24E}" dt="2023-05-04T09:03:16.891" v="139" actId="165"/>
          <ac:grpSpMkLst>
            <pc:docMk/>
            <pc:sldMk cId="915080355" sldId="257"/>
            <ac:grpSpMk id="165" creationId="{54A23D4C-F46F-1CC8-5DE8-570A35E26EBC}"/>
          </ac:grpSpMkLst>
        </pc:grpChg>
        <pc:grpChg chg="mod">
          <ac:chgData name="Wagner Sven (BT-VS/XSW-IVA1)" userId="6d9ba6ab-4bb5-4958-bcc4-b6d5e672a3da" providerId="ADAL" clId="{547FB3B7-9354-43EF-A5D6-5AFE0701A24E}" dt="2023-05-04T09:03:16.891" v="139" actId="165"/>
          <ac:grpSpMkLst>
            <pc:docMk/>
            <pc:sldMk cId="915080355" sldId="257"/>
            <ac:grpSpMk id="166" creationId="{27692A63-0374-0842-3B1B-5307FDA5B6FC}"/>
          </ac:grpSpMkLst>
        </pc:grpChg>
        <pc:grpChg chg="mod">
          <ac:chgData name="Wagner Sven (BT-VS/XSW-IVA1)" userId="6d9ba6ab-4bb5-4958-bcc4-b6d5e672a3da" providerId="ADAL" clId="{547FB3B7-9354-43EF-A5D6-5AFE0701A24E}" dt="2023-05-04T09:03:16.891" v="139" actId="165"/>
          <ac:grpSpMkLst>
            <pc:docMk/>
            <pc:sldMk cId="915080355" sldId="257"/>
            <ac:grpSpMk id="167" creationId="{A7F2BD20-219D-6767-91DD-752147CCFEB8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7:24.121" v="174" actId="165"/>
          <ac:grpSpMkLst>
            <pc:docMk/>
            <pc:sldMk cId="915080355" sldId="257"/>
            <ac:grpSpMk id="180" creationId="{888D465C-5C3D-51B4-C12E-81F56BAE0AD2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3:59.632" v="156" actId="478"/>
          <ac:grpSpMkLst>
            <pc:docMk/>
            <pc:sldMk cId="915080355" sldId="257"/>
            <ac:grpSpMk id="181" creationId="{5F30A978-F8CE-9C28-4230-50DECF9F7389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3:53.369" v="149" actId="478"/>
          <ac:grpSpMkLst>
            <pc:docMk/>
            <pc:sldMk cId="915080355" sldId="257"/>
            <ac:grpSpMk id="182" creationId="{4B11BD40-A9E2-6F52-8A49-C6F5AC24BF2E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3:48.838" v="147" actId="165"/>
          <ac:grpSpMkLst>
            <pc:docMk/>
            <pc:sldMk cId="915080355" sldId="257"/>
            <ac:grpSpMk id="259" creationId="{64A974F2-51D4-2AB7-F19A-4847988BC48A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3:42.561" v="146" actId="478"/>
          <ac:grpSpMkLst>
            <pc:docMk/>
            <pc:sldMk cId="915080355" sldId="257"/>
            <ac:grpSpMk id="260" creationId="{F0F35D0D-44AD-5719-C17F-565571AFEF0D}"/>
          </ac:grpSpMkLst>
        </pc:grpChg>
        <pc:grpChg chg="mod">
          <ac:chgData name="Wagner Sven (BT-VS/XSW-IVA1)" userId="6d9ba6ab-4bb5-4958-bcc4-b6d5e672a3da" providerId="ADAL" clId="{547FB3B7-9354-43EF-A5D6-5AFE0701A24E}" dt="2023-05-04T09:03:16.891" v="139" actId="165"/>
          <ac:grpSpMkLst>
            <pc:docMk/>
            <pc:sldMk cId="915080355" sldId="257"/>
            <ac:grpSpMk id="261" creationId="{38FA07CA-416F-4B81-A076-130AC562A741}"/>
          </ac:grpSpMkLst>
        </pc:grpChg>
        <pc:grpChg chg="mod">
          <ac:chgData name="Wagner Sven (BT-VS/XSW-IVA1)" userId="6d9ba6ab-4bb5-4958-bcc4-b6d5e672a3da" providerId="ADAL" clId="{547FB3B7-9354-43EF-A5D6-5AFE0701A24E}" dt="2023-05-04T09:03:16.891" v="139" actId="165"/>
          <ac:grpSpMkLst>
            <pc:docMk/>
            <pc:sldMk cId="915080355" sldId="257"/>
            <ac:grpSpMk id="262" creationId="{57AE3BE4-F48E-F1F2-15C5-CF25F54F43EE}"/>
          </ac:grpSpMkLst>
        </pc:grpChg>
        <pc:grpChg chg="mod">
          <ac:chgData name="Wagner Sven (BT-VS/XSW-IVA1)" userId="6d9ba6ab-4bb5-4958-bcc4-b6d5e672a3da" providerId="ADAL" clId="{547FB3B7-9354-43EF-A5D6-5AFE0701A24E}" dt="2023-05-04T09:03:16.891" v="139" actId="165"/>
          <ac:grpSpMkLst>
            <pc:docMk/>
            <pc:sldMk cId="915080355" sldId="257"/>
            <ac:grpSpMk id="263" creationId="{C43C98EA-97FF-39D3-121F-210F6E5E0024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7:24.121" v="174" actId="165"/>
          <ac:grpSpMkLst>
            <pc:docMk/>
            <pc:sldMk cId="915080355" sldId="257"/>
            <ac:grpSpMk id="276" creationId="{34529E1E-A323-4DF4-E456-F44404F585AF}"/>
          </ac:grpSpMkLst>
        </pc:grpChg>
        <pc:grpChg chg="mod topLvl">
          <ac:chgData name="Wagner Sven (BT-VS/XSW-IVA1)" userId="6d9ba6ab-4bb5-4958-bcc4-b6d5e672a3da" providerId="ADAL" clId="{547FB3B7-9354-43EF-A5D6-5AFE0701A24E}" dt="2023-05-04T10:24:50.753" v="2200" actId="164"/>
          <ac:grpSpMkLst>
            <pc:docMk/>
            <pc:sldMk cId="915080355" sldId="257"/>
            <ac:grpSpMk id="277" creationId="{1686AEEC-C52D-391A-0270-7291946E129F}"/>
          </ac:grpSpMkLst>
        </pc:grpChg>
        <pc:grpChg chg="mod">
          <ac:chgData name="Wagner Sven (BT-VS/XSW-IVA1)" userId="6d9ba6ab-4bb5-4958-bcc4-b6d5e672a3da" providerId="ADAL" clId="{547FB3B7-9354-43EF-A5D6-5AFE0701A24E}" dt="2023-05-04T06:22:58.028" v="47" actId="165"/>
          <ac:grpSpMkLst>
            <pc:docMk/>
            <pc:sldMk cId="915080355" sldId="257"/>
            <ac:grpSpMk id="278" creationId="{29FBE861-B5D8-648A-5429-2142F0561A47}"/>
          </ac:grpSpMkLst>
        </pc:grpChg>
        <pc:grpChg chg="mod">
          <ac:chgData name="Wagner Sven (BT-VS/XSW-IVA1)" userId="6d9ba6ab-4bb5-4958-bcc4-b6d5e672a3da" providerId="ADAL" clId="{547FB3B7-9354-43EF-A5D6-5AFE0701A24E}" dt="2023-05-04T06:22:58.028" v="47" actId="165"/>
          <ac:grpSpMkLst>
            <pc:docMk/>
            <pc:sldMk cId="915080355" sldId="257"/>
            <ac:grpSpMk id="279" creationId="{2D7288C3-AEAA-0F39-FF8C-40486F550D01}"/>
          </ac:grpSpMkLst>
        </pc:grpChg>
        <pc:grpChg chg="mod">
          <ac:chgData name="Wagner Sven (BT-VS/XSW-IVA1)" userId="6d9ba6ab-4bb5-4958-bcc4-b6d5e672a3da" providerId="ADAL" clId="{547FB3B7-9354-43EF-A5D6-5AFE0701A24E}" dt="2023-05-04T06:22:58.028" v="47" actId="165"/>
          <ac:grpSpMkLst>
            <pc:docMk/>
            <pc:sldMk cId="915080355" sldId="257"/>
            <ac:grpSpMk id="280" creationId="{D35A3BEA-77B1-F965-4F5B-E2E827176571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3:58.872" v="155" actId="478"/>
          <ac:grpSpMkLst>
            <pc:docMk/>
            <pc:sldMk cId="915080355" sldId="257"/>
            <ac:grpSpMk id="281" creationId="{DE78957D-DD0B-9931-943E-AF2C021B4AB4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3:54.640" v="150" actId="478"/>
          <ac:grpSpMkLst>
            <pc:docMk/>
            <pc:sldMk cId="915080355" sldId="257"/>
            <ac:grpSpMk id="282" creationId="{30281100-1DAD-CB3B-C98B-B036823F78CF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3:48.838" v="147" actId="165"/>
          <ac:grpSpMkLst>
            <pc:docMk/>
            <pc:sldMk cId="915080355" sldId="257"/>
            <ac:grpSpMk id="295" creationId="{36A8EFC4-5F2B-BB73-3225-6357889E5DA9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3:42.561" v="146" actId="478"/>
          <ac:grpSpMkLst>
            <pc:docMk/>
            <pc:sldMk cId="915080355" sldId="257"/>
            <ac:grpSpMk id="296" creationId="{09C0987B-4FD6-9B1D-091D-A0FB461AC56C}"/>
          </ac:grpSpMkLst>
        </pc:grpChg>
        <pc:grpChg chg="mod">
          <ac:chgData name="Wagner Sven (BT-VS/XSW-IVA1)" userId="6d9ba6ab-4bb5-4958-bcc4-b6d5e672a3da" providerId="ADAL" clId="{547FB3B7-9354-43EF-A5D6-5AFE0701A24E}" dt="2023-05-04T06:22:58.028" v="47" actId="165"/>
          <ac:grpSpMkLst>
            <pc:docMk/>
            <pc:sldMk cId="915080355" sldId="257"/>
            <ac:grpSpMk id="297" creationId="{701A14CA-4BCF-3DB8-7E8A-91EA7ED80C86}"/>
          </ac:grpSpMkLst>
        </pc:grpChg>
        <pc:grpChg chg="mod">
          <ac:chgData name="Wagner Sven (BT-VS/XSW-IVA1)" userId="6d9ba6ab-4bb5-4958-bcc4-b6d5e672a3da" providerId="ADAL" clId="{547FB3B7-9354-43EF-A5D6-5AFE0701A24E}" dt="2023-05-04T06:22:58.028" v="47" actId="165"/>
          <ac:grpSpMkLst>
            <pc:docMk/>
            <pc:sldMk cId="915080355" sldId="257"/>
            <ac:grpSpMk id="298" creationId="{DB004816-FF5E-77E7-AAF6-3172F075FC98}"/>
          </ac:grpSpMkLst>
        </pc:grpChg>
        <pc:grpChg chg="mod">
          <ac:chgData name="Wagner Sven (BT-VS/XSW-IVA1)" userId="6d9ba6ab-4bb5-4958-bcc4-b6d5e672a3da" providerId="ADAL" clId="{547FB3B7-9354-43EF-A5D6-5AFE0701A24E}" dt="2023-05-04T06:22:58.028" v="47" actId="165"/>
          <ac:grpSpMkLst>
            <pc:docMk/>
            <pc:sldMk cId="915080355" sldId="257"/>
            <ac:grpSpMk id="299" creationId="{342171E8-44BB-6588-EC6D-0B704A67C6D4}"/>
          </ac:grpSpMkLst>
        </pc:grpChg>
        <pc:grpChg chg="mod">
          <ac:chgData name="Wagner Sven (BT-VS/XSW-IVA1)" userId="6d9ba6ab-4bb5-4958-bcc4-b6d5e672a3da" providerId="ADAL" clId="{547FB3B7-9354-43EF-A5D6-5AFE0701A24E}" dt="2023-05-04T09:03:16.891" v="139" actId="165"/>
          <ac:grpSpMkLst>
            <pc:docMk/>
            <pc:sldMk cId="915080355" sldId="257"/>
            <ac:grpSpMk id="303" creationId="{BC8F81AC-683C-99F0-84C2-F3F5B6B6EBE4}"/>
          </ac:grpSpMkLst>
        </pc:grpChg>
        <pc:grpChg chg="mod">
          <ac:chgData name="Wagner Sven (BT-VS/XSW-IVA1)" userId="6d9ba6ab-4bb5-4958-bcc4-b6d5e672a3da" providerId="ADAL" clId="{547FB3B7-9354-43EF-A5D6-5AFE0701A24E}" dt="2023-05-04T09:03:16.891" v="139" actId="165"/>
          <ac:grpSpMkLst>
            <pc:docMk/>
            <pc:sldMk cId="915080355" sldId="257"/>
            <ac:grpSpMk id="307" creationId="{3194F9BB-1963-19E4-D7FC-72AB09B9F7D5}"/>
          </ac:grpSpMkLst>
        </pc:grpChg>
        <pc:grpChg chg="mod">
          <ac:chgData name="Wagner Sven (BT-VS/XSW-IVA1)" userId="6d9ba6ab-4bb5-4958-bcc4-b6d5e672a3da" providerId="ADAL" clId="{547FB3B7-9354-43EF-A5D6-5AFE0701A24E}" dt="2023-05-04T09:03:16.891" v="139" actId="165"/>
          <ac:grpSpMkLst>
            <pc:docMk/>
            <pc:sldMk cId="915080355" sldId="257"/>
            <ac:grpSpMk id="311" creationId="{392E7240-60C7-DCCE-D0F2-0233411DC346}"/>
          </ac:grpSpMkLst>
        </pc:grpChg>
        <pc:grpChg chg="mod">
          <ac:chgData name="Wagner Sven (BT-VS/XSW-IVA1)" userId="6d9ba6ab-4bb5-4958-bcc4-b6d5e672a3da" providerId="ADAL" clId="{547FB3B7-9354-43EF-A5D6-5AFE0701A24E}" dt="2023-05-04T06:22:58.028" v="47" actId="165"/>
          <ac:grpSpMkLst>
            <pc:docMk/>
            <pc:sldMk cId="915080355" sldId="257"/>
            <ac:grpSpMk id="312" creationId="{6F5B4A00-E3A3-770B-0407-455B917FCDA3}"/>
          </ac:grpSpMkLst>
        </pc:grpChg>
        <pc:grpChg chg="mod">
          <ac:chgData name="Wagner Sven (BT-VS/XSW-IVA1)" userId="6d9ba6ab-4bb5-4958-bcc4-b6d5e672a3da" providerId="ADAL" clId="{547FB3B7-9354-43EF-A5D6-5AFE0701A24E}" dt="2023-05-04T06:22:58.028" v="47" actId="165"/>
          <ac:grpSpMkLst>
            <pc:docMk/>
            <pc:sldMk cId="915080355" sldId="257"/>
            <ac:grpSpMk id="313" creationId="{04D245BE-D92D-984F-B2F2-D78ECE1F4D81}"/>
          </ac:grpSpMkLst>
        </pc:grpChg>
        <pc:grpChg chg="mod">
          <ac:chgData name="Wagner Sven (BT-VS/XSW-IVA1)" userId="6d9ba6ab-4bb5-4958-bcc4-b6d5e672a3da" providerId="ADAL" clId="{547FB3B7-9354-43EF-A5D6-5AFE0701A24E}" dt="2023-05-04T06:22:58.028" v="47" actId="165"/>
          <ac:grpSpMkLst>
            <pc:docMk/>
            <pc:sldMk cId="915080355" sldId="257"/>
            <ac:grpSpMk id="314" creationId="{5BB1045D-F304-3A47-F152-0D27E12F478D}"/>
          </ac:grpSpMkLst>
        </pc:grpChg>
        <pc:grpChg chg="mod">
          <ac:chgData name="Wagner Sven (BT-VS/XSW-IVA1)" userId="6d9ba6ab-4bb5-4958-bcc4-b6d5e672a3da" providerId="ADAL" clId="{547FB3B7-9354-43EF-A5D6-5AFE0701A24E}" dt="2023-05-04T06:22:58.028" v="47" actId="165"/>
          <ac:grpSpMkLst>
            <pc:docMk/>
            <pc:sldMk cId="915080355" sldId="257"/>
            <ac:grpSpMk id="327" creationId="{827E7E9A-878C-E7AA-8C0E-BEEFF43C2086}"/>
          </ac:grpSpMkLst>
        </pc:grpChg>
        <pc:grpChg chg="mod">
          <ac:chgData name="Wagner Sven (BT-VS/XSW-IVA1)" userId="6d9ba6ab-4bb5-4958-bcc4-b6d5e672a3da" providerId="ADAL" clId="{547FB3B7-9354-43EF-A5D6-5AFE0701A24E}" dt="2023-05-04T06:22:58.028" v="47" actId="165"/>
          <ac:grpSpMkLst>
            <pc:docMk/>
            <pc:sldMk cId="915080355" sldId="257"/>
            <ac:grpSpMk id="328" creationId="{53D33132-C867-6056-1B74-1BD4030686BA}"/>
          </ac:grpSpMkLst>
        </pc:grpChg>
        <pc:grpChg chg="mod">
          <ac:chgData name="Wagner Sven (BT-VS/XSW-IVA1)" userId="6d9ba6ab-4bb5-4958-bcc4-b6d5e672a3da" providerId="ADAL" clId="{547FB3B7-9354-43EF-A5D6-5AFE0701A24E}" dt="2023-05-04T06:22:58.028" v="47" actId="165"/>
          <ac:grpSpMkLst>
            <pc:docMk/>
            <pc:sldMk cId="915080355" sldId="257"/>
            <ac:grpSpMk id="329" creationId="{891F8D1D-4C9A-A83B-0DD5-0FB494B70E83}"/>
          </ac:grpSpMkLst>
        </pc:grpChg>
        <pc:grpChg chg="del mod">
          <ac:chgData name="Wagner Sven (BT-VS/XSW-IVA1)" userId="6d9ba6ab-4bb5-4958-bcc4-b6d5e672a3da" providerId="ADAL" clId="{547FB3B7-9354-43EF-A5D6-5AFE0701A24E}" dt="2023-05-04T06:20:21.615" v="33" actId="478"/>
          <ac:grpSpMkLst>
            <pc:docMk/>
            <pc:sldMk cId="915080355" sldId="257"/>
            <ac:grpSpMk id="344" creationId="{447A07B0-441E-0696-F446-6C46BC9FB98A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7:24.121" v="174" actId="165"/>
          <ac:grpSpMkLst>
            <pc:docMk/>
            <pc:sldMk cId="915080355" sldId="257"/>
            <ac:grpSpMk id="358" creationId="{36ADE49E-5CB8-0592-7AF3-5C28EF5BFB24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3:58.097" v="154" actId="478"/>
          <ac:grpSpMkLst>
            <pc:docMk/>
            <pc:sldMk cId="915080355" sldId="257"/>
            <ac:grpSpMk id="360" creationId="{270190DC-4F2A-F886-15CE-E9940D42DEC6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3:55.518" v="151" actId="478"/>
          <ac:grpSpMkLst>
            <pc:docMk/>
            <pc:sldMk cId="915080355" sldId="257"/>
            <ac:grpSpMk id="362" creationId="{3A5BCC76-1193-3FAA-5A52-6018F5EEB2EE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3:48.838" v="147" actId="165"/>
          <ac:grpSpMkLst>
            <pc:docMk/>
            <pc:sldMk cId="915080355" sldId="257"/>
            <ac:grpSpMk id="381" creationId="{EB694A2D-004B-06CE-D811-45E48A28A425}"/>
          </ac:grpSpMkLst>
        </pc:grpChg>
        <pc:grpChg chg="del">
          <ac:chgData name="Wagner Sven (BT-VS/XSW-IVA1)" userId="6d9ba6ab-4bb5-4958-bcc4-b6d5e672a3da" providerId="ADAL" clId="{547FB3B7-9354-43EF-A5D6-5AFE0701A24E}" dt="2023-05-04T06:22:58.028" v="47" actId="165"/>
          <ac:grpSpMkLst>
            <pc:docMk/>
            <pc:sldMk cId="915080355" sldId="257"/>
            <ac:grpSpMk id="386" creationId="{34D1908A-D5F4-77F2-30BE-AFE742ACD080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3:42.561" v="146" actId="478"/>
          <ac:grpSpMkLst>
            <pc:docMk/>
            <pc:sldMk cId="915080355" sldId="257"/>
            <ac:grpSpMk id="387" creationId="{A37D2AFD-00ED-0462-78C2-FC5043CC8522}"/>
          </ac:grpSpMkLst>
        </pc:grpChg>
        <pc:grpChg chg="del">
          <ac:chgData name="Wagner Sven (BT-VS/XSW-IVA1)" userId="6d9ba6ab-4bb5-4958-bcc4-b6d5e672a3da" providerId="ADAL" clId="{547FB3B7-9354-43EF-A5D6-5AFE0701A24E}" dt="2023-05-04T06:21:56.916" v="44" actId="478"/>
          <ac:grpSpMkLst>
            <pc:docMk/>
            <pc:sldMk cId="915080355" sldId="257"/>
            <ac:grpSpMk id="388" creationId="{50DA7E59-4277-312C-DACF-04EC9310A438}"/>
          </ac:grpSpMkLst>
        </pc:grpChg>
        <pc:grpChg chg="mod">
          <ac:chgData name="Wagner Sven (BT-VS/XSW-IVA1)" userId="6d9ba6ab-4bb5-4958-bcc4-b6d5e672a3da" providerId="ADAL" clId="{547FB3B7-9354-43EF-A5D6-5AFE0701A24E}" dt="2023-05-04T09:03:16.891" v="139" actId="165"/>
          <ac:grpSpMkLst>
            <pc:docMk/>
            <pc:sldMk cId="915080355" sldId="257"/>
            <ac:grpSpMk id="398" creationId="{7B8337F0-09A5-DBB5-2AC0-579F55554DB0}"/>
          </ac:grpSpMkLst>
        </pc:grpChg>
        <pc:grpChg chg="mod">
          <ac:chgData name="Wagner Sven (BT-VS/XSW-IVA1)" userId="6d9ba6ab-4bb5-4958-bcc4-b6d5e672a3da" providerId="ADAL" clId="{547FB3B7-9354-43EF-A5D6-5AFE0701A24E}" dt="2023-05-04T09:03:16.891" v="139" actId="165"/>
          <ac:grpSpMkLst>
            <pc:docMk/>
            <pc:sldMk cId="915080355" sldId="257"/>
            <ac:grpSpMk id="399" creationId="{40624FC7-4A7B-5570-103B-BE1DA38BCFF5}"/>
          </ac:grpSpMkLst>
        </pc:grpChg>
        <pc:grpChg chg="mod">
          <ac:chgData name="Wagner Sven (BT-VS/XSW-IVA1)" userId="6d9ba6ab-4bb5-4958-bcc4-b6d5e672a3da" providerId="ADAL" clId="{547FB3B7-9354-43EF-A5D6-5AFE0701A24E}" dt="2023-05-04T09:03:16.891" v="139" actId="165"/>
          <ac:grpSpMkLst>
            <pc:docMk/>
            <pc:sldMk cId="915080355" sldId="257"/>
            <ac:grpSpMk id="402" creationId="{95AC64AA-C032-FB86-DDBC-23F9936E52CB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7:24.121" v="174" actId="165"/>
          <ac:grpSpMkLst>
            <pc:docMk/>
            <pc:sldMk cId="915080355" sldId="257"/>
            <ac:grpSpMk id="442" creationId="{CDA8A5CF-4598-0912-03A8-8ED2DE15B806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3:57.336" v="153" actId="478"/>
          <ac:grpSpMkLst>
            <pc:docMk/>
            <pc:sldMk cId="915080355" sldId="257"/>
            <ac:grpSpMk id="444" creationId="{2E1A86DB-8BEA-9BCD-EA29-D4AD8B3787A5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3:56.280" v="152" actId="478"/>
          <ac:grpSpMkLst>
            <pc:docMk/>
            <pc:sldMk cId="915080355" sldId="257"/>
            <ac:grpSpMk id="446" creationId="{51058092-5BA6-E078-7761-1EC90E37959B}"/>
          </ac:grpSpMkLst>
        </pc:grpChg>
        <pc:grpChg chg="mod">
          <ac:chgData name="Wagner Sven (BT-VS/XSW-IVA1)" userId="6d9ba6ab-4bb5-4958-bcc4-b6d5e672a3da" providerId="ADAL" clId="{547FB3B7-9354-43EF-A5D6-5AFE0701A24E}" dt="2023-05-04T10:15:32.079" v="2018" actId="207"/>
          <ac:grpSpMkLst>
            <pc:docMk/>
            <pc:sldMk cId="915080355" sldId="257"/>
            <ac:grpSpMk id="457" creationId="{9DC15360-1E6D-1E25-98A9-9A822C302BCC}"/>
          </ac:grpSpMkLst>
        </pc:grpChg>
        <pc:grpChg chg="mod">
          <ac:chgData name="Wagner Sven (BT-VS/XSW-IVA1)" userId="6d9ba6ab-4bb5-4958-bcc4-b6d5e672a3da" providerId="ADAL" clId="{547FB3B7-9354-43EF-A5D6-5AFE0701A24E}" dt="2023-05-04T10:15:32.079" v="2018" actId="207"/>
          <ac:grpSpMkLst>
            <pc:docMk/>
            <pc:sldMk cId="915080355" sldId="257"/>
            <ac:grpSpMk id="550" creationId="{B84ABEAD-1459-411A-BB09-9CD4159AC788}"/>
          </ac:grpSpMkLst>
        </pc:grpChg>
        <pc:grpChg chg="mod ord">
          <ac:chgData name="Wagner Sven (BT-VS/XSW-IVA1)" userId="6d9ba6ab-4bb5-4958-bcc4-b6d5e672a3da" providerId="ADAL" clId="{547FB3B7-9354-43EF-A5D6-5AFE0701A24E}" dt="2023-05-04T10:18:34.738" v="2150" actId="164"/>
          <ac:grpSpMkLst>
            <pc:docMk/>
            <pc:sldMk cId="915080355" sldId="257"/>
            <ac:grpSpMk id="607" creationId="{8BC4FCD6-5D39-F3E4-B329-A263D51C9AF0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20:59.604" v="40" actId="165"/>
          <ac:grpSpMkLst>
            <pc:docMk/>
            <pc:sldMk cId="915080355" sldId="257"/>
            <ac:grpSpMk id="616" creationId="{BA143403-1FB9-BBBE-C957-2A26792C4D66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20:59.604" v="40" actId="165"/>
          <ac:grpSpMkLst>
            <pc:docMk/>
            <pc:sldMk cId="915080355" sldId="257"/>
            <ac:grpSpMk id="617" creationId="{6C44032C-D716-0C52-5D4B-074AC09DA7E3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20:59.604" v="40" actId="165"/>
          <ac:grpSpMkLst>
            <pc:docMk/>
            <pc:sldMk cId="915080355" sldId="257"/>
            <ac:grpSpMk id="618" creationId="{707FAF10-4B5E-26A8-66A6-DB78A4406896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20:59.604" v="40" actId="165"/>
          <ac:grpSpMkLst>
            <pc:docMk/>
            <pc:sldMk cId="915080355" sldId="257"/>
            <ac:grpSpMk id="631" creationId="{C36C6F8D-D367-DED1-941F-3099B64D4FCC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20:59.604" v="40" actId="165"/>
          <ac:grpSpMkLst>
            <pc:docMk/>
            <pc:sldMk cId="915080355" sldId="257"/>
            <ac:grpSpMk id="632" creationId="{72DF9ECE-782D-9554-F93C-0BC121FA08E7}"/>
          </ac:grpSpMkLst>
        </pc:grpChg>
        <pc:grpChg chg="del mod topLvl">
          <ac:chgData name="Wagner Sven (BT-VS/XSW-IVA1)" userId="6d9ba6ab-4bb5-4958-bcc4-b6d5e672a3da" providerId="ADAL" clId="{547FB3B7-9354-43EF-A5D6-5AFE0701A24E}" dt="2023-05-04T06:20:59.604" v="40" actId="165"/>
          <ac:grpSpMkLst>
            <pc:docMk/>
            <pc:sldMk cId="915080355" sldId="257"/>
            <ac:grpSpMk id="633" creationId="{F47E3DD2-75E3-87FB-E93F-5C772A569BBC}"/>
          </ac:grpSpMkLst>
        </pc:grpChg>
        <pc:grpChg chg="add del mod">
          <ac:chgData name="Wagner Sven (BT-VS/XSW-IVA1)" userId="6d9ba6ab-4bb5-4958-bcc4-b6d5e672a3da" providerId="ADAL" clId="{547FB3B7-9354-43EF-A5D6-5AFE0701A24E}" dt="2023-05-04T09:07:17.122" v="173" actId="165"/>
          <ac:grpSpMkLst>
            <pc:docMk/>
            <pc:sldMk cId="915080355" sldId="257"/>
            <ac:grpSpMk id="652" creationId="{701301AE-1B65-8C8F-D0CD-3D37A286D729}"/>
          </ac:grpSpMkLst>
        </pc:grpChg>
        <pc:grpChg chg="add mod">
          <ac:chgData name="Wagner Sven (BT-VS/XSW-IVA1)" userId="6d9ba6ab-4bb5-4958-bcc4-b6d5e672a3da" providerId="ADAL" clId="{547FB3B7-9354-43EF-A5D6-5AFE0701A24E}" dt="2023-05-04T09:56:32.774" v="1718" actId="165"/>
          <ac:grpSpMkLst>
            <pc:docMk/>
            <pc:sldMk cId="915080355" sldId="257"/>
            <ac:grpSpMk id="653" creationId="{3503C355-0CCC-F325-8C98-29AE5811729B}"/>
          </ac:grpSpMkLst>
        </pc:grpChg>
        <pc:grpChg chg="mod">
          <ac:chgData name="Wagner Sven (BT-VS/XSW-IVA1)" userId="6d9ba6ab-4bb5-4958-bcc4-b6d5e672a3da" providerId="ADAL" clId="{547FB3B7-9354-43EF-A5D6-5AFE0701A24E}" dt="2023-05-04T09:56:32.774" v="1718" actId="165"/>
          <ac:grpSpMkLst>
            <pc:docMk/>
            <pc:sldMk cId="915080355" sldId="257"/>
            <ac:grpSpMk id="654" creationId="{804B4F42-8801-FF02-996A-5A2167DC5BEB}"/>
          </ac:grpSpMkLst>
        </pc:grpChg>
        <pc:grpChg chg="del mod">
          <ac:chgData name="Wagner Sven (BT-VS/XSW-IVA1)" userId="6d9ba6ab-4bb5-4958-bcc4-b6d5e672a3da" providerId="ADAL" clId="{547FB3B7-9354-43EF-A5D6-5AFE0701A24E}" dt="2023-05-04T09:06:24.502" v="166" actId="478"/>
          <ac:grpSpMkLst>
            <pc:docMk/>
            <pc:sldMk cId="915080355" sldId="257"/>
            <ac:grpSpMk id="655" creationId="{E0F587FA-52E6-6B47-4D78-B0FA8926BE31}"/>
          </ac:grpSpMkLst>
        </pc:grpChg>
        <pc:grpChg chg="mod">
          <ac:chgData name="Wagner Sven (BT-VS/XSW-IVA1)" userId="6d9ba6ab-4bb5-4958-bcc4-b6d5e672a3da" providerId="ADAL" clId="{547FB3B7-9354-43EF-A5D6-5AFE0701A24E}" dt="2023-05-04T09:56:32.774" v="1718" actId="165"/>
          <ac:grpSpMkLst>
            <pc:docMk/>
            <pc:sldMk cId="915080355" sldId="257"/>
            <ac:grpSpMk id="656" creationId="{30752B75-AF48-550F-14E0-F00A454A647F}"/>
          </ac:grpSpMkLst>
        </pc:grpChg>
        <pc:grpChg chg="mod">
          <ac:chgData name="Wagner Sven (BT-VS/XSW-IVA1)" userId="6d9ba6ab-4bb5-4958-bcc4-b6d5e672a3da" providerId="ADAL" clId="{547FB3B7-9354-43EF-A5D6-5AFE0701A24E}" dt="2023-05-04T09:56:32.774" v="1718" actId="165"/>
          <ac:grpSpMkLst>
            <pc:docMk/>
            <pc:sldMk cId="915080355" sldId="257"/>
            <ac:grpSpMk id="657" creationId="{D5207186-6E9A-C668-180A-F1CB23F634E3}"/>
          </ac:grpSpMkLst>
        </pc:grpChg>
        <pc:grpChg chg="add mod">
          <ac:chgData name="Wagner Sven (BT-VS/XSW-IVA1)" userId="6d9ba6ab-4bb5-4958-bcc4-b6d5e672a3da" providerId="ADAL" clId="{547FB3B7-9354-43EF-A5D6-5AFE0701A24E}" dt="2023-05-04T09:56:32.774" v="1718" actId="165"/>
          <ac:grpSpMkLst>
            <pc:docMk/>
            <pc:sldMk cId="915080355" sldId="257"/>
            <ac:grpSpMk id="674" creationId="{88BA5481-4DA6-2F34-71CC-2291AD1C541D}"/>
          </ac:grpSpMkLst>
        </pc:grpChg>
        <pc:grpChg chg="add mod topLvl">
          <ac:chgData name="Wagner Sven (BT-VS/XSW-IVA1)" userId="6d9ba6ab-4bb5-4958-bcc4-b6d5e672a3da" providerId="ADAL" clId="{547FB3B7-9354-43EF-A5D6-5AFE0701A24E}" dt="2023-05-04T10:33:47.476" v="2226" actId="164"/>
          <ac:grpSpMkLst>
            <pc:docMk/>
            <pc:sldMk cId="915080355" sldId="257"/>
            <ac:grpSpMk id="676" creationId="{4B4B2B11-D261-1714-F092-4C9CD3B15D49}"/>
          </ac:grpSpMkLst>
        </pc:grpChg>
        <pc:grpChg chg="add del mod">
          <ac:chgData name="Wagner Sven (BT-VS/XSW-IVA1)" userId="6d9ba6ab-4bb5-4958-bcc4-b6d5e672a3da" providerId="ADAL" clId="{547FB3B7-9354-43EF-A5D6-5AFE0701A24E}" dt="2023-05-04T09:16:55.266" v="342" actId="165"/>
          <ac:grpSpMkLst>
            <pc:docMk/>
            <pc:sldMk cId="915080355" sldId="257"/>
            <ac:grpSpMk id="688" creationId="{AD7CCE7B-61B3-1EA6-BE31-6552ADC016CD}"/>
          </ac:grpSpMkLst>
        </pc:grpChg>
        <pc:grpChg chg="add del mod">
          <ac:chgData name="Wagner Sven (BT-VS/XSW-IVA1)" userId="6d9ba6ab-4bb5-4958-bcc4-b6d5e672a3da" providerId="ADAL" clId="{547FB3B7-9354-43EF-A5D6-5AFE0701A24E}" dt="2023-05-04T09:16:55.266" v="342" actId="165"/>
          <ac:grpSpMkLst>
            <pc:docMk/>
            <pc:sldMk cId="915080355" sldId="257"/>
            <ac:grpSpMk id="689" creationId="{DF5C5632-10E2-EB0C-5E5F-EDEA9A95C2A1}"/>
          </ac:grpSpMkLst>
        </pc:grpChg>
        <pc:grpChg chg="add del mod">
          <ac:chgData name="Wagner Sven (BT-VS/XSW-IVA1)" userId="6d9ba6ab-4bb5-4958-bcc4-b6d5e672a3da" providerId="ADAL" clId="{547FB3B7-9354-43EF-A5D6-5AFE0701A24E}" dt="2023-05-04T09:16:55.266" v="342" actId="165"/>
          <ac:grpSpMkLst>
            <pc:docMk/>
            <pc:sldMk cId="915080355" sldId="257"/>
            <ac:grpSpMk id="690" creationId="{3E9CC655-E0A4-9FCB-ECB6-4874A71C6D02}"/>
          </ac:grpSpMkLst>
        </pc:grpChg>
        <pc:grpChg chg="add del mod">
          <ac:chgData name="Wagner Sven (BT-VS/XSW-IVA1)" userId="6d9ba6ab-4bb5-4958-bcc4-b6d5e672a3da" providerId="ADAL" clId="{547FB3B7-9354-43EF-A5D6-5AFE0701A24E}" dt="2023-05-04T09:16:55.266" v="342" actId="165"/>
          <ac:grpSpMkLst>
            <pc:docMk/>
            <pc:sldMk cId="915080355" sldId="257"/>
            <ac:grpSpMk id="696" creationId="{38CF6995-B0CB-6E1E-AECB-32C8DF4EF6ED}"/>
          </ac:grpSpMkLst>
        </pc:grpChg>
        <pc:grpChg chg="add del mod">
          <ac:chgData name="Wagner Sven (BT-VS/XSW-IVA1)" userId="6d9ba6ab-4bb5-4958-bcc4-b6d5e672a3da" providerId="ADAL" clId="{547FB3B7-9354-43EF-A5D6-5AFE0701A24E}" dt="2023-05-04T09:22:23.087" v="463" actId="165"/>
          <ac:grpSpMkLst>
            <pc:docMk/>
            <pc:sldMk cId="915080355" sldId="257"/>
            <ac:grpSpMk id="704" creationId="{6167EB1C-25C9-ABA7-8C1E-21A77349A3A2}"/>
          </ac:grpSpMkLst>
        </pc:grpChg>
        <pc:grpChg chg="add del mod">
          <ac:chgData name="Wagner Sven (BT-VS/XSW-IVA1)" userId="6d9ba6ab-4bb5-4958-bcc4-b6d5e672a3da" providerId="ADAL" clId="{547FB3B7-9354-43EF-A5D6-5AFE0701A24E}" dt="2023-05-04T09:21:49.167" v="455" actId="478"/>
          <ac:grpSpMkLst>
            <pc:docMk/>
            <pc:sldMk cId="915080355" sldId="257"/>
            <ac:grpSpMk id="705" creationId="{92F65C82-1AAC-CE20-6A8C-B7CEF5C6BA06}"/>
          </ac:grpSpMkLst>
        </pc:grpChg>
        <pc:grpChg chg="add mod">
          <ac:chgData name="Wagner Sven (BT-VS/XSW-IVA1)" userId="6d9ba6ab-4bb5-4958-bcc4-b6d5e672a3da" providerId="ADAL" clId="{547FB3B7-9354-43EF-A5D6-5AFE0701A24E}" dt="2023-05-04T09:56:37.282" v="1719" actId="165"/>
          <ac:grpSpMkLst>
            <pc:docMk/>
            <pc:sldMk cId="915080355" sldId="257"/>
            <ac:grpSpMk id="729" creationId="{021E10BE-4BC4-DB08-F81F-B77C852DF406}"/>
          </ac:grpSpMkLst>
        </pc:grpChg>
        <pc:grpChg chg="add del mod">
          <ac:chgData name="Wagner Sven (BT-VS/XSW-IVA1)" userId="6d9ba6ab-4bb5-4958-bcc4-b6d5e672a3da" providerId="ADAL" clId="{547FB3B7-9354-43EF-A5D6-5AFE0701A24E}" dt="2023-05-04T09:23:05.146" v="470" actId="165"/>
          <ac:grpSpMkLst>
            <pc:docMk/>
            <pc:sldMk cId="915080355" sldId="257"/>
            <ac:grpSpMk id="730" creationId="{69E33E84-A5D9-1A91-6268-6DFD73CA7E48}"/>
          </ac:grpSpMkLst>
        </pc:grpChg>
        <pc:grpChg chg="add mod">
          <ac:chgData name="Wagner Sven (BT-VS/XSW-IVA1)" userId="6d9ba6ab-4bb5-4958-bcc4-b6d5e672a3da" providerId="ADAL" clId="{547FB3B7-9354-43EF-A5D6-5AFE0701A24E}" dt="2023-05-04T09:56:37.282" v="1719" actId="165"/>
          <ac:grpSpMkLst>
            <pc:docMk/>
            <pc:sldMk cId="915080355" sldId="257"/>
            <ac:grpSpMk id="754" creationId="{A3DDB49A-3FBD-2F29-9C19-30B936AD2F17}"/>
          </ac:grpSpMkLst>
        </pc:grpChg>
        <pc:grpChg chg="add mod topLvl">
          <ac:chgData name="Wagner Sven (BT-VS/XSW-IVA1)" userId="6d9ba6ab-4bb5-4958-bcc4-b6d5e672a3da" providerId="ADAL" clId="{547FB3B7-9354-43EF-A5D6-5AFE0701A24E}" dt="2023-05-04T10:33:38.130" v="2225" actId="164"/>
          <ac:grpSpMkLst>
            <pc:docMk/>
            <pc:sldMk cId="915080355" sldId="257"/>
            <ac:grpSpMk id="756" creationId="{B9C31250-A0CA-AA14-ACED-8AC7C3EFDAE1}"/>
          </ac:grpSpMkLst>
        </pc:grpChg>
        <pc:grpChg chg="add del mod">
          <ac:chgData name="Wagner Sven (BT-VS/XSW-IVA1)" userId="6d9ba6ab-4bb5-4958-bcc4-b6d5e672a3da" providerId="ADAL" clId="{547FB3B7-9354-43EF-A5D6-5AFE0701A24E}" dt="2023-05-04T09:56:32.774" v="1718" actId="165"/>
          <ac:grpSpMkLst>
            <pc:docMk/>
            <pc:sldMk cId="915080355" sldId="257"/>
            <ac:grpSpMk id="758" creationId="{4590A7BF-6D13-7144-DBA9-A10770BDD33D}"/>
          </ac:grpSpMkLst>
        </pc:grpChg>
        <pc:grpChg chg="add del mod">
          <ac:chgData name="Wagner Sven (BT-VS/XSW-IVA1)" userId="6d9ba6ab-4bb5-4958-bcc4-b6d5e672a3da" providerId="ADAL" clId="{547FB3B7-9354-43EF-A5D6-5AFE0701A24E}" dt="2023-05-04T09:56:37.282" v="1719" actId="165"/>
          <ac:grpSpMkLst>
            <pc:docMk/>
            <pc:sldMk cId="915080355" sldId="257"/>
            <ac:grpSpMk id="761" creationId="{5F93B02B-D621-501F-B385-2479D9565FDE}"/>
          </ac:grpSpMkLst>
        </pc:grpChg>
        <pc:grpChg chg="add mod ord">
          <ac:chgData name="Wagner Sven (BT-VS/XSW-IVA1)" userId="6d9ba6ab-4bb5-4958-bcc4-b6d5e672a3da" providerId="ADAL" clId="{547FB3B7-9354-43EF-A5D6-5AFE0701A24E}" dt="2023-05-04T10:15:29.176" v="2017" actId="1076"/>
          <ac:grpSpMkLst>
            <pc:docMk/>
            <pc:sldMk cId="915080355" sldId="257"/>
            <ac:grpSpMk id="773" creationId="{47B998E6-D483-03E3-3CA2-0C406BC40317}"/>
          </ac:grpSpMkLst>
        </pc:grpChg>
        <pc:grpChg chg="add del mod">
          <ac:chgData name="Wagner Sven (BT-VS/XSW-IVA1)" userId="6d9ba6ab-4bb5-4958-bcc4-b6d5e672a3da" providerId="ADAL" clId="{547FB3B7-9354-43EF-A5D6-5AFE0701A24E}" dt="2023-05-04T09:52:09.134" v="1578" actId="478"/>
          <ac:grpSpMkLst>
            <pc:docMk/>
            <pc:sldMk cId="915080355" sldId="257"/>
            <ac:grpSpMk id="775" creationId="{0E27C231-6B93-EE1F-69DA-C648F3897A0A}"/>
          </ac:grpSpMkLst>
        </pc:grpChg>
        <pc:grpChg chg="add del mod ord">
          <ac:chgData name="Wagner Sven (BT-VS/XSW-IVA1)" userId="6d9ba6ab-4bb5-4958-bcc4-b6d5e672a3da" providerId="ADAL" clId="{547FB3B7-9354-43EF-A5D6-5AFE0701A24E}" dt="2023-05-04T10:12:59.520" v="2001" actId="1036"/>
          <ac:grpSpMkLst>
            <pc:docMk/>
            <pc:sldMk cId="915080355" sldId="257"/>
            <ac:grpSpMk id="776" creationId="{8B5BD51A-AA46-7240-15BF-90011FD7A506}"/>
          </ac:grpSpMkLst>
        </pc:grpChg>
        <pc:grpChg chg="add mod">
          <ac:chgData name="Wagner Sven (BT-VS/XSW-IVA1)" userId="6d9ba6ab-4bb5-4958-bcc4-b6d5e672a3da" providerId="ADAL" clId="{547FB3B7-9354-43EF-A5D6-5AFE0701A24E}" dt="2023-05-04T10:11:58.185" v="1989" actId="164"/>
          <ac:grpSpMkLst>
            <pc:docMk/>
            <pc:sldMk cId="915080355" sldId="257"/>
            <ac:grpSpMk id="784" creationId="{96264A9D-F45B-CE93-26AA-7AA13FB1FA4C}"/>
          </ac:grpSpMkLst>
        </pc:grpChg>
        <pc:grpChg chg="add mod">
          <ac:chgData name="Wagner Sven (BT-VS/XSW-IVA1)" userId="6d9ba6ab-4bb5-4958-bcc4-b6d5e672a3da" providerId="ADAL" clId="{547FB3B7-9354-43EF-A5D6-5AFE0701A24E}" dt="2023-05-04T10:47:24.158" v="2276" actId="164"/>
          <ac:grpSpMkLst>
            <pc:docMk/>
            <pc:sldMk cId="915080355" sldId="257"/>
            <ac:grpSpMk id="786" creationId="{0A5F6E44-AF5A-3175-8669-490C38457BCF}"/>
          </ac:grpSpMkLst>
        </pc:grpChg>
        <pc:grpChg chg="add del mod">
          <ac:chgData name="Wagner Sven (BT-VS/XSW-IVA1)" userId="6d9ba6ab-4bb5-4958-bcc4-b6d5e672a3da" providerId="ADAL" clId="{547FB3B7-9354-43EF-A5D6-5AFE0701A24E}" dt="2023-05-04T10:27:41.802" v="2203" actId="165"/>
          <ac:grpSpMkLst>
            <pc:docMk/>
            <pc:sldMk cId="915080355" sldId="257"/>
            <ac:grpSpMk id="787" creationId="{0FFEA903-9EC9-373D-D8DA-51A8A3BC9F0B}"/>
          </ac:grpSpMkLst>
        </pc:grpChg>
        <pc:grpChg chg="add del mod">
          <ac:chgData name="Wagner Sven (BT-VS/XSW-IVA1)" userId="6d9ba6ab-4bb5-4958-bcc4-b6d5e672a3da" providerId="ADAL" clId="{547FB3B7-9354-43EF-A5D6-5AFE0701A24E}" dt="2023-05-04T10:29:51.182" v="2217" actId="165"/>
          <ac:grpSpMkLst>
            <pc:docMk/>
            <pc:sldMk cId="915080355" sldId="257"/>
            <ac:grpSpMk id="788" creationId="{422A65D0-B355-A622-AAB8-3012BE68D734}"/>
          </ac:grpSpMkLst>
        </pc:grpChg>
        <pc:grpChg chg="add mod">
          <ac:chgData name="Wagner Sven (BT-VS/XSW-IVA1)" userId="6d9ba6ab-4bb5-4958-bcc4-b6d5e672a3da" providerId="ADAL" clId="{547FB3B7-9354-43EF-A5D6-5AFE0701A24E}" dt="2023-05-04T10:24:43.901" v="2199" actId="164"/>
          <ac:grpSpMkLst>
            <pc:docMk/>
            <pc:sldMk cId="915080355" sldId="257"/>
            <ac:grpSpMk id="789" creationId="{0C3A0A28-8DCE-7FA4-4FE1-3DF5476E0AFD}"/>
          </ac:grpSpMkLst>
        </pc:grpChg>
        <pc:grpChg chg="add mod">
          <ac:chgData name="Wagner Sven (BT-VS/XSW-IVA1)" userId="6d9ba6ab-4bb5-4958-bcc4-b6d5e672a3da" providerId="ADAL" clId="{547FB3B7-9354-43EF-A5D6-5AFE0701A24E}" dt="2023-05-04T10:24:50.753" v="2200" actId="164"/>
          <ac:grpSpMkLst>
            <pc:docMk/>
            <pc:sldMk cId="915080355" sldId="257"/>
            <ac:grpSpMk id="790" creationId="{645D8DDA-173C-63F9-4280-CC896ED4116C}"/>
          </ac:grpSpMkLst>
        </pc:grpChg>
        <pc:grpChg chg="add mod">
          <ac:chgData name="Wagner Sven (BT-VS/XSW-IVA1)" userId="6d9ba6ab-4bb5-4958-bcc4-b6d5e672a3da" providerId="ADAL" clId="{547FB3B7-9354-43EF-A5D6-5AFE0701A24E}" dt="2023-05-04T10:29:27.725" v="2215" actId="164"/>
          <ac:grpSpMkLst>
            <pc:docMk/>
            <pc:sldMk cId="915080355" sldId="257"/>
            <ac:grpSpMk id="791" creationId="{662213CF-8D4B-5B2C-533F-DC3477CCB349}"/>
          </ac:grpSpMkLst>
        </pc:grpChg>
        <pc:grpChg chg="add mod">
          <ac:chgData name="Wagner Sven (BT-VS/XSW-IVA1)" userId="6d9ba6ab-4bb5-4958-bcc4-b6d5e672a3da" providerId="ADAL" clId="{547FB3B7-9354-43EF-A5D6-5AFE0701A24E}" dt="2023-05-04T10:33:38.130" v="2225" actId="164"/>
          <ac:grpSpMkLst>
            <pc:docMk/>
            <pc:sldMk cId="915080355" sldId="257"/>
            <ac:grpSpMk id="792" creationId="{5AC7EB82-27FC-0D84-16D1-88D63E002182}"/>
          </ac:grpSpMkLst>
        </pc:grpChg>
        <pc:grpChg chg="add mod">
          <ac:chgData name="Wagner Sven (BT-VS/XSW-IVA1)" userId="6d9ba6ab-4bb5-4958-bcc4-b6d5e672a3da" providerId="ADAL" clId="{547FB3B7-9354-43EF-A5D6-5AFE0701A24E}" dt="2023-05-04T10:33:47.476" v="2226" actId="164"/>
          <ac:grpSpMkLst>
            <pc:docMk/>
            <pc:sldMk cId="915080355" sldId="257"/>
            <ac:grpSpMk id="793" creationId="{4780FAA9-C9FC-6647-EADE-83BB692B99B7}"/>
          </ac:grpSpMkLst>
        </pc:grpChg>
        <pc:grpChg chg="add mod">
          <ac:chgData name="Wagner Sven (BT-VS/XSW-IVA1)" userId="6d9ba6ab-4bb5-4958-bcc4-b6d5e672a3da" providerId="ADAL" clId="{547FB3B7-9354-43EF-A5D6-5AFE0701A24E}" dt="2023-05-04T12:03:58.845" v="2279" actId="1076"/>
          <ac:grpSpMkLst>
            <pc:docMk/>
            <pc:sldMk cId="915080355" sldId="257"/>
            <ac:grpSpMk id="795" creationId="{C542F1AD-E694-4E9E-190D-2EA15D5D0B1E}"/>
          </ac:grpSpMkLst>
        </pc:grp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484" creationId="{677FFDC2-E5FD-D50F-21FC-C21A5767815E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485" creationId="{CFFB3FF8-5C41-04D2-64FF-70FB45ED1A50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486" creationId="{68325B0C-DA7D-6E16-6F42-7BD59DAC5FF4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487" creationId="{6CBD17D4-D60D-D2C9-3804-C7FEE5575D49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488" creationId="{C357E7F9-FA4C-3BD4-533B-1437C9CB5296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489" creationId="{E7352728-5CCB-92DF-3ADF-3D0721C0A619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490" creationId="{FE45A506-9856-1ED5-4016-A885163B535E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491" creationId="{E19E380F-21F4-5755-54A1-50BF98227B70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492" creationId="{FD5A4078-2D0A-4981-0882-3399DB56EA6B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493" creationId="{C26FE403-0F43-2772-A082-7BED8DCF5ECB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494" creationId="{056A64C6-62DB-E458-F2E2-BF24DC0A2953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495" creationId="{55355324-B016-ADED-B15D-DDC0BC5B73B5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496" creationId="{04924FF0-3444-87D9-8EF6-4C80D84B46AC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497" creationId="{9FBCB79D-CEA4-42D3-68CB-00AF11408F66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498" creationId="{F8E75993-FE8A-E3B4-C186-9BE12E0984B7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499" creationId="{2216EE93-C103-781C-8B6D-DF92A4551030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00" creationId="{54788E47-009C-320F-02A2-A45166DE79A4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01" creationId="{3DC389B1-8346-D189-FCBD-BF5AA8363B4A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02" creationId="{5E93DCCD-CED7-03CE-7706-E8938EBF7F0B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03" creationId="{EF66BD6A-FD76-8D80-4215-CDDA08BED906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04" creationId="{999CEC9E-3BC0-5CE4-AB25-38D00F9F045E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05" creationId="{FC3277F9-F46C-67F5-B19C-6146DA76D248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06" creationId="{DE71FA50-B476-D4EF-D201-3EA6090B7535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07" creationId="{18EED712-028F-61FB-1ABC-61B809487E77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08" creationId="{ED7A2157-2CC0-C3D8-D1E1-2430A945473E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09" creationId="{EC4F44FC-2157-06EF-2770-9F2EFC8095ED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10" creationId="{B698ED48-FBC8-2832-35F4-CE098472AE4C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11" creationId="{E7A9B6E9-EFA0-C36E-5869-527419A59187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12" creationId="{95FB5889-4830-925E-FFE6-33C1D760A80D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13" creationId="{3BED40CF-7559-7864-1F2C-51142E9BA463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14" creationId="{14B623B7-94C1-CDFA-C760-88538019703D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15" creationId="{ED06B788-2DAA-FE53-00F8-3818739632B9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16" creationId="{4F62C3A7-232F-D465-A095-08C4ABF03E8B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17" creationId="{3D21BC9F-0D4F-7D1C-A240-0FB1981452C0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18" creationId="{694FD5DD-382A-2D08-7FE2-CF0053DFC086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19" creationId="{3F825E17-1CD2-FF66-960A-25BB86A6065F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20" creationId="{FC77FCDF-72C0-DF8A-6320-FC261D1B7AE3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21" creationId="{9F05631C-E326-B6B7-3CC1-A9D23621BE3E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22" creationId="{D14ED205-659D-2333-9170-91733D5131C5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23" creationId="{EC365E15-FA70-74FF-69B1-898ADF5809B7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24" creationId="{CBFB88D8-F549-2C2E-6E76-3682437D7D88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25" creationId="{27638D15-002E-C6D7-2AFF-AAA5DC649C7B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26" creationId="{A5295BDC-3C6A-2EF5-4F7A-E687B4DEB637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27" creationId="{E537A15D-8890-81EE-EE99-53EB81747570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28" creationId="{6AABD7BC-E800-DA48-510B-5CB7B8104F6B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29" creationId="{25D090B7-AA9D-A477-5EDA-3268BC556F1A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30" creationId="{80DC6870-F667-1C21-3346-72D83A7EBE75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31" creationId="{5C9D9966-BDBA-BF2D-4C8B-0070D0A0E07B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32" creationId="{0D7CBE7D-8DFF-EF53-4F24-05C16D6ADF8E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33" creationId="{87F6C80A-CCD5-CC21-5FAD-D903E8588289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34" creationId="{675669AD-077D-C0B9-5D01-6BDF299FBBD1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35" creationId="{592465A2-5C65-B502-9515-59F133C0F47A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36" creationId="{69307935-B7A7-1F45-BAB1-293AA3E079E0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37" creationId="{8FA159D0-A5A9-0E04-359E-2A612EACE7CF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38" creationId="{5FC9C0B5-7192-A399-C81D-86848A30C237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39" creationId="{30B7D023-9CCE-CE3A-7CE1-2D5A83A8D1C0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40" creationId="{C4485D08-2455-50D1-1E7C-9B4C89B56D47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41" creationId="{A7E12005-FBEA-B47E-6A8E-57A6F6FD5FF2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42" creationId="{032FC848-3DC9-2801-31C9-804C799EF419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43" creationId="{F5C671B2-6648-F61F-BECA-D0E9AB4ACFEF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44" creationId="{0FAD60E8-4A17-9988-DC11-4D0895B5FA15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45" creationId="{A81F43FA-3FC6-246A-4149-AC1BC2B58A25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46" creationId="{25C0FE43-76C6-C05C-E25F-673C37D8BEBF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47" creationId="{23E4EF98-0DF1-BDCE-368B-B97382A9C0E2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48" creationId="{BB0D9333-EF1C-2BBC-9515-56314DE78BF3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49" creationId="{EA50F5DD-0D4E-2BF6-E73B-F56FE9570709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77" creationId="{321C394F-6307-7FC5-FB53-EB618861AD1C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78" creationId="{E00E1AA3-BA3A-7E20-14DA-3989C8BD32CC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79" creationId="{0791A7BE-15EE-368E-255F-746D2FAD42F1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80" creationId="{9F0C1C3C-4D16-4D14-C271-1A3ABD3A3AB3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81" creationId="{122DE5CD-8AF6-8AEA-7009-6C3017FA57A4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82" creationId="{C2848C09-83B4-4A3D-8523-3FAD0823D22C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83" creationId="{9DFE7DFD-36F7-34EB-DBE4-07B26CC0F9C1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84" creationId="{63FC8A67-EE6E-855D-2E74-E08EF9940BBB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85" creationId="{70CECDDE-85F5-7F65-44B5-A562B0D5EBEB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86" creationId="{676B3AAF-5494-1060-A906-4930B00DE255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87" creationId="{E2970BFD-12C1-1548-7C7B-60C4911CC5BD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88" creationId="{E348A49C-40B3-1FAD-B0C9-6C4D44C72748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89" creationId="{321FCB76-E9CE-309F-86F6-A53463B43FE1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90" creationId="{C61C1752-267D-B245-71E9-D95FA07F9B15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91" creationId="{9FC82B93-196E-7283-D1CA-43886B329132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92" creationId="{2658D10F-428D-C60D-1B16-9BA55531C727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93" creationId="{E693F85C-DD74-7248-0198-77A4EFCE6E4A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94" creationId="{0A6DCE62-720E-90F1-21C1-AB030AFDD114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95" creationId="{961EBE51-051C-6825-002C-9AA37BD594F5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96" creationId="{63DB8860-C729-EC98-3F79-75804303F8B1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97" creationId="{482EC3C0-79DE-EFA2-746F-A44E89AC647D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98" creationId="{B745D8D1-CF21-D3D4-0110-A1D4FA756E89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599" creationId="{745C1A97-09CE-AB99-0B2F-FB9041705FF1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600" creationId="{880C9BA7-A268-940E-DB2E-D017A9C5038A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601" creationId="{79A14318-27CD-251E-008D-747BE83A330D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602" creationId="{7B150C7C-AF5D-125E-05C0-C2A8950708A0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603" creationId="{FF0966AE-A989-16CE-6466-F7F3D3D38C32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604" creationId="{51F00780-2944-D6D4-7AC9-A30BBBD74FCD}"/>
          </ac:cxnSpMkLst>
        </pc:cxnChg>
        <pc:cxnChg chg="mod">
          <ac:chgData name="Wagner Sven (BT-VS/XSW-IVA1)" userId="6d9ba6ab-4bb5-4958-bcc4-b6d5e672a3da" providerId="ADAL" clId="{547FB3B7-9354-43EF-A5D6-5AFE0701A24E}" dt="2023-05-04T10:15:32.079" v="2018" actId="207"/>
          <ac:cxnSpMkLst>
            <pc:docMk/>
            <pc:sldMk cId="915080355" sldId="257"/>
            <ac:cxnSpMk id="605" creationId="{E02D389C-8DB9-2CE0-FB7D-23C16345A139}"/>
          </ac:cxnSpMkLst>
        </pc:cxnChg>
        <pc:cxnChg chg="add mod">
          <ac:chgData name="Wagner Sven (BT-VS/XSW-IVA1)" userId="6d9ba6ab-4bb5-4958-bcc4-b6d5e672a3da" providerId="ADAL" clId="{547FB3B7-9354-43EF-A5D6-5AFE0701A24E}" dt="2023-05-04T10:05:09.910" v="1879" actId="14100"/>
          <ac:cxnSpMkLst>
            <pc:docMk/>
            <pc:sldMk cId="915080355" sldId="257"/>
            <ac:cxnSpMk id="762" creationId="{31597CAC-3B61-23BB-9F50-F68F678D4DC5}"/>
          </ac:cxnSpMkLst>
        </pc:cxnChg>
      </pc:sldChg>
      <pc:sldChg chg="del">
        <pc:chgData name="Wagner Sven (BT-VS/XSW-IVA1)" userId="6d9ba6ab-4bb5-4958-bcc4-b6d5e672a3da" providerId="ADAL" clId="{547FB3B7-9354-43EF-A5D6-5AFE0701A24E}" dt="2023-05-04T12:04:06.866" v="2280" actId="47"/>
        <pc:sldMkLst>
          <pc:docMk/>
          <pc:sldMk cId="2793397683" sldId="258"/>
        </pc:sldMkLst>
      </pc:sldChg>
      <pc:sldChg chg="del">
        <pc:chgData name="Wagner Sven (BT-VS/XSW-IVA1)" userId="6d9ba6ab-4bb5-4958-bcc4-b6d5e672a3da" providerId="ADAL" clId="{547FB3B7-9354-43EF-A5D6-5AFE0701A24E}" dt="2023-05-04T12:04:08.405" v="2281" actId="47"/>
        <pc:sldMkLst>
          <pc:docMk/>
          <pc:sldMk cId="757967312" sldId="259"/>
        </pc:sldMkLst>
      </pc:sldChg>
      <pc:sldChg chg="addSp delSp modSp mod modAnim delCm">
        <pc:chgData name="Wagner Sven (BT-VS/XSW-IVA1)" userId="6d9ba6ab-4bb5-4958-bcc4-b6d5e672a3da" providerId="ADAL" clId="{547FB3B7-9354-43EF-A5D6-5AFE0701A24E}" dt="2023-05-05T07:19:17" v="2627"/>
        <pc:sldMkLst>
          <pc:docMk/>
          <pc:sldMk cId="573059270" sldId="260"/>
        </pc:sldMkLst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14" creationId="{034959BB-AFA4-1F21-9D70-22AF4ECF532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15" creationId="{6D0048B9-CC15-A9A2-6FB0-288C9FFDDBA7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16" creationId="{15163EE7-AD8D-2423-8F37-1F24D268B5A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17" creationId="{D5CD0132-8009-CF36-6080-90557DB416D9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18" creationId="{F3DF95BA-D365-F421-7CC1-4277D40A1B5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19" creationId="{793D4D8A-03BD-15CE-97A4-CFC346C5E930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0" creationId="{91BE0D9C-6B3E-E532-4D6A-FE2206F7C6F1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1" creationId="{23F06E36-4523-0F83-96FE-29344FA53669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2" creationId="{E056C116-4255-2EA7-15BF-D660C1B70381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3" creationId="{161AF94C-3F13-0BD0-838C-D522749E28AA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4" creationId="{43907BFB-3CA8-9038-E312-CBF8A5E6A7EB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5" creationId="{2C895763-9EFD-705A-2737-E4545B59FF6A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9" creationId="{21B8E83F-08BE-FF97-59BC-2366619B602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30" creationId="{F40C55A9-04B8-4A17-0A1A-6F0F6C3E802E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31" creationId="{AF7ABD1C-7A43-DF44-DED2-317E356D6DD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32" creationId="{0B97CBE7-4E47-FD01-0AD8-98A7223C52F3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33" creationId="{56505D94-AFB4-F6AF-6C05-E78BA3A53E7F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34" creationId="{5104D08D-0524-2703-C78B-8BD799ECA8C7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35" creationId="{AFBDBF3A-9B43-07EB-4C80-49A9A65413DA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36" creationId="{91EEF1DF-785D-0FF5-5D4F-A83A4A67F269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37" creationId="{A1FDFCB6-2A98-87AB-293A-7A777D9C5960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38" creationId="{90C52BFC-9534-61E4-CD71-7B5D22AA1AC9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39" creationId="{0AC4A3BA-3E60-34CD-9C99-A3A61C26CFCD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40" creationId="{CB2EBF49-1153-149A-49F4-E768BA8C2AEE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46" creationId="{A6B2DCDF-A10F-493A-760E-053531F8A12A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47" creationId="{197B0126-1120-1405-889F-6E75C5CC6C5A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48" creationId="{B75495AB-D07C-F7B6-3F9E-79542D7F8C6E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49" creationId="{A25380E4-FE9F-D28E-07D3-7881FCF1808E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50" creationId="{C2B9A521-0795-1968-8E08-F7799B24C2F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51" creationId="{36E97BDE-B592-BC32-5F7A-5BC91B48097E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52" creationId="{21753509-F2D6-2290-A378-2F1064CD704E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53" creationId="{9E359B6F-60F2-0E60-3408-1C8193F8D40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54" creationId="{D89B49F0-0A4E-D39F-76E1-ADB5FA7AD90D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55" creationId="{63727B0E-F94C-E1E1-F0DE-90F57994EF52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56" creationId="{A2FFD131-10CB-F9C3-5D27-32E9AA523535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57" creationId="{5564FC72-8E12-B010-9FAE-39E523FA988A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1" creationId="{2CA36C1C-738C-3C20-C66A-4684CABC6FB2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2" creationId="{8DA4C225-44ED-8257-F4A0-F8DDE9B795E5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3" creationId="{695BE576-4F8E-35EB-C911-A00F2A2861CE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195" creationId="{15BF9ED3-D61A-82E0-AE36-75DDEA9F8892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196" creationId="{F05B8E47-D8AD-DA02-E497-D987E193231F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197" creationId="{3FE6AEB8-60CE-1719-9931-A27BE51D5955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198" creationId="{321C1962-B166-6AAC-C12C-BE4094F6DFB2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199" creationId="{F9244113-2AF6-2EA3-B779-1B3BBC7F4DCC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00" creationId="{EDA1130F-9300-D71D-CE1D-53D1F186883D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01" creationId="{BE90350C-A904-3392-352A-AD325E4C55D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02" creationId="{FDD38578-EA0A-57B9-A092-8D8683B52141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04" creationId="{E96CA0D3-9B6E-04EA-076F-FD4F6BC46AE0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08" creationId="{8DABD340-306F-F149-CB5C-4E5B670CD6FB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09" creationId="{55AE0D5A-A58B-5534-F32D-FC5FCB0DA9BA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10" creationId="{AF97DF7E-00B1-C468-B178-33B795A9960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15" creationId="{CFBEB324-B057-8594-2537-A3C189B99BC3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16" creationId="{4B180600-140B-0D82-EA8A-1C059C178D6E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17" creationId="{04729F6A-4F0E-B3CA-56E0-F6E61A0758A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29" creationId="{EC18C856-05EF-1F08-5563-57BCAD3AF901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30" creationId="{73AD0444-D05A-93CB-0960-F428CFFEBCB5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31" creationId="{DE566744-FA4F-8522-F80C-62E41C6E4D4C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32" creationId="{C225E6DC-B18D-58F9-3550-AB68495C133C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33" creationId="{E4EFDC60-C6B5-258C-8CAA-D59D3184E9F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34" creationId="{616E0491-428D-2EE0-373C-8726E2969179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35" creationId="{961CB2E1-E950-5C5C-A23B-3C6DFF0CB62E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36" creationId="{914C57E8-D530-1737-809E-26B75AB9B659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37" creationId="{F3470900-10E1-D9E4-9F36-6E114DF1E043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43" creationId="{6B09E3B2-86FA-2802-DF4F-4D02E0E0AB49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244" creationId="{627CDEFC-31B6-CC28-E93F-9F2FE2286A55}"/>
          </ac:spMkLst>
        </pc:spChg>
        <pc:spChg chg="mod">
          <ac:chgData name="Wagner Sven (BT-VS/XSW-IVA1)" userId="6d9ba6ab-4bb5-4958-bcc4-b6d5e672a3da" providerId="ADAL" clId="{547FB3B7-9354-43EF-A5D6-5AFE0701A24E}" dt="2023-05-05T06:44:16.537" v="2398" actId="207"/>
          <ac:spMkLst>
            <pc:docMk/>
            <pc:sldMk cId="573059270" sldId="260"/>
            <ac:spMk id="249" creationId="{29E11834-186A-D802-8E53-2FC6BC18536C}"/>
          </ac:spMkLst>
        </pc:spChg>
        <pc:spChg chg="mod">
          <ac:chgData name="Wagner Sven (BT-VS/XSW-IVA1)" userId="6d9ba6ab-4bb5-4958-bcc4-b6d5e672a3da" providerId="ADAL" clId="{547FB3B7-9354-43EF-A5D6-5AFE0701A24E}" dt="2023-05-05T06:44:16.537" v="2398" actId="207"/>
          <ac:spMkLst>
            <pc:docMk/>
            <pc:sldMk cId="573059270" sldId="260"/>
            <ac:spMk id="251" creationId="{430F2550-DB36-CE9E-7F14-C01022E36076}"/>
          </ac:spMkLst>
        </pc:spChg>
        <pc:spChg chg="mod">
          <ac:chgData name="Wagner Sven (BT-VS/XSW-IVA1)" userId="6d9ba6ab-4bb5-4958-bcc4-b6d5e672a3da" providerId="ADAL" clId="{547FB3B7-9354-43EF-A5D6-5AFE0701A24E}" dt="2023-05-05T06:44:16.537" v="2398" actId="207"/>
          <ac:spMkLst>
            <pc:docMk/>
            <pc:sldMk cId="573059270" sldId="260"/>
            <ac:spMk id="275" creationId="{284E1527-9163-E2BE-22D0-2D8378A157E9}"/>
          </ac:spMkLst>
        </pc:spChg>
        <pc:spChg chg="mod">
          <ac:chgData name="Wagner Sven (BT-VS/XSW-IVA1)" userId="6d9ba6ab-4bb5-4958-bcc4-b6d5e672a3da" providerId="ADAL" clId="{547FB3B7-9354-43EF-A5D6-5AFE0701A24E}" dt="2023-05-05T06:44:16.537" v="2398" actId="207"/>
          <ac:spMkLst>
            <pc:docMk/>
            <pc:sldMk cId="573059270" sldId="260"/>
            <ac:spMk id="302" creationId="{9E3A1FA0-1C73-E867-A10F-7D1CC91DACC5}"/>
          </ac:spMkLst>
        </pc:spChg>
        <pc:spChg chg="mod">
          <ac:chgData name="Wagner Sven (BT-VS/XSW-IVA1)" userId="6d9ba6ab-4bb5-4958-bcc4-b6d5e672a3da" providerId="ADAL" clId="{547FB3B7-9354-43EF-A5D6-5AFE0701A24E}" dt="2023-05-05T06:43:30.492" v="2370" actId="207"/>
          <ac:spMkLst>
            <pc:docMk/>
            <pc:sldMk cId="573059270" sldId="260"/>
            <ac:spMk id="334" creationId="{F9ABFAE3-19EE-6BC5-1BB8-C943FB46CFC6}"/>
          </ac:spMkLst>
        </pc:spChg>
        <pc:spChg chg="mod">
          <ac:chgData name="Wagner Sven (BT-VS/XSW-IVA1)" userId="6d9ba6ab-4bb5-4958-bcc4-b6d5e672a3da" providerId="ADAL" clId="{547FB3B7-9354-43EF-A5D6-5AFE0701A24E}" dt="2023-05-05T06:44:16.537" v="2398" actId="207"/>
          <ac:spMkLst>
            <pc:docMk/>
            <pc:sldMk cId="573059270" sldId="260"/>
            <ac:spMk id="337" creationId="{CD7DB199-869C-4246-61D7-1EB97CC41C47}"/>
          </ac:spMkLst>
        </pc:spChg>
        <pc:spChg chg="mod">
          <ac:chgData name="Wagner Sven (BT-VS/XSW-IVA1)" userId="6d9ba6ab-4bb5-4958-bcc4-b6d5e672a3da" providerId="ADAL" clId="{547FB3B7-9354-43EF-A5D6-5AFE0701A24E}" dt="2023-05-05T06:44:16.537" v="2398" actId="207"/>
          <ac:spMkLst>
            <pc:docMk/>
            <pc:sldMk cId="573059270" sldId="260"/>
            <ac:spMk id="343" creationId="{71224D03-4A77-D5F8-D804-082718733DBD}"/>
          </ac:spMkLst>
        </pc:spChg>
        <pc:spChg chg="mod">
          <ac:chgData name="Wagner Sven (BT-VS/XSW-IVA1)" userId="6d9ba6ab-4bb5-4958-bcc4-b6d5e672a3da" providerId="ADAL" clId="{547FB3B7-9354-43EF-A5D6-5AFE0701A24E}" dt="2023-05-05T06:44:16.537" v="2398" actId="207"/>
          <ac:spMkLst>
            <pc:docMk/>
            <pc:sldMk cId="573059270" sldId="260"/>
            <ac:spMk id="351" creationId="{9BCA4A2E-6A1C-7347-074A-79CB0ED6E870}"/>
          </ac:spMkLst>
        </pc:spChg>
        <pc:spChg chg="mod">
          <ac:chgData name="Wagner Sven (BT-VS/XSW-IVA1)" userId="6d9ba6ab-4bb5-4958-bcc4-b6d5e672a3da" providerId="ADAL" clId="{547FB3B7-9354-43EF-A5D6-5AFE0701A24E}" dt="2023-05-05T06:44:16.537" v="2398" actId="207"/>
          <ac:spMkLst>
            <pc:docMk/>
            <pc:sldMk cId="573059270" sldId="260"/>
            <ac:spMk id="352" creationId="{D1649706-C8ED-7DA2-7ADD-DDA75CEC4C9D}"/>
          </ac:spMkLst>
        </pc:spChg>
        <pc:spChg chg="mod">
          <ac:chgData name="Wagner Sven (BT-VS/XSW-IVA1)" userId="6d9ba6ab-4bb5-4958-bcc4-b6d5e672a3da" providerId="ADAL" clId="{547FB3B7-9354-43EF-A5D6-5AFE0701A24E}" dt="2023-05-05T06:44:16.537" v="2398" actId="207"/>
          <ac:spMkLst>
            <pc:docMk/>
            <pc:sldMk cId="573059270" sldId="260"/>
            <ac:spMk id="357" creationId="{899261BB-6435-58C8-E87E-C3977DA9CECA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374" creationId="{31CE304D-2C3E-D64A-E9C0-C56D1A2410CF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379" creationId="{59E02643-6554-96AF-56AB-8589163FBBA3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380" creationId="{02671668-BC37-6638-C7FE-70D0C5C39743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388" creationId="{8B50EC57-E52C-7B40-E088-276589C55838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389" creationId="{939B8644-8E22-81EA-4A02-828EDAFBEB3C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395" creationId="{2817F9A1-AB70-357F-4CFB-8A861C9D0D02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405" creationId="{44DFD08E-BF62-3549-EFCD-D74D9C7271CD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437" creationId="{A5F67867-C041-E427-18D9-14BB415C399C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471" creationId="{655B242B-9F15-C74D-2921-BC715F604BBE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507" creationId="{0A74FEFE-4D6A-FAE6-3C80-45527E1FFA74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510" creationId="{66B089CF-7F16-622E-69E5-74D38662C338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512" creationId="{1F423185-18F2-95CE-B8DF-A5C05E30747A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520" creationId="{FD4DF0A8-1DD3-E93B-A188-67729DDA4180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526" creationId="{169C9485-4966-B6AD-438D-652A6EC811E3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529" creationId="{7B922295-450C-660A-D4F1-28880822850B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531" creationId="{3A62FE44-ED55-E74B-4452-E74E3DA638F3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559" creationId="{6D4E7713-B184-8D11-E0B4-27DF94A149B9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569" creationId="{A0874921-967A-5457-66AC-46115902F70E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571" creationId="{E9CC0A01-A194-4E63-80B4-37E2E06E71A5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576" creationId="{4A026B39-A1EB-A21A-6594-3C3FE499DADA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604" creationId="{DFABE045-0864-6A8C-066E-70EFA269946E}"/>
          </ac:spMkLst>
        </pc:spChg>
        <pc:spChg chg="mod">
          <ac:chgData name="Wagner Sven (BT-VS/XSW-IVA1)" userId="6d9ba6ab-4bb5-4958-bcc4-b6d5e672a3da" providerId="ADAL" clId="{547FB3B7-9354-43EF-A5D6-5AFE0701A24E}" dt="2023-05-05T06:45:00.610" v="2413" actId="207"/>
          <ac:spMkLst>
            <pc:docMk/>
            <pc:sldMk cId="573059270" sldId="260"/>
            <ac:spMk id="619" creationId="{5E980294-F899-B9B2-E01C-3AF9321AD0F2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29" creationId="{68A41802-077F-4564-A159-F9903975D90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30" creationId="{9EA45A88-C7F7-52F0-5592-8B55FAA24FD0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31" creationId="{382A82F5-25C2-8E0C-9D9D-0E40A414057B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32" creationId="{CE452F2B-FB9E-D9CE-F928-4645BC87376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33" creationId="{D5C09E35-85CA-3CB8-FDDD-CD5A71C903D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34" creationId="{EA64D492-8DC8-B9C1-1D5E-BED68D21144A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35" creationId="{388D0F30-2285-E37E-5161-E777DCE82E1D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36" creationId="{FC4C4946-AFEF-CBD0-684D-9B5633ED4C4A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37" creationId="{3FAE21F3-4868-F0EF-64EB-2299AD19CB2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40" creationId="{D355789D-C87A-7D94-5937-51C0D2FAD723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41" creationId="{CBE956A1-8D66-8487-1BD6-2619CD398D1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42" creationId="{1D7CE8E4-3C7F-8DA8-021E-77F536C1F7E3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43" creationId="{42633088-4933-96AD-9D03-0311C1296400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44" creationId="{8CE7AC12-FCCD-6A8C-10B4-DEE56CE2BBEC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45" creationId="{FCDE82B9-6292-A3A7-C702-D9A0473B61AA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46" creationId="{F8406BF1-8666-99D9-4713-4D6A4C87C587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47" creationId="{F7C243B4-2CE0-7D91-FE87-C0695B2973AE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48" creationId="{7A31B3F9-3511-B474-CB9E-5D5B69B4DE65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49" creationId="{3F428E79-66CD-FE61-34E9-333A2D161E5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53" creationId="{15A3A1D1-86BB-3679-7B3B-D214013665D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54" creationId="{6B2A089E-E8D4-2F81-C19C-1826EA13380D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55" creationId="{775EFE63-54FE-042A-61CE-D0CA2EBA26EB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56" creationId="{70BE9678-2566-2517-6822-19D5EEABACA2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57" creationId="{F3CEB266-563C-592E-16B1-2007699A7F3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58" creationId="{89E22EFD-1A21-1225-F475-5A15DFEBA98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59" creationId="{ED406212-16FB-6D61-8B4A-A271EDDFC1CD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60" creationId="{96BB2132-712D-D087-03D1-5D91A719590F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61" creationId="{4237CF90-30B8-A9F6-E821-4790D3869D15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62" creationId="{18B10802-D72C-A25F-21CA-AEF85A8685FC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63" creationId="{7BC3371C-2AD5-2B9A-C608-0D0C18A5B28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64" creationId="{2CC7FAF4-D593-E9B3-A4CD-015318B3E76C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75" creationId="{D6B0B3CD-9285-F974-57AC-5E8F539A4D2D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76" creationId="{C7BAE2E7-1ECC-C6E9-E5B3-557B567B98F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77" creationId="{4D3CE932-61F1-7A4E-4BB9-AEBD890BF7B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78" creationId="{31837802-4F05-00C7-7A49-F0A1C828A971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79" creationId="{BDF93980-A05E-927D-5CB5-22A4BB1F4BB0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80" creationId="{766BADD1-53FC-C238-51DE-3C61B2C311F3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81" creationId="{8207E360-2F02-BECB-80B9-8FDA47D108D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82" creationId="{7A4AB11A-2E71-B4A3-2328-B977A4AE969E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83" creationId="{6E6DD363-3215-8229-A9C5-C3FAA44B0A03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84" creationId="{B15029EC-1043-F04E-46BF-FFC332F6F2E2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85" creationId="{95BCF6E3-9353-50D9-7015-D527B6D901AD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86" creationId="{7FB4399B-16F9-4FFC-A22B-03AB5EF30DE7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90" creationId="{A47D9FA4-BDED-98F8-1FB5-3A8E2173156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91" creationId="{5E5068A4-1B51-6BD0-C80A-01D4F19A655E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92" creationId="{A427E186-CF8F-ADF0-39C7-967F80A5FB77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93" creationId="{3BDBF026-EE41-80BF-42FD-63C610F390FF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94" creationId="{2A68DC35-5ADD-3595-71EF-007F9DAF7D02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95" creationId="{552C03E6-0CC9-BCD9-1629-B060EC84EBFE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96" creationId="{422CD728-D25D-DF4C-7198-E962BAE3A0C9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97" creationId="{946B95BE-7271-DBCA-B7A1-A04BB3F7344B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98" creationId="{4D58ABF3-AAB6-7824-5038-05154523C521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699" creationId="{9099A4C9-3F43-B152-44AA-EC8908531D6A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00" creationId="{02DB693D-116C-3048-4B6F-D9AC1BAD52F3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01" creationId="{3B41C70C-83A3-3135-7324-2E3408884EDF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07" creationId="{B9979C4F-4C13-4E72-D8CB-A6CDCBF8BDD9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08" creationId="{1267379B-F701-EEA2-FFEB-0B4DA1FBB48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09" creationId="{CD9A3FA3-5F0B-375B-D1A3-E65425BD303D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10" creationId="{B7803942-600C-6939-24FB-89405A8BB5E0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11" creationId="{5BC53C4B-37B8-CDA0-448A-43FC8F53C472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12" creationId="{3EC7613B-3856-354B-E67C-E077CF2D6E5C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13" creationId="{FD48029D-8321-AFF2-1552-C0549036B0F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14" creationId="{AD281C2A-D01A-2DE5-7833-6C92C0B3F230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15" creationId="{D40F3B16-B08D-114C-8783-9EF05B9F3EF9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16" creationId="{BDC71232-010E-A27E-DDCA-626A057F0081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17" creationId="{18E3762C-F142-DB91-B68A-DC6364C23B9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18" creationId="{BE2DA291-2B12-4E38-A127-E26D5242668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22" creationId="{B2552E1F-F154-E65A-9A1E-E013AF0F024C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23" creationId="{00ACB827-80A4-FC02-1FCC-D497DD0ACB3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24" creationId="{FB8E2A7F-90AC-0B1E-56A4-D21760CBF89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25" creationId="{01E31FB0-3D61-FE46-D060-D9C599F60157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26" creationId="{9ABD5E9B-F639-C15D-3AF1-C246666EAD1D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27" creationId="{2DA85375-5BF7-088C-3CE2-EA7FD4B999CB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28" creationId="{B519CA6D-9D1C-F2CC-49C4-FCED2E36F94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29" creationId="{F0705F41-75C8-F1E8-149A-0DCB8DD03AE2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30" creationId="{86530235-C8AE-0FF7-40DF-794634CC4BD3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31" creationId="{0D64FE75-8F0D-5CA0-10EC-1E01265D4FB5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32" creationId="{08AA637C-D19B-3D6A-BAE9-C4591DDABE92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33" creationId="{618B3B5A-F11C-3F67-4844-1C1FB45D360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39" creationId="{F48D4F08-D66B-BBFE-2A7C-931047A39FC2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40" creationId="{EE1F7D8E-E1AA-C95D-6D26-500BAC528E2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41" creationId="{DE7F8764-C804-7F7E-8A82-52865B6D0310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42" creationId="{73B41B36-DF62-9702-2F66-862CD42850FD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43" creationId="{12B3E266-1969-BE38-CD54-962C1D84FC12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44" creationId="{11C19F24-FD0A-C096-0854-60C12203E0AF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45" creationId="{23E55AC5-E81D-CB8A-5B80-A2183FB283EA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46" creationId="{E825FCDB-435A-6943-54C8-4966C64123DA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47" creationId="{BD58769E-8709-B103-B216-33C2FEB7F28D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48" creationId="{5C362184-0575-ADAA-34D3-EFDC06834963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49" creationId="{ECE55AEF-E401-6932-F2E0-6A5C363EE71A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50" creationId="{E80E7453-1E37-1557-7ACE-14FFF87FAC4B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54" creationId="{A4D249F9-D30F-42D0-D83C-3AAC67E2D02F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55" creationId="{C58EEB03-E3EB-CB8B-DCAF-2E73D957BA9B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56" creationId="{07F1C31D-AB58-EB0E-C110-021CE33E61E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57" creationId="{666BB78C-450E-742F-D3A9-2AB8C16204C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58" creationId="{F26BEE02-585F-8051-7E67-C6F3E738907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59" creationId="{17B05D85-5117-61E2-12C9-26137F6BA98D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60" creationId="{D2DFD271-23D9-A270-2ECC-4BDBEE41D4AE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61" creationId="{E0A6E0D6-8980-392F-FC9D-D885B827B0EC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62" creationId="{B697EDC3-A83D-6A57-5FAE-56433D3A603D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63" creationId="{B70C52D3-3989-BD2B-1BAC-AA6DB32895EE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64" creationId="{14B54E26-11D7-8EBC-9565-55B74C5F4179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65" creationId="{FBD896F1-2CFF-B7BD-581A-5B8E0306A24B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71" creationId="{41D1E83F-BDAD-A623-CEF6-4E6C7318B5D1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72" creationId="{6E3850B9-EB8D-96BA-A15B-6CA5BDD89DA7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73" creationId="{8B2A0F6B-A231-FC8C-56F1-AB762CA7F21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74" creationId="{AA153217-D7CF-AA1F-5BCB-952C761E9C25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75" creationId="{9BDEA93F-D1FF-5F4F-979C-99EB1EE38A5C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76" creationId="{690B416D-6909-9488-FC3F-BF943F45853A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77" creationId="{F126279B-FFA7-139C-C556-49B5C52B880C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78" creationId="{F0714783-E44E-6C47-B044-E15D9B5BD925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79" creationId="{28321267-A077-53C1-7D65-32C7AA50F6B5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80" creationId="{3543A526-2581-37E3-E22A-C9C60970D2A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81" creationId="{3661EFD5-51E0-1300-3A52-C79425EF1A8A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82" creationId="{D78E6775-AE86-399D-40BB-31CF66C992D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86" creationId="{9BD444F9-181B-D4CE-9BA7-3CB436E3804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87" creationId="{569C8800-A002-BDF0-3234-5DEDFEE3126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88" creationId="{DF416074-0B23-32E4-50CF-1B1EDBA65AE7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89" creationId="{4646B533-7BBD-08CB-038C-A8DD50E21D0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90" creationId="{60E1E8AD-5F82-F349-F8E1-647E111014C1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91" creationId="{3038DAD0-05C2-9C49-3D87-ACD5661E1A82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92" creationId="{E7D57ECE-4436-9B05-F5D6-C4E9ABD12FBD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93" creationId="{082DF434-E25C-A46E-4A40-BC43B75E53B3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94" creationId="{964B81CD-E4E2-3AE3-86BB-91BC0400F37C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95" creationId="{6807EBE2-4A2A-855A-E9F6-12E3F7FCFB0F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96" creationId="{E0026F0D-7FEB-A68B-230B-A7914994D82B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797" creationId="{C2166699-BBCC-3774-32FD-76286DE7E88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08" creationId="{A233BCA1-3C2D-5E69-88AA-8342362F111A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09" creationId="{70F1EF35-0A46-E7E4-A5B4-5212EDE6EC25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10" creationId="{DE6FB2B0-5CCE-A79E-B0A5-FCF08B0A560D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11" creationId="{02039449-7EE5-3C71-AEA9-1F6F69DC3465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12" creationId="{B1DFC218-4FDF-AE8F-F585-D4CC2E1F52B9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13" creationId="{6CA5FF64-4178-D8CE-08AB-5024CFAE7312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14" creationId="{A17DA51C-F62E-9EF7-8968-0763A45F38D5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15" creationId="{47E393E7-203A-55AA-CB55-31D35502A025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16" creationId="{21419C0A-7731-C91B-97AB-74E553D38FFF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17" creationId="{0C882072-7726-3DC3-FA42-DA0385B2EE00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18" creationId="{0A42EAE2-DB46-B53A-AC14-18A58F7FFF0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19" creationId="{05AE6CE3-7B9D-C65D-0E0C-7A9C5F215F72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23" creationId="{BB879607-2227-2F2F-EB86-E37D59775F4B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24" creationId="{9A8B1727-4999-FC28-C18D-E9AF9A5BF16A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25" creationId="{1C494DDA-C19C-D077-E06B-01F0E171EC1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26" creationId="{22EF84EC-C983-B879-3D64-4BE27D917ED1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27" creationId="{79ECE21E-DE4D-FC42-49E9-D885A2594061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28" creationId="{DAAA960B-5AD7-18F3-3369-4C79208D7D2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29" creationId="{1B6DCD36-5B63-FBFD-5D77-08892CD364FC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30" creationId="{8E72631C-1668-10A6-3CF2-6D597EAD54F0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31" creationId="{119CBFBA-66D6-E053-AAE6-8E8AC89AED5F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32" creationId="{94A8BCBA-BACE-19F6-1DF9-465C0A1BEC4F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33" creationId="{6FF36F57-402A-46B1-136D-A7B9869D2E8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34" creationId="{7A85645A-B333-788B-51A5-B82EA5240F8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40" creationId="{BAB4CBD4-029B-7777-69D6-41F9D8876A7C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41" creationId="{8C969783-1C08-B359-A792-D1F5F1875A3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42" creationId="{D8720FA6-EAA1-1C10-09DB-8F335559187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43" creationId="{DC6A367A-0BD2-CB20-B876-EAF0E46F181B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44" creationId="{F14CCD0B-E631-3D3F-AA2E-5E70E9052B37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45" creationId="{80939BA2-A208-A231-716E-2F51C06C8602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46" creationId="{92B1C6B3-7F4A-A0E2-0292-53D06A870AA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47" creationId="{C2310AC0-D0D5-A970-21F3-53EBCFD97F4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48" creationId="{C3615E26-86F2-3489-4CC5-8403A9CE5A17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49" creationId="{B1E56207-A284-9DA5-E80C-6CD41075A63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50" creationId="{85BDB36E-710E-4448-E3B6-D96515863410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51" creationId="{FE5B330E-0B88-7C37-E999-5BA7C70F4AF0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55" creationId="{8FFC263F-5785-D544-983F-C661EF73E6AE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56" creationId="{05C19EEB-099B-6757-607F-E19D9176A4E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57" creationId="{3B0C83BD-6F09-41F3-B0D8-84E0D738F247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58" creationId="{0CF63A1F-1ECC-F615-5123-AA92D382ECCE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59" creationId="{25C37333-7D12-263C-7A1C-92F4BAB6A01D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60" creationId="{6E743349-77AD-3241-DF74-1709AE2F3E42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61" creationId="{F8D6D3DF-FA58-B5B4-9274-C876E5EC1563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62" creationId="{E8EACD1B-B7D3-7ED7-3E6F-2CE729AC38CD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63" creationId="{24027D5B-2E78-D014-7E4E-ABB9C3F01AEF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64" creationId="{3340698D-585F-D780-FEBD-8D599605AD97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65" creationId="{7D3C8229-0367-766E-E8D8-3546866517B9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66" creationId="{9055AA57-649F-7A3E-BEDB-0928E33DB932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72" creationId="{023C0B84-EDB9-A235-10CB-137337775E73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73" creationId="{B6519333-C71E-A854-01B1-ABA6F2158195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74" creationId="{9F8B24D5-0C60-DE61-2354-67410EDA81CF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75" creationId="{BC137CD0-5AAA-AC7F-26A7-9EF68BB7814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76" creationId="{8241B625-F0FE-E62B-D726-106D34F8D247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77" creationId="{FBD3FC2C-7414-0687-E8FA-DE60EB0634BF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78" creationId="{71EEBEDC-D16E-ADE4-8225-231551C43B0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79" creationId="{3E41F5DF-E962-D876-8000-E3148829F19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80" creationId="{28A2BBF1-0755-1BE4-7BBE-CD27E289683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81" creationId="{257EB747-DF71-7B88-7D29-5AFF26A9FDD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82" creationId="{4C219F04-BABB-2C0D-A4AA-62D6E415E8A0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83" creationId="{0A1D45BD-0B28-8493-A046-9185011AE5C3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87" creationId="{129F1E70-1BB9-F599-D415-DA432510BCF5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88" creationId="{4D18A3A1-6A57-4204-2305-927394DBFB41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89" creationId="{385C9CB2-C826-F5B9-6D9C-10B13B3A8E40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90" creationId="{091623EF-6E81-486D-AD37-246C879B6D7C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91" creationId="{19A93AE5-068E-C7A6-A333-714F1B073427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92" creationId="{AC7F0D47-5207-C7C4-8F14-D3358CE8D5E1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93" creationId="{120DDFE7-580D-85AF-41AA-55A38BE0B00F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94" creationId="{C273AE97-B5A4-D2AC-447E-D772869A6433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95" creationId="{E72B1686-8D1A-CFAE-BEE0-BE345AB28D01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96" creationId="{83405E78-B328-6701-2583-166D3F985EE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97" creationId="{6EEA41DE-4066-FC5A-B5C3-DA02A45D74B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898" creationId="{AE45C0D8-A57E-CD63-011C-E154689E0093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04" creationId="{77509953-7A5C-A6AE-C1FF-D1E1761A11BE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05" creationId="{6DD2A1B6-6687-5373-6E15-8883775077D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06" creationId="{DE27AFE9-68D3-69F4-AB31-1686F2810E79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07" creationId="{B5B419C4-35A8-D8F7-1CD2-FCB7029392CC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08" creationId="{A48B2547-03F6-C011-748F-9247B5F83A6E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09" creationId="{B720C8AA-CB05-D170-CB74-AD198D7AE3C7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10" creationId="{04C370E0-FED9-788D-3B22-695AC40AFB0B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11" creationId="{5DDC56BD-9C8C-CCB8-6F64-D1AB7BBB88FE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12" creationId="{007F9EE0-9B42-9A75-73B5-B8FF9E8256A5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13" creationId="{52EFDA84-CE4C-3DC1-B41C-93AF7DA8A44C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14" creationId="{6BC2AA7C-B33D-B830-35C1-CA7E4A2FA5D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15" creationId="{22425CF6-1CB8-1818-1B05-84FCC8FF92B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19" creationId="{0B125C3D-7AE2-10AE-695C-37382ACA6348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20" creationId="{EE9E0B39-F5A3-4520-0724-E0AEBECC7C85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21" creationId="{7F397DEF-5FDC-7DC1-55B9-FB49E18D7CD4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22" creationId="{18CC7609-E4B1-9A63-E235-9E0D49E8FCCA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23" creationId="{EA521CAE-D5CE-AEDF-7A35-BB40EF9E7776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24" creationId="{1FF5E62C-D221-1C20-9787-59DF94BF8D12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25" creationId="{509DF936-CA3B-128A-5A8E-434E01EC0A50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26" creationId="{A310943D-5A33-625B-ACAD-A89B244269BC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27" creationId="{8DB1FD10-85F0-4B65-C5F2-83B7BA1BBF0A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28" creationId="{F404BC9F-352B-66B7-0B28-EA7DF61F6FED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29" creationId="{ACF35349-EF78-C0CC-A6EE-DFA4AE5B6719}"/>
          </ac:spMkLst>
        </pc:spChg>
        <pc:spChg chg="mod">
          <ac:chgData name="Wagner Sven (BT-VS/XSW-IVA1)" userId="6d9ba6ab-4bb5-4958-bcc4-b6d5e672a3da" providerId="ADAL" clId="{547FB3B7-9354-43EF-A5D6-5AFE0701A24E}" dt="2023-05-04T09:02:36.798" v="134" actId="165"/>
          <ac:spMkLst>
            <pc:docMk/>
            <pc:sldMk cId="573059270" sldId="260"/>
            <ac:spMk id="930" creationId="{343A9F1B-2CA8-9391-E301-5D65AD77B45E}"/>
          </ac:spMkLst>
        </pc:spChg>
        <pc:spChg chg="mod topLvl">
          <ac:chgData name="Wagner Sven (BT-VS/XSW-IVA1)" userId="6d9ba6ab-4bb5-4958-bcc4-b6d5e672a3da" providerId="ADAL" clId="{547FB3B7-9354-43EF-A5D6-5AFE0701A24E}" dt="2023-05-04T09:02:52.703" v="136" actId="164"/>
          <ac:spMkLst>
            <pc:docMk/>
            <pc:sldMk cId="573059270" sldId="260"/>
            <ac:spMk id="934" creationId="{22C00593-2AC1-B1BD-E7A4-ABFCAE5C82A7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948" creationId="{943E909C-CEF6-B7A1-673C-5D424E4B402A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950" creationId="{A7707719-7434-DA0F-A6CF-0916792F068B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952" creationId="{5FDAF12E-3616-D658-1807-A0DB886CF7D3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954" creationId="{4357FD12-984E-A661-3E4A-E7C66ED25D26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956" creationId="{067D79CD-348E-5A0C-507D-3241FFCBCE3D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958" creationId="{5FAE92EC-3268-E130-8877-8EE0A5E238A3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963" creationId="{51956646-3442-7AAD-29AE-E1D8B05E481D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965" creationId="{21AC2C44-199A-B1CB-8EE0-3B62B03E6D4E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967" creationId="{661BBD8C-35FD-3713-B1BD-E7FEFDD23EF2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969" creationId="{97E7D74B-142F-42A7-D130-951EDEED3384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971" creationId="{8C7E29BE-B931-3FB5-7802-DB8D7233159A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973" creationId="{787A9DFD-931A-8F16-4DA0-1B677E4FCFEC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012" creationId="{7D79FC80-CBA1-8E90-6E81-D5E6E370226E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013" creationId="{8D9D9CF7-8ACD-EB5C-F86F-5FFD4F213870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043" creationId="{CEDBD80B-496F-6D10-B234-205AD101363F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045" creationId="{ADBE335A-75EC-E176-704D-D5A171E9F307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080" creationId="{DEDD1514-0F28-4F3E-E8BA-A3B059FBA4DA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084" creationId="{B4D525D5-B182-9C98-6915-25E563FEE1F9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088" creationId="{1989B88F-7DA8-EE03-403C-B7FE624C3A92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095" creationId="{0ED86B0D-F0FB-626C-064A-28E892EC5753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099" creationId="{3AD5DBAB-C6E6-D904-818D-3D50900A6135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103" creationId="{B743D657-EAC2-8D13-F850-066C2DEE27F6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113" creationId="{D9F8A45C-CDB8-90C9-95BF-5DAA81E06C3D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115" creationId="{A934E7A3-4592-2447-177F-2E47C21D6909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119" creationId="{70F8F44D-0F06-5A70-0416-2F69968C65F7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123" creationId="{0C05DE05-8C8F-CA13-2FFB-CDEF1EB94F61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146" creationId="{E44705AC-D29C-FD78-D3C6-8EFD43A1DAA5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177" creationId="{15E2CFC0-81FC-A684-C9AE-8EAFCE390A00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216" creationId="{495E39B6-354A-F770-AD5F-3E20B98C3C20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220" creationId="{60EF849D-0F3B-7E79-3428-60CDB16884BB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224" creationId="{E1B1E2CC-6694-0081-AD4E-95C748239823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231" creationId="{C6935CBD-2083-7B10-B53B-1F5947ECEDBE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235" creationId="{82D3C292-E56B-FC01-C2CF-05BF902038C3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239" creationId="{E139D156-70F4-056F-323A-C9629B1BFB62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246" creationId="{6F1E61B8-C764-DF21-1AB4-D76EB0FE6816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280" creationId="{EEAE276E-56CD-4891-47FD-23A151F8B80E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284" creationId="{0CD9F2EC-7F51-D54B-7E2C-45FBD9713DE1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288" creationId="{584FE45B-D0AC-8856-B7BC-E20485E339D6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295" creationId="{FDC04EEC-544D-7D73-3005-85C60A2B6894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299" creationId="{6761A695-EC83-A43E-3ED0-6356B2A1D0D5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303" creationId="{50268DFC-2C61-01A3-74D8-823AA5A85887}"/>
          </ac:spMkLst>
        </pc:spChg>
        <pc:spChg chg="mod">
          <ac:chgData name="Wagner Sven (BT-VS/XSW-IVA1)" userId="6d9ba6ab-4bb5-4958-bcc4-b6d5e672a3da" providerId="ADAL" clId="{547FB3B7-9354-43EF-A5D6-5AFE0701A24E}" dt="2023-05-05T06:46:40.977" v="2428" actId="207"/>
          <ac:spMkLst>
            <pc:docMk/>
            <pc:sldMk cId="573059270" sldId="260"/>
            <ac:spMk id="1309" creationId="{9C724FAC-E0C5-65E9-7424-98F7D45035C9}"/>
          </ac:spMkLst>
        </pc:spChg>
        <pc:spChg chg="mod">
          <ac:chgData name="Wagner Sven (BT-VS/XSW-IVA1)" userId="6d9ba6ab-4bb5-4958-bcc4-b6d5e672a3da" providerId="ADAL" clId="{547FB3B7-9354-43EF-A5D6-5AFE0701A24E}" dt="2023-05-05T06:47:21.211" v="2443" actId="207"/>
          <ac:spMkLst>
            <pc:docMk/>
            <pc:sldMk cId="573059270" sldId="260"/>
            <ac:spMk id="2554" creationId="{C7F3FEFF-D4A3-F620-DA25-3FB2AA7CE87A}"/>
          </ac:spMkLst>
        </pc:spChg>
        <pc:spChg chg="mod">
          <ac:chgData name="Wagner Sven (BT-VS/XSW-IVA1)" userId="6d9ba6ab-4bb5-4958-bcc4-b6d5e672a3da" providerId="ADAL" clId="{547FB3B7-9354-43EF-A5D6-5AFE0701A24E}" dt="2023-05-05T06:47:21.211" v="2443" actId="207"/>
          <ac:spMkLst>
            <pc:docMk/>
            <pc:sldMk cId="573059270" sldId="260"/>
            <ac:spMk id="2555" creationId="{5E3149C8-B055-A50E-B965-ACFA6D936AEC}"/>
          </ac:spMkLst>
        </pc:spChg>
        <pc:spChg chg="mod">
          <ac:chgData name="Wagner Sven (BT-VS/XSW-IVA1)" userId="6d9ba6ab-4bb5-4958-bcc4-b6d5e672a3da" providerId="ADAL" clId="{547FB3B7-9354-43EF-A5D6-5AFE0701A24E}" dt="2023-05-05T06:47:21.211" v="2443" actId="207"/>
          <ac:spMkLst>
            <pc:docMk/>
            <pc:sldMk cId="573059270" sldId="260"/>
            <ac:spMk id="2556" creationId="{087DFE17-1434-0E6C-D461-A6CD9621371E}"/>
          </ac:spMkLst>
        </pc:spChg>
        <pc:spChg chg="mod">
          <ac:chgData name="Wagner Sven (BT-VS/XSW-IVA1)" userId="6d9ba6ab-4bb5-4958-bcc4-b6d5e672a3da" providerId="ADAL" clId="{547FB3B7-9354-43EF-A5D6-5AFE0701A24E}" dt="2023-05-05T06:47:21.211" v="2443" actId="207"/>
          <ac:spMkLst>
            <pc:docMk/>
            <pc:sldMk cId="573059270" sldId="260"/>
            <ac:spMk id="2557" creationId="{60725AB1-A195-411C-82F1-6904DD4351E7}"/>
          </ac:spMkLst>
        </pc:spChg>
        <pc:spChg chg="mod">
          <ac:chgData name="Wagner Sven (BT-VS/XSW-IVA1)" userId="6d9ba6ab-4bb5-4958-bcc4-b6d5e672a3da" providerId="ADAL" clId="{547FB3B7-9354-43EF-A5D6-5AFE0701A24E}" dt="2023-05-05T06:47:21.211" v="2443" actId="207"/>
          <ac:spMkLst>
            <pc:docMk/>
            <pc:sldMk cId="573059270" sldId="260"/>
            <ac:spMk id="2558" creationId="{123E8229-BC5A-BEE5-6B50-47929EF88355}"/>
          </ac:spMkLst>
        </pc:spChg>
        <pc:spChg chg="mod">
          <ac:chgData name="Wagner Sven (BT-VS/XSW-IVA1)" userId="6d9ba6ab-4bb5-4958-bcc4-b6d5e672a3da" providerId="ADAL" clId="{547FB3B7-9354-43EF-A5D6-5AFE0701A24E}" dt="2023-05-05T06:47:33.965" v="2458" actId="207"/>
          <ac:spMkLst>
            <pc:docMk/>
            <pc:sldMk cId="573059270" sldId="260"/>
            <ac:spMk id="2559" creationId="{4847782F-EA5F-39F2-C0AC-AEADB3E4E63F}"/>
          </ac:spMkLst>
        </pc:spChg>
        <pc:spChg chg="mod">
          <ac:chgData name="Wagner Sven (BT-VS/XSW-IVA1)" userId="6d9ba6ab-4bb5-4958-bcc4-b6d5e672a3da" providerId="ADAL" clId="{547FB3B7-9354-43EF-A5D6-5AFE0701A24E}" dt="2023-05-05T06:47:43.221" v="2473" actId="207"/>
          <ac:spMkLst>
            <pc:docMk/>
            <pc:sldMk cId="573059270" sldId="260"/>
            <ac:spMk id="2560" creationId="{ECEB650E-04EF-4971-C625-79711A7755C5}"/>
          </ac:spMkLst>
        </pc:spChg>
        <pc:spChg chg="mod">
          <ac:chgData name="Wagner Sven (BT-VS/XSW-IVA1)" userId="6d9ba6ab-4bb5-4958-bcc4-b6d5e672a3da" providerId="ADAL" clId="{547FB3B7-9354-43EF-A5D6-5AFE0701A24E}" dt="2023-05-05T06:47:21.211" v="2443" actId="207"/>
          <ac:spMkLst>
            <pc:docMk/>
            <pc:sldMk cId="573059270" sldId="260"/>
            <ac:spMk id="2561" creationId="{1BA9A5E2-B899-586F-A752-016C14A769F9}"/>
          </ac:spMkLst>
        </pc:spChg>
        <pc:spChg chg="mod">
          <ac:chgData name="Wagner Sven (BT-VS/XSW-IVA1)" userId="6d9ba6ab-4bb5-4958-bcc4-b6d5e672a3da" providerId="ADAL" clId="{547FB3B7-9354-43EF-A5D6-5AFE0701A24E}" dt="2023-05-05T06:47:21.211" v="2443" actId="207"/>
          <ac:spMkLst>
            <pc:docMk/>
            <pc:sldMk cId="573059270" sldId="260"/>
            <ac:spMk id="2573" creationId="{54318F01-750A-2F39-7F3E-22C3FAE9C173}"/>
          </ac:spMkLst>
        </pc:spChg>
        <pc:spChg chg="mod">
          <ac:chgData name="Wagner Sven (BT-VS/XSW-IVA1)" userId="6d9ba6ab-4bb5-4958-bcc4-b6d5e672a3da" providerId="ADAL" clId="{547FB3B7-9354-43EF-A5D6-5AFE0701A24E}" dt="2023-05-05T06:47:21.211" v="2443" actId="207"/>
          <ac:spMkLst>
            <pc:docMk/>
            <pc:sldMk cId="573059270" sldId="260"/>
            <ac:spMk id="2574" creationId="{5044F052-6241-5671-2F73-6328015996B8}"/>
          </ac:spMkLst>
        </pc:spChg>
        <pc:spChg chg="mod">
          <ac:chgData name="Wagner Sven (BT-VS/XSW-IVA1)" userId="6d9ba6ab-4bb5-4958-bcc4-b6d5e672a3da" providerId="ADAL" clId="{547FB3B7-9354-43EF-A5D6-5AFE0701A24E}" dt="2023-05-05T06:47:21.211" v="2443" actId="207"/>
          <ac:spMkLst>
            <pc:docMk/>
            <pc:sldMk cId="573059270" sldId="260"/>
            <ac:spMk id="2575" creationId="{FDB97E44-4A9D-5FC0-6D60-0F6351A748E5}"/>
          </ac:spMkLst>
        </pc:spChg>
        <pc:spChg chg="mod">
          <ac:chgData name="Wagner Sven (BT-VS/XSW-IVA1)" userId="6d9ba6ab-4bb5-4958-bcc4-b6d5e672a3da" providerId="ADAL" clId="{547FB3B7-9354-43EF-A5D6-5AFE0701A24E}" dt="2023-05-05T06:47:21.211" v="2443" actId="207"/>
          <ac:spMkLst>
            <pc:docMk/>
            <pc:sldMk cId="573059270" sldId="260"/>
            <ac:spMk id="2576" creationId="{C5FC4F9A-20D8-8A8F-6EB1-0A7D06C0CCDE}"/>
          </ac:spMkLst>
        </pc:spChg>
        <pc:spChg chg="mod">
          <ac:chgData name="Wagner Sven (BT-VS/XSW-IVA1)" userId="6d9ba6ab-4bb5-4958-bcc4-b6d5e672a3da" providerId="ADAL" clId="{547FB3B7-9354-43EF-A5D6-5AFE0701A24E}" dt="2023-05-05T06:47:21.211" v="2443" actId="207"/>
          <ac:spMkLst>
            <pc:docMk/>
            <pc:sldMk cId="573059270" sldId="260"/>
            <ac:spMk id="2589" creationId="{9040B971-F56D-EC7F-18A1-7F812B98DAD2}"/>
          </ac:spMkLst>
        </pc:spChg>
        <pc:spChg chg="mod">
          <ac:chgData name="Wagner Sven (BT-VS/XSW-IVA1)" userId="6d9ba6ab-4bb5-4958-bcc4-b6d5e672a3da" providerId="ADAL" clId="{547FB3B7-9354-43EF-A5D6-5AFE0701A24E}" dt="2023-05-05T06:47:21.211" v="2443" actId="207"/>
          <ac:spMkLst>
            <pc:docMk/>
            <pc:sldMk cId="573059270" sldId="260"/>
            <ac:spMk id="2593" creationId="{5F1D1DBA-89B6-0AD8-39BE-D26E72733CE0}"/>
          </ac:spMkLst>
        </pc:spChg>
        <pc:spChg chg="mod">
          <ac:chgData name="Wagner Sven (BT-VS/XSW-IVA1)" userId="6d9ba6ab-4bb5-4958-bcc4-b6d5e672a3da" providerId="ADAL" clId="{547FB3B7-9354-43EF-A5D6-5AFE0701A24E}" dt="2023-05-05T06:47:21.211" v="2443" actId="207"/>
          <ac:spMkLst>
            <pc:docMk/>
            <pc:sldMk cId="573059270" sldId="260"/>
            <ac:spMk id="2608" creationId="{8D9464D8-66B0-B836-0D68-F6FC8D0F1A25}"/>
          </ac:spMkLst>
        </pc:spChg>
        <pc:spChg chg="mod">
          <ac:chgData name="Wagner Sven (BT-VS/XSW-IVA1)" userId="6d9ba6ab-4bb5-4958-bcc4-b6d5e672a3da" providerId="ADAL" clId="{547FB3B7-9354-43EF-A5D6-5AFE0701A24E}" dt="2023-05-05T06:47:21.211" v="2443" actId="207"/>
          <ac:spMkLst>
            <pc:docMk/>
            <pc:sldMk cId="573059270" sldId="260"/>
            <ac:spMk id="2621" creationId="{21FD2C67-7424-F08E-9B91-F0CAD6C49315}"/>
          </ac:spMkLst>
        </pc:spChg>
        <pc:spChg chg="mod">
          <ac:chgData name="Wagner Sven (BT-VS/XSW-IVA1)" userId="6d9ba6ab-4bb5-4958-bcc4-b6d5e672a3da" providerId="ADAL" clId="{547FB3B7-9354-43EF-A5D6-5AFE0701A24E}" dt="2023-05-05T06:47:21.211" v="2443" actId="207"/>
          <ac:spMkLst>
            <pc:docMk/>
            <pc:sldMk cId="573059270" sldId="260"/>
            <ac:spMk id="2625" creationId="{78CDAC73-3FB2-7627-DD25-68FA5F777823}"/>
          </ac:spMkLst>
        </pc:spChg>
        <pc:spChg chg="mod">
          <ac:chgData name="Wagner Sven (BT-VS/XSW-IVA1)" userId="6d9ba6ab-4bb5-4958-bcc4-b6d5e672a3da" providerId="ADAL" clId="{547FB3B7-9354-43EF-A5D6-5AFE0701A24E}" dt="2023-05-05T06:47:21.211" v="2443" actId="207"/>
          <ac:spMkLst>
            <pc:docMk/>
            <pc:sldMk cId="573059270" sldId="260"/>
            <ac:spMk id="2640" creationId="{18F1D72C-7B09-9AAF-5139-6934AB7250FD}"/>
          </ac:spMkLst>
        </pc:spChg>
        <pc:spChg chg="mod">
          <ac:chgData name="Wagner Sven (BT-VS/XSW-IVA1)" userId="6d9ba6ab-4bb5-4958-bcc4-b6d5e672a3da" providerId="ADAL" clId="{547FB3B7-9354-43EF-A5D6-5AFE0701A24E}" dt="2023-05-05T06:47:21.211" v="2443" actId="207"/>
          <ac:spMkLst>
            <pc:docMk/>
            <pc:sldMk cId="573059270" sldId="260"/>
            <ac:spMk id="2653" creationId="{B193A5D6-E6E4-9C70-0D69-B31E24E73D00}"/>
          </ac:spMkLst>
        </pc:spChg>
        <pc:spChg chg="mod">
          <ac:chgData name="Wagner Sven (BT-VS/XSW-IVA1)" userId="6d9ba6ab-4bb5-4958-bcc4-b6d5e672a3da" providerId="ADAL" clId="{547FB3B7-9354-43EF-A5D6-5AFE0701A24E}" dt="2023-05-05T06:47:21.211" v="2443" actId="207"/>
          <ac:spMkLst>
            <pc:docMk/>
            <pc:sldMk cId="573059270" sldId="260"/>
            <ac:spMk id="2657" creationId="{4BF94AAB-2650-526F-5663-940299AFF4F1}"/>
          </ac:spMkLst>
        </pc:spChg>
        <pc:spChg chg="mod">
          <ac:chgData name="Wagner Sven (BT-VS/XSW-IVA1)" userId="6d9ba6ab-4bb5-4958-bcc4-b6d5e672a3da" providerId="ADAL" clId="{547FB3B7-9354-43EF-A5D6-5AFE0701A24E}" dt="2023-05-05T06:47:21.211" v="2443" actId="207"/>
          <ac:spMkLst>
            <pc:docMk/>
            <pc:sldMk cId="573059270" sldId="260"/>
            <ac:spMk id="2672" creationId="{8E45CAAC-063E-B10B-7521-5118BEF45DCC}"/>
          </ac:spMkLst>
        </pc:spChg>
        <pc:spChg chg="mod">
          <ac:chgData name="Wagner Sven (BT-VS/XSW-IVA1)" userId="6d9ba6ab-4bb5-4958-bcc4-b6d5e672a3da" providerId="ADAL" clId="{547FB3B7-9354-43EF-A5D6-5AFE0701A24E}" dt="2023-05-05T06:49:00.597" v="2491" actId="207"/>
          <ac:spMkLst>
            <pc:docMk/>
            <pc:sldMk cId="573059270" sldId="260"/>
            <ac:spMk id="2682" creationId="{DD57C84F-ECBA-DFDE-2EE6-7178CCA8C764}"/>
          </ac:spMkLst>
        </pc:spChg>
        <pc:spChg chg="mod">
          <ac:chgData name="Wagner Sven (BT-VS/XSW-IVA1)" userId="6d9ba6ab-4bb5-4958-bcc4-b6d5e672a3da" providerId="ADAL" clId="{547FB3B7-9354-43EF-A5D6-5AFE0701A24E}" dt="2023-05-05T06:48:12.046" v="2476" actId="108"/>
          <ac:spMkLst>
            <pc:docMk/>
            <pc:sldMk cId="573059270" sldId="260"/>
            <ac:spMk id="2683" creationId="{4861B89E-21E1-619B-1798-2F5D40289392}"/>
          </ac:spMkLst>
        </pc:spChg>
        <pc:spChg chg="mod">
          <ac:chgData name="Wagner Sven (BT-VS/XSW-IVA1)" userId="6d9ba6ab-4bb5-4958-bcc4-b6d5e672a3da" providerId="ADAL" clId="{547FB3B7-9354-43EF-A5D6-5AFE0701A24E}" dt="2023-05-05T06:48:00.381" v="2475" actId="108"/>
          <ac:spMkLst>
            <pc:docMk/>
            <pc:sldMk cId="573059270" sldId="260"/>
            <ac:spMk id="2684" creationId="{46537310-BB0C-852C-FEE3-57B7A6BABEB6}"/>
          </ac:spMkLst>
        </pc:spChg>
        <pc:spChg chg="mod">
          <ac:chgData name="Wagner Sven (BT-VS/XSW-IVA1)" userId="6d9ba6ab-4bb5-4958-bcc4-b6d5e672a3da" providerId="ADAL" clId="{547FB3B7-9354-43EF-A5D6-5AFE0701A24E}" dt="2023-05-05T06:48:00.381" v="2475" actId="108"/>
          <ac:spMkLst>
            <pc:docMk/>
            <pc:sldMk cId="573059270" sldId="260"/>
            <ac:spMk id="2685" creationId="{9271FFB3-FC7A-B9EE-914B-DC2ABF5742FC}"/>
          </ac:spMkLst>
        </pc:spChg>
        <pc:spChg chg="mod">
          <ac:chgData name="Wagner Sven (BT-VS/XSW-IVA1)" userId="6d9ba6ab-4bb5-4958-bcc4-b6d5e672a3da" providerId="ADAL" clId="{547FB3B7-9354-43EF-A5D6-5AFE0701A24E}" dt="2023-05-05T06:50:14.125" v="2536" actId="207"/>
          <ac:spMkLst>
            <pc:docMk/>
            <pc:sldMk cId="573059270" sldId="260"/>
            <ac:spMk id="2686" creationId="{EAE63116-EF8B-5E2E-D5AC-D86D47BB67C5}"/>
          </ac:spMkLst>
        </pc:spChg>
        <pc:spChg chg="mod">
          <ac:chgData name="Wagner Sven (BT-VS/XSW-IVA1)" userId="6d9ba6ab-4bb5-4958-bcc4-b6d5e672a3da" providerId="ADAL" clId="{547FB3B7-9354-43EF-A5D6-5AFE0701A24E}" dt="2023-05-05T06:50:14.125" v="2536" actId="207"/>
          <ac:spMkLst>
            <pc:docMk/>
            <pc:sldMk cId="573059270" sldId="260"/>
            <ac:spMk id="2687" creationId="{E3EAF54E-489F-34FA-C913-3D758D34B368}"/>
          </ac:spMkLst>
        </pc:spChg>
        <pc:spChg chg="mod">
          <ac:chgData name="Wagner Sven (BT-VS/XSW-IVA1)" userId="6d9ba6ab-4bb5-4958-bcc4-b6d5e672a3da" providerId="ADAL" clId="{547FB3B7-9354-43EF-A5D6-5AFE0701A24E}" dt="2023-05-05T06:50:14.125" v="2536" actId="207"/>
          <ac:spMkLst>
            <pc:docMk/>
            <pc:sldMk cId="573059270" sldId="260"/>
            <ac:spMk id="2688" creationId="{F5FAD88E-B274-6E6D-A284-842C1BF02068}"/>
          </ac:spMkLst>
        </pc:spChg>
        <pc:spChg chg="mod">
          <ac:chgData name="Wagner Sven (BT-VS/XSW-IVA1)" userId="6d9ba6ab-4bb5-4958-bcc4-b6d5e672a3da" providerId="ADAL" clId="{547FB3B7-9354-43EF-A5D6-5AFE0701A24E}" dt="2023-05-05T06:50:14.125" v="2536" actId="207"/>
          <ac:spMkLst>
            <pc:docMk/>
            <pc:sldMk cId="573059270" sldId="260"/>
            <ac:spMk id="2689" creationId="{2E8A88F8-1589-B13D-9F59-89BCAC6EF106}"/>
          </ac:spMkLst>
        </pc:spChg>
        <pc:spChg chg="mod">
          <ac:chgData name="Wagner Sven (BT-VS/XSW-IVA1)" userId="6d9ba6ab-4bb5-4958-bcc4-b6d5e672a3da" providerId="ADAL" clId="{547FB3B7-9354-43EF-A5D6-5AFE0701A24E}" dt="2023-05-05T06:49:45.362" v="2521" actId="207"/>
          <ac:spMkLst>
            <pc:docMk/>
            <pc:sldMk cId="573059270" sldId="260"/>
            <ac:spMk id="2697" creationId="{4074FCBF-EF39-75FF-943C-75620D0A3AC5}"/>
          </ac:spMkLst>
        </pc:spChg>
        <pc:spChg chg="mod">
          <ac:chgData name="Wagner Sven (BT-VS/XSW-IVA1)" userId="6d9ba6ab-4bb5-4958-bcc4-b6d5e672a3da" providerId="ADAL" clId="{547FB3B7-9354-43EF-A5D6-5AFE0701A24E}" dt="2023-05-05T06:49:45.362" v="2521" actId="207"/>
          <ac:spMkLst>
            <pc:docMk/>
            <pc:sldMk cId="573059270" sldId="260"/>
            <ac:spMk id="2698" creationId="{AFF523AB-AD16-9A3C-1969-B309749CD1EB}"/>
          </ac:spMkLst>
        </pc:spChg>
        <pc:spChg chg="mod">
          <ac:chgData name="Wagner Sven (BT-VS/XSW-IVA1)" userId="6d9ba6ab-4bb5-4958-bcc4-b6d5e672a3da" providerId="ADAL" clId="{547FB3B7-9354-43EF-A5D6-5AFE0701A24E}" dt="2023-05-05T06:49:45.362" v="2521" actId="207"/>
          <ac:spMkLst>
            <pc:docMk/>
            <pc:sldMk cId="573059270" sldId="260"/>
            <ac:spMk id="2699" creationId="{9CBC6AFB-8E6B-657E-5656-40ED2FBD7B07}"/>
          </ac:spMkLst>
        </pc:spChg>
        <pc:spChg chg="mod">
          <ac:chgData name="Wagner Sven (BT-VS/XSW-IVA1)" userId="6d9ba6ab-4bb5-4958-bcc4-b6d5e672a3da" providerId="ADAL" clId="{547FB3B7-9354-43EF-A5D6-5AFE0701A24E}" dt="2023-05-05T06:49:45.362" v="2521" actId="207"/>
          <ac:spMkLst>
            <pc:docMk/>
            <pc:sldMk cId="573059270" sldId="260"/>
            <ac:spMk id="2700" creationId="{18B4B3B2-302B-8537-2E25-69E25C9A582E}"/>
          </ac:spMkLst>
        </pc:spChg>
        <pc:spChg chg="mod">
          <ac:chgData name="Wagner Sven (BT-VS/XSW-IVA1)" userId="6d9ba6ab-4bb5-4958-bcc4-b6d5e672a3da" providerId="ADAL" clId="{547FB3B7-9354-43EF-A5D6-5AFE0701A24E}" dt="2023-05-05T06:49:22.589" v="2506" actId="207"/>
          <ac:spMkLst>
            <pc:docMk/>
            <pc:sldMk cId="573059270" sldId="260"/>
            <ac:spMk id="2705" creationId="{6A7D1781-618C-8D58-7D2F-6CBAE335446A}"/>
          </ac:spMkLst>
        </pc:spChg>
        <pc:spChg chg="mod">
          <ac:chgData name="Wagner Sven (BT-VS/XSW-IVA1)" userId="6d9ba6ab-4bb5-4958-bcc4-b6d5e672a3da" providerId="ADAL" clId="{547FB3B7-9354-43EF-A5D6-5AFE0701A24E}" dt="2023-05-05T06:49:22.589" v="2506" actId="207"/>
          <ac:spMkLst>
            <pc:docMk/>
            <pc:sldMk cId="573059270" sldId="260"/>
            <ac:spMk id="2706" creationId="{E3B96578-F8A1-1001-8BB5-51A1B88E8183}"/>
          </ac:spMkLst>
        </pc:spChg>
        <pc:spChg chg="mod">
          <ac:chgData name="Wagner Sven (BT-VS/XSW-IVA1)" userId="6d9ba6ab-4bb5-4958-bcc4-b6d5e672a3da" providerId="ADAL" clId="{547FB3B7-9354-43EF-A5D6-5AFE0701A24E}" dt="2023-05-05T06:49:22.589" v="2506" actId="207"/>
          <ac:spMkLst>
            <pc:docMk/>
            <pc:sldMk cId="573059270" sldId="260"/>
            <ac:spMk id="2707" creationId="{0BD07D20-EBF8-85C1-947F-825561CB5EC1}"/>
          </ac:spMkLst>
        </pc:spChg>
        <pc:spChg chg="mod">
          <ac:chgData name="Wagner Sven (BT-VS/XSW-IVA1)" userId="6d9ba6ab-4bb5-4958-bcc4-b6d5e672a3da" providerId="ADAL" clId="{547FB3B7-9354-43EF-A5D6-5AFE0701A24E}" dt="2023-05-05T06:49:22.589" v="2506" actId="207"/>
          <ac:spMkLst>
            <pc:docMk/>
            <pc:sldMk cId="573059270" sldId="260"/>
            <ac:spMk id="2708" creationId="{B3AD6A2D-392A-4B6B-CAFA-78F6290B0F41}"/>
          </ac:spMkLst>
        </pc:spChg>
        <pc:spChg chg="mod">
          <ac:chgData name="Wagner Sven (BT-VS/XSW-IVA1)" userId="6d9ba6ab-4bb5-4958-bcc4-b6d5e672a3da" providerId="ADAL" clId="{547FB3B7-9354-43EF-A5D6-5AFE0701A24E}" dt="2023-05-05T06:49:00.597" v="2491" actId="207"/>
          <ac:spMkLst>
            <pc:docMk/>
            <pc:sldMk cId="573059270" sldId="260"/>
            <ac:spMk id="2714" creationId="{54ADDA6F-4CA5-C349-E77A-B413B37CE169}"/>
          </ac:spMkLst>
        </pc:spChg>
        <pc:spChg chg="mod">
          <ac:chgData name="Wagner Sven (BT-VS/XSW-IVA1)" userId="6d9ba6ab-4bb5-4958-bcc4-b6d5e672a3da" providerId="ADAL" clId="{547FB3B7-9354-43EF-A5D6-5AFE0701A24E}" dt="2023-05-05T06:49:00.597" v="2491" actId="207"/>
          <ac:spMkLst>
            <pc:docMk/>
            <pc:sldMk cId="573059270" sldId="260"/>
            <ac:spMk id="2715" creationId="{B35AD93E-9063-2BBB-4152-D68191B0BF95}"/>
          </ac:spMkLst>
        </pc:spChg>
        <pc:spChg chg="mod">
          <ac:chgData name="Wagner Sven (BT-VS/XSW-IVA1)" userId="6d9ba6ab-4bb5-4958-bcc4-b6d5e672a3da" providerId="ADAL" clId="{547FB3B7-9354-43EF-A5D6-5AFE0701A24E}" dt="2023-05-05T06:49:00.597" v="2491" actId="207"/>
          <ac:spMkLst>
            <pc:docMk/>
            <pc:sldMk cId="573059270" sldId="260"/>
            <ac:spMk id="2716" creationId="{03AA8D0A-DF10-D80F-1A6F-0419C92D4405}"/>
          </ac:spMkLst>
        </pc:spChg>
        <pc:spChg chg="mod">
          <ac:chgData name="Wagner Sven (BT-VS/XSW-IVA1)" userId="6d9ba6ab-4bb5-4958-bcc4-b6d5e672a3da" providerId="ADAL" clId="{547FB3B7-9354-43EF-A5D6-5AFE0701A24E}" dt="2023-05-05T06:49:00.597" v="2491" actId="207"/>
          <ac:spMkLst>
            <pc:docMk/>
            <pc:sldMk cId="573059270" sldId="260"/>
            <ac:spMk id="2717" creationId="{050AFBB7-2A60-5196-77BB-E4D923747B06}"/>
          </ac:spMkLst>
        </pc:spChg>
        <pc:spChg chg="mod">
          <ac:chgData name="Wagner Sven (BT-VS/XSW-IVA1)" userId="6d9ba6ab-4bb5-4958-bcc4-b6d5e672a3da" providerId="ADAL" clId="{547FB3B7-9354-43EF-A5D6-5AFE0701A24E}" dt="2023-05-05T06:50:14.125" v="2536" actId="207"/>
          <ac:spMkLst>
            <pc:docMk/>
            <pc:sldMk cId="573059270" sldId="260"/>
            <ac:spMk id="2721" creationId="{CCDBB00D-A226-A19C-EAB6-64BB43D75BDC}"/>
          </ac:spMkLst>
        </pc:spChg>
        <pc:spChg chg="mod">
          <ac:chgData name="Wagner Sven (BT-VS/XSW-IVA1)" userId="6d9ba6ab-4bb5-4958-bcc4-b6d5e672a3da" providerId="ADAL" clId="{547FB3B7-9354-43EF-A5D6-5AFE0701A24E}" dt="2023-05-05T06:49:00.597" v="2491" actId="207"/>
          <ac:spMkLst>
            <pc:docMk/>
            <pc:sldMk cId="573059270" sldId="260"/>
            <ac:spMk id="2746" creationId="{3F243397-C00C-E297-7833-71EE97808D3C}"/>
          </ac:spMkLst>
        </pc:spChg>
        <pc:spChg chg="mod">
          <ac:chgData name="Wagner Sven (BT-VS/XSW-IVA1)" userId="6d9ba6ab-4bb5-4958-bcc4-b6d5e672a3da" providerId="ADAL" clId="{547FB3B7-9354-43EF-A5D6-5AFE0701A24E}" dt="2023-05-05T06:49:00.597" v="2491" actId="207"/>
          <ac:spMkLst>
            <pc:docMk/>
            <pc:sldMk cId="573059270" sldId="260"/>
            <ac:spMk id="2747" creationId="{C72C653D-70B4-9883-DD29-DF9D3A96674C}"/>
          </ac:spMkLst>
        </pc:spChg>
        <pc:spChg chg="mod">
          <ac:chgData name="Wagner Sven (BT-VS/XSW-IVA1)" userId="6d9ba6ab-4bb5-4958-bcc4-b6d5e672a3da" providerId="ADAL" clId="{547FB3B7-9354-43EF-A5D6-5AFE0701A24E}" dt="2023-05-05T06:49:00.597" v="2491" actId="207"/>
          <ac:spMkLst>
            <pc:docMk/>
            <pc:sldMk cId="573059270" sldId="260"/>
            <ac:spMk id="2748" creationId="{3B2A5B1B-2F57-15E3-0499-755B56D53231}"/>
          </ac:spMkLst>
        </pc:spChg>
        <pc:spChg chg="mod">
          <ac:chgData name="Wagner Sven (BT-VS/XSW-IVA1)" userId="6d9ba6ab-4bb5-4958-bcc4-b6d5e672a3da" providerId="ADAL" clId="{547FB3B7-9354-43EF-A5D6-5AFE0701A24E}" dt="2023-05-05T06:49:00.597" v="2491" actId="207"/>
          <ac:spMkLst>
            <pc:docMk/>
            <pc:sldMk cId="573059270" sldId="260"/>
            <ac:spMk id="2749" creationId="{EF0000D8-A9F5-31B9-8150-21E48A33909D}"/>
          </ac:spMkLst>
        </pc:spChg>
        <pc:spChg chg="mod">
          <ac:chgData name="Wagner Sven (BT-VS/XSW-IVA1)" userId="6d9ba6ab-4bb5-4958-bcc4-b6d5e672a3da" providerId="ADAL" clId="{547FB3B7-9354-43EF-A5D6-5AFE0701A24E}" dt="2023-05-05T06:50:14.125" v="2536" actId="207"/>
          <ac:spMkLst>
            <pc:docMk/>
            <pc:sldMk cId="573059270" sldId="260"/>
            <ac:spMk id="2753" creationId="{2D65CEB2-FDD8-F40A-3477-99C75DE52CB9}"/>
          </ac:spMkLst>
        </pc:spChg>
        <pc:spChg chg="mod">
          <ac:chgData name="Wagner Sven (BT-VS/XSW-IVA1)" userId="6d9ba6ab-4bb5-4958-bcc4-b6d5e672a3da" providerId="ADAL" clId="{547FB3B7-9354-43EF-A5D6-5AFE0701A24E}" dt="2023-05-05T06:49:00.597" v="2491" actId="207"/>
          <ac:spMkLst>
            <pc:docMk/>
            <pc:sldMk cId="573059270" sldId="260"/>
            <ac:spMk id="2778" creationId="{D46EE9BC-C871-A2B9-BBFF-9D6114D5A800}"/>
          </ac:spMkLst>
        </pc:spChg>
        <pc:spChg chg="mod">
          <ac:chgData name="Wagner Sven (BT-VS/XSW-IVA1)" userId="6d9ba6ab-4bb5-4958-bcc4-b6d5e672a3da" providerId="ADAL" clId="{547FB3B7-9354-43EF-A5D6-5AFE0701A24E}" dt="2023-05-05T06:49:00.597" v="2491" actId="207"/>
          <ac:spMkLst>
            <pc:docMk/>
            <pc:sldMk cId="573059270" sldId="260"/>
            <ac:spMk id="2779" creationId="{D0911120-AF61-94AF-E361-63F7E842F861}"/>
          </ac:spMkLst>
        </pc:spChg>
        <pc:spChg chg="mod">
          <ac:chgData name="Wagner Sven (BT-VS/XSW-IVA1)" userId="6d9ba6ab-4bb5-4958-bcc4-b6d5e672a3da" providerId="ADAL" clId="{547FB3B7-9354-43EF-A5D6-5AFE0701A24E}" dt="2023-05-05T06:49:00.597" v="2491" actId="207"/>
          <ac:spMkLst>
            <pc:docMk/>
            <pc:sldMk cId="573059270" sldId="260"/>
            <ac:spMk id="2780" creationId="{9D90C579-7836-2BA1-A756-0CE077511C76}"/>
          </ac:spMkLst>
        </pc:spChg>
        <pc:spChg chg="mod">
          <ac:chgData name="Wagner Sven (BT-VS/XSW-IVA1)" userId="6d9ba6ab-4bb5-4958-bcc4-b6d5e672a3da" providerId="ADAL" clId="{547FB3B7-9354-43EF-A5D6-5AFE0701A24E}" dt="2023-05-05T06:49:00.597" v="2491" actId="207"/>
          <ac:spMkLst>
            <pc:docMk/>
            <pc:sldMk cId="573059270" sldId="260"/>
            <ac:spMk id="2781" creationId="{67822E62-0A6A-9903-2377-44ADD005A75E}"/>
          </ac:spMkLst>
        </pc:spChg>
        <pc:spChg chg="mod">
          <ac:chgData name="Wagner Sven (BT-VS/XSW-IVA1)" userId="6d9ba6ab-4bb5-4958-bcc4-b6d5e672a3da" providerId="ADAL" clId="{547FB3B7-9354-43EF-A5D6-5AFE0701A24E}" dt="2023-05-05T06:50:14.125" v="2536" actId="207"/>
          <ac:spMkLst>
            <pc:docMk/>
            <pc:sldMk cId="573059270" sldId="260"/>
            <ac:spMk id="2785" creationId="{E6099C94-702C-0885-853E-9CBDC5F34EE9}"/>
          </ac:spMkLst>
        </pc:spChg>
        <pc:spChg chg="mod">
          <ac:chgData name="Wagner Sven (BT-VS/XSW-IVA1)" userId="6d9ba6ab-4bb5-4958-bcc4-b6d5e672a3da" providerId="ADAL" clId="{547FB3B7-9354-43EF-A5D6-5AFE0701A24E}" dt="2023-05-05T06:49:45.362" v="2521" actId="207"/>
          <ac:spMkLst>
            <pc:docMk/>
            <pc:sldMk cId="573059270" sldId="260"/>
            <ac:spMk id="2829" creationId="{3C9BF14B-B4C6-0EF5-1E3D-A6B2452BF7BE}"/>
          </ac:spMkLst>
        </pc:spChg>
        <pc:spChg chg="mod">
          <ac:chgData name="Wagner Sven (BT-VS/XSW-IVA1)" userId="6d9ba6ab-4bb5-4958-bcc4-b6d5e672a3da" providerId="ADAL" clId="{547FB3B7-9354-43EF-A5D6-5AFE0701A24E}" dt="2023-05-05T06:49:45.362" v="2521" actId="207"/>
          <ac:spMkLst>
            <pc:docMk/>
            <pc:sldMk cId="573059270" sldId="260"/>
            <ac:spMk id="2830" creationId="{49C8D136-8D2A-F059-CCD4-6E88B3093626}"/>
          </ac:spMkLst>
        </pc:spChg>
        <pc:spChg chg="mod">
          <ac:chgData name="Wagner Sven (BT-VS/XSW-IVA1)" userId="6d9ba6ab-4bb5-4958-bcc4-b6d5e672a3da" providerId="ADAL" clId="{547FB3B7-9354-43EF-A5D6-5AFE0701A24E}" dt="2023-05-05T06:49:45.362" v="2521" actId="207"/>
          <ac:spMkLst>
            <pc:docMk/>
            <pc:sldMk cId="573059270" sldId="260"/>
            <ac:spMk id="2831" creationId="{60623F95-B840-E4DC-F241-23912ECAB6CB}"/>
          </ac:spMkLst>
        </pc:spChg>
        <pc:spChg chg="mod">
          <ac:chgData name="Wagner Sven (BT-VS/XSW-IVA1)" userId="6d9ba6ab-4bb5-4958-bcc4-b6d5e672a3da" providerId="ADAL" clId="{547FB3B7-9354-43EF-A5D6-5AFE0701A24E}" dt="2023-05-05T06:49:45.362" v="2521" actId="207"/>
          <ac:spMkLst>
            <pc:docMk/>
            <pc:sldMk cId="573059270" sldId="260"/>
            <ac:spMk id="2832" creationId="{8C254EC5-86BC-85AC-A612-A9E6CCA89168}"/>
          </ac:spMkLst>
        </pc:spChg>
        <pc:spChg chg="mod">
          <ac:chgData name="Wagner Sven (BT-VS/XSW-IVA1)" userId="6d9ba6ab-4bb5-4958-bcc4-b6d5e672a3da" providerId="ADAL" clId="{547FB3B7-9354-43EF-A5D6-5AFE0701A24E}" dt="2023-05-05T06:49:45.362" v="2521" actId="207"/>
          <ac:spMkLst>
            <pc:docMk/>
            <pc:sldMk cId="573059270" sldId="260"/>
            <ac:spMk id="2833" creationId="{2C663532-4445-52A8-0C1B-9417E4E9FA93}"/>
          </ac:spMkLst>
        </pc:spChg>
        <pc:spChg chg="mod">
          <ac:chgData name="Wagner Sven (BT-VS/XSW-IVA1)" userId="6d9ba6ab-4bb5-4958-bcc4-b6d5e672a3da" providerId="ADAL" clId="{547FB3B7-9354-43EF-A5D6-5AFE0701A24E}" dt="2023-05-05T06:49:45.362" v="2521" actId="207"/>
          <ac:spMkLst>
            <pc:docMk/>
            <pc:sldMk cId="573059270" sldId="260"/>
            <ac:spMk id="2834" creationId="{167954B1-27DA-2B92-FF7C-26B13ABE9299}"/>
          </ac:spMkLst>
        </pc:spChg>
        <pc:spChg chg="mod">
          <ac:chgData name="Wagner Sven (BT-VS/XSW-IVA1)" userId="6d9ba6ab-4bb5-4958-bcc4-b6d5e672a3da" providerId="ADAL" clId="{547FB3B7-9354-43EF-A5D6-5AFE0701A24E}" dt="2023-05-05T06:49:45.362" v="2521" actId="207"/>
          <ac:spMkLst>
            <pc:docMk/>
            <pc:sldMk cId="573059270" sldId="260"/>
            <ac:spMk id="2835" creationId="{E5999A1A-2351-3C13-6719-D6EC6AA9140C}"/>
          </ac:spMkLst>
        </pc:spChg>
        <pc:spChg chg="mod">
          <ac:chgData name="Wagner Sven (BT-VS/XSW-IVA1)" userId="6d9ba6ab-4bb5-4958-bcc4-b6d5e672a3da" providerId="ADAL" clId="{547FB3B7-9354-43EF-A5D6-5AFE0701A24E}" dt="2023-05-05T06:49:45.362" v="2521" actId="207"/>
          <ac:spMkLst>
            <pc:docMk/>
            <pc:sldMk cId="573059270" sldId="260"/>
            <ac:spMk id="2836" creationId="{ED7B72CE-736F-221D-17D8-58BCDA951A8B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2952" creationId="{954ABAFA-5B03-7052-E2D4-76EEFBFDA36E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2953" creationId="{4DB425AA-FF67-D46C-BC6F-3659009B2FBA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2954" creationId="{72E40166-5031-ADC1-F70A-837D8D7C4CA5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2956" creationId="{EAD6A3C1-EE8D-0FF8-04CF-ADC96A832CD6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2958" creationId="{A30EF6DC-670F-A146-678B-8AB2C7D49063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2959" creationId="{A1AB64A4-E2E4-38D9-6B49-67446CC49B47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2966" creationId="{C36C0339-9A5B-2732-9B72-F1D1DC927610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2968" creationId="{4153C509-07DD-3C24-CD51-D8FD1FA6AD35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2970" creationId="{1989F9BC-B5BC-1420-DA20-88E62DA17221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2971" creationId="{845E695D-B5A0-29E9-2169-28AC24A0A881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2973" creationId="{0D02A4D3-5288-9EE7-ED01-1289DD136271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2976" creationId="{55EE3F90-FA22-2154-BE35-80B862FC279B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2982" creationId="{B967766E-AB8F-F3FA-967B-087AC0513B88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2985" creationId="{7FDA5A08-50E2-050D-514F-F261FFC5B09F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3004" creationId="{D88EF125-B509-1A8C-3CC7-75DBAD36E6F8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3014" creationId="{53774C5E-5B3E-C5BE-4858-D8CF98C27D7A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3015" creationId="{F1663C65-A1CB-12B3-0CAA-A3F176855289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3032" creationId="{C45B05A9-EDF0-FDB7-AB1E-977C8ADC29AB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3047" creationId="{2307A442-0AF4-C80B-8D55-43773E6025E8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3048" creationId="{D730311A-5110-B568-3E52-9C19E50ED5F0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3053" creationId="{75967F22-279B-D004-F19C-C1850D6B2B15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3064" creationId="{B0129277-13EF-11D3-5A56-E7EFD26A6E6B}"/>
          </ac:spMkLst>
        </pc:spChg>
        <pc:spChg chg="mod">
          <ac:chgData name="Wagner Sven (BT-VS/XSW-IVA1)" userId="6d9ba6ab-4bb5-4958-bcc4-b6d5e672a3da" providerId="ADAL" clId="{547FB3B7-9354-43EF-A5D6-5AFE0701A24E}" dt="2023-05-05T06:51:16.516" v="2551" actId="207"/>
          <ac:spMkLst>
            <pc:docMk/>
            <pc:sldMk cId="573059270" sldId="260"/>
            <ac:spMk id="3072" creationId="{9DA75134-5EBE-057F-F0F0-C6515406FCEA}"/>
          </ac:spMkLst>
        </pc:spChg>
        <pc:spChg chg="mod">
          <ac:chgData name="Wagner Sven (BT-VS/XSW-IVA1)" userId="6d9ba6ab-4bb5-4958-bcc4-b6d5e672a3da" providerId="ADAL" clId="{547FB3B7-9354-43EF-A5D6-5AFE0701A24E}" dt="2023-05-05T06:52:11.544" v="2566" actId="207"/>
          <ac:spMkLst>
            <pc:docMk/>
            <pc:sldMk cId="573059270" sldId="260"/>
            <ac:spMk id="3082" creationId="{1BC3FD99-82FB-C300-F485-9442F720B35A}"/>
          </ac:spMkLst>
        </pc:spChg>
        <pc:spChg chg="mod">
          <ac:chgData name="Wagner Sven (BT-VS/XSW-IVA1)" userId="6d9ba6ab-4bb5-4958-bcc4-b6d5e672a3da" providerId="ADAL" clId="{547FB3B7-9354-43EF-A5D6-5AFE0701A24E}" dt="2023-05-05T06:52:11.544" v="2566" actId="207"/>
          <ac:spMkLst>
            <pc:docMk/>
            <pc:sldMk cId="573059270" sldId="260"/>
            <ac:spMk id="3083" creationId="{940A41EB-7AB1-B4AF-6272-977FF78290DF}"/>
          </ac:spMkLst>
        </pc:spChg>
        <pc:spChg chg="mod">
          <ac:chgData name="Wagner Sven (BT-VS/XSW-IVA1)" userId="6d9ba6ab-4bb5-4958-bcc4-b6d5e672a3da" providerId="ADAL" clId="{547FB3B7-9354-43EF-A5D6-5AFE0701A24E}" dt="2023-05-05T06:52:11.544" v="2566" actId="207"/>
          <ac:spMkLst>
            <pc:docMk/>
            <pc:sldMk cId="573059270" sldId="260"/>
            <ac:spMk id="3086" creationId="{9C1C97F9-A876-6134-61D2-1186272DFCC3}"/>
          </ac:spMkLst>
        </pc:spChg>
        <pc:spChg chg="mod">
          <ac:chgData name="Wagner Sven (BT-VS/XSW-IVA1)" userId="6d9ba6ab-4bb5-4958-bcc4-b6d5e672a3da" providerId="ADAL" clId="{547FB3B7-9354-43EF-A5D6-5AFE0701A24E}" dt="2023-05-05T06:52:11.544" v="2566" actId="207"/>
          <ac:spMkLst>
            <pc:docMk/>
            <pc:sldMk cId="573059270" sldId="260"/>
            <ac:spMk id="3088" creationId="{0113E586-BDC0-6912-5117-E42373FC7FC7}"/>
          </ac:spMkLst>
        </pc:spChg>
        <pc:spChg chg="mod">
          <ac:chgData name="Wagner Sven (BT-VS/XSW-IVA1)" userId="6d9ba6ab-4bb5-4958-bcc4-b6d5e672a3da" providerId="ADAL" clId="{547FB3B7-9354-43EF-A5D6-5AFE0701A24E}" dt="2023-05-05T06:52:11.544" v="2566" actId="207"/>
          <ac:spMkLst>
            <pc:docMk/>
            <pc:sldMk cId="573059270" sldId="260"/>
            <ac:spMk id="3092" creationId="{A8D609A2-C898-399B-2693-D1ED038ED2D2}"/>
          </ac:spMkLst>
        </pc:spChg>
        <pc:spChg chg="mod">
          <ac:chgData name="Wagner Sven (BT-VS/XSW-IVA1)" userId="6d9ba6ab-4bb5-4958-bcc4-b6d5e672a3da" providerId="ADAL" clId="{547FB3B7-9354-43EF-A5D6-5AFE0701A24E}" dt="2023-05-05T06:52:11.544" v="2566" actId="207"/>
          <ac:spMkLst>
            <pc:docMk/>
            <pc:sldMk cId="573059270" sldId="260"/>
            <ac:spMk id="3093" creationId="{50BFCBFA-6658-4029-2562-ED6A30965207}"/>
          </ac:spMkLst>
        </pc:spChg>
        <pc:spChg chg="mod">
          <ac:chgData name="Wagner Sven (BT-VS/XSW-IVA1)" userId="6d9ba6ab-4bb5-4958-bcc4-b6d5e672a3da" providerId="ADAL" clId="{547FB3B7-9354-43EF-A5D6-5AFE0701A24E}" dt="2023-05-05T06:52:11.544" v="2566" actId="207"/>
          <ac:spMkLst>
            <pc:docMk/>
            <pc:sldMk cId="573059270" sldId="260"/>
            <ac:spMk id="3098" creationId="{FC4653A1-EFE4-9C16-13EE-D646242560F6}"/>
          </ac:spMkLst>
        </pc:spChg>
        <pc:spChg chg="mod">
          <ac:chgData name="Wagner Sven (BT-VS/XSW-IVA1)" userId="6d9ba6ab-4bb5-4958-bcc4-b6d5e672a3da" providerId="ADAL" clId="{547FB3B7-9354-43EF-A5D6-5AFE0701A24E}" dt="2023-05-05T06:52:11.544" v="2566" actId="207"/>
          <ac:spMkLst>
            <pc:docMk/>
            <pc:sldMk cId="573059270" sldId="260"/>
            <ac:spMk id="3100" creationId="{63C04281-0C10-51E2-0A46-1957C1977CAA}"/>
          </ac:spMkLst>
        </pc:spChg>
        <pc:spChg chg="mod">
          <ac:chgData name="Wagner Sven (BT-VS/XSW-IVA1)" userId="6d9ba6ab-4bb5-4958-bcc4-b6d5e672a3da" providerId="ADAL" clId="{547FB3B7-9354-43EF-A5D6-5AFE0701A24E}" dt="2023-05-05T06:52:11.544" v="2566" actId="207"/>
          <ac:spMkLst>
            <pc:docMk/>
            <pc:sldMk cId="573059270" sldId="260"/>
            <ac:spMk id="3101" creationId="{B9F015BB-5EF2-68C3-497B-DB3BCE6E5826}"/>
          </ac:spMkLst>
        </pc:spChg>
        <pc:spChg chg="mod">
          <ac:chgData name="Wagner Sven (BT-VS/XSW-IVA1)" userId="6d9ba6ab-4bb5-4958-bcc4-b6d5e672a3da" providerId="ADAL" clId="{547FB3B7-9354-43EF-A5D6-5AFE0701A24E}" dt="2023-05-05T06:52:11.544" v="2566" actId="207"/>
          <ac:spMkLst>
            <pc:docMk/>
            <pc:sldMk cId="573059270" sldId="260"/>
            <ac:spMk id="3102" creationId="{FEF07C8A-079E-F2A8-A8FE-6572C68618BB}"/>
          </ac:spMkLst>
        </pc:spChg>
        <pc:spChg chg="mod">
          <ac:chgData name="Wagner Sven (BT-VS/XSW-IVA1)" userId="6d9ba6ab-4bb5-4958-bcc4-b6d5e672a3da" providerId="ADAL" clId="{547FB3B7-9354-43EF-A5D6-5AFE0701A24E}" dt="2023-05-05T06:52:11.544" v="2566" actId="207"/>
          <ac:spMkLst>
            <pc:docMk/>
            <pc:sldMk cId="573059270" sldId="260"/>
            <ac:spMk id="3106" creationId="{77344A6C-24E2-F6BD-F602-AFED8196869C}"/>
          </ac:spMkLst>
        </pc:spChg>
        <pc:spChg chg="mod">
          <ac:chgData name="Wagner Sven (BT-VS/XSW-IVA1)" userId="6d9ba6ab-4bb5-4958-bcc4-b6d5e672a3da" providerId="ADAL" clId="{547FB3B7-9354-43EF-A5D6-5AFE0701A24E}" dt="2023-05-05T06:52:11.544" v="2566" actId="207"/>
          <ac:spMkLst>
            <pc:docMk/>
            <pc:sldMk cId="573059270" sldId="260"/>
            <ac:spMk id="3107" creationId="{B7FD213E-354F-4DBA-D2D6-111E18DCE8AD}"/>
          </ac:spMkLst>
        </pc:spChg>
        <pc:spChg chg="mod">
          <ac:chgData name="Wagner Sven (BT-VS/XSW-IVA1)" userId="6d9ba6ab-4bb5-4958-bcc4-b6d5e672a3da" providerId="ADAL" clId="{547FB3B7-9354-43EF-A5D6-5AFE0701A24E}" dt="2023-05-05T06:52:11.544" v="2566" actId="207"/>
          <ac:spMkLst>
            <pc:docMk/>
            <pc:sldMk cId="573059270" sldId="260"/>
            <ac:spMk id="3116" creationId="{D3106F22-BAB3-6873-2BBF-CEC136202971}"/>
          </ac:spMkLst>
        </pc:spChg>
        <pc:spChg chg="mod">
          <ac:chgData name="Wagner Sven (BT-VS/XSW-IVA1)" userId="6d9ba6ab-4bb5-4958-bcc4-b6d5e672a3da" providerId="ADAL" clId="{547FB3B7-9354-43EF-A5D6-5AFE0701A24E}" dt="2023-05-05T06:52:11.544" v="2566" actId="207"/>
          <ac:spMkLst>
            <pc:docMk/>
            <pc:sldMk cId="573059270" sldId="260"/>
            <ac:spMk id="3117" creationId="{675C9EB4-8294-17AC-66EC-CB38088EF247}"/>
          </ac:spMkLst>
        </pc:spChg>
        <pc:spChg chg="mod">
          <ac:chgData name="Wagner Sven (BT-VS/XSW-IVA1)" userId="6d9ba6ab-4bb5-4958-bcc4-b6d5e672a3da" providerId="ADAL" clId="{547FB3B7-9354-43EF-A5D6-5AFE0701A24E}" dt="2023-05-05T06:52:11.544" v="2566" actId="207"/>
          <ac:spMkLst>
            <pc:docMk/>
            <pc:sldMk cId="573059270" sldId="260"/>
            <ac:spMk id="3147" creationId="{85F3B96B-C0B2-7E2A-61D3-4C4B45B9A0A5}"/>
          </ac:spMkLst>
        </pc:spChg>
        <pc:spChg chg="mod">
          <ac:chgData name="Wagner Sven (BT-VS/XSW-IVA1)" userId="6d9ba6ab-4bb5-4958-bcc4-b6d5e672a3da" providerId="ADAL" clId="{547FB3B7-9354-43EF-A5D6-5AFE0701A24E}" dt="2023-05-05T06:52:11.544" v="2566" actId="207"/>
          <ac:spMkLst>
            <pc:docMk/>
            <pc:sldMk cId="573059270" sldId="260"/>
            <ac:spMk id="3148" creationId="{1C103936-D35F-5D51-EAB5-730F8CD4E874}"/>
          </ac:spMkLst>
        </pc:spChg>
        <pc:spChg chg="mod">
          <ac:chgData name="Wagner Sven (BT-VS/XSW-IVA1)" userId="6d9ba6ab-4bb5-4958-bcc4-b6d5e672a3da" providerId="ADAL" clId="{547FB3B7-9354-43EF-A5D6-5AFE0701A24E}" dt="2023-05-05T06:52:11.544" v="2566" actId="207"/>
          <ac:spMkLst>
            <pc:docMk/>
            <pc:sldMk cId="573059270" sldId="260"/>
            <ac:spMk id="3153" creationId="{607647F8-04A1-A8F9-CFEA-49F41BBC51D8}"/>
          </ac:spMkLst>
        </pc:spChg>
        <pc:spChg chg="mod">
          <ac:chgData name="Wagner Sven (BT-VS/XSW-IVA1)" userId="6d9ba6ab-4bb5-4958-bcc4-b6d5e672a3da" providerId="ADAL" clId="{547FB3B7-9354-43EF-A5D6-5AFE0701A24E}" dt="2023-05-05T06:52:11.544" v="2566" actId="207"/>
          <ac:spMkLst>
            <pc:docMk/>
            <pc:sldMk cId="573059270" sldId="260"/>
            <ac:spMk id="3178" creationId="{4B811C99-FBBA-05ED-08B2-1903EB47A3DD}"/>
          </ac:spMkLst>
        </pc:spChg>
        <pc:spChg chg="mod">
          <ac:chgData name="Wagner Sven (BT-VS/XSW-IVA1)" userId="6d9ba6ab-4bb5-4958-bcc4-b6d5e672a3da" providerId="ADAL" clId="{547FB3B7-9354-43EF-A5D6-5AFE0701A24E}" dt="2023-05-05T06:52:11.544" v="2566" actId="207"/>
          <ac:spMkLst>
            <pc:docMk/>
            <pc:sldMk cId="573059270" sldId="260"/>
            <ac:spMk id="3181" creationId="{1EA049D9-C63D-EDCF-C509-FBB142D6338E}"/>
          </ac:spMkLst>
        </pc:spChg>
        <pc:spChg chg="mod">
          <ac:chgData name="Wagner Sven (BT-VS/XSW-IVA1)" userId="6d9ba6ab-4bb5-4958-bcc4-b6d5e672a3da" providerId="ADAL" clId="{547FB3B7-9354-43EF-A5D6-5AFE0701A24E}" dt="2023-05-05T06:52:56.463" v="2581" actId="207"/>
          <ac:spMkLst>
            <pc:docMk/>
            <pc:sldMk cId="573059270" sldId="260"/>
            <ac:spMk id="3214" creationId="{AA207498-3565-C7B0-4153-EACAB5BF83C6}"/>
          </ac:spMkLst>
        </pc:spChg>
        <pc:spChg chg="mod">
          <ac:chgData name="Wagner Sven (BT-VS/XSW-IVA1)" userId="6d9ba6ab-4bb5-4958-bcc4-b6d5e672a3da" providerId="ADAL" clId="{547FB3B7-9354-43EF-A5D6-5AFE0701A24E}" dt="2023-05-05T06:52:56.463" v="2581" actId="207"/>
          <ac:spMkLst>
            <pc:docMk/>
            <pc:sldMk cId="573059270" sldId="260"/>
            <ac:spMk id="3216" creationId="{79E20C79-8732-5AF8-7E94-6AAE1443A68F}"/>
          </ac:spMkLst>
        </pc:spChg>
        <pc:spChg chg="mod">
          <ac:chgData name="Wagner Sven (BT-VS/XSW-IVA1)" userId="6d9ba6ab-4bb5-4958-bcc4-b6d5e672a3da" providerId="ADAL" clId="{547FB3B7-9354-43EF-A5D6-5AFE0701A24E}" dt="2023-05-05T06:52:56.463" v="2581" actId="207"/>
          <ac:spMkLst>
            <pc:docMk/>
            <pc:sldMk cId="573059270" sldId="260"/>
            <ac:spMk id="3220" creationId="{0A0857AD-702F-46E5-8FF9-3BCA4CC97C67}"/>
          </ac:spMkLst>
        </pc:spChg>
        <pc:spChg chg="mod">
          <ac:chgData name="Wagner Sven (BT-VS/XSW-IVA1)" userId="6d9ba6ab-4bb5-4958-bcc4-b6d5e672a3da" providerId="ADAL" clId="{547FB3B7-9354-43EF-A5D6-5AFE0701A24E}" dt="2023-05-05T06:52:56.463" v="2581" actId="207"/>
          <ac:spMkLst>
            <pc:docMk/>
            <pc:sldMk cId="573059270" sldId="260"/>
            <ac:spMk id="3221" creationId="{393601BC-9319-620D-4C1C-39BE399A8C83}"/>
          </ac:spMkLst>
        </pc:spChg>
        <pc:spChg chg="mod">
          <ac:chgData name="Wagner Sven (BT-VS/XSW-IVA1)" userId="6d9ba6ab-4bb5-4958-bcc4-b6d5e672a3da" providerId="ADAL" clId="{547FB3B7-9354-43EF-A5D6-5AFE0701A24E}" dt="2023-05-05T06:52:56.463" v="2581" actId="207"/>
          <ac:spMkLst>
            <pc:docMk/>
            <pc:sldMk cId="573059270" sldId="260"/>
            <ac:spMk id="3223" creationId="{DAD75509-3742-A7C2-9714-ECAE75878B9A}"/>
          </ac:spMkLst>
        </pc:spChg>
        <pc:spChg chg="mod">
          <ac:chgData name="Wagner Sven (BT-VS/XSW-IVA1)" userId="6d9ba6ab-4bb5-4958-bcc4-b6d5e672a3da" providerId="ADAL" clId="{547FB3B7-9354-43EF-A5D6-5AFE0701A24E}" dt="2023-05-05T06:52:56.463" v="2581" actId="207"/>
          <ac:spMkLst>
            <pc:docMk/>
            <pc:sldMk cId="573059270" sldId="260"/>
            <ac:spMk id="3224" creationId="{C4285875-6E45-0F2B-A83D-E2F03F8CA79B}"/>
          </ac:spMkLst>
        </pc:spChg>
        <pc:spChg chg="mod">
          <ac:chgData name="Wagner Sven (BT-VS/XSW-IVA1)" userId="6d9ba6ab-4bb5-4958-bcc4-b6d5e672a3da" providerId="ADAL" clId="{547FB3B7-9354-43EF-A5D6-5AFE0701A24E}" dt="2023-05-05T06:52:56.463" v="2581" actId="207"/>
          <ac:spMkLst>
            <pc:docMk/>
            <pc:sldMk cId="573059270" sldId="260"/>
            <ac:spMk id="3229" creationId="{BFACFC54-4395-F544-8C1F-EFA4112771F8}"/>
          </ac:spMkLst>
        </pc:spChg>
        <pc:spChg chg="mod">
          <ac:chgData name="Wagner Sven (BT-VS/XSW-IVA1)" userId="6d9ba6ab-4bb5-4958-bcc4-b6d5e672a3da" providerId="ADAL" clId="{547FB3B7-9354-43EF-A5D6-5AFE0701A24E}" dt="2023-05-05T06:52:56.463" v="2581" actId="207"/>
          <ac:spMkLst>
            <pc:docMk/>
            <pc:sldMk cId="573059270" sldId="260"/>
            <ac:spMk id="3230" creationId="{CB8F2036-DC8C-B929-3344-FF50CFBA91CD}"/>
          </ac:spMkLst>
        </pc:spChg>
        <pc:spChg chg="mod">
          <ac:chgData name="Wagner Sven (BT-VS/XSW-IVA1)" userId="6d9ba6ab-4bb5-4958-bcc4-b6d5e672a3da" providerId="ADAL" clId="{547FB3B7-9354-43EF-A5D6-5AFE0701A24E}" dt="2023-05-05T06:52:56.463" v="2581" actId="207"/>
          <ac:spMkLst>
            <pc:docMk/>
            <pc:sldMk cId="573059270" sldId="260"/>
            <ac:spMk id="3235" creationId="{D8C8C985-89EE-363C-4F72-30ECEE352D41}"/>
          </ac:spMkLst>
        </pc:spChg>
        <pc:spChg chg="mod">
          <ac:chgData name="Wagner Sven (BT-VS/XSW-IVA1)" userId="6d9ba6ab-4bb5-4958-bcc4-b6d5e672a3da" providerId="ADAL" clId="{547FB3B7-9354-43EF-A5D6-5AFE0701A24E}" dt="2023-05-05T06:52:56.463" v="2581" actId="207"/>
          <ac:spMkLst>
            <pc:docMk/>
            <pc:sldMk cId="573059270" sldId="260"/>
            <ac:spMk id="3236" creationId="{BAC91BB7-1AA5-54A2-BAB8-D393BF428CD2}"/>
          </ac:spMkLst>
        </pc:spChg>
        <pc:spChg chg="mod">
          <ac:chgData name="Wagner Sven (BT-VS/XSW-IVA1)" userId="6d9ba6ab-4bb5-4958-bcc4-b6d5e672a3da" providerId="ADAL" clId="{547FB3B7-9354-43EF-A5D6-5AFE0701A24E}" dt="2023-05-05T06:52:56.463" v="2581" actId="207"/>
          <ac:spMkLst>
            <pc:docMk/>
            <pc:sldMk cId="573059270" sldId="260"/>
            <ac:spMk id="3239" creationId="{5E7B015B-A43F-EB30-02A8-608C1BB2183F}"/>
          </ac:spMkLst>
        </pc:spChg>
        <pc:spChg chg="mod">
          <ac:chgData name="Wagner Sven (BT-VS/XSW-IVA1)" userId="6d9ba6ab-4bb5-4958-bcc4-b6d5e672a3da" providerId="ADAL" clId="{547FB3B7-9354-43EF-A5D6-5AFE0701A24E}" dt="2023-05-05T06:52:56.463" v="2581" actId="207"/>
          <ac:spMkLst>
            <pc:docMk/>
            <pc:sldMk cId="573059270" sldId="260"/>
            <ac:spMk id="3240" creationId="{73568C4E-68F2-7CFF-E0E3-80CC6F83DD23}"/>
          </ac:spMkLst>
        </pc:spChg>
        <pc:spChg chg="mod">
          <ac:chgData name="Wagner Sven (BT-VS/XSW-IVA1)" userId="6d9ba6ab-4bb5-4958-bcc4-b6d5e672a3da" providerId="ADAL" clId="{547FB3B7-9354-43EF-A5D6-5AFE0701A24E}" dt="2023-05-05T06:52:56.463" v="2581" actId="207"/>
          <ac:spMkLst>
            <pc:docMk/>
            <pc:sldMk cId="573059270" sldId="260"/>
            <ac:spMk id="3246" creationId="{199F745B-4BFD-F814-854F-32F24B11A396}"/>
          </ac:spMkLst>
        </pc:spChg>
        <pc:spChg chg="mod">
          <ac:chgData name="Wagner Sven (BT-VS/XSW-IVA1)" userId="6d9ba6ab-4bb5-4958-bcc4-b6d5e672a3da" providerId="ADAL" clId="{547FB3B7-9354-43EF-A5D6-5AFE0701A24E}" dt="2023-05-05T06:52:56.463" v="2581" actId="207"/>
          <ac:spMkLst>
            <pc:docMk/>
            <pc:sldMk cId="573059270" sldId="260"/>
            <ac:spMk id="3247" creationId="{F39797B0-F97F-AB7B-8059-3C2B0510E576}"/>
          </ac:spMkLst>
        </pc:spChg>
        <pc:spChg chg="mod">
          <ac:chgData name="Wagner Sven (BT-VS/XSW-IVA1)" userId="6d9ba6ab-4bb5-4958-bcc4-b6d5e672a3da" providerId="ADAL" clId="{547FB3B7-9354-43EF-A5D6-5AFE0701A24E}" dt="2023-05-05T06:52:56.463" v="2581" actId="207"/>
          <ac:spMkLst>
            <pc:docMk/>
            <pc:sldMk cId="573059270" sldId="260"/>
            <ac:spMk id="3257" creationId="{E9411013-F03C-F285-C753-4EE089E2C359}"/>
          </ac:spMkLst>
        </pc:spChg>
        <pc:spChg chg="mod">
          <ac:chgData name="Wagner Sven (BT-VS/XSW-IVA1)" userId="6d9ba6ab-4bb5-4958-bcc4-b6d5e672a3da" providerId="ADAL" clId="{547FB3B7-9354-43EF-A5D6-5AFE0701A24E}" dt="2023-05-05T06:52:56.463" v="2581" actId="207"/>
          <ac:spMkLst>
            <pc:docMk/>
            <pc:sldMk cId="573059270" sldId="260"/>
            <ac:spMk id="3280" creationId="{0BA4230C-292D-7CBE-74E2-48A0E9732CC6}"/>
          </ac:spMkLst>
        </pc:spChg>
        <pc:spChg chg="mod">
          <ac:chgData name="Wagner Sven (BT-VS/XSW-IVA1)" userId="6d9ba6ab-4bb5-4958-bcc4-b6d5e672a3da" providerId="ADAL" clId="{547FB3B7-9354-43EF-A5D6-5AFE0701A24E}" dt="2023-05-05T06:52:56.463" v="2581" actId="207"/>
          <ac:spMkLst>
            <pc:docMk/>
            <pc:sldMk cId="573059270" sldId="260"/>
            <ac:spMk id="3281" creationId="{21F13E07-55CD-2EEB-6646-54272E81B6AA}"/>
          </ac:spMkLst>
        </pc:spChg>
        <pc:spChg chg="mod">
          <ac:chgData name="Wagner Sven (BT-VS/XSW-IVA1)" userId="6d9ba6ab-4bb5-4958-bcc4-b6d5e672a3da" providerId="ADAL" clId="{547FB3B7-9354-43EF-A5D6-5AFE0701A24E}" dt="2023-05-05T06:52:56.463" v="2581" actId="207"/>
          <ac:spMkLst>
            <pc:docMk/>
            <pc:sldMk cId="573059270" sldId="260"/>
            <ac:spMk id="3289" creationId="{CA1AF7EC-2828-C72B-58A4-42FB30C75B99}"/>
          </ac:spMkLst>
        </pc:spChg>
        <pc:spChg chg="mod">
          <ac:chgData name="Wagner Sven (BT-VS/XSW-IVA1)" userId="6d9ba6ab-4bb5-4958-bcc4-b6d5e672a3da" providerId="ADAL" clId="{547FB3B7-9354-43EF-A5D6-5AFE0701A24E}" dt="2023-05-05T06:52:56.463" v="2581" actId="207"/>
          <ac:spMkLst>
            <pc:docMk/>
            <pc:sldMk cId="573059270" sldId="260"/>
            <ac:spMk id="3311" creationId="{8AD9BE70-CC40-9E6E-4C4D-63B6FF40A8C5}"/>
          </ac:spMkLst>
        </pc:spChg>
        <pc:spChg chg="mod">
          <ac:chgData name="Wagner Sven (BT-VS/XSW-IVA1)" userId="6d9ba6ab-4bb5-4958-bcc4-b6d5e672a3da" providerId="ADAL" clId="{547FB3B7-9354-43EF-A5D6-5AFE0701A24E}" dt="2023-05-05T06:52:56.463" v="2581" actId="207"/>
          <ac:spMkLst>
            <pc:docMk/>
            <pc:sldMk cId="573059270" sldId="260"/>
            <ac:spMk id="3313" creationId="{06C10D2A-30CA-39F3-8428-D25E303277E7}"/>
          </ac:spMkLst>
        </pc:spChg>
        <pc:spChg chg="mod topLvl">
          <ac:chgData name="Wagner Sven (BT-VS/XSW-IVA1)" userId="6d9ba6ab-4bb5-4958-bcc4-b6d5e672a3da" providerId="ADAL" clId="{547FB3B7-9354-43EF-A5D6-5AFE0701A24E}" dt="2023-05-05T06:53:48.238" v="2626" actId="164"/>
          <ac:spMkLst>
            <pc:docMk/>
            <pc:sldMk cId="573059270" sldId="260"/>
            <ac:spMk id="3337" creationId="{13CC0416-D9E4-C5FD-0124-4B0E82E74628}"/>
          </ac:spMkLst>
        </pc:spChg>
        <pc:spChg chg="mod topLvl">
          <ac:chgData name="Wagner Sven (BT-VS/XSW-IVA1)" userId="6d9ba6ab-4bb5-4958-bcc4-b6d5e672a3da" providerId="ADAL" clId="{547FB3B7-9354-43EF-A5D6-5AFE0701A24E}" dt="2023-05-05T06:53:48.238" v="2626" actId="164"/>
          <ac:spMkLst>
            <pc:docMk/>
            <pc:sldMk cId="573059270" sldId="260"/>
            <ac:spMk id="3339" creationId="{6B2FA5A1-86F8-A5BE-2822-D0E9F5564109}"/>
          </ac:spMkLst>
        </pc:spChg>
        <pc:spChg chg="mod topLvl">
          <ac:chgData name="Wagner Sven (BT-VS/XSW-IVA1)" userId="6d9ba6ab-4bb5-4958-bcc4-b6d5e672a3da" providerId="ADAL" clId="{547FB3B7-9354-43EF-A5D6-5AFE0701A24E}" dt="2023-05-05T06:53:48.238" v="2626" actId="164"/>
          <ac:spMkLst>
            <pc:docMk/>
            <pc:sldMk cId="573059270" sldId="260"/>
            <ac:spMk id="3340" creationId="{F2A41CE9-1F69-EC02-6B96-BD53560C9465}"/>
          </ac:spMkLst>
        </pc:spChg>
        <pc:spChg chg="mod topLvl">
          <ac:chgData name="Wagner Sven (BT-VS/XSW-IVA1)" userId="6d9ba6ab-4bb5-4958-bcc4-b6d5e672a3da" providerId="ADAL" clId="{547FB3B7-9354-43EF-A5D6-5AFE0701A24E}" dt="2023-05-05T06:53:48.238" v="2626" actId="164"/>
          <ac:spMkLst>
            <pc:docMk/>
            <pc:sldMk cId="573059270" sldId="260"/>
            <ac:spMk id="3341" creationId="{945A8A91-B0A6-75C1-0E2B-96140F91F895}"/>
          </ac:spMkLst>
        </pc:spChg>
        <pc:spChg chg="mod">
          <ac:chgData name="Wagner Sven (BT-VS/XSW-IVA1)" userId="6d9ba6ab-4bb5-4958-bcc4-b6d5e672a3da" providerId="ADAL" clId="{547FB3B7-9354-43EF-A5D6-5AFE0701A24E}" dt="2023-05-02T15:51:25.489" v="16" actId="207"/>
          <ac:spMkLst>
            <pc:docMk/>
            <pc:sldMk cId="573059270" sldId="260"/>
            <ac:spMk id="3343" creationId="{A74F6631-D716-FAFE-DEF4-D5BA5B00813E}"/>
          </ac:spMkLst>
        </pc:spChg>
        <pc:spChg chg="mod">
          <ac:chgData name="Wagner Sven (BT-VS/XSW-IVA1)" userId="6d9ba6ab-4bb5-4958-bcc4-b6d5e672a3da" providerId="ADAL" clId="{547FB3B7-9354-43EF-A5D6-5AFE0701A24E}" dt="2023-05-02T15:50:54.539" v="14" actId="207"/>
          <ac:spMkLst>
            <pc:docMk/>
            <pc:sldMk cId="573059270" sldId="260"/>
            <ac:spMk id="3344" creationId="{43474A8F-20AA-0C5F-2682-1F7CE834AD52}"/>
          </ac:spMkLst>
        </pc:spChg>
        <pc:spChg chg="mod">
          <ac:chgData name="Wagner Sven (BT-VS/XSW-IVA1)" userId="6d9ba6ab-4bb5-4958-bcc4-b6d5e672a3da" providerId="ADAL" clId="{547FB3B7-9354-43EF-A5D6-5AFE0701A24E}" dt="2023-05-04T10:36:24.780" v="2232" actId="164"/>
          <ac:spMkLst>
            <pc:docMk/>
            <pc:sldMk cId="573059270" sldId="260"/>
            <ac:spMk id="3345" creationId="{70BB24A4-DE2E-73AC-587B-B2EE64CDB2F6}"/>
          </ac:spMkLst>
        </pc:spChg>
        <pc:grpChg chg="mod topLvl">
          <ac:chgData name="Wagner Sven (BT-VS/XSW-IVA1)" userId="6d9ba6ab-4bb5-4958-bcc4-b6d5e672a3da" providerId="ADAL" clId="{547FB3B7-9354-43EF-A5D6-5AFE0701A24E}" dt="2023-05-04T09:02:52.703" v="136" actId="164"/>
          <ac:grpSpMkLst>
            <pc:docMk/>
            <pc:sldMk cId="573059270" sldId="260"/>
            <ac:grpSpMk id="2" creationId="{5E2BEA7D-E271-A04E-2201-0198094FC992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3" creationId="{44E2C7D4-50CF-DE14-F5B3-52F2032ED902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5" creationId="{7102E42E-28F4-7F58-78FF-469E8594099B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" creationId="{B11DD3AB-C847-54E8-57A2-445686D34BE0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" creationId="{02EF1885-EB59-B7DC-6DC8-0CF99646A81D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9" creationId="{C0917478-C751-BD92-4CC2-2EAEE3D019BA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10" creationId="{7F950E02-97CA-9A84-8695-9D76C5F9ECD6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11" creationId="{7348D9E0-5978-1B2A-726C-238AD101B8DA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12" creationId="{5D6A1A5B-3E6A-CA46-180E-92543F3E22C6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13" creationId="{B3EEED5C-9EA3-3A43-D778-97068F0A4DFD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26" creationId="{361F3F7D-ED2D-B7C3-2EDC-71CE12128974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27" creationId="{3CAD6BC3-72EC-2ACA-8074-836AADB27043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28" creationId="{11529FE5-B3AC-84CD-2EC0-9D17BC95E15C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41" creationId="{2DE61005-FA30-595C-C0C3-B65E61DD9619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42" creationId="{1E63ADA6-DEC3-7F9D-875E-8C4AAD3F3A49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43" creationId="{E55DCB43-219A-FB5B-25B4-A1EBD3EAB9FA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44" creationId="{A43EA46A-04CA-13BB-1A68-D617598C0C0E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45" creationId="{51D28B31-D8AC-2A83-8AE7-C18F2573287F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58" creationId="{02D83041-25AD-B6D3-71A0-D8DD3BA987D6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59" creationId="{C34EC8AA-5C64-FC6B-74BF-00F18D0A201F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60" creationId="{D2D7F960-56CA-49A0-F83B-5950BF4D55E4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192" creationId="{8BAD0927-DC25-4BE3-F000-E8AFFECA19EC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193" creationId="{6D6CC5D0-871A-619B-6741-C19CD0D683FC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194" creationId="{A76343BA-E704-F795-7224-B02A487F101D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211" creationId="{6E8696EF-EA5D-D7D8-62F3-8598C3DA890E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213" creationId="{EB2CC2D0-6DF8-EDA5-B182-27CF877A1588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214" creationId="{4EFAB471-99D5-337D-C55A-644D436465EB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238" creationId="{6A6FDF57-BD7E-379D-D513-43B16E9CB103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239" creationId="{86C38AF6-236E-B30D-BBB5-2F8756228007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240" creationId="{8B9FDD1B-801F-CE81-1447-8A63A2575216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241" creationId="{3C725983-3AB4-4696-4CC7-EBC17FD96288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242" creationId="{691660A5-84A4-BC6D-F94D-57789DA711A0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638" creationId="{CD4728DE-03FB-019F-B5AD-5EA6B8A81EED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639" creationId="{B4AA78F6-B684-8656-DA99-ED4E7F71FB18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650" creationId="{4C45DA61-5D55-3032-96A4-1E52F85FD1E3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651" creationId="{E04B9489-E67E-1897-22C1-9EAB76CA7B9A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652" creationId="{82250970-4CE8-E125-3C12-FA8A53AA0226}"/>
          </ac:grpSpMkLst>
        </pc:grpChg>
        <pc:grpChg chg="mod topLvl">
          <ac:chgData name="Wagner Sven (BT-VS/XSW-IVA1)" userId="6d9ba6ab-4bb5-4958-bcc4-b6d5e672a3da" providerId="ADAL" clId="{547FB3B7-9354-43EF-A5D6-5AFE0701A24E}" dt="2023-05-04T09:02:52.703" v="136" actId="164"/>
          <ac:grpSpMkLst>
            <pc:docMk/>
            <pc:sldMk cId="573059270" sldId="260"/>
            <ac:grpSpMk id="665" creationId="{5A2E9ECD-15B0-81FF-C620-EE5705C03A32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666" creationId="{F2DAC6A9-2BA5-EDC9-F81F-02749114D3D3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667" creationId="{5E7F8D8B-B49C-0A98-0257-E14E3311D6E4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668" creationId="{BE62BAC8-59F6-3DE2-12F3-3F863B4BA37B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669" creationId="{F414F0ED-937C-771F-83F8-6764699BFFB9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670" creationId="{EBD4B257-665C-73F0-4855-B9E6869B4D8A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671" creationId="{3D9A7206-9A40-33B4-56AE-6F23F068184E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672" creationId="{D183D285-94CC-FA09-4E32-56A69DCB8109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673" creationId="{5B1E96AE-DB68-2E55-B887-1BA40064E33D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674" creationId="{441756DA-7B32-BACF-D549-2E6265D887D0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687" creationId="{E218D28A-AAD7-7E76-F265-61FA2D0CB4DF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688" creationId="{E5B10931-9B82-8277-18ED-D54F3BE9FBE8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689" creationId="{A5A2B266-5610-705F-F870-DDF9B1C85739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02" creationId="{B144005D-D4AE-3B66-2734-7C27092A2DE0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03" creationId="{6E9B8DEA-F3AC-822C-2588-471F5D19D0C4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04" creationId="{1135BE78-1C5D-E0B9-BF8B-7D1001E41C96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05" creationId="{CD458D38-203D-82AC-6922-E0F585C9BE44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06" creationId="{C0E748EE-024F-2573-967F-9728D5365761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19" creationId="{0BABBF43-D419-FD42-D40A-EAE735DB38FD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20" creationId="{7DB02AA6-3397-684D-84F9-45BF0593F932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21" creationId="{A545627F-D1E3-4A60-AF82-3106D4AA567D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34" creationId="{9F2094A6-3A65-E613-87E1-98637D6894CE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35" creationId="{58C67B98-2201-126D-4D8A-3B292919D3D1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36" creationId="{41055017-1205-E04D-AF70-3C61E4F41979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37" creationId="{0A63D3A1-A71A-006F-350E-48E8D52C4126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38" creationId="{52A1826F-2F20-7347-5AA7-471549768117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51" creationId="{B4853465-BAA8-1D51-EB6A-58A1F9CCAF07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52" creationId="{2402808F-F4A5-097C-C1F4-A143B32F5484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53" creationId="{FC4BB319-2AB3-C866-940B-6BBFDDB702FF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66" creationId="{43DFAC46-1737-5F27-6AA5-BFE5730C2617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67" creationId="{EFBF1605-FF21-B8D3-38CB-8C2DD9401375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68" creationId="{691D3600-1B61-0BEA-4EDF-D2FAD30C974B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69" creationId="{B9685A9C-AFBB-47F0-697D-1F47AA6B61DB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70" creationId="{A96777ED-7957-6F04-3906-0A837DE7AEA0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83" creationId="{C83530BC-C4E4-C422-4AA5-BB1CB27FF5FB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84" creationId="{E4B2DF02-6021-F689-559F-8E985200759D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85" creationId="{ECEECC3A-0CF2-F7C1-2387-F40439C604E8}"/>
          </ac:grpSpMkLst>
        </pc:grpChg>
        <pc:grpChg chg="mod topLvl">
          <ac:chgData name="Wagner Sven (BT-VS/XSW-IVA1)" userId="6d9ba6ab-4bb5-4958-bcc4-b6d5e672a3da" providerId="ADAL" clId="{547FB3B7-9354-43EF-A5D6-5AFE0701A24E}" dt="2023-05-04T09:02:52.703" v="136" actId="164"/>
          <ac:grpSpMkLst>
            <pc:docMk/>
            <pc:sldMk cId="573059270" sldId="260"/>
            <ac:grpSpMk id="798" creationId="{8BD7EBD4-F2B2-3BD6-4D29-2A7DBF24ED73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799" creationId="{4D1E5A5D-4953-8C4C-3841-A0C34AB46398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00" creationId="{FA9C0215-BB9C-C502-7F39-96BABB4C27FB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01" creationId="{C63A9F64-E555-406A-4966-4A842E9DD438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02" creationId="{5092B0F1-A7E1-EBA7-C94A-6BD4D62C4759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03" creationId="{0D2A6DF8-DC17-9FB1-FCED-740DF5245123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04" creationId="{A0958784-47B8-F188-E1F8-A64F35E8B208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05" creationId="{B2E6631D-7E95-BD3B-FCE7-02BCEDB0864A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06" creationId="{55E3E842-A708-D1E0-FD20-ADAD04E8ED90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07" creationId="{8E7E0317-27AE-DA2C-0E46-C67F48B9253A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20" creationId="{348EC927-D968-0C96-3290-E1D702A9151C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21" creationId="{661963F8-6E44-EFBD-CCF6-C243B6BA2460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22" creationId="{38FFA2D7-03B1-A848-4ACF-E5547A3AFAD3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35" creationId="{9EBD1257-456D-1F3D-F7AF-B3F9F97C0FED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36" creationId="{A0A7D0A5-5C8B-21D0-0BC7-8FCD6C88AC43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37" creationId="{77A68532-6BB0-E76E-AB7B-04D849977C2C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38" creationId="{F8F3CC63-FFFD-0971-AB83-5CEC4CF2DF97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39" creationId="{4FBB56CE-4F07-554B-179D-0AF26631EFB0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52" creationId="{6841EBBC-AD5E-DAE2-BD98-38254526D7D1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53" creationId="{DC067AD4-ED41-C648-32E5-BDEBE5F524CF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54" creationId="{C2824E3F-5CF8-EC90-5286-A7B51D4A3217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67" creationId="{1ECDD133-EF4C-50D5-4EE6-AB890E264662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68" creationId="{8AFBA0B0-2F8D-0F7B-FC66-7F2351256397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69" creationId="{BF85BF94-E56E-3797-08D8-750EEB6C62F7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70" creationId="{BFBB6F2B-7E0A-C51D-9544-6FCAD04F4772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71" creationId="{C5D9FE03-D05F-A343-39BB-0FF514D5EE8E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84" creationId="{50ED24AF-6AC2-4FFC-DBF2-4BE0D1945A6A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85" creationId="{5CA790A9-AC6A-49C7-8587-4B28F2D6415C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86" creationId="{3833C627-0D63-DD45-77A6-6175EB452C05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899" creationId="{F17154B0-C1B2-82A9-3937-2CBDE72E3EF8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900" creationId="{339003C7-7D87-B683-5079-3DC9EFC8A9E1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901" creationId="{70EF95F2-5826-3988-5198-996C7FB48D99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902" creationId="{C5D59FB2-B643-9529-F88A-8CB8BE389DF9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903" creationId="{B3C906C9-D48F-21D6-ED78-8684CD52E3DA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916" creationId="{5036B854-F4B3-D3D3-E256-38E16339C58D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917" creationId="{BD584BE4-C57B-F816-1011-602E0BCF4DB9}"/>
          </ac:grpSpMkLst>
        </pc:grpChg>
        <pc:grpChg chg="mod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918" creationId="{00306058-A7A3-839D-0480-B1D66928B8A0}"/>
          </ac:grpSpMkLst>
        </pc:grpChg>
        <pc:grpChg chg="del mod topLvl">
          <ac:chgData name="Wagner Sven (BT-VS/XSW-IVA1)" userId="6d9ba6ab-4bb5-4958-bcc4-b6d5e672a3da" providerId="ADAL" clId="{547FB3B7-9354-43EF-A5D6-5AFE0701A24E}" dt="2023-05-04T09:02:36.798" v="134" actId="165"/>
          <ac:grpSpMkLst>
            <pc:docMk/>
            <pc:sldMk cId="573059270" sldId="260"/>
            <ac:grpSpMk id="933" creationId="{96FF079E-D652-AA9D-A179-7E58C5881599}"/>
          </ac:grpSpMkLst>
        </pc:grpChg>
        <pc:grpChg chg="del">
          <ac:chgData name="Wagner Sven (BT-VS/XSW-IVA1)" userId="6d9ba6ab-4bb5-4958-bcc4-b6d5e672a3da" providerId="ADAL" clId="{547FB3B7-9354-43EF-A5D6-5AFE0701A24E}" dt="2023-05-04T09:02:31.832" v="133" actId="165"/>
          <ac:grpSpMkLst>
            <pc:docMk/>
            <pc:sldMk cId="573059270" sldId="260"/>
            <ac:grpSpMk id="935" creationId="{4E0FD472-7F52-5F91-336C-691C05B5BE49}"/>
          </ac:grpSpMkLst>
        </pc:grpChg>
        <pc:grpChg chg="del">
          <ac:chgData name="Wagner Sven (BT-VS/XSW-IVA1)" userId="6d9ba6ab-4bb5-4958-bcc4-b6d5e672a3da" providerId="ADAL" clId="{547FB3B7-9354-43EF-A5D6-5AFE0701A24E}" dt="2023-05-05T06:53:17.990" v="2582" actId="165"/>
          <ac:grpSpMkLst>
            <pc:docMk/>
            <pc:sldMk cId="573059270" sldId="260"/>
            <ac:grpSpMk id="3342" creationId="{5E58C64E-5A90-629E-6A95-ECFF294D4B0E}"/>
          </ac:grpSpMkLst>
        </pc:grpChg>
        <pc:grpChg chg="mod">
          <ac:chgData name="Wagner Sven (BT-VS/XSW-IVA1)" userId="6d9ba6ab-4bb5-4958-bcc4-b6d5e672a3da" providerId="ADAL" clId="{547FB3B7-9354-43EF-A5D6-5AFE0701A24E}" dt="2023-05-04T10:36:24.780" v="2232" actId="164"/>
          <ac:grpSpMkLst>
            <pc:docMk/>
            <pc:sldMk cId="573059270" sldId="260"/>
            <ac:grpSpMk id="3348" creationId="{CD6D4CAE-414C-8693-FFD6-8A42C2418B5B}"/>
          </ac:grpSpMkLst>
        </pc:grpChg>
        <pc:grpChg chg="mod">
          <ac:chgData name="Wagner Sven (BT-VS/XSW-IVA1)" userId="6d9ba6ab-4bb5-4958-bcc4-b6d5e672a3da" providerId="ADAL" clId="{547FB3B7-9354-43EF-A5D6-5AFE0701A24E}" dt="2023-05-04T10:36:24.780" v="2232" actId="164"/>
          <ac:grpSpMkLst>
            <pc:docMk/>
            <pc:sldMk cId="573059270" sldId="260"/>
            <ac:grpSpMk id="3349" creationId="{E8C00C39-B7CE-2DB1-4108-60EAF675ED50}"/>
          </ac:grpSpMkLst>
        </pc:grpChg>
        <pc:grpChg chg="mod">
          <ac:chgData name="Wagner Sven (BT-VS/XSW-IVA1)" userId="6d9ba6ab-4bb5-4958-bcc4-b6d5e672a3da" providerId="ADAL" clId="{547FB3B7-9354-43EF-A5D6-5AFE0701A24E}" dt="2023-05-04T10:36:24.780" v="2232" actId="164"/>
          <ac:grpSpMkLst>
            <pc:docMk/>
            <pc:sldMk cId="573059270" sldId="260"/>
            <ac:grpSpMk id="3350" creationId="{56744723-2C7E-83C7-F576-EB018C343AAA}"/>
          </ac:grpSpMkLst>
        </pc:grpChg>
        <pc:grpChg chg="add mod">
          <ac:chgData name="Wagner Sven (BT-VS/XSW-IVA1)" userId="6d9ba6ab-4bb5-4958-bcc4-b6d5e672a3da" providerId="ADAL" clId="{547FB3B7-9354-43EF-A5D6-5AFE0701A24E}" dt="2023-05-04T09:02:52.703" v="136" actId="164"/>
          <ac:grpSpMkLst>
            <pc:docMk/>
            <pc:sldMk cId="573059270" sldId="260"/>
            <ac:grpSpMk id="3351" creationId="{17868489-7FF9-2CCB-8C47-148D06567417}"/>
          </ac:grpSpMkLst>
        </pc:grpChg>
        <pc:grpChg chg="add mod">
          <ac:chgData name="Wagner Sven (BT-VS/XSW-IVA1)" userId="6d9ba6ab-4bb5-4958-bcc4-b6d5e672a3da" providerId="ADAL" clId="{547FB3B7-9354-43EF-A5D6-5AFE0701A24E}" dt="2023-05-04T10:36:24.780" v="2232" actId="164"/>
          <ac:grpSpMkLst>
            <pc:docMk/>
            <pc:sldMk cId="573059270" sldId="260"/>
            <ac:grpSpMk id="3352" creationId="{BA2B77E2-3EC9-EEE2-3792-84B48E3566DC}"/>
          </ac:grpSpMkLst>
        </pc:grpChg>
        <pc:grpChg chg="add mod">
          <ac:chgData name="Wagner Sven (BT-VS/XSW-IVA1)" userId="6d9ba6ab-4bb5-4958-bcc4-b6d5e672a3da" providerId="ADAL" clId="{547FB3B7-9354-43EF-A5D6-5AFE0701A24E}" dt="2023-05-04T10:37:09.127" v="2238" actId="164"/>
          <ac:grpSpMkLst>
            <pc:docMk/>
            <pc:sldMk cId="573059270" sldId="260"/>
            <ac:grpSpMk id="3353" creationId="{360146E8-7F8A-FFFF-E292-44B5FB618A9A}"/>
          </ac:grpSpMkLst>
        </pc:grpChg>
        <pc:grpChg chg="add mod">
          <ac:chgData name="Wagner Sven (BT-VS/XSW-IVA1)" userId="6d9ba6ab-4bb5-4958-bcc4-b6d5e672a3da" providerId="ADAL" clId="{547FB3B7-9354-43EF-A5D6-5AFE0701A24E}" dt="2023-05-05T06:53:48.238" v="2626" actId="164"/>
          <ac:grpSpMkLst>
            <pc:docMk/>
            <pc:sldMk cId="573059270" sldId="260"/>
            <ac:grpSpMk id="3354" creationId="{3AADF675-AB4A-1285-0F45-9EB28F389A4B}"/>
          </ac:grpSpMkLst>
        </pc:grpChg>
        <pc:picChg chg="mod">
          <ac:chgData name="Wagner Sven (BT-VS/XSW-IVA1)" userId="6d9ba6ab-4bb5-4958-bcc4-b6d5e672a3da" providerId="ADAL" clId="{547FB3B7-9354-43EF-A5D6-5AFE0701A24E}" dt="2023-05-04T10:37:09.127" v="2238" actId="164"/>
          <ac:picMkLst>
            <pc:docMk/>
            <pc:sldMk cId="573059270" sldId="260"/>
            <ac:picMk id="3357" creationId="{BE8BFBA2-39E1-5F86-76C0-A05B2749E039}"/>
          </ac:picMkLst>
        </pc:picChg>
        <pc:picChg chg="mod">
          <ac:chgData name="Wagner Sven (BT-VS/XSW-IVA1)" userId="6d9ba6ab-4bb5-4958-bcc4-b6d5e672a3da" providerId="ADAL" clId="{547FB3B7-9354-43EF-A5D6-5AFE0701A24E}" dt="2023-05-04T10:37:09.127" v="2238" actId="164"/>
          <ac:picMkLst>
            <pc:docMk/>
            <pc:sldMk cId="573059270" sldId="260"/>
            <ac:picMk id="3367" creationId="{71FCF97B-BFCD-B5DD-B8DC-A4DCA4F84E94}"/>
          </ac:picMkLst>
        </pc:picChg>
      </pc:sldChg>
      <pc:sldChg chg="addSp delSp modSp mod">
        <pc:chgData name="Wagner Sven (BT-VS/XSW-IVA1)" userId="6d9ba6ab-4bb5-4958-bcc4-b6d5e672a3da" providerId="ADAL" clId="{547FB3B7-9354-43EF-A5D6-5AFE0701A24E}" dt="2023-05-05T06:41:16.093" v="2355" actId="1076"/>
        <pc:sldMkLst>
          <pc:docMk/>
          <pc:sldMk cId="753602610" sldId="261"/>
        </pc:sldMkLst>
        <pc:spChg chg="add mod">
          <ac:chgData name="Wagner Sven (BT-VS/XSW-IVA1)" userId="6d9ba6ab-4bb5-4958-bcc4-b6d5e672a3da" providerId="ADAL" clId="{547FB3B7-9354-43EF-A5D6-5AFE0701A24E}" dt="2023-05-04T12:14:01.230" v="2347" actId="164"/>
          <ac:spMkLst>
            <pc:docMk/>
            <pc:sldMk cId="753602610" sldId="261"/>
            <ac:spMk id="6" creationId="{9CD2AB6A-DF38-F1FA-1764-26A6A5EFD32B}"/>
          </ac:spMkLst>
        </pc:spChg>
        <pc:spChg chg="mod">
          <ac:chgData name="Wagner Sven (BT-VS/XSW-IVA1)" userId="6d9ba6ab-4bb5-4958-bcc4-b6d5e672a3da" providerId="ADAL" clId="{547FB3B7-9354-43EF-A5D6-5AFE0701A24E}" dt="2023-05-04T10:23:02.160" v="2195" actId="207"/>
          <ac:spMkLst>
            <pc:docMk/>
            <pc:sldMk cId="753602610" sldId="261"/>
            <ac:spMk id="17" creationId="{00DCABC9-0CDF-08EE-1557-E739755FB5C3}"/>
          </ac:spMkLst>
        </pc:spChg>
        <pc:grpChg chg="add mod">
          <ac:chgData name="Wagner Sven (BT-VS/XSW-IVA1)" userId="6d9ba6ab-4bb5-4958-bcc4-b6d5e672a3da" providerId="ADAL" clId="{547FB3B7-9354-43EF-A5D6-5AFE0701A24E}" dt="2023-05-04T12:14:05.646" v="2348" actId="1076"/>
          <ac:grpSpMkLst>
            <pc:docMk/>
            <pc:sldMk cId="753602610" sldId="261"/>
            <ac:grpSpMk id="8" creationId="{A87B0B9F-805A-7A29-E679-E659D184D075}"/>
          </ac:grpSpMkLst>
        </pc:grpChg>
        <pc:picChg chg="add mod">
          <ac:chgData name="Wagner Sven (BT-VS/XSW-IVA1)" userId="6d9ba6ab-4bb5-4958-bcc4-b6d5e672a3da" providerId="ADAL" clId="{547FB3B7-9354-43EF-A5D6-5AFE0701A24E}" dt="2023-05-04T12:14:01.230" v="2347" actId="164"/>
          <ac:picMkLst>
            <pc:docMk/>
            <pc:sldMk cId="753602610" sldId="261"/>
            <ac:picMk id="4" creationId="{AB9112D3-034D-B5CA-AAC3-0620D7E80A15}"/>
          </ac:picMkLst>
        </pc:picChg>
        <pc:picChg chg="del">
          <ac:chgData name="Wagner Sven (BT-VS/XSW-IVA1)" userId="6d9ba6ab-4bb5-4958-bcc4-b6d5e672a3da" providerId="ADAL" clId="{547FB3B7-9354-43EF-A5D6-5AFE0701A24E}" dt="2023-05-05T06:41:08.537" v="2354" actId="478"/>
          <ac:picMkLst>
            <pc:docMk/>
            <pc:sldMk cId="753602610" sldId="261"/>
            <ac:picMk id="7" creationId="{FB89E457-BE18-5AE7-87FE-5522D072B346}"/>
          </ac:picMkLst>
        </pc:picChg>
        <pc:picChg chg="add mod">
          <ac:chgData name="Wagner Sven (BT-VS/XSW-IVA1)" userId="6d9ba6ab-4bb5-4958-bcc4-b6d5e672a3da" providerId="ADAL" clId="{547FB3B7-9354-43EF-A5D6-5AFE0701A24E}" dt="2023-05-05T06:41:16.093" v="2355" actId="1076"/>
          <ac:picMkLst>
            <pc:docMk/>
            <pc:sldMk cId="753602610" sldId="261"/>
            <ac:picMk id="10" creationId="{22CA895A-AF80-FC71-4D3A-68ACF1786109}"/>
          </ac:picMkLst>
        </pc:picChg>
      </pc:sldChg>
    </pc:docChg>
  </pc:docChgLst>
  <pc:docChgLst>
    <pc:chgData name="Dimitrios Bariamis" userId="fc022c3e-89ed-478b-993d-77dbdb32217f" providerId="ADAL" clId="{C3B7499A-E62E-408F-BD22-21B90AC1ABB4}"/>
    <pc:docChg chg="modSld">
      <pc:chgData name="Dimitrios Bariamis" userId="fc022c3e-89ed-478b-993d-77dbdb32217f" providerId="ADAL" clId="{C3B7499A-E62E-408F-BD22-21B90AC1ABB4}" dt="2023-05-04T13:07:36.066" v="0" actId="20577"/>
      <pc:docMkLst>
        <pc:docMk/>
      </pc:docMkLst>
      <pc:sldChg chg="modSp mod">
        <pc:chgData name="Dimitrios Bariamis" userId="fc022c3e-89ed-478b-993d-77dbdb32217f" providerId="ADAL" clId="{C3B7499A-E62E-408F-BD22-21B90AC1ABB4}" dt="2023-05-04T13:07:36.066" v="0" actId="20577"/>
        <pc:sldMkLst>
          <pc:docMk/>
          <pc:sldMk cId="753602610" sldId="261"/>
        </pc:sldMkLst>
        <pc:spChg chg="mod">
          <ac:chgData name="Dimitrios Bariamis" userId="fc022c3e-89ed-478b-993d-77dbdb32217f" providerId="ADAL" clId="{C3B7499A-E62E-408F-BD22-21B90AC1ABB4}" dt="2023-05-04T13:07:36.066" v="0" actId="20577"/>
          <ac:spMkLst>
            <pc:docMk/>
            <pc:sldMk cId="753602610" sldId="261"/>
            <ac:spMk id="18" creationId="{80B13FA2-0527-DC54-B6F2-3485A743D12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https://developer.nvidia.com/blog/accelerating-inference-with-sparsity-using-ampere-and-tensorrt/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8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846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Folienüberschrift hinzufügen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Präsentationstitel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Abteilung, Datum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Kapitelüberschrift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Foto einfügen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Text hinzufügen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Folienüberschrift hinzufügen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Kapitel­überschrift hinzufügen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Bosch Office Sans" pitchFamily="2" charset="0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Text hinzufügen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‹Nr.›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Folienüberschrift hinzufügen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1"/>
              <a:t>Mastertextformat bearbeiten</a:t>
            </a:r>
          </a:p>
          <a:p>
            <a:pPr lvl="1"/>
            <a:r>
              <a:rPr lang="de-DE" noProof="1"/>
              <a:t>Zweite Ebene</a:t>
            </a:r>
          </a:p>
          <a:p>
            <a:pPr lvl="2"/>
            <a:r>
              <a:rPr lang="de-DE" noProof="1"/>
              <a:t>Dritte Ebene</a:t>
            </a:r>
          </a:p>
          <a:p>
            <a:pPr lvl="3"/>
            <a:r>
              <a:rPr lang="de-DE" noProof="1"/>
              <a:t>Vierte Ebene</a:t>
            </a:r>
          </a:p>
          <a:p>
            <a:pPr lvl="4"/>
            <a:r>
              <a:rPr lang="de-DE" noProof="1"/>
              <a:t>Fünfte Ebene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‹Nr.›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r>
              <a:rPr kumimoji="0" lang="en-US" sz="600" b="0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 pitchFamily="2" charset="0"/>
              </a:rPr>
              <a:t>BT-VS/XSW-IVA1 | 27.04.2023</a:t>
            </a: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de-DE" sz="600" b="0" i="0" u="none" kern="0" baseline="0" noProof="1">
                <a:solidFill>
                  <a:srgbClr val="B2B3B5"/>
                </a:solidFill>
                <a:latin typeface="Bosch Office Sans" pitchFamily="2" charset="0"/>
              </a:rPr>
              <a:t>© Robert Bosch GmbH 2023. Alle Rechte vorbehalten, auch bzgl. jeder Verfügung, Verwertung, Reproduktion, Bearbeitung, Weitergabe sowie für den Fall von Schutzrechtsanmeldungen.</a:t>
            </a:r>
            <a:endParaRPr lang="en-US" sz="600" b="0" i="0" u="none" kern="0" baseline="0" noProof="1">
              <a:solidFill>
                <a:srgbClr val="B2B3B5"/>
              </a:solidFill>
              <a:latin typeface="Bosch Office Sans" pitchFamily="2" charset="0"/>
            </a:endParaRP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Best of both, Structured and Unstructured Sparsity in Neural Networks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Sven Wagner, 09.05.2023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D5EA77B-BF50-CFE7-B5EF-BC13E9A3A215}"/>
              </a:ext>
            </a:extLst>
          </p:cNvPr>
          <p:cNvGrpSpPr/>
          <p:nvPr/>
        </p:nvGrpSpPr>
        <p:grpSpPr>
          <a:xfrm>
            <a:off x="547850" y="4598195"/>
            <a:ext cx="9684073" cy="618350"/>
            <a:chOff x="1689082" y="4720963"/>
            <a:chExt cx="25498808" cy="618350"/>
          </a:xfrm>
          <a:effectLst/>
        </p:grpSpPr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79CFE82A-0FF6-174C-9844-66814C129BA8}"/>
                </a:ext>
              </a:extLst>
            </p:cNvPr>
            <p:cNvSpPr txBox="1"/>
            <p:nvPr/>
          </p:nvSpPr>
          <p:spPr>
            <a:xfrm>
              <a:off x="6870522" y="4720963"/>
              <a:ext cx="4863608" cy="479851"/>
            </a:xfrm>
            <a:prstGeom prst="rect">
              <a:avLst/>
            </a:prstGeom>
            <a:noFill/>
          </p:spPr>
          <p:txBody>
            <a:bodyPr wrap="none" lIns="63731" tIns="31865" rIns="63731" bIns="31865" rtlCol="0">
              <a:spAutoFit/>
            </a:bodyPr>
            <a:lstStyle/>
            <a:p>
              <a:pPr algn="ctr"/>
              <a:r>
                <a:rPr lang="de-DE" sz="900" b="1" dirty="0">
                  <a:solidFill>
                    <a:srgbClr val="257CB4"/>
                  </a:solidFill>
                  <a:latin typeface="Bosch Office Sans" pitchFamily="34" charset="0"/>
                  <a:ea typeface="MS PGothic" pitchFamily="34" charset="-128"/>
                  <a:cs typeface="+mn-cs"/>
                </a:rPr>
                <a:t>Sven Wagner</a:t>
              </a:r>
            </a:p>
            <a:p>
              <a:pPr algn="ctr"/>
              <a:r>
                <a:rPr lang="de-DE" sz="900" dirty="0">
                  <a:solidFill>
                    <a:srgbClr val="257CB4"/>
                  </a:solidFill>
                  <a:latin typeface="Bosch Office Sans" pitchFamily="34" charset="0"/>
                  <a:ea typeface="MS PGothic" pitchFamily="34" charset="-128"/>
                  <a:cs typeface="+mn-cs"/>
                </a:rPr>
                <a:t>sven.wagner@de.bosch.com</a:t>
              </a:r>
            </a:p>
            <a:p>
              <a:pPr algn="ctr"/>
              <a:r>
                <a:rPr lang="de-DE" sz="900" dirty="0">
                  <a:solidFill>
                    <a:srgbClr val="257CB4"/>
                  </a:solidFill>
                  <a:latin typeface="Bosch Office Sans" pitchFamily="34" charset="0"/>
                  <a:ea typeface="MS PGothic" pitchFamily="34" charset="-128"/>
                  <a:cs typeface="+mn-cs"/>
                </a:rPr>
                <a:t>Bosch Sicherheitssysteme GmbH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470CBA14-6E2D-7FEF-ECDA-E011417B10CD}"/>
                </a:ext>
              </a:extLst>
            </p:cNvPr>
            <p:cNvSpPr txBox="1"/>
            <p:nvPr/>
          </p:nvSpPr>
          <p:spPr>
            <a:xfrm>
              <a:off x="17193301" y="4720963"/>
              <a:ext cx="4901593" cy="479851"/>
            </a:xfrm>
            <a:prstGeom prst="rect">
              <a:avLst/>
            </a:prstGeom>
            <a:noFill/>
          </p:spPr>
          <p:txBody>
            <a:bodyPr wrap="none" lIns="63731" tIns="31865" rIns="63731" bIns="31865" rtlCol="0">
              <a:spAutoFit/>
            </a:bodyPr>
            <a:lstStyle/>
            <a:p>
              <a:pPr algn="ctr"/>
              <a:r>
                <a:rPr lang="de-DE" sz="900" b="1" dirty="0">
                  <a:solidFill>
                    <a:srgbClr val="257CB4"/>
                  </a:solidFill>
                  <a:latin typeface="Bosch Office Sans" pitchFamily="34" charset="0"/>
                  <a:ea typeface="MS PGothic" pitchFamily="34" charset="-128"/>
                  <a:cs typeface="+mn-cs"/>
                </a:rPr>
                <a:t>Dimitrios Bariamis</a:t>
              </a:r>
            </a:p>
            <a:p>
              <a:pPr algn="ctr"/>
              <a:r>
                <a:rPr lang="de-DE" sz="900" dirty="0">
                  <a:solidFill>
                    <a:srgbClr val="257CB4"/>
                  </a:solidFill>
                  <a:latin typeface="Bosch Office Sans" pitchFamily="34" charset="0"/>
                  <a:ea typeface="MS PGothic" pitchFamily="34" charset="-128"/>
                  <a:cs typeface="+mn-cs"/>
                </a:rPr>
                <a:t>dimitrios.bariamis@de.bosch.com</a:t>
              </a:r>
            </a:p>
            <a:p>
              <a:pPr algn="ctr"/>
              <a:r>
                <a:rPr lang="de-DE" sz="900" dirty="0">
                  <a:solidFill>
                    <a:srgbClr val="257CB4"/>
                  </a:solidFill>
                  <a:latin typeface="Bosch Office Sans" pitchFamily="34" charset="0"/>
                  <a:ea typeface="MS PGothic" pitchFamily="34" charset="-128"/>
                  <a:cs typeface="+mn-cs"/>
                </a:rPr>
                <a:t>Bosch Sicherheitssysteme GmbH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7B4F401B-072D-9D39-A870-4732876280AA}"/>
                </a:ext>
              </a:extLst>
            </p:cNvPr>
            <p:cNvSpPr txBox="1"/>
            <p:nvPr/>
          </p:nvSpPr>
          <p:spPr>
            <a:xfrm>
              <a:off x="12345305" y="4720963"/>
              <a:ext cx="4255807" cy="479851"/>
            </a:xfrm>
            <a:prstGeom prst="rect">
              <a:avLst/>
            </a:prstGeom>
            <a:noFill/>
          </p:spPr>
          <p:txBody>
            <a:bodyPr wrap="none" lIns="63731" tIns="31865" rIns="63731" bIns="31865" rtlCol="0">
              <a:spAutoFit/>
            </a:bodyPr>
            <a:lstStyle/>
            <a:p>
              <a:pPr algn="ctr"/>
              <a:r>
                <a:rPr lang="de-DE" sz="900" b="1" dirty="0">
                  <a:solidFill>
                    <a:srgbClr val="257CB4"/>
                  </a:solidFill>
                  <a:latin typeface="Bosch Office Sans" pitchFamily="34" charset="0"/>
                  <a:ea typeface="MS PGothic" pitchFamily="34" charset="-128"/>
                  <a:cs typeface="+mn-cs"/>
                </a:rPr>
                <a:t>Armin Runge</a:t>
              </a:r>
            </a:p>
            <a:p>
              <a:pPr algn="ctr"/>
              <a:r>
                <a:rPr lang="de-DE" sz="900" dirty="0">
                  <a:solidFill>
                    <a:srgbClr val="257CB4"/>
                  </a:solidFill>
                  <a:latin typeface="Bosch Office Sans" pitchFamily="34" charset="0"/>
                  <a:ea typeface="MS PGothic" pitchFamily="34" charset="-128"/>
                  <a:cs typeface="+mn-cs"/>
                </a:rPr>
                <a:t>armin.runge@us.bosch.com</a:t>
              </a:r>
            </a:p>
            <a:p>
              <a:pPr algn="ctr"/>
              <a:r>
                <a:rPr lang="de-DE" sz="900" dirty="0">
                  <a:solidFill>
                    <a:srgbClr val="257CB4"/>
                  </a:solidFill>
                  <a:latin typeface="Bosch Office Sans" pitchFamily="34" charset="0"/>
                  <a:ea typeface="MS PGothic" pitchFamily="34" charset="-128"/>
                  <a:cs typeface="+mn-cs"/>
                </a:rPr>
                <a:t>Bosch Security Systems LLC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8916AC94-902C-43EE-2009-B1170CA20B2F}"/>
                </a:ext>
              </a:extLst>
            </p:cNvPr>
            <p:cNvSpPr txBox="1"/>
            <p:nvPr/>
          </p:nvSpPr>
          <p:spPr>
            <a:xfrm>
              <a:off x="1689082" y="4720963"/>
              <a:ext cx="4884710" cy="618350"/>
            </a:xfrm>
            <a:prstGeom prst="rect">
              <a:avLst/>
            </a:prstGeom>
            <a:noFill/>
          </p:spPr>
          <p:txBody>
            <a:bodyPr wrap="none" lIns="63731" tIns="31865" rIns="63731" bIns="31865" rtlCol="0">
              <a:spAutoFit/>
            </a:bodyPr>
            <a:lstStyle/>
            <a:p>
              <a:pPr algn="ctr"/>
              <a:r>
                <a:rPr lang="de-DE" sz="900" b="1" dirty="0">
                  <a:solidFill>
                    <a:srgbClr val="257CB4"/>
                  </a:solidFill>
                  <a:latin typeface="Bosch Office Sans" pitchFamily="34" charset="0"/>
                  <a:ea typeface="MS PGothic" pitchFamily="34" charset="-128"/>
                  <a:cs typeface="+mn-cs"/>
                </a:rPr>
                <a:t>Christoph Schulte</a:t>
              </a:r>
            </a:p>
            <a:p>
              <a:pPr algn="ctr"/>
              <a:r>
                <a:rPr lang="de-DE" sz="900" dirty="0">
                  <a:solidFill>
                    <a:srgbClr val="257CB4"/>
                  </a:solidFill>
                  <a:latin typeface="Bosch Office Sans" pitchFamily="34" charset="0"/>
                  <a:ea typeface="MS PGothic" pitchFamily="34" charset="-128"/>
                  <a:cs typeface="+mn-cs"/>
                </a:rPr>
                <a:t>cschulte@techfak.uni-bielefeld.de</a:t>
              </a:r>
            </a:p>
            <a:p>
              <a:pPr algn="ctr"/>
              <a:r>
                <a:rPr lang="de-DE" sz="900" dirty="0">
                  <a:solidFill>
                    <a:srgbClr val="257CB4"/>
                  </a:solidFill>
                  <a:latin typeface="Bosch Office Sans" pitchFamily="34" charset="0"/>
                  <a:ea typeface="MS PGothic" pitchFamily="34" charset="-128"/>
                  <a:cs typeface="+mn-cs"/>
                </a:rPr>
                <a:t>Bosch Sicherheitssysteme GmbH</a:t>
              </a:r>
            </a:p>
            <a:p>
              <a:pPr algn="ctr"/>
              <a:r>
                <a:rPr lang="de-DE" sz="900" dirty="0">
                  <a:solidFill>
                    <a:srgbClr val="257CB4"/>
                  </a:solidFill>
                  <a:latin typeface="Bosch Office Sans" pitchFamily="34" charset="0"/>
                  <a:ea typeface="MS PGothic" pitchFamily="34" charset="-128"/>
                  <a:cs typeface="+mn-cs"/>
                </a:rPr>
                <a:t>Bielefeld University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EBEFDA5-BBF1-A856-D39C-1358FB3C33D7}"/>
                </a:ext>
              </a:extLst>
            </p:cNvPr>
            <p:cNvSpPr txBox="1"/>
            <p:nvPr/>
          </p:nvSpPr>
          <p:spPr>
            <a:xfrm>
              <a:off x="22442080" y="4720963"/>
              <a:ext cx="4745810" cy="618350"/>
            </a:xfrm>
            <a:prstGeom prst="rect">
              <a:avLst/>
            </a:prstGeom>
            <a:noFill/>
          </p:spPr>
          <p:txBody>
            <a:bodyPr wrap="square" lIns="63731" tIns="31865" rIns="63731" bIns="31865" rtlCol="0">
              <a:spAutoFit/>
            </a:bodyPr>
            <a:lstStyle/>
            <a:p>
              <a:pPr algn="ctr"/>
              <a:r>
                <a:rPr lang="de-DE" sz="900" b="1" dirty="0">
                  <a:solidFill>
                    <a:srgbClr val="257CB4"/>
                  </a:solidFill>
                  <a:latin typeface="Bosch Office Sans" pitchFamily="34" charset="0"/>
                  <a:ea typeface="MS PGothic" pitchFamily="34" charset="-128"/>
                  <a:cs typeface="+mn-cs"/>
                </a:rPr>
                <a:t>Barbara Hammer</a:t>
              </a:r>
            </a:p>
            <a:p>
              <a:pPr algn="ctr"/>
              <a:r>
                <a:rPr lang="de-DE" sz="900" dirty="0">
                  <a:solidFill>
                    <a:srgbClr val="257CB4"/>
                  </a:solidFill>
                  <a:latin typeface="Bosch Office Sans" pitchFamily="34" charset="0"/>
                  <a:ea typeface="MS PGothic" pitchFamily="34" charset="-128"/>
                  <a:cs typeface="+mn-cs"/>
                </a:rPr>
                <a:t>bhammer@techfak.uni-bielefeld.de</a:t>
              </a:r>
            </a:p>
            <a:p>
              <a:pPr algn="ctr"/>
              <a:r>
                <a:rPr lang="de-DE" sz="900" dirty="0">
                  <a:solidFill>
                    <a:srgbClr val="257CB4"/>
                  </a:solidFill>
                  <a:latin typeface="Bosch Office Sans" pitchFamily="34" charset="0"/>
                  <a:ea typeface="MS PGothic" pitchFamily="34" charset="-128"/>
                  <a:cs typeface="+mn-cs"/>
                </a:rPr>
                <a:t>Bielefeld University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ruppieren 775">
            <a:extLst>
              <a:ext uri="{FF2B5EF4-FFF2-40B4-BE49-F238E27FC236}">
                <a16:creationId xmlns:a16="http://schemas.microsoft.com/office/drawing/2014/main" id="{8B5BD51A-AA46-7240-15BF-90011FD7A506}"/>
              </a:ext>
            </a:extLst>
          </p:cNvPr>
          <p:cNvGrpSpPr/>
          <p:nvPr/>
        </p:nvGrpSpPr>
        <p:grpSpPr>
          <a:xfrm>
            <a:off x="4709004" y="3533956"/>
            <a:ext cx="5761973" cy="1830315"/>
            <a:chOff x="4688837" y="1190984"/>
            <a:chExt cx="5761973" cy="2293956"/>
          </a:xfr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bg1"/>
              </a:gs>
              <a:gs pos="71000">
                <a:schemeClr val="accent5">
                  <a:lumMod val="75000"/>
                </a:schemeClr>
              </a:gs>
            </a:gsLst>
            <a:lin ang="5400000" scaled="1"/>
          </a:gradFill>
          <a:scene3d>
            <a:camera prst="orthographicFront">
              <a:rot lat="0" lon="0" rev="10800000"/>
            </a:camera>
            <a:lightRig rig="threePt" dir="t"/>
          </a:scene3d>
        </p:grpSpPr>
        <p:sp>
          <p:nvSpPr>
            <p:cNvPr id="777" name="Rechteck 776">
              <a:extLst>
                <a:ext uri="{FF2B5EF4-FFF2-40B4-BE49-F238E27FC236}">
                  <a16:creationId xmlns:a16="http://schemas.microsoft.com/office/drawing/2014/main" id="{C2DCD034-308A-49D4-847E-09F122411A43}"/>
                </a:ext>
              </a:extLst>
            </p:cNvPr>
            <p:cNvSpPr/>
            <p:nvPr/>
          </p:nvSpPr>
          <p:spPr>
            <a:xfrm>
              <a:off x="4688837" y="1190984"/>
              <a:ext cx="5736574" cy="1746667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  <a:sp3d/>
          </p:spPr>
          <p:txBody>
            <a:bodyPr rtlCol="0" anchor="ctr">
              <a:flatTx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778" name="Flussdiagramm: Manuelle Verarbeitung 777">
              <a:extLst>
                <a:ext uri="{FF2B5EF4-FFF2-40B4-BE49-F238E27FC236}">
                  <a16:creationId xmlns:a16="http://schemas.microsoft.com/office/drawing/2014/main" id="{6C151494-515F-A2A7-B7F6-59EC215F6AC5}"/>
                </a:ext>
              </a:extLst>
            </p:cNvPr>
            <p:cNvSpPr/>
            <p:nvPr/>
          </p:nvSpPr>
          <p:spPr>
            <a:xfrm>
              <a:off x="4709335" y="2937517"/>
              <a:ext cx="5741475" cy="547423"/>
            </a:xfrm>
            <a:prstGeom prst="flowChartManualOperation">
              <a:avLst/>
            </a:prstGeom>
            <a:grpFill/>
            <a:ln w="9525" cap="flat" cmpd="sng" algn="ctr">
              <a:noFill/>
              <a:prstDash val="solid"/>
            </a:ln>
            <a:effectLst/>
            <a:sp3d/>
          </p:spPr>
          <p:txBody>
            <a:bodyPr rtlCol="0" anchor="ctr">
              <a:flatTx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kern="0" dirty="0">
                  <a:solidFill>
                    <a:schemeClr val="bg1"/>
                  </a:solidFill>
                  <a:latin typeface="Bosch Office Sans"/>
                </a:rPr>
                <a:t>Benefits …</a:t>
              </a: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pSp>
        <p:nvGrpSpPr>
          <p:cNvPr id="773" name="Gruppieren 772">
            <a:extLst>
              <a:ext uri="{FF2B5EF4-FFF2-40B4-BE49-F238E27FC236}">
                <a16:creationId xmlns:a16="http://schemas.microsoft.com/office/drawing/2014/main" id="{47B998E6-D483-03E3-3CA2-0C406BC40317}"/>
              </a:ext>
            </a:extLst>
          </p:cNvPr>
          <p:cNvGrpSpPr/>
          <p:nvPr/>
        </p:nvGrpSpPr>
        <p:grpSpPr>
          <a:xfrm>
            <a:off x="4709335" y="1241784"/>
            <a:ext cx="5741476" cy="2293956"/>
            <a:chOff x="4709335" y="1190984"/>
            <a:chExt cx="5741476" cy="2293956"/>
          </a:xfrm>
          <a:gradFill>
            <a:gsLst>
              <a:gs pos="100000">
                <a:schemeClr val="accent5">
                  <a:lumMod val="75000"/>
                </a:schemeClr>
              </a:gs>
              <a:gs pos="0">
                <a:schemeClr val="bg1"/>
              </a:gs>
              <a:gs pos="89000">
                <a:schemeClr val="accent5">
                  <a:lumMod val="75000"/>
                </a:schemeClr>
              </a:gs>
            </a:gsLst>
            <a:lin ang="5400000" scaled="1"/>
          </a:gradFill>
        </p:grpSpPr>
        <p:sp>
          <p:nvSpPr>
            <p:cNvPr id="772" name="Rechteck 771">
              <a:extLst>
                <a:ext uri="{FF2B5EF4-FFF2-40B4-BE49-F238E27FC236}">
                  <a16:creationId xmlns:a16="http://schemas.microsoft.com/office/drawing/2014/main" id="{92F99DE4-967A-9979-7E55-056F2073B81F}"/>
                </a:ext>
              </a:extLst>
            </p:cNvPr>
            <p:cNvSpPr/>
            <p:nvPr/>
          </p:nvSpPr>
          <p:spPr>
            <a:xfrm>
              <a:off x="4714237" y="1190984"/>
              <a:ext cx="5736574" cy="1746667"/>
            </a:xfrm>
            <a:prstGeom prst="rect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766" name="Flussdiagramm: Manuelle Verarbeitung 765">
              <a:extLst>
                <a:ext uri="{FF2B5EF4-FFF2-40B4-BE49-F238E27FC236}">
                  <a16:creationId xmlns:a16="http://schemas.microsoft.com/office/drawing/2014/main" id="{A97F2A27-A5E1-291B-3496-A986FFAE5CF1}"/>
                </a:ext>
              </a:extLst>
            </p:cNvPr>
            <p:cNvSpPr/>
            <p:nvPr/>
          </p:nvSpPr>
          <p:spPr>
            <a:xfrm>
              <a:off x="4709335" y="2937517"/>
              <a:ext cx="5741475" cy="547423"/>
            </a:xfrm>
            <a:prstGeom prst="flowChartManualOperation">
              <a:avLst/>
            </a:prstGeom>
            <a:grpFill/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kern="0" dirty="0">
                  <a:solidFill>
                    <a:schemeClr val="bg1"/>
                  </a:solidFill>
                  <a:latin typeface="Bosch Office Sans"/>
                </a:rPr>
                <a:t>c</a:t>
              </a:r>
              <a:r>
                <a:rPr kumimoji="0" lang="de-DE" sz="1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oefficient</a:t>
              </a: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 </a:t>
              </a:r>
              <a:r>
                <a:rPr kumimoji="0" lang="de-DE" sz="1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sparsity</a:t>
              </a: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 </a:t>
              </a:r>
              <a:r>
                <a:rPr kumimoji="0" lang="de-DE" sz="1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allows</a:t>
              </a: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 </a:t>
              </a:r>
              <a:r>
                <a:rPr kumimoji="0" lang="de-DE" sz="18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to</a:t>
              </a:r>
              <a:r>
                <a: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rPr>
                <a:t> …</a:t>
              </a:r>
            </a:p>
          </p:txBody>
        </p:sp>
      </p:grpSp>
      <p:sp>
        <p:nvSpPr>
          <p:cNvPr id="779" name="Rechteck 778">
            <a:extLst>
              <a:ext uri="{FF2B5EF4-FFF2-40B4-BE49-F238E27FC236}">
                <a16:creationId xmlns:a16="http://schemas.microsoft.com/office/drawing/2014/main" id="{CC45CE22-B189-2247-277B-A9B1306FFD91}"/>
              </a:ext>
            </a:extLst>
          </p:cNvPr>
          <p:cNvSpPr/>
          <p:nvPr/>
        </p:nvSpPr>
        <p:spPr>
          <a:xfrm>
            <a:off x="4714235" y="1313803"/>
            <a:ext cx="5736574" cy="66749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C2CFF1C-3FBB-6552-C7A3-B1A9C0CB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9FF7F3C-E62B-C829-CED0-116E1B0985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Structured and Unstructured Sparsity in Neural Networks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9E97086-06D8-EE70-48CB-EFCE7E671851}"/>
              </a:ext>
            </a:extLst>
          </p:cNvPr>
          <p:cNvSpPr txBox="1"/>
          <p:nvPr/>
        </p:nvSpPr>
        <p:spPr>
          <a:xfrm>
            <a:off x="487023" y="1382472"/>
            <a:ext cx="1719798" cy="34517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What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is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sparsity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? </a:t>
            </a:r>
          </a:p>
        </p:txBody>
      </p:sp>
      <p:sp>
        <p:nvSpPr>
          <p:cNvPr id="140" name="Würfel 139">
            <a:extLst>
              <a:ext uri="{FF2B5EF4-FFF2-40B4-BE49-F238E27FC236}">
                <a16:creationId xmlns:a16="http://schemas.microsoft.com/office/drawing/2014/main" id="{3F496FFE-6B4D-7A46-1AB4-8A2C9D600A9E}"/>
              </a:ext>
            </a:extLst>
          </p:cNvPr>
          <p:cNvSpPr/>
          <p:nvPr/>
        </p:nvSpPr>
        <p:spPr>
          <a:xfrm flipH="1">
            <a:off x="1771247" y="2756506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1" name="Würfel 140">
            <a:extLst>
              <a:ext uri="{FF2B5EF4-FFF2-40B4-BE49-F238E27FC236}">
                <a16:creationId xmlns:a16="http://schemas.microsoft.com/office/drawing/2014/main" id="{3A9A30FC-98AB-80EB-17B8-393B2BFA51A1}"/>
              </a:ext>
            </a:extLst>
          </p:cNvPr>
          <p:cNvSpPr/>
          <p:nvPr/>
        </p:nvSpPr>
        <p:spPr>
          <a:xfrm flipH="1">
            <a:off x="1548865" y="2756506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2" name="Würfel 141">
            <a:extLst>
              <a:ext uri="{FF2B5EF4-FFF2-40B4-BE49-F238E27FC236}">
                <a16:creationId xmlns:a16="http://schemas.microsoft.com/office/drawing/2014/main" id="{0A7467B0-D8FF-238A-2364-DDD07B9B897B}"/>
              </a:ext>
            </a:extLst>
          </p:cNvPr>
          <p:cNvSpPr/>
          <p:nvPr/>
        </p:nvSpPr>
        <p:spPr>
          <a:xfrm flipH="1">
            <a:off x="1326484" y="2756506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3" name="Würfel 142">
            <a:extLst>
              <a:ext uri="{FF2B5EF4-FFF2-40B4-BE49-F238E27FC236}">
                <a16:creationId xmlns:a16="http://schemas.microsoft.com/office/drawing/2014/main" id="{080802C8-EECA-34C8-1626-FAEE9F573E04}"/>
              </a:ext>
            </a:extLst>
          </p:cNvPr>
          <p:cNvSpPr/>
          <p:nvPr/>
        </p:nvSpPr>
        <p:spPr>
          <a:xfrm flipH="1">
            <a:off x="1104102" y="2756506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6" name="Würfel 135">
            <a:extLst>
              <a:ext uri="{FF2B5EF4-FFF2-40B4-BE49-F238E27FC236}">
                <a16:creationId xmlns:a16="http://schemas.microsoft.com/office/drawing/2014/main" id="{1E35589D-084E-37A6-DB1E-B01324C6A104}"/>
              </a:ext>
            </a:extLst>
          </p:cNvPr>
          <p:cNvSpPr/>
          <p:nvPr/>
        </p:nvSpPr>
        <p:spPr>
          <a:xfrm flipH="1">
            <a:off x="1847574" y="2833450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7" name="Würfel 136">
            <a:extLst>
              <a:ext uri="{FF2B5EF4-FFF2-40B4-BE49-F238E27FC236}">
                <a16:creationId xmlns:a16="http://schemas.microsoft.com/office/drawing/2014/main" id="{D808BB71-18F0-E298-71BA-A40FDB121962}"/>
              </a:ext>
            </a:extLst>
          </p:cNvPr>
          <p:cNvSpPr/>
          <p:nvPr/>
        </p:nvSpPr>
        <p:spPr>
          <a:xfrm flipH="1">
            <a:off x="1625192" y="2833450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8" name="Würfel 137">
            <a:extLst>
              <a:ext uri="{FF2B5EF4-FFF2-40B4-BE49-F238E27FC236}">
                <a16:creationId xmlns:a16="http://schemas.microsoft.com/office/drawing/2014/main" id="{A5782041-6030-2241-07D1-F6E83A6DF48B}"/>
              </a:ext>
            </a:extLst>
          </p:cNvPr>
          <p:cNvSpPr/>
          <p:nvPr/>
        </p:nvSpPr>
        <p:spPr>
          <a:xfrm flipH="1">
            <a:off x="1402811" y="2833450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9" name="Würfel 138">
            <a:extLst>
              <a:ext uri="{FF2B5EF4-FFF2-40B4-BE49-F238E27FC236}">
                <a16:creationId xmlns:a16="http://schemas.microsoft.com/office/drawing/2014/main" id="{B2AD0199-FFDA-81D7-B224-23CF4DA71C81}"/>
              </a:ext>
            </a:extLst>
          </p:cNvPr>
          <p:cNvSpPr/>
          <p:nvPr/>
        </p:nvSpPr>
        <p:spPr>
          <a:xfrm flipH="1">
            <a:off x="1180429" y="2833450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2" name="Würfel 131">
            <a:extLst>
              <a:ext uri="{FF2B5EF4-FFF2-40B4-BE49-F238E27FC236}">
                <a16:creationId xmlns:a16="http://schemas.microsoft.com/office/drawing/2014/main" id="{578284AB-B36F-11A3-A3C9-94C18CA4A4BE}"/>
              </a:ext>
            </a:extLst>
          </p:cNvPr>
          <p:cNvSpPr/>
          <p:nvPr/>
        </p:nvSpPr>
        <p:spPr>
          <a:xfrm flipH="1">
            <a:off x="1923983" y="2910393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3" name="Würfel 132">
            <a:extLst>
              <a:ext uri="{FF2B5EF4-FFF2-40B4-BE49-F238E27FC236}">
                <a16:creationId xmlns:a16="http://schemas.microsoft.com/office/drawing/2014/main" id="{5E632E75-EAA9-0FDC-4959-9884DA4D9274}"/>
              </a:ext>
            </a:extLst>
          </p:cNvPr>
          <p:cNvSpPr/>
          <p:nvPr/>
        </p:nvSpPr>
        <p:spPr>
          <a:xfrm flipH="1">
            <a:off x="1701601" y="2910393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4" name="Würfel 133">
            <a:extLst>
              <a:ext uri="{FF2B5EF4-FFF2-40B4-BE49-F238E27FC236}">
                <a16:creationId xmlns:a16="http://schemas.microsoft.com/office/drawing/2014/main" id="{B2221C3D-ECA7-A1D9-505E-303722B7CA5E}"/>
              </a:ext>
            </a:extLst>
          </p:cNvPr>
          <p:cNvSpPr/>
          <p:nvPr/>
        </p:nvSpPr>
        <p:spPr>
          <a:xfrm flipH="1">
            <a:off x="1479220" y="2910393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35" name="Würfel 134">
            <a:extLst>
              <a:ext uri="{FF2B5EF4-FFF2-40B4-BE49-F238E27FC236}">
                <a16:creationId xmlns:a16="http://schemas.microsoft.com/office/drawing/2014/main" id="{4A4AA5F5-7AB8-AEA5-3F0C-5C6AD9FB6BF1}"/>
              </a:ext>
            </a:extLst>
          </p:cNvPr>
          <p:cNvSpPr/>
          <p:nvPr/>
        </p:nvSpPr>
        <p:spPr>
          <a:xfrm flipH="1">
            <a:off x="1256838" y="2910393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8" name="Würfel 107">
            <a:extLst>
              <a:ext uri="{FF2B5EF4-FFF2-40B4-BE49-F238E27FC236}">
                <a16:creationId xmlns:a16="http://schemas.microsoft.com/office/drawing/2014/main" id="{9A3A4C93-D120-DE0F-C402-BF1DCAD43512}"/>
              </a:ext>
            </a:extLst>
          </p:cNvPr>
          <p:cNvSpPr/>
          <p:nvPr/>
        </p:nvSpPr>
        <p:spPr>
          <a:xfrm flipH="1">
            <a:off x="1771247" y="2535354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9" name="Würfel 108">
            <a:extLst>
              <a:ext uri="{FF2B5EF4-FFF2-40B4-BE49-F238E27FC236}">
                <a16:creationId xmlns:a16="http://schemas.microsoft.com/office/drawing/2014/main" id="{32839339-552A-321E-5957-CA1AEC81293E}"/>
              </a:ext>
            </a:extLst>
          </p:cNvPr>
          <p:cNvSpPr/>
          <p:nvPr/>
        </p:nvSpPr>
        <p:spPr>
          <a:xfrm flipH="1">
            <a:off x="1548865" y="2535354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0" name="Würfel 109">
            <a:extLst>
              <a:ext uri="{FF2B5EF4-FFF2-40B4-BE49-F238E27FC236}">
                <a16:creationId xmlns:a16="http://schemas.microsoft.com/office/drawing/2014/main" id="{E1E48765-00D0-8DAF-10C2-3A752FAEC52C}"/>
              </a:ext>
            </a:extLst>
          </p:cNvPr>
          <p:cNvSpPr/>
          <p:nvPr/>
        </p:nvSpPr>
        <p:spPr>
          <a:xfrm flipH="1">
            <a:off x="1326484" y="2535354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1" name="Würfel 110">
            <a:extLst>
              <a:ext uri="{FF2B5EF4-FFF2-40B4-BE49-F238E27FC236}">
                <a16:creationId xmlns:a16="http://schemas.microsoft.com/office/drawing/2014/main" id="{A3EF3014-6C0D-CBAB-D973-241A0A2AF706}"/>
              </a:ext>
            </a:extLst>
          </p:cNvPr>
          <p:cNvSpPr/>
          <p:nvPr/>
        </p:nvSpPr>
        <p:spPr>
          <a:xfrm flipH="1">
            <a:off x="1104102" y="2535354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4" name="Würfel 103">
            <a:extLst>
              <a:ext uri="{FF2B5EF4-FFF2-40B4-BE49-F238E27FC236}">
                <a16:creationId xmlns:a16="http://schemas.microsoft.com/office/drawing/2014/main" id="{920F24F8-7DFC-781B-6D89-489D7946A3EA}"/>
              </a:ext>
            </a:extLst>
          </p:cNvPr>
          <p:cNvSpPr/>
          <p:nvPr/>
        </p:nvSpPr>
        <p:spPr>
          <a:xfrm flipH="1">
            <a:off x="1847574" y="2612298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5" name="Würfel 104">
            <a:extLst>
              <a:ext uri="{FF2B5EF4-FFF2-40B4-BE49-F238E27FC236}">
                <a16:creationId xmlns:a16="http://schemas.microsoft.com/office/drawing/2014/main" id="{EEA70EE8-C83D-6525-E494-DE48AC7F558D}"/>
              </a:ext>
            </a:extLst>
          </p:cNvPr>
          <p:cNvSpPr/>
          <p:nvPr/>
        </p:nvSpPr>
        <p:spPr>
          <a:xfrm flipH="1">
            <a:off x="1625192" y="2612298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6" name="Würfel 105">
            <a:extLst>
              <a:ext uri="{FF2B5EF4-FFF2-40B4-BE49-F238E27FC236}">
                <a16:creationId xmlns:a16="http://schemas.microsoft.com/office/drawing/2014/main" id="{4CBA4F5F-4E47-EC08-E574-41AF1332339E}"/>
              </a:ext>
            </a:extLst>
          </p:cNvPr>
          <p:cNvSpPr/>
          <p:nvPr/>
        </p:nvSpPr>
        <p:spPr>
          <a:xfrm flipH="1">
            <a:off x="1402811" y="2612298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7" name="Würfel 106">
            <a:extLst>
              <a:ext uri="{FF2B5EF4-FFF2-40B4-BE49-F238E27FC236}">
                <a16:creationId xmlns:a16="http://schemas.microsoft.com/office/drawing/2014/main" id="{A2438496-0D02-A4A2-C3AF-2898FCCB1429}"/>
              </a:ext>
            </a:extLst>
          </p:cNvPr>
          <p:cNvSpPr/>
          <p:nvPr/>
        </p:nvSpPr>
        <p:spPr>
          <a:xfrm flipH="1">
            <a:off x="1180429" y="2612298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0" name="Würfel 99">
            <a:extLst>
              <a:ext uri="{FF2B5EF4-FFF2-40B4-BE49-F238E27FC236}">
                <a16:creationId xmlns:a16="http://schemas.microsoft.com/office/drawing/2014/main" id="{9079917D-2B2F-B679-C39A-65067B1FF1A8}"/>
              </a:ext>
            </a:extLst>
          </p:cNvPr>
          <p:cNvSpPr/>
          <p:nvPr/>
        </p:nvSpPr>
        <p:spPr>
          <a:xfrm flipH="1">
            <a:off x="1923983" y="2689241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1" name="Würfel 100">
            <a:extLst>
              <a:ext uri="{FF2B5EF4-FFF2-40B4-BE49-F238E27FC236}">
                <a16:creationId xmlns:a16="http://schemas.microsoft.com/office/drawing/2014/main" id="{F09DB2C6-5D48-538E-7D19-42B3613E32BB}"/>
              </a:ext>
            </a:extLst>
          </p:cNvPr>
          <p:cNvSpPr/>
          <p:nvPr/>
        </p:nvSpPr>
        <p:spPr>
          <a:xfrm flipH="1">
            <a:off x="1701601" y="2689241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2" name="Würfel 101">
            <a:extLst>
              <a:ext uri="{FF2B5EF4-FFF2-40B4-BE49-F238E27FC236}">
                <a16:creationId xmlns:a16="http://schemas.microsoft.com/office/drawing/2014/main" id="{D75F2C69-7858-6DA2-805D-E799CB0023CA}"/>
              </a:ext>
            </a:extLst>
          </p:cNvPr>
          <p:cNvSpPr/>
          <p:nvPr/>
        </p:nvSpPr>
        <p:spPr>
          <a:xfrm flipH="1">
            <a:off x="1479220" y="2689241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03" name="Würfel 102">
            <a:extLst>
              <a:ext uri="{FF2B5EF4-FFF2-40B4-BE49-F238E27FC236}">
                <a16:creationId xmlns:a16="http://schemas.microsoft.com/office/drawing/2014/main" id="{1B5ACE1A-0BD1-CCA7-4FAB-1F5EB556FDA7}"/>
              </a:ext>
            </a:extLst>
          </p:cNvPr>
          <p:cNvSpPr/>
          <p:nvPr/>
        </p:nvSpPr>
        <p:spPr>
          <a:xfrm flipH="1">
            <a:off x="1256838" y="2689241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6" name="Würfel 75">
            <a:extLst>
              <a:ext uri="{FF2B5EF4-FFF2-40B4-BE49-F238E27FC236}">
                <a16:creationId xmlns:a16="http://schemas.microsoft.com/office/drawing/2014/main" id="{4A5201DA-F842-1D5B-F772-C4EC22F5D598}"/>
              </a:ext>
            </a:extLst>
          </p:cNvPr>
          <p:cNvSpPr/>
          <p:nvPr/>
        </p:nvSpPr>
        <p:spPr>
          <a:xfrm flipH="1">
            <a:off x="1771247" y="2310732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7" name="Würfel 76">
            <a:extLst>
              <a:ext uri="{FF2B5EF4-FFF2-40B4-BE49-F238E27FC236}">
                <a16:creationId xmlns:a16="http://schemas.microsoft.com/office/drawing/2014/main" id="{65C2C6C7-D097-1DE2-06C5-F308A76503D5}"/>
              </a:ext>
            </a:extLst>
          </p:cNvPr>
          <p:cNvSpPr/>
          <p:nvPr/>
        </p:nvSpPr>
        <p:spPr>
          <a:xfrm flipH="1">
            <a:off x="1548865" y="2310732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8" name="Würfel 77">
            <a:extLst>
              <a:ext uri="{FF2B5EF4-FFF2-40B4-BE49-F238E27FC236}">
                <a16:creationId xmlns:a16="http://schemas.microsoft.com/office/drawing/2014/main" id="{9B6A6EAC-02F2-2620-BDCB-8CFD48160395}"/>
              </a:ext>
            </a:extLst>
          </p:cNvPr>
          <p:cNvSpPr/>
          <p:nvPr/>
        </p:nvSpPr>
        <p:spPr>
          <a:xfrm flipH="1">
            <a:off x="1326484" y="2310732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9" name="Würfel 78">
            <a:extLst>
              <a:ext uri="{FF2B5EF4-FFF2-40B4-BE49-F238E27FC236}">
                <a16:creationId xmlns:a16="http://schemas.microsoft.com/office/drawing/2014/main" id="{CA06E3FF-DD2D-2DB7-1EE8-D3F9E29097FE}"/>
              </a:ext>
            </a:extLst>
          </p:cNvPr>
          <p:cNvSpPr/>
          <p:nvPr/>
        </p:nvSpPr>
        <p:spPr>
          <a:xfrm flipH="1">
            <a:off x="1104102" y="2310732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2" name="Würfel 71">
            <a:extLst>
              <a:ext uri="{FF2B5EF4-FFF2-40B4-BE49-F238E27FC236}">
                <a16:creationId xmlns:a16="http://schemas.microsoft.com/office/drawing/2014/main" id="{FA1DBA62-1B0A-EF1C-05EA-69808ED842AD}"/>
              </a:ext>
            </a:extLst>
          </p:cNvPr>
          <p:cNvSpPr/>
          <p:nvPr/>
        </p:nvSpPr>
        <p:spPr>
          <a:xfrm flipH="1">
            <a:off x="1847574" y="2387676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3" name="Würfel 72">
            <a:extLst>
              <a:ext uri="{FF2B5EF4-FFF2-40B4-BE49-F238E27FC236}">
                <a16:creationId xmlns:a16="http://schemas.microsoft.com/office/drawing/2014/main" id="{7A8AC96E-43E4-53D6-D7FA-9E349CB58009}"/>
              </a:ext>
            </a:extLst>
          </p:cNvPr>
          <p:cNvSpPr/>
          <p:nvPr/>
        </p:nvSpPr>
        <p:spPr>
          <a:xfrm flipH="1">
            <a:off x="1625192" y="2387676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4" name="Würfel 73">
            <a:extLst>
              <a:ext uri="{FF2B5EF4-FFF2-40B4-BE49-F238E27FC236}">
                <a16:creationId xmlns:a16="http://schemas.microsoft.com/office/drawing/2014/main" id="{1741C467-6A5D-B26F-9E94-90552AC9E037}"/>
              </a:ext>
            </a:extLst>
          </p:cNvPr>
          <p:cNvSpPr/>
          <p:nvPr/>
        </p:nvSpPr>
        <p:spPr>
          <a:xfrm flipH="1">
            <a:off x="1402811" y="2387676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5" name="Würfel 74">
            <a:extLst>
              <a:ext uri="{FF2B5EF4-FFF2-40B4-BE49-F238E27FC236}">
                <a16:creationId xmlns:a16="http://schemas.microsoft.com/office/drawing/2014/main" id="{67721A8F-23C9-7911-5E6E-D659BB1DAF29}"/>
              </a:ext>
            </a:extLst>
          </p:cNvPr>
          <p:cNvSpPr/>
          <p:nvPr/>
        </p:nvSpPr>
        <p:spPr>
          <a:xfrm flipH="1">
            <a:off x="1180429" y="2387676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8" name="Würfel 67">
            <a:extLst>
              <a:ext uri="{FF2B5EF4-FFF2-40B4-BE49-F238E27FC236}">
                <a16:creationId xmlns:a16="http://schemas.microsoft.com/office/drawing/2014/main" id="{860C85F4-C709-C678-CCB3-61727E1074DF}"/>
              </a:ext>
            </a:extLst>
          </p:cNvPr>
          <p:cNvSpPr/>
          <p:nvPr/>
        </p:nvSpPr>
        <p:spPr>
          <a:xfrm flipH="1">
            <a:off x="1923983" y="2464619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9" name="Würfel 68">
            <a:extLst>
              <a:ext uri="{FF2B5EF4-FFF2-40B4-BE49-F238E27FC236}">
                <a16:creationId xmlns:a16="http://schemas.microsoft.com/office/drawing/2014/main" id="{8BEEBA2A-0DA4-7CBF-2DAC-09B8BBB30DC0}"/>
              </a:ext>
            </a:extLst>
          </p:cNvPr>
          <p:cNvSpPr/>
          <p:nvPr/>
        </p:nvSpPr>
        <p:spPr>
          <a:xfrm flipH="1">
            <a:off x="1701601" y="2464619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0" name="Würfel 69">
            <a:extLst>
              <a:ext uri="{FF2B5EF4-FFF2-40B4-BE49-F238E27FC236}">
                <a16:creationId xmlns:a16="http://schemas.microsoft.com/office/drawing/2014/main" id="{7D075038-CD5C-5A18-409C-CA7E1DECB43D}"/>
              </a:ext>
            </a:extLst>
          </p:cNvPr>
          <p:cNvSpPr/>
          <p:nvPr/>
        </p:nvSpPr>
        <p:spPr>
          <a:xfrm flipH="1">
            <a:off x="1479220" y="2464619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1" name="Würfel 70">
            <a:extLst>
              <a:ext uri="{FF2B5EF4-FFF2-40B4-BE49-F238E27FC236}">
                <a16:creationId xmlns:a16="http://schemas.microsoft.com/office/drawing/2014/main" id="{D1996D00-F41A-E866-DD1B-B7EA28910C4F}"/>
              </a:ext>
            </a:extLst>
          </p:cNvPr>
          <p:cNvSpPr/>
          <p:nvPr/>
        </p:nvSpPr>
        <p:spPr>
          <a:xfrm flipH="1">
            <a:off x="1256838" y="2464619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4" name="Würfel 43">
            <a:extLst>
              <a:ext uri="{FF2B5EF4-FFF2-40B4-BE49-F238E27FC236}">
                <a16:creationId xmlns:a16="http://schemas.microsoft.com/office/drawing/2014/main" id="{C9F92755-39CF-5FFE-3BA1-F48BDF551583}"/>
              </a:ext>
            </a:extLst>
          </p:cNvPr>
          <p:cNvSpPr/>
          <p:nvPr/>
        </p:nvSpPr>
        <p:spPr>
          <a:xfrm flipH="1">
            <a:off x="1771247" y="2089505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5" name="Würfel 44">
            <a:extLst>
              <a:ext uri="{FF2B5EF4-FFF2-40B4-BE49-F238E27FC236}">
                <a16:creationId xmlns:a16="http://schemas.microsoft.com/office/drawing/2014/main" id="{937B973A-FACE-BD13-5BC6-4CB81EBE61C8}"/>
              </a:ext>
            </a:extLst>
          </p:cNvPr>
          <p:cNvSpPr/>
          <p:nvPr/>
        </p:nvSpPr>
        <p:spPr>
          <a:xfrm flipH="1">
            <a:off x="1548865" y="2089505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6" name="Würfel 45">
            <a:extLst>
              <a:ext uri="{FF2B5EF4-FFF2-40B4-BE49-F238E27FC236}">
                <a16:creationId xmlns:a16="http://schemas.microsoft.com/office/drawing/2014/main" id="{FF891D03-A41C-9C95-7FCC-43EFF932B77A}"/>
              </a:ext>
            </a:extLst>
          </p:cNvPr>
          <p:cNvSpPr/>
          <p:nvPr/>
        </p:nvSpPr>
        <p:spPr>
          <a:xfrm flipH="1">
            <a:off x="1326484" y="2089505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7" name="Würfel 46">
            <a:extLst>
              <a:ext uri="{FF2B5EF4-FFF2-40B4-BE49-F238E27FC236}">
                <a16:creationId xmlns:a16="http://schemas.microsoft.com/office/drawing/2014/main" id="{1F0AFB1F-5BD8-B3E0-EA80-7DEC4F12D6AA}"/>
              </a:ext>
            </a:extLst>
          </p:cNvPr>
          <p:cNvSpPr/>
          <p:nvPr/>
        </p:nvSpPr>
        <p:spPr>
          <a:xfrm flipH="1">
            <a:off x="1104102" y="2089505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0" name="Würfel 39">
            <a:extLst>
              <a:ext uri="{FF2B5EF4-FFF2-40B4-BE49-F238E27FC236}">
                <a16:creationId xmlns:a16="http://schemas.microsoft.com/office/drawing/2014/main" id="{3286A754-9FC6-CF4F-3715-4F7CC13B59F2}"/>
              </a:ext>
            </a:extLst>
          </p:cNvPr>
          <p:cNvSpPr/>
          <p:nvPr/>
        </p:nvSpPr>
        <p:spPr>
          <a:xfrm flipH="1">
            <a:off x="1847574" y="2166449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1" name="Würfel 40">
            <a:extLst>
              <a:ext uri="{FF2B5EF4-FFF2-40B4-BE49-F238E27FC236}">
                <a16:creationId xmlns:a16="http://schemas.microsoft.com/office/drawing/2014/main" id="{72F02228-89A5-78E1-A37B-8336F612ABF8}"/>
              </a:ext>
            </a:extLst>
          </p:cNvPr>
          <p:cNvSpPr/>
          <p:nvPr/>
        </p:nvSpPr>
        <p:spPr>
          <a:xfrm flipH="1">
            <a:off x="1625192" y="2166449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2" name="Würfel 41">
            <a:extLst>
              <a:ext uri="{FF2B5EF4-FFF2-40B4-BE49-F238E27FC236}">
                <a16:creationId xmlns:a16="http://schemas.microsoft.com/office/drawing/2014/main" id="{3530E1D3-E039-B9B3-0401-5552C55E443F}"/>
              </a:ext>
            </a:extLst>
          </p:cNvPr>
          <p:cNvSpPr/>
          <p:nvPr/>
        </p:nvSpPr>
        <p:spPr>
          <a:xfrm flipH="1">
            <a:off x="1402811" y="2166449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3" name="Würfel 42">
            <a:extLst>
              <a:ext uri="{FF2B5EF4-FFF2-40B4-BE49-F238E27FC236}">
                <a16:creationId xmlns:a16="http://schemas.microsoft.com/office/drawing/2014/main" id="{B942C3EF-47ED-C21C-7965-55694BFD5829}"/>
              </a:ext>
            </a:extLst>
          </p:cNvPr>
          <p:cNvSpPr/>
          <p:nvPr/>
        </p:nvSpPr>
        <p:spPr>
          <a:xfrm flipH="1">
            <a:off x="1180429" y="2166449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6" name="Würfel 35">
            <a:extLst>
              <a:ext uri="{FF2B5EF4-FFF2-40B4-BE49-F238E27FC236}">
                <a16:creationId xmlns:a16="http://schemas.microsoft.com/office/drawing/2014/main" id="{3B9449F1-66AB-9665-4DD1-D3AC1857310E}"/>
              </a:ext>
            </a:extLst>
          </p:cNvPr>
          <p:cNvSpPr>
            <a:spLocks/>
          </p:cNvSpPr>
          <p:nvPr/>
        </p:nvSpPr>
        <p:spPr>
          <a:xfrm flipH="1">
            <a:off x="1923983" y="2243392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7" name="Würfel 36">
            <a:extLst>
              <a:ext uri="{FF2B5EF4-FFF2-40B4-BE49-F238E27FC236}">
                <a16:creationId xmlns:a16="http://schemas.microsoft.com/office/drawing/2014/main" id="{84D07DED-81BD-C073-719D-160DED747E11}"/>
              </a:ext>
            </a:extLst>
          </p:cNvPr>
          <p:cNvSpPr>
            <a:spLocks/>
          </p:cNvSpPr>
          <p:nvPr/>
        </p:nvSpPr>
        <p:spPr>
          <a:xfrm flipH="1">
            <a:off x="1701601" y="2243392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8" name="Würfel 37">
            <a:extLst>
              <a:ext uri="{FF2B5EF4-FFF2-40B4-BE49-F238E27FC236}">
                <a16:creationId xmlns:a16="http://schemas.microsoft.com/office/drawing/2014/main" id="{C5D185DA-8650-6ABB-BAA3-00812C48534F}"/>
              </a:ext>
            </a:extLst>
          </p:cNvPr>
          <p:cNvSpPr>
            <a:spLocks/>
          </p:cNvSpPr>
          <p:nvPr/>
        </p:nvSpPr>
        <p:spPr>
          <a:xfrm flipH="1">
            <a:off x="1479220" y="2243392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9" name="Würfel 38">
            <a:extLst>
              <a:ext uri="{FF2B5EF4-FFF2-40B4-BE49-F238E27FC236}">
                <a16:creationId xmlns:a16="http://schemas.microsoft.com/office/drawing/2014/main" id="{58663F71-A90A-4821-2CC5-3EFF3FF4803F}"/>
              </a:ext>
            </a:extLst>
          </p:cNvPr>
          <p:cNvSpPr>
            <a:spLocks/>
          </p:cNvSpPr>
          <p:nvPr/>
        </p:nvSpPr>
        <p:spPr>
          <a:xfrm flipH="1">
            <a:off x="1256838" y="2243392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84" name="Textfeld 383">
            <a:extLst>
              <a:ext uri="{FF2B5EF4-FFF2-40B4-BE49-F238E27FC236}">
                <a16:creationId xmlns:a16="http://schemas.microsoft.com/office/drawing/2014/main" id="{09DF2D83-E572-EF91-D684-9538F64FF9E2}"/>
              </a:ext>
            </a:extLst>
          </p:cNvPr>
          <p:cNvSpPr txBox="1"/>
          <p:nvPr/>
        </p:nvSpPr>
        <p:spPr>
          <a:xfrm>
            <a:off x="1267639" y="1839585"/>
            <a:ext cx="788682" cy="19286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884A"/>
                </a:solidFill>
                <a:effectLst/>
                <a:uLnTx/>
                <a:uFillTx/>
              </a:rPr>
              <a:t>activation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srgbClr val="00884A"/>
              </a:solidFill>
              <a:effectLst/>
              <a:uLnTx/>
              <a:uFillTx/>
            </a:endParaRPr>
          </a:p>
        </p:txBody>
      </p:sp>
      <p:grpSp>
        <p:nvGrpSpPr>
          <p:cNvPr id="790" name="Gruppieren 789">
            <a:extLst>
              <a:ext uri="{FF2B5EF4-FFF2-40B4-BE49-F238E27FC236}">
                <a16:creationId xmlns:a16="http://schemas.microsoft.com/office/drawing/2014/main" id="{645D8DDA-173C-63F9-4280-CC896ED4116C}"/>
              </a:ext>
            </a:extLst>
          </p:cNvPr>
          <p:cNvGrpSpPr/>
          <p:nvPr/>
        </p:nvGrpSpPr>
        <p:grpSpPr>
          <a:xfrm>
            <a:off x="2952531" y="1839585"/>
            <a:ext cx="893376" cy="1256071"/>
            <a:chOff x="2952531" y="1839585"/>
            <a:chExt cx="893376" cy="1256071"/>
          </a:xfrm>
        </p:grpSpPr>
        <p:grpSp>
          <p:nvGrpSpPr>
            <p:cNvPr id="277" name="Filter">
              <a:extLst>
                <a:ext uri="{FF2B5EF4-FFF2-40B4-BE49-F238E27FC236}">
                  <a16:creationId xmlns:a16="http://schemas.microsoft.com/office/drawing/2014/main" id="{1686AEEC-C52D-391A-0270-7291946E129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52531" y="2200118"/>
              <a:ext cx="893376" cy="895538"/>
              <a:chOff x="5529727" y="2542922"/>
              <a:chExt cx="1086991" cy="1089622"/>
            </a:xfrm>
            <a:solidFill>
              <a:schemeClr val="accent1">
                <a:lumMod val="75000"/>
                <a:alpha val="85000"/>
              </a:schemeClr>
            </a:solidFill>
          </p:grpSpPr>
          <p:grpSp>
            <p:nvGrpSpPr>
              <p:cNvPr id="278" name="Gruppieren 277">
                <a:extLst>
                  <a:ext uri="{FF2B5EF4-FFF2-40B4-BE49-F238E27FC236}">
                    <a16:creationId xmlns:a16="http://schemas.microsoft.com/office/drawing/2014/main" id="{29FBE861-B5D8-648A-5429-2142F0561A47}"/>
                  </a:ext>
                </a:extLst>
              </p:cNvPr>
              <p:cNvGrpSpPr/>
              <p:nvPr/>
            </p:nvGrpSpPr>
            <p:grpSpPr>
              <a:xfrm>
                <a:off x="5529727" y="3085306"/>
                <a:ext cx="1086991" cy="547238"/>
                <a:chOff x="5529727" y="3085306"/>
                <a:chExt cx="1086991" cy="547238"/>
              </a:xfrm>
              <a:grpFill/>
            </p:grpSpPr>
            <p:grpSp>
              <p:nvGrpSpPr>
                <p:cNvPr id="327" name="Gruppieren 326">
                  <a:extLst>
                    <a:ext uri="{FF2B5EF4-FFF2-40B4-BE49-F238E27FC236}">
                      <a16:creationId xmlns:a16="http://schemas.microsoft.com/office/drawing/2014/main" id="{827E7E9A-878C-E7AA-8C0E-BEEFF43C2086}"/>
                    </a:ext>
                  </a:extLst>
                </p:cNvPr>
                <p:cNvGrpSpPr/>
                <p:nvPr/>
              </p:nvGrpSpPr>
              <p:grpSpPr>
                <a:xfrm>
                  <a:off x="5529727" y="3085306"/>
                  <a:ext cx="901154" cy="360000"/>
                  <a:chOff x="5463052" y="3304096"/>
                  <a:chExt cx="901154" cy="360000"/>
                </a:xfrm>
                <a:grpFill/>
              </p:grpSpPr>
              <p:sp>
                <p:nvSpPr>
                  <p:cNvPr id="338" name="Würfel 337">
                    <a:extLst>
                      <a:ext uri="{FF2B5EF4-FFF2-40B4-BE49-F238E27FC236}">
                        <a16:creationId xmlns:a16="http://schemas.microsoft.com/office/drawing/2014/main" id="{4FD0F04D-AFF8-A274-3287-A7A0E9D4EF85}"/>
                      </a:ext>
                    </a:extLst>
                  </p:cNvPr>
                  <p:cNvSpPr/>
                  <p:nvPr/>
                </p:nvSpPr>
                <p:spPr>
                  <a:xfrm flipH="1">
                    <a:off x="6004206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9" name="Würfel 338">
                    <a:extLst>
                      <a:ext uri="{FF2B5EF4-FFF2-40B4-BE49-F238E27FC236}">
                        <a16:creationId xmlns:a16="http://schemas.microsoft.com/office/drawing/2014/main" id="{D6E1F1B6-1632-2136-1990-C051C120AD27}"/>
                      </a:ext>
                    </a:extLst>
                  </p:cNvPr>
                  <p:cNvSpPr/>
                  <p:nvPr/>
                </p:nvSpPr>
                <p:spPr>
                  <a:xfrm flipH="1">
                    <a:off x="5733629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Würfel 339">
                    <a:extLst>
                      <a:ext uri="{FF2B5EF4-FFF2-40B4-BE49-F238E27FC236}">
                        <a16:creationId xmlns:a16="http://schemas.microsoft.com/office/drawing/2014/main" id="{63B0FD88-3647-F621-98BA-8E73DC600BD7}"/>
                      </a:ext>
                    </a:extLst>
                  </p:cNvPr>
                  <p:cNvSpPr/>
                  <p:nvPr/>
                </p:nvSpPr>
                <p:spPr>
                  <a:xfrm flipH="1">
                    <a:off x="5463052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8" name="Gruppieren 327">
                  <a:extLst>
                    <a:ext uri="{FF2B5EF4-FFF2-40B4-BE49-F238E27FC236}">
                      <a16:creationId xmlns:a16="http://schemas.microsoft.com/office/drawing/2014/main" id="{53D33132-C867-6056-1B74-1BD4030686BA}"/>
                    </a:ext>
                  </a:extLst>
                </p:cNvPr>
                <p:cNvGrpSpPr/>
                <p:nvPr/>
              </p:nvGrpSpPr>
              <p:grpSpPr>
                <a:xfrm>
                  <a:off x="5622596" y="3178925"/>
                  <a:ext cx="901154" cy="360000"/>
                  <a:chOff x="5463052" y="3304096"/>
                  <a:chExt cx="901154" cy="360000"/>
                </a:xfrm>
                <a:grpFill/>
              </p:grpSpPr>
              <p:sp>
                <p:nvSpPr>
                  <p:cNvPr id="334" name="Würfel 333">
                    <a:extLst>
                      <a:ext uri="{FF2B5EF4-FFF2-40B4-BE49-F238E27FC236}">
                        <a16:creationId xmlns:a16="http://schemas.microsoft.com/office/drawing/2014/main" id="{A4855A66-6597-D60E-4A52-20D172CD1EEB}"/>
                      </a:ext>
                    </a:extLst>
                  </p:cNvPr>
                  <p:cNvSpPr/>
                  <p:nvPr/>
                </p:nvSpPr>
                <p:spPr>
                  <a:xfrm flipH="1">
                    <a:off x="6004206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5" name="Würfel 334">
                    <a:extLst>
                      <a:ext uri="{FF2B5EF4-FFF2-40B4-BE49-F238E27FC236}">
                        <a16:creationId xmlns:a16="http://schemas.microsoft.com/office/drawing/2014/main" id="{1B7BB09A-F47C-45ED-C9A0-6D077A526F7A}"/>
                      </a:ext>
                    </a:extLst>
                  </p:cNvPr>
                  <p:cNvSpPr/>
                  <p:nvPr/>
                </p:nvSpPr>
                <p:spPr>
                  <a:xfrm flipH="1">
                    <a:off x="5733629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6" name="Würfel 335">
                    <a:extLst>
                      <a:ext uri="{FF2B5EF4-FFF2-40B4-BE49-F238E27FC236}">
                        <a16:creationId xmlns:a16="http://schemas.microsoft.com/office/drawing/2014/main" id="{77FA9960-2B91-DE22-7B51-2016875B2C13}"/>
                      </a:ext>
                    </a:extLst>
                  </p:cNvPr>
                  <p:cNvSpPr/>
                  <p:nvPr/>
                </p:nvSpPr>
                <p:spPr>
                  <a:xfrm flipH="1">
                    <a:off x="5463052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29" name="Gruppieren 328">
                  <a:extLst>
                    <a:ext uri="{FF2B5EF4-FFF2-40B4-BE49-F238E27FC236}">
                      <a16:creationId xmlns:a16="http://schemas.microsoft.com/office/drawing/2014/main" id="{891F8D1D-4C9A-A83B-0DD5-0FB494B70E83}"/>
                    </a:ext>
                  </a:extLst>
                </p:cNvPr>
                <p:cNvGrpSpPr/>
                <p:nvPr/>
              </p:nvGrpSpPr>
              <p:grpSpPr>
                <a:xfrm>
                  <a:off x="5715564" y="3272544"/>
                  <a:ext cx="901154" cy="360000"/>
                  <a:chOff x="5463052" y="3304096"/>
                  <a:chExt cx="901154" cy="360000"/>
                </a:xfrm>
                <a:grpFill/>
              </p:grpSpPr>
              <p:sp>
                <p:nvSpPr>
                  <p:cNvPr id="330" name="Würfel 329">
                    <a:extLst>
                      <a:ext uri="{FF2B5EF4-FFF2-40B4-BE49-F238E27FC236}">
                        <a16:creationId xmlns:a16="http://schemas.microsoft.com/office/drawing/2014/main" id="{45C3C63E-32E7-2069-2014-6B8EFC1A0D9C}"/>
                      </a:ext>
                    </a:extLst>
                  </p:cNvPr>
                  <p:cNvSpPr/>
                  <p:nvPr/>
                </p:nvSpPr>
                <p:spPr>
                  <a:xfrm flipH="1">
                    <a:off x="6004206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1" name="Würfel 330">
                    <a:extLst>
                      <a:ext uri="{FF2B5EF4-FFF2-40B4-BE49-F238E27FC236}">
                        <a16:creationId xmlns:a16="http://schemas.microsoft.com/office/drawing/2014/main" id="{AB906A32-B397-793D-68CF-EB51157A67B1}"/>
                      </a:ext>
                    </a:extLst>
                  </p:cNvPr>
                  <p:cNvSpPr/>
                  <p:nvPr/>
                </p:nvSpPr>
                <p:spPr>
                  <a:xfrm flipH="1">
                    <a:off x="5733629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2" name="Würfel 331">
                    <a:extLst>
                      <a:ext uri="{FF2B5EF4-FFF2-40B4-BE49-F238E27FC236}">
                        <a16:creationId xmlns:a16="http://schemas.microsoft.com/office/drawing/2014/main" id="{CFAABDBD-04EC-DC5B-1AEC-8459374BADF4}"/>
                      </a:ext>
                    </a:extLst>
                  </p:cNvPr>
                  <p:cNvSpPr/>
                  <p:nvPr/>
                </p:nvSpPr>
                <p:spPr>
                  <a:xfrm flipH="1">
                    <a:off x="5463052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79" name="Gruppieren 278">
                <a:extLst>
                  <a:ext uri="{FF2B5EF4-FFF2-40B4-BE49-F238E27FC236}">
                    <a16:creationId xmlns:a16="http://schemas.microsoft.com/office/drawing/2014/main" id="{2D7288C3-AEAA-0F39-FF8C-40486F550D01}"/>
                  </a:ext>
                </a:extLst>
              </p:cNvPr>
              <p:cNvGrpSpPr/>
              <p:nvPr/>
            </p:nvGrpSpPr>
            <p:grpSpPr>
              <a:xfrm>
                <a:off x="5529727" y="2816225"/>
                <a:ext cx="1086991" cy="547238"/>
                <a:chOff x="5529727" y="3085306"/>
                <a:chExt cx="1086991" cy="547238"/>
              </a:xfrm>
              <a:grpFill/>
            </p:grpSpPr>
            <p:grpSp>
              <p:nvGrpSpPr>
                <p:cNvPr id="312" name="Gruppieren 311">
                  <a:extLst>
                    <a:ext uri="{FF2B5EF4-FFF2-40B4-BE49-F238E27FC236}">
                      <a16:creationId xmlns:a16="http://schemas.microsoft.com/office/drawing/2014/main" id="{6F5B4A00-E3A3-770B-0407-455B917FCDA3}"/>
                    </a:ext>
                  </a:extLst>
                </p:cNvPr>
                <p:cNvGrpSpPr/>
                <p:nvPr/>
              </p:nvGrpSpPr>
              <p:grpSpPr>
                <a:xfrm>
                  <a:off x="5529727" y="3085306"/>
                  <a:ext cx="901154" cy="360000"/>
                  <a:chOff x="5463052" y="3304096"/>
                  <a:chExt cx="901154" cy="360000"/>
                </a:xfrm>
                <a:grpFill/>
              </p:grpSpPr>
              <p:sp>
                <p:nvSpPr>
                  <p:cNvPr id="323" name="Würfel 322">
                    <a:extLst>
                      <a:ext uri="{FF2B5EF4-FFF2-40B4-BE49-F238E27FC236}">
                        <a16:creationId xmlns:a16="http://schemas.microsoft.com/office/drawing/2014/main" id="{6B123B2A-BABE-4665-537E-63E40928491B}"/>
                      </a:ext>
                    </a:extLst>
                  </p:cNvPr>
                  <p:cNvSpPr/>
                  <p:nvPr/>
                </p:nvSpPr>
                <p:spPr>
                  <a:xfrm flipH="1">
                    <a:off x="6004206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4" name="Würfel 323">
                    <a:extLst>
                      <a:ext uri="{FF2B5EF4-FFF2-40B4-BE49-F238E27FC236}">
                        <a16:creationId xmlns:a16="http://schemas.microsoft.com/office/drawing/2014/main" id="{4DC712EE-DB7B-6079-42BB-414CA358B1B8}"/>
                      </a:ext>
                    </a:extLst>
                  </p:cNvPr>
                  <p:cNvSpPr/>
                  <p:nvPr/>
                </p:nvSpPr>
                <p:spPr>
                  <a:xfrm flipH="1">
                    <a:off x="5733629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5" name="Würfel 324">
                    <a:extLst>
                      <a:ext uri="{FF2B5EF4-FFF2-40B4-BE49-F238E27FC236}">
                        <a16:creationId xmlns:a16="http://schemas.microsoft.com/office/drawing/2014/main" id="{55FFADF9-A6E0-850C-66D4-BB68FC7F5AB5}"/>
                      </a:ext>
                    </a:extLst>
                  </p:cNvPr>
                  <p:cNvSpPr/>
                  <p:nvPr/>
                </p:nvSpPr>
                <p:spPr>
                  <a:xfrm flipH="1">
                    <a:off x="5463052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13" name="Gruppieren 312">
                  <a:extLst>
                    <a:ext uri="{FF2B5EF4-FFF2-40B4-BE49-F238E27FC236}">
                      <a16:creationId xmlns:a16="http://schemas.microsoft.com/office/drawing/2014/main" id="{04D245BE-D92D-984F-B2F2-D78ECE1F4D81}"/>
                    </a:ext>
                  </a:extLst>
                </p:cNvPr>
                <p:cNvGrpSpPr/>
                <p:nvPr/>
              </p:nvGrpSpPr>
              <p:grpSpPr>
                <a:xfrm>
                  <a:off x="5622596" y="3178925"/>
                  <a:ext cx="901154" cy="360000"/>
                  <a:chOff x="5463052" y="3304096"/>
                  <a:chExt cx="901154" cy="360000"/>
                </a:xfrm>
                <a:grpFill/>
              </p:grpSpPr>
              <p:sp>
                <p:nvSpPr>
                  <p:cNvPr id="319" name="Würfel 318">
                    <a:extLst>
                      <a:ext uri="{FF2B5EF4-FFF2-40B4-BE49-F238E27FC236}">
                        <a16:creationId xmlns:a16="http://schemas.microsoft.com/office/drawing/2014/main" id="{F54219AD-F87D-4766-1C40-DFBCBE05F149}"/>
                      </a:ext>
                    </a:extLst>
                  </p:cNvPr>
                  <p:cNvSpPr/>
                  <p:nvPr/>
                </p:nvSpPr>
                <p:spPr>
                  <a:xfrm flipH="1">
                    <a:off x="6004206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0" name="Würfel 319">
                    <a:extLst>
                      <a:ext uri="{FF2B5EF4-FFF2-40B4-BE49-F238E27FC236}">
                        <a16:creationId xmlns:a16="http://schemas.microsoft.com/office/drawing/2014/main" id="{C1CDC1AC-48AF-060B-8BD6-D79E9E9D7D5F}"/>
                      </a:ext>
                    </a:extLst>
                  </p:cNvPr>
                  <p:cNvSpPr/>
                  <p:nvPr/>
                </p:nvSpPr>
                <p:spPr>
                  <a:xfrm flipH="1">
                    <a:off x="5733629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1" name="Würfel 320">
                    <a:extLst>
                      <a:ext uri="{FF2B5EF4-FFF2-40B4-BE49-F238E27FC236}">
                        <a16:creationId xmlns:a16="http://schemas.microsoft.com/office/drawing/2014/main" id="{3FE23B4F-4885-78AD-2345-558F2B3420EC}"/>
                      </a:ext>
                    </a:extLst>
                  </p:cNvPr>
                  <p:cNvSpPr/>
                  <p:nvPr/>
                </p:nvSpPr>
                <p:spPr>
                  <a:xfrm flipH="1">
                    <a:off x="5463052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314" name="Gruppieren 313">
                  <a:extLst>
                    <a:ext uri="{FF2B5EF4-FFF2-40B4-BE49-F238E27FC236}">
                      <a16:creationId xmlns:a16="http://schemas.microsoft.com/office/drawing/2014/main" id="{5BB1045D-F304-3A47-F152-0D27E12F478D}"/>
                    </a:ext>
                  </a:extLst>
                </p:cNvPr>
                <p:cNvGrpSpPr/>
                <p:nvPr/>
              </p:nvGrpSpPr>
              <p:grpSpPr>
                <a:xfrm>
                  <a:off x="5715564" y="3272544"/>
                  <a:ext cx="901154" cy="360000"/>
                  <a:chOff x="5463052" y="3304096"/>
                  <a:chExt cx="901154" cy="360000"/>
                </a:xfrm>
                <a:grpFill/>
              </p:grpSpPr>
              <p:sp>
                <p:nvSpPr>
                  <p:cNvPr id="315" name="Würfel 314">
                    <a:extLst>
                      <a:ext uri="{FF2B5EF4-FFF2-40B4-BE49-F238E27FC236}">
                        <a16:creationId xmlns:a16="http://schemas.microsoft.com/office/drawing/2014/main" id="{5FCE087B-178C-6E49-C78C-BFFEB158CBDC}"/>
                      </a:ext>
                    </a:extLst>
                  </p:cNvPr>
                  <p:cNvSpPr/>
                  <p:nvPr/>
                </p:nvSpPr>
                <p:spPr>
                  <a:xfrm flipH="1">
                    <a:off x="6004206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6" name="Würfel 315">
                    <a:extLst>
                      <a:ext uri="{FF2B5EF4-FFF2-40B4-BE49-F238E27FC236}">
                        <a16:creationId xmlns:a16="http://schemas.microsoft.com/office/drawing/2014/main" id="{746A7887-3EF8-732A-E620-BB7ECFABF112}"/>
                      </a:ext>
                    </a:extLst>
                  </p:cNvPr>
                  <p:cNvSpPr/>
                  <p:nvPr/>
                </p:nvSpPr>
                <p:spPr>
                  <a:xfrm flipH="1">
                    <a:off x="5733629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7" name="Würfel 316">
                    <a:extLst>
                      <a:ext uri="{FF2B5EF4-FFF2-40B4-BE49-F238E27FC236}">
                        <a16:creationId xmlns:a16="http://schemas.microsoft.com/office/drawing/2014/main" id="{5BDF6027-99C9-57A4-8112-DB24D2E1D5E0}"/>
                      </a:ext>
                    </a:extLst>
                  </p:cNvPr>
                  <p:cNvSpPr/>
                  <p:nvPr/>
                </p:nvSpPr>
                <p:spPr>
                  <a:xfrm flipH="1">
                    <a:off x="5463052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280" name="Gruppieren 279">
                <a:extLst>
                  <a:ext uri="{FF2B5EF4-FFF2-40B4-BE49-F238E27FC236}">
                    <a16:creationId xmlns:a16="http://schemas.microsoft.com/office/drawing/2014/main" id="{D35A3BEA-77B1-F965-4F5B-E2E827176571}"/>
                  </a:ext>
                </a:extLst>
              </p:cNvPr>
              <p:cNvGrpSpPr/>
              <p:nvPr/>
            </p:nvGrpSpPr>
            <p:grpSpPr>
              <a:xfrm>
                <a:off x="5529727" y="2542922"/>
                <a:ext cx="1086991" cy="547238"/>
                <a:chOff x="5529727" y="3085306"/>
                <a:chExt cx="1086991" cy="547238"/>
              </a:xfrm>
              <a:grpFill/>
            </p:grpSpPr>
            <p:grpSp>
              <p:nvGrpSpPr>
                <p:cNvPr id="297" name="Gruppieren 296">
                  <a:extLst>
                    <a:ext uri="{FF2B5EF4-FFF2-40B4-BE49-F238E27FC236}">
                      <a16:creationId xmlns:a16="http://schemas.microsoft.com/office/drawing/2014/main" id="{701A14CA-4BCF-3DB8-7E8A-91EA7ED80C86}"/>
                    </a:ext>
                  </a:extLst>
                </p:cNvPr>
                <p:cNvGrpSpPr/>
                <p:nvPr/>
              </p:nvGrpSpPr>
              <p:grpSpPr>
                <a:xfrm>
                  <a:off x="5529727" y="3085306"/>
                  <a:ext cx="901154" cy="360000"/>
                  <a:chOff x="5463052" y="3304096"/>
                  <a:chExt cx="901154" cy="360000"/>
                </a:xfrm>
                <a:grpFill/>
              </p:grpSpPr>
              <p:sp>
                <p:nvSpPr>
                  <p:cNvPr id="308" name="Würfel 307">
                    <a:extLst>
                      <a:ext uri="{FF2B5EF4-FFF2-40B4-BE49-F238E27FC236}">
                        <a16:creationId xmlns:a16="http://schemas.microsoft.com/office/drawing/2014/main" id="{3945458F-B028-A248-6847-AFCB2CF94052}"/>
                      </a:ext>
                    </a:extLst>
                  </p:cNvPr>
                  <p:cNvSpPr/>
                  <p:nvPr/>
                </p:nvSpPr>
                <p:spPr>
                  <a:xfrm flipH="1">
                    <a:off x="6004206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9" name="Würfel 308">
                    <a:extLst>
                      <a:ext uri="{FF2B5EF4-FFF2-40B4-BE49-F238E27FC236}">
                        <a16:creationId xmlns:a16="http://schemas.microsoft.com/office/drawing/2014/main" id="{C3E81C71-DFC3-D336-AC90-1BF2C1AC9FE9}"/>
                      </a:ext>
                    </a:extLst>
                  </p:cNvPr>
                  <p:cNvSpPr/>
                  <p:nvPr/>
                </p:nvSpPr>
                <p:spPr>
                  <a:xfrm flipH="1">
                    <a:off x="5733629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10" name="Würfel 309">
                    <a:extLst>
                      <a:ext uri="{FF2B5EF4-FFF2-40B4-BE49-F238E27FC236}">
                        <a16:creationId xmlns:a16="http://schemas.microsoft.com/office/drawing/2014/main" id="{139D89FA-2BF5-6619-C965-11A26C6048C4}"/>
                      </a:ext>
                    </a:extLst>
                  </p:cNvPr>
                  <p:cNvSpPr/>
                  <p:nvPr/>
                </p:nvSpPr>
                <p:spPr>
                  <a:xfrm flipH="1">
                    <a:off x="5463052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98" name="Gruppieren 297">
                  <a:extLst>
                    <a:ext uri="{FF2B5EF4-FFF2-40B4-BE49-F238E27FC236}">
                      <a16:creationId xmlns:a16="http://schemas.microsoft.com/office/drawing/2014/main" id="{DB004816-FF5E-77E7-AAF6-3172F075FC98}"/>
                    </a:ext>
                  </a:extLst>
                </p:cNvPr>
                <p:cNvGrpSpPr/>
                <p:nvPr/>
              </p:nvGrpSpPr>
              <p:grpSpPr>
                <a:xfrm>
                  <a:off x="5622596" y="3178925"/>
                  <a:ext cx="901154" cy="360000"/>
                  <a:chOff x="5463052" y="3304096"/>
                  <a:chExt cx="901154" cy="360000"/>
                </a:xfrm>
                <a:grpFill/>
              </p:grpSpPr>
              <p:sp>
                <p:nvSpPr>
                  <p:cNvPr id="304" name="Würfel 303">
                    <a:extLst>
                      <a:ext uri="{FF2B5EF4-FFF2-40B4-BE49-F238E27FC236}">
                        <a16:creationId xmlns:a16="http://schemas.microsoft.com/office/drawing/2014/main" id="{13F33532-050E-B599-B81D-FD73D72F784C}"/>
                      </a:ext>
                    </a:extLst>
                  </p:cNvPr>
                  <p:cNvSpPr/>
                  <p:nvPr/>
                </p:nvSpPr>
                <p:spPr>
                  <a:xfrm flipH="1">
                    <a:off x="6004206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5" name="Würfel 304">
                    <a:extLst>
                      <a:ext uri="{FF2B5EF4-FFF2-40B4-BE49-F238E27FC236}">
                        <a16:creationId xmlns:a16="http://schemas.microsoft.com/office/drawing/2014/main" id="{8503C3F0-04F1-FA79-9ECE-253B9664AA8B}"/>
                      </a:ext>
                    </a:extLst>
                  </p:cNvPr>
                  <p:cNvSpPr/>
                  <p:nvPr/>
                </p:nvSpPr>
                <p:spPr>
                  <a:xfrm flipH="1">
                    <a:off x="5733629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6" name="Würfel 305">
                    <a:extLst>
                      <a:ext uri="{FF2B5EF4-FFF2-40B4-BE49-F238E27FC236}">
                        <a16:creationId xmlns:a16="http://schemas.microsoft.com/office/drawing/2014/main" id="{3950C8B3-C540-69FF-7D3A-FC5CD9169743}"/>
                      </a:ext>
                    </a:extLst>
                  </p:cNvPr>
                  <p:cNvSpPr/>
                  <p:nvPr/>
                </p:nvSpPr>
                <p:spPr>
                  <a:xfrm flipH="1">
                    <a:off x="5463052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299" name="Gruppieren 298">
                  <a:extLst>
                    <a:ext uri="{FF2B5EF4-FFF2-40B4-BE49-F238E27FC236}">
                      <a16:creationId xmlns:a16="http://schemas.microsoft.com/office/drawing/2014/main" id="{342171E8-44BB-6588-EC6D-0B704A67C6D4}"/>
                    </a:ext>
                  </a:extLst>
                </p:cNvPr>
                <p:cNvGrpSpPr/>
                <p:nvPr/>
              </p:nvGrpSpPr>
              <p:grpSpPr>
                <a:xfrm>
                  <a:off x="5715564" y="3272544"/>
                  <a:ext cx="901154" cy="360000"/>
                  <a:chOff x="5463052" y="3304096"/>
                  <a:chExt cx="901154" cy="360000"/>
                </a:xfrm>
                <a:grpFill/>
              </p:grpSpPr>
              <p:sp>
                <p:nvSpPr>
                  <p:cNvPr id="300" name="Würfel 299">
                    <a:extLst>
                      <a:ext uri="{FF2B5EF4-FFF2-40B4-BE49-F238E27FC236}">
                        <a16:creationId xmlns:a16="http://schemas.microsoft.com/office/drawing/2014/main" id="{5FCB70B6-F7A0-5DB4-4543-7F5DD1249D97}"/>
                      </a:ext>
                    </a:extLst>
                  </p:cNvPr>
                  <p:cNvSpPr/>
                  <p:nvPr/>
                </p:nvSpPr>
                <p:spPr>
                  <a:xfrm flipH="1">
                    <a:off x="6004206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1" name="Würfel 300">
                    <a:extLst>
                      <a:ext uri="{FF2B5EF4-FFF2-40B4-BE49-F238E27FC236}">
                        <a16:creationId xmlns:a16="http://schemas.microsoft.com/office/drawing/2014/main" id="{409248B1-4342-17E9-B459-11871ABDDDB2}"/>
                      </a:ext>
                    </a:extLst>
                  </p:cNvPr>
                  <p:cNvSpPr/>
                  <p:nvPr/>
                </p:nvSpPr>
                <p:spPr>
                  <a:xfrm flipH="1">
                    <a:off x="5733629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02" name="Würfel 301">
                    <a:extLst>
                      <a:ext uri="{FF2B5EF4-FFF2-40B4-BE49-F238E27FC236}">
                        <a16:creationId xmlns:a16="http://schemas.microsoft.com/office/drawing/2014/main" id="{BFAC99E5-39BF-E340-032E-AD3E8BFB032A}"/>
                      </a:ext>
                    </a:extLst>
                  </p:cNvPr>
                  <p:cNvSpPr/>
                  <p:nvPr/>
                </p:nvSpPr>
                <p:spPr>
                  <a:xfrm flipH="1">
                    <a:off x="5463052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385" name="Textfeld 384">
              <a:extLst>
                <a:ext uri="{FF2B5EF4-FFF2-40B4-BE49-F238E27FC236}">
                  <a16:creationId xmlns:a16="http://schemas.microsoft.com/office/drawing/2014/main" id="{45D54173-0FE8-4CC3-0903-480635B54E56}"/>
                </a:ext>
              </a:extLst>
            </p:cNvPr>
            <p:cNvSpPr txBox="1"/>
            <p:nvPr/>
          </p:nvSpPr>
          <p:spPr>
            <a:xfrm>
              <a:off x="3004878" y="1839585"/>
              <a:ext cx="788682" cy="1928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</a:rPr>
                <a:t>parameters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89" name="Gruppieren 788">
            <a:extLst>
              <a:ext uri="{FF2B5EF4-FFF2-40B4-BE49-F238E27FC236}">
                <a16:creationId xmlns:a16="http://schemas.microsoft.com/office/drawing/2014/main" id="{0C3A0A28-8DCE-7FA4-4FE1-3DF5476E0AFD}"/>
              </a:ext>
            </a:extLst>
          </p:cNvPr>
          <p:cNvGrpSpPr/>
          <p:nvPr/>
        </p:nvGrpSpPr>
        <p:grpSpPr>
          <a:xfrm>
            <a:off x="2952531" y="3542765"/>
            <a:ext cx="893376" cy="1405884"/>
            <a:chOff x="2952531" y="3542765"/>
            <a:chExt cx="893376" cy="1405884"/>
          </a:xfrm>
        </p:grpSpPr>
        <p:sp>
          <p:nvSpPr>
            <p:cNvPr id="454" name="Textfeld 453">
              <a:extLst>
                <a:ext uri="{FF2B5EF4-FFF2-40B4-BE49-F238E27FC236}">
                  <a16:creationId xmlns:a16="http://schemas.microsoft.com/office/drawing/2014/main" id="{FD2E04F0-142A-089B-18E7-FB7009BFCB11}"/>
                </a:ext>
              </a:extLst>
            </p:cNvPr>
            <p:cNvSpPr txBox="1"/>
            <p:nvPr/>
          </p:nvSpPr>
          <p:spPr>
            <a:xfrm>
              <a:off x="3004878" y="4624019"/>
              <a:ext cx="788682" cy="324630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lnSpc>
                  <a:spcPts val="12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2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accent5">
                      <a:lumMod val="75000"/>
                    </a:schemeClr>
                  </a:solidFill>
                  <a:effectLst/>
                  <a:uLnTx/>
                  <a:uFillTx/>
                </a:rPr>
                <a:t>coefficient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endParaRPr>
            </a:p>
            <a:p>
              <a:pPr marR="0" algn="ctr" defTabSz="914400" eaLnBrk="1" fontAlgn="auto" latinLnBrk="0" hangingPunct="1">
                <a:lnSpc>
                  <a:spcPts val="8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sz="1200" b="1" kern="0" dirty="0" err="1">
                  <a:solidFill>
                    <a:schemeClr val="accent5">
                      <a:lumMod val="75000"/>
                    </a:schemeClr>
                  </a:solidFill>
                </a:rPr>
                <a:t>sparsity</a:t>
              </a:r>
              <a:endPara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</a:endParaRPr>
            </a:p>
          </p:txBody>
        </p:sp>
        <p:grpSp>
          <p:nvGrpSpPr>
            <p:cNvPr id="84" name="Gruppieren 83">
              <a:extLst>
                <a:ext uri="{FF2B5EF4-FFF2-40B4-BE49-F238E27FC236}">
                  <a16:creationId xmlns:a16="http://schemas.microsoft.com/office/drawing/2014/main" id="{688979A8-9E0A-D4E6-ADE1-9931D1F022D0}"/>
                </a:ext>
              </a:extLst>
            </p:cNvPr>
            <p:cNvGrpSpPr/>
            <p:nvPr/>
          </p:nvGrpSpPr>
          <p:grpSpPr>
            <a:xfrm>
              <a:off x="2952531" y="3542765"/>
              <a:ext cx="893376" cy="895538"/>
              <a:chOff x="3351309" y="4026483"/>
              <a:chExt cx="893376" cy="895538"/>
            </a:xfrm>
          </p:grpSpPr>
          <p:sp>
            <p:nvSpPr>
              <p:cNvPr id="81" name="Würfel 80">
                <a:extLst>
                  <a:ext uri="{FF2B5EF4-FFF2-40B4-BE49-F238E27FC236}">
                    <a16:creationId xmlns:a16="http://schemas.microsoft.com/office/drawing/2014/main" id="{652DCFF1-FA5F-6FE9-9D4D-8F6643DFB666}"/>
                  </a:ext>
                </a:extLst>
              </p:cNvPr>
              <p:cNvSpPr/>
              <p:nvPr/>
            </p:nvSpPr>
            <p:spPr>
              <a:xfrm flipH="1">
                <a:off x="3796072" y="4472257"/>
                <a:ext cx="295877" cy="295877"/>
              </a:xfrm>
              <a:prstGeom prst="cube">
                <a:avLst/>
              </a:prstGeom>
              <a:solidFill>
                <a:schemeClr val="accent1">
                  <a:lumMod val="75000"/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82" name="Würfel 81">
                <a:extLst>
                  <a:ext uri="{FF2B5EF4-FFF2-40B4-BE49-F238E27FC236}">
                    <a16:creationId xmlns:a16="http://schemas.microsoft.com/office/drawing/2014/main" id="{E0B1202E-C48E-5650-82F7-5F09FFBB9C91}"/>
                  </a:ext>
                </a:extLst>
              </p:cNvPr>
              <p:cNvSpPr/>
              <p:nvPr/>
            </p:nvSpPr>
            <p:spPr>
              <a:xfrm flipH="1">
                <a:off x="3573691" y="4472257"/>
                <a:ext cx="295877" cy="295877"/>
              </a:xfrm>
              <a:prstGeom prst="cube">
                <a:avLst/>
              </a:prstGeom>
              <a:solidFill>
                <a:schemeClr val="accent1">
                  <a:lumMod val="75000"/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83" name="Würfel 82">
                <a:extLst>
                  <a:ext uri="{FF2B5EF4-FFF2-40B4-BE49-F238E27FC236}">
                    <a16:creationId xmlns:a16="http://schemas.microsoft.com/office/drawing/2014/main" id="{1C807B3C-BF2F-E20D-9849-54B15F5A8925}"/>
                  </a:ext>
                </a:extLst>
              </p:cNvPr>
              <p:cNvSpPr/>
              <p:nvPr/>
            </p:nvSpPr>
            <p:spPr>
              <a:xfrm flipH="1">
                <a:off x="3351309" y="4472257"/>
                <a:ext cx="295877" cy="295877"/>
              </a:xfrm>
              <a:prstGeom prst="cube">
                <a:avLst/>
              </a:prstGeom>
              <a:solidFill>
                <a:schemeClr val="accent1">
                  <a:lumMod val="75000"/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62" name="Würfel 61">
                <a:extLst>
                  <a:ext uri="{FF2B5EF4-FFF2-40B4-BE49-F238E27FC236}">
                    <a16:creationId xmlns:a16="http://schemas.microsoft.com/office/drawing/2014/main" id="{F7A436DD-1378-E2F0-F947-FAC805BACF31}"/>
                  </a:ext>
                </a:extLst>
              </p:cNvPr>
              <p:cNvSpPr/>
              <p:nvPr/>
            </p:nvSpPr>
            <p:spPr>
              <a:xfrm flipH="1">
                <a:off x="3872399" y="4549201"/>
                <a:ext cx="295877" cy="295877"/>
              </a:xfrm>
              <a:prstGeom prst="cube">
                <a:avLst/>
              </a:prstGeom>
              <a:solidFill>
                <a:schemeClr val="accent1">
                  <a:lumMod val="75000"/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63" name="Würfel 62">
                <a:extLst>
                  <a:ext uri="{FF2B5EF4-FFF2-40B4-BE49-F238E27FC236}">
                    <a16:creationId xmlns:a16="http://schemas.microsoft.com/office/drawing/2014/main" id="{C01EFA0A-FF9D-17F9-D15E-93783B29A6BA}"/>
                  </a:ext>
                </a:extLst>
              </p:cNvPr>
              <p:cNvSpPr/>
              <p:nvPr/>
            </p:nvSpPr>
            <p:spPr>
              <a:xfrm flipH="1">
                <a:off x="3650018" y="4549201"/>
                <a:ext cx="295877" cy="295877"/>
              </a:xfrm>
              <a:prstGeom prst="cube">
                <a:avLst/>
              </a:prstGeom>
              <a:solidFill>
                <a:schemeClr val="accent1">
                  <a:lumMod val="75000"/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64" name="Würfel 63">
                <a:extLst>
                  <a:ext uri="{FF2B5EF4-FFF2-40B4-BE49-F238E27FC236}">
                    <a16:creationId xmlns:a16="http://schemas.microsoft.com/office/drawing/2014/main" id="{A4F8A14E-7CA3-EC6F-3B76-ECAB4AD5881C}"/>
                  </a:ext>
                </a:extLst>
              </p:cNvPr>
              <p:cNvSpPr/>
              <p:nvPr/>
            </p:nvSpPr>
            <p:spPr>
              <a:xfrm flipH="1">
                <a:off x="3427636" y="4549201"/>
                <a:ext cx="295877" cy="295877"/>
              </a:xfrm>
              <a:prstGeom prst="cube">
                <a:avLst/>
              </a:prstGeom>
              <a:solidFill>
                <a:schemeClr val="accent1">
                  <a:lumMod val="75000"/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59" name="Würfel 58">
                <a:extLst>
                  <a:ext uri="{FF2B5EF4-FFF2-40B4-BE49-F238E27FC236}">
                    <a16:creationId xmlns:a16="http://schemas.microsoft.com/office/drawing/2014/main" id="{294D526E-2702-2CAA-46C7-A2FEF4A7385D}"/>
                  </a:ext>
                </a:extLst>
              </p:cNvPr>
              <p:cNvSpPr/>
              <p:nvPr/>
            </p:nvSpPr>
            <p:spPr>
              <a:xfrm flipH="1">
                <a:off x="3948808" y="4626144"/>
                <a:ext cx="295877" cy="295877"/>
              </a:xfrm>
              <a:prstGeom prst="cube">
                <a:avLst/>
              </a:prstGeom>
              <a:solidFill>
                <a:schemeClr val="accent1">
                  <a:lumMod val="75000"/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60" name="Würfel 59">
                <a:extLst>
                  <a:ext uri="{FF2B5EF4-FFF2-40B4-BE49-F238E27FC236}">
                    <a16:creationId xmlns:a16="http://schemas.microsoft.com/office/drawing/2014/main" id="{A8DC284C-BF65-A477-85AC-B750D483FAF5}"/>
                  </a:ext>
                </a:extLst>
              </p:cNvPr>
              <p:cNvSpPr/>
              <p:nvPr/>
            </p:nvSpPr>
            <p:spPr>
              <a:xfrm flipH="1">
                <a:off x="3726427" y="4626144"/>
                <a:ext cx="295877" cy="295877"/>
              </a:xfrm>
              <a:prstGeom prst="cube">
                <a:avLst/>
              </a:prstGeom>
              <a:solidFill>
                <a:srgbClr val="C00000">
                  <a:alpha val="85000"/>
                </a:srgb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61" name="Würfel 60">
                <a:extLst>
                  <a:ext uri="{FF2B5EF4-FFF2-40B4-BE49-F238E27FC236}">
                    <a16:creationId xmlns:a16="http://schemas.microsoft.com/office/drawing/2014/main" id="{4B655EC0-C7F8-86D9-15FD-E55984D64501}"/>
                  </a:ext>
                </a:extLst>
              </p:cNvPr>
              <p:cNvSpPr/>
              <p:nvPr/>
            </p:nvSpPr>
            <p:spPr>
              <a:xfrm flipH="1">
                <a:off x="3504045" y="4626144"/>
                <a:ext cx="295877" cy="295877"/>
              </a:xfrm>
              <a:prstGeom prst="cube">
                <a:avLst/>
              </a:prstGeom>
              <a:solidFill>
                <a:srgbClr val="C00000">
                  <a:alpha val="85000"/>
                </a:srgb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53" name="Würfel 52">
                <a:extLst>
                  <a:ext uri="{FF2B5EF4-FFF2-40B4-BE49-F238E27FC236}">
                    <a16:creationId xmlns:a16="http://schemas.microsoft.com/office/drawing/2014/main" id="{8DC4673B-E67E-6345-2C8A-4874E7BC2616}"/>
                  </a:ext>
                </a:extLst>
              </p:cNvPr>
              <p:cNvSpPr/>
              <p:nvPr/>
            </p:nvSpPr>
            <p:spPr>
              <a:xfrm flipH="1">
                <a:off x="3796072" y="4251105"/>
                <a:ext cx="295877" cy="295877"/>
              </a:xfrm>
              <a:prstGeom prst="cube">
                <a:avLst/>
              </a:prstGeom>
              <a:solidFill>
                <a:schemeClr val="accent1">
                  <a:lumMod val="75000"/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54" name="Würfel 53">
                <a:extLst>
                  <a:ext uri="{FF2B5EF4-FFF2-40B4-BE49-F238E27FC236}">
                    <a16:creationId xmlns:a16="http://schemas.microsoft.com/office/drawing/2014/main" id="{39D4162E-2D28-28D5-0CBD-3B99EB5C4581}"/>
                  </a:ext>
                </a:extLst>
              </p:cNvPr>
              <p:cNvSpPr/>
              <p:nvPr/>
            </p:nvSpPr>
            <p:spPr>
              <a:xfrm flipH="1">
                <a:off x="3573691" y="4251105"/>
                <a:ext cx="295877" cy="295877"/>
              </a:xfrm>
              <a:prstGeom prst="cube">
                <a:avLst/>
              </a:prstGeom>
              <a:solidFill>
                <a:schemeClr val="accent1">
                  <a:lumMod val="75000"/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55" name="Würfel 54">
                <a:extLst>
                  <a:ext uri="{FF2B5EF4-FFF2-40B4-BE49-F238E27FC236}">
                    <a16:creationId xmlns:a16="http://schemas.microsoft.com/office/drawing/2014/main" id="{6D24E73F-FA0D-AB66-DC55-0E8300784DDE}"/>
                  </a:ext>
                </a:extLst>
              </p:cNvPr>
              <p:cNvSpPr/>
              <p:nvPr/>
            </p:nvSpPr>
            <p:spPr>
              <a:xfrm flipH="1">
                <a:off x="3351309" y="4251105"/>
                <a:ext cx="295877" cy="295877"/>
              </a:xfrm>
              <a:prstGeom prst="cube">
                <a:avLst/>
              </a:prstGeom>
              <a:solidFill>
                <a:srgbClr val="C00000">
                  <a:alpha val="85000"/>
                </a:srgb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50" name="Würfel 49">
                <a:extLst>
                  <a:ext uri="{FF2B5EF4-FFF2-40B4-BE49-F238E27FC236}">
                    <a16:creationId xmlns:a16="http://schemas.microsoft.com/office/drawing/2014/main" id="{4898A33B-6D13-0D92-CC9D-21279C86E991}"/>
                  </a:ext>
                </a:extLst>
              </p:cNvPr>
              <p:cNvSpPr/>
              <p:nvPr/>
            </p:nvSpPr>
            <p:spPr>
              <a:xfrm flipH="1">
                <a:off x="3872399" y="4328049"/>
                <a:ext cx="295877" cy="295877"/>
              </a:xfrm>
              <a:prstGeom prst="cube">
                <a:avLst/>
              </a:prstGeom>
              <a:solidFill>
                <a:schemeClr val="accent1">
                  <a:lumMod val="75000"/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51" name="Würfel 50">
                <a:extLst>
                  <a:ext uri="{FF2B5EF4-FFF2-40B4-BE49-F238E27FC236}">
                    <a16:creationId xmlns:a16="http://schemas.microsoft.com/office/drawing/2014/main" id="{C025B655-0D1A-DC1B-E3F8-3EB54162C4A6}"/>
                  </a:ext>
                </a:extLst>
              </p:cNvPr>
              <p:cNvSpPr/>
              <p:nvPr/>
            </p:nvSpPr>
            <p:spPr>
              <a:xfrm flipH="1">
                <a:off x="3650018" y="4328049"/>
                <a:ext cx="295877" cy="295877"/>
              </a:xfrm>
              <a:prstGeom prst="cube">
                <a:avLst/>
              </a:prstGeom>
              <a:solidFill>
                <a:schemeClr val="accent1">
                  <a:lumMod val="75000"/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52" name="Würfel 51">
                <a:extLst>
                  <a:ext uri="{FF2B5EF4-FFF2-40B4-BE49-F238E27FC236}">
                    <a16:creationId xmlns:a16="http://schemas.microsoft.com/office/drawing/2014/main" id="{4ADDA8CF-7F7C-6B5A-5AB8-B5185680FD5F}"/>
                  </a:ext>
                </a:extLst>
              </p:cNvPr>
              <p:cNvSpPr/>
              <p:nvPr/>
            </p:nvSpPr>
            <p:spPr>
              <a:xfrm flipH="1">
                <a:off x="3427636" y="4328049"/>
                <a:ext cx="295877" cy="295877"/>
              </a:xfrm>
              <a:prstGeom prst="cube">
                <a:avLst/>
              </a:prstGeom>
              <a:solidFill>
                <a:schemeClr val="accent1">
                  <a:lumMod val="75000"/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31" name="Würfel 30">
                <a:extLst>
                  <a:ext uri="{FF2B5EF4-FFF2-40B4-BE49-F238E27FC236}">
                    <a16:creationId xmlns:a16="http://schemas.microsoft.com/office/drawing/2014/main" id="{039F3CE1-6DCA-8547-A9F9-46DF077F8A74}"/>
                  </a:ext>
                </a:extLst>
              </p:cNvPr>
              <p:cNvSpPr/>
              <p:nvPr/>
            </p:nvSpPr>
            <p:spPr>
              <a:xfrm flipH="1">
                <a:off x="3948808" y="4404992"/>
                <a:ext cx="295877" cy="295877"/>
              </a:xfrm>
              <a:prstGeom prst="cube">
                <a:avLst/>
              </a:prstGeom>
              <a:solidFill>
                <a:srgbClr val="C00000">
                  <a:alpha val="85000"/>
                </a:srgb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32" name="Würfel 31">
                <a:extLst>
                  <a:ext uri="{FF2B5EF4-FFF2-40B4-BE49-F238E27FC236}">
                    <a16:creationId xmlns:a16="http://schemas.microsoft.com/office/drawing/2014/main" id="{ECF90B8D-E5BA-0F23-AF02-582FCBE5ED21}"/>
                  </a:ext>
                </a:extLst>
              </p:cNvPr>
              <p:cNvSpPr/>
              <p:nvPr/>
            </p:nvSpPr>
            <p:spPr>
              <a:xfrm flipH="1">
                <a:off x="3726427" y="4404992"/>
                <a:ext cx="295877" cy="295877"/>
              </a:xfrm>
              <a:prstGeom prst="cube">
                <a:avLst/>
              </a:prstGeom>
              <a:solidFill>
                <a:srgbClr val="C00000">
                  <a:alpha val="85000"/>
                </a:srgb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49" name="Würfel 48">
                <a:extLst>
                  <a:ext uri="{FF2B5EF4-FFF2-40B4-BE49-F238E27FC236}">
                    <a16:creationId xmlns:a16="http://schemas.microsoft.com/office/drawing/2014/main" id="{A1E253BA-EECA-E030-1E02-7A68F1E9EF51}"/>
                  </a:ext>
                </a:extLst>
              </p:cNvPr>
              <p:cNvSpPr/>
              <p:nvPr/>
            </p:nvSpPr>
            <p:spPr>
              <a:xfrm flipH="1">
                <a:off x="3504045" y="4404992"/>
                <a:ext cx="295877" cy="295877"/>
              </a:xfrm>
              <a:prstGeom prst="cube">
                <a:avLst/>
              </a:prstGeom>
              <a:solidFill>
                <a:schemeClr val="accent1">
                  <a:lumMod val="75000"/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25" name="Würfel 24">
                <a:extLst>
                  <a:ext uri="{FF2B5EF4-FFF2-40B4-BE49-F238E27FC236}">
                    <a16:creationId xmlns:a16="http://schemas.microsoft.com/office/drawing/2014/main" id="{5F93EA6C-EF7D-37C8-CD90-3B362069CCD8}"/>
                  </a:ext>
                </a:extLst>
              </p:cNvPr>
              <p:cNvSpPr/>
              <p:nvPr/>
            </p:nvSpPr>
            <p:spPr>
              <a:xfrm flipH="1">
                <a:off x="3796072" y="4026483"/>
                <a:ext cx="295877" cy="295877"/>
              </a:xfrm>
              <a:prstGeom prst="cube">
                <a:avLst/>
              </a:prstGeom>
              <a:solidFill>
                <a:srgbClr val="C00000">
                  <a:alpha val="85000"/>
                </a:srgb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26" name="Würfel 25">
                <a:extLst>
                  <a:ext uri="{FF2B5EF4-FFF2-40B4-BE49-F238E27FC236}">
                    <a16:creationId xmlns:a16="http://schemas.microsoft.com/office/drawing/2014/main" id="{2494FEA9-F8C7-FB00-0108-823BC6040E5B}"/>
                  </a:ext>
                </a:extLst>
              </p:cNvPr>
              <p:cNvSpPr/>
              <p:nvPr/>
            </p:nvSpPr>
            <p:spPr>
              <a:xfrm flipH="1">
                <a:off x="3573691" y="4026483"/>
                <a:ext cx="295877" cy="295877"/>
              </a:xfrm>
              <a:prstGeom prst="cube">
                <a:avLst/>
              </a:prstGeom>
              <a:solidFill>
                <a:srgbClr val="C00000">
                  <a:alpha val="85000"/>
                </a:srgb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27" name="Würfel 26">
                <a:extLst>
                  <a:ext uri="{FF2B5EF4-FFF2-40B4-BE49-F238E27FC236}">
                    <a16:creationId xmlns:a16="http://schemas.microsoft.com/office/drawing/2014/main" id="{A61B6B5E-B440-75D1-B513-F56D939D9BD5}"/>
                  </a:ext>
                </a:extLst>
              </p:cNvPr>
              <p:cNvSpPr/>
              <p:nvPr/>
            </p:nvSpPr>
            <p:spPr>
              <a:xfrm flipH="1">
                <a:off x="3351309" y="4026483"/>
                <a:ext cx="295877" cy="295877"/>
              </a:xfrm>
              <a:prstGeom prst="cube">
                <a:avLst/>
              </a:prstGeom>
              <a:solidFill>
                <a:schemeClr val="accent1">
                  <a:lumMod val="75000"/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22" name="Würfel 21">
                <a:extLst>
                  <a:ext uri="{FF2B5EF4-FFF2-40B4-BE49-F238E27FC236}">
                    <a16:creationId xmlns:a16="http://schemas.microsoft.com/office/drawing/2014/main" id="{A2B73DC5-E33A-7B84-F454-1E8FCAD7682E}"/>
                  </a:ext>
                </a:extLst>
              </p:cNvPr>
              <p:cNvSpPr/>
              <p:nvPr/>
            </p:nvSpPr>
            <p:spPr>
              <a:xfrm flipH="1">
                <a:off x="3872399" y="4103427"/>
                <a:ext cx="295877" cy="295877"/>
              </a:xfrm>
              <a:prstGeom prst="cube">
                <a:avLst/>
              </a:prstGeom>
              <a:solidFill>
                <a:schemeClr val="accent1">
                  <a:lumMod val="75000"/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23" name="Würfel 22">
                <a:extLst>
                  <a:ext uri="{FF2B5EF4-FFF2-40B4-BE49-F238E27FC236}">
                    <a16:creationId xmlns:a16="http://schemas.microsoft.com/office/drawing/2014/main" id="{A2565A1A-BC35-0758-B034-5278F2571B36}"/>
                  </a:ext>
                </a:extLst>
              </p:cNvPr>
              <p:cNvSpPr/>
              <p:nvPr/>
            </p:nvSpPr>
            <p:spPr>
              <a:xfrm flipH="1">
                <a:off x="3650018" y="4103427"/>
                <a:ext cx="295877" cy="295877"/>
              </a:xfrm>
              <a:prstGeom prst="cube">
                <a:avLst/>
              </a:prstGeom>
              <a:solidFill>
                <a:srgbClr val="C00000">
                  <a:alpha val="85000"/>
                </a:srgb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24" name="Würfel 23">
                <a:extLst>
                  <a:ext uri="{FF2B5EF4-FFF2-40B4-BE49-F238E27FC236}">
                    <a16:creationId xmlns:a16="http://schemas.microsoft.com/office/drawing/2014/main" id="{5712B92E-157E-B571-8E91-A838D6B7B378}"/>
                  </a:ext>
                </a:extLst>
              </p:cNvPr>
              <p:cNvSpPr/>
              <p:nvPr/>
            </p:nvSpPr>
            <p:spPr>
              <a:xfrm flipH="1">
                <a:off x="3427636" y="4103427"/>
                <a:ext cx="295877" cy="295877"/>
              </a:xfrm>
              <a:prstGeom prst="cube">
                <a:avLst/>
              </a:prstGeom>
              <a:solidFill>
                <a:schemeClr val="accent1">
                  <a:lumMod val="75000"/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9" name="Würfel 18">
                <a:extLst>
                  <a:ext uri="{FF2B5EF4-FFF2-40B4-BE49-F238E27FC236}">
                    <a16:creationId xmlns:a16="http://schemas.microsoft.com/office/drawing/2014/main" id="{7C8A2933-F0F8-DD52-CBA9-E788011749AB}"/>
                  </a:ext>
                </a:extLst>
              </p:cNvPr>
              <p:cNvSpPr/>
              <p:nvPr/>
            </p:nvSpPr>
            <p:spPr>
              <a:xfrm flipH="1">
                <a:off x="3948808" y="4180370"/>
                <a:ext cx="295877" cy="295877"/>
              </a:xfrm>
              <a:prstGeom prst="cube">
                <a:avLst/>
              </a:prstGeom>
              <a:solidFill>
                <a:schemeClr val="accent1">
                  <a:lumMod val="75000"/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20" name="Würfel 19">
                <a:extLst>
                  <a:ext uri="{FF2B5EF4-FFF2-40B4-BE49-F238E27FC236}">
                    <a16:creationId xmlns:a16="http://schemas.microsoft.com/office/drawing/2014/main" id="{679FC362-540A-B41D-22BE-BB462A348579}"/>
                  </a:ext>
                </a:extLst>
              </p:cNvPr>
              <p:cNvSpPr/>
              <p:nvPr/>
            </p:nvSpPr>
            <p:spPr>
              <a:xfrm flipH="1">
                <a:off x="3726427" y="4180370"/>
                <a:ext cx="295877" cy="295877"/>
              </a:xfrm>
              <a:prstGeom prst="cube">
                <a:avLst/>
              </a:prstGeom>
              <a:solidFill>
                <a:schemeClr val="accent1">
                  <a:lumMod val="75000"/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21" name="Würfel 20">
                <a:extLst>
                  <a:ext uri="{FF2B5EF4-FFF2-40B4-BE49-F238E27FC236}">
                    <a16:creationId xmlns:a16="http://schemas.microsoft.com/office/drawing/2014/main" id="{2E79C890-29E8-5C50-2ABA-63F23F311BF4}"/>
                  </a:ext>
                </a:extLst>
              </p:cNvPr>
              <p:cNvSpPr/>
              <p:nvPr/>
            </p:nvSpPr>
            <p:spPr>
              <a:xfrm flipH="1">
                <a:off x="3504045" y="4180370"/>
                <a:ext cx="295877" cy="295877"/>
              </a:xfrm>
              <a:prstGeom prst="cube">
                <a:avLst/>
              </a:prstGeom>
              <a:solidFill>
                <a:srgbClr val="C00000">
                  <a:alpha val="85000"/>
                </a:srgb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</p:grpSp>
      <p:sp>
        <p:nvSpPr>
          <p:cNvPr id="453" name="Textfeld 452">
            <a:extLst>
              <a:ext uri="{FF2B5EF4-FFF2-40B4-BE49-F238E27FC236}">
                <a16:creationId xmlns:a16="http://schemas.microsoft.com/office/drawing/2014/main" id="{62834C08-EC56-CC7A-AD52-08440ECBCD7D}"/>
              </a:ext>
            </a:extLst>
          </p:cNvPr>
          <p:cNvSpPr txBox="1"/>
          <p:nvPr/>
        </p:nvSpPr>
        <p:spPr>
          <a:xfrm>
            <a:off x="1267639" y="4624019"/>
            <a:ext cx="788682" cy="32463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ctr" defTabSz="914400" eaLnBrk="1" fontAlgn="auto" latinLnBrk="0" hangingPunct="1">
              <a:lnSpc>
                <a:spcPts val="12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0884A"/>
                </a:solidFill>
                <a:effectLst/>
                <a:uLnTx/>
                <a:uFillTx/>
              </a:rPr>
              <a:t>activation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srgbClr val="00884A"/>
              </a:solidFill>
              <a:effectLst/>
              <a:uLnTx/>
              <a:uFillTx/>
            </a:endParaRPr>
          </a:p>
          <a:p>
            <a:pPr marR="0" algn="ctr" defTabSz="914400" eaLnBrk="1" fontAlgn="auto" latinLnBrk="0" hangingPunct="1">
              <a:lnSpc>
                <a:spcPts val="8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200" b="1" kern="0" dirty="0" err="1">
                <a:solidFill>
                  <a:srgbClr val="00884A"/>
                </a:solidFill>
              </a:rPr>
              <a:t>sparsity</a:t>
            </a:r>
            <a:endParaRPr kumimoji="0" lang="de-DE" sz="1200" b="1" i="0" u="none" strike="noStrike" kern="0" cap="none" spc="0" normalizeH="0" baseline="0" noProof="0" dirty="0">
              <a:ln>
                <a:noFill/>
              </a:ln>
              <a:solidFill>
                <a:srgbClr val="00884A"/>
              </a:solidFill>
              <a:effectLst/>
              <a:uLnTx/>
              <a:uFillTx/>
            </a:endParaRPr>
          </a:p>
        </p:txBody>
      </p:sp>
      <p:sp>
        <p:nvSpPr>
          <p:cNvPr id="145" name="Würfel 144">
            <a:extLst>
              <a:ext uri="{FF2B5EF4-FFF2-40B4-BE49-F238E27FC236}">
                <a16:creationId xmlns:a16="http://schemas.microsoft.com/office/drawing/2014/main" id="{F6941541-8275-5B6D-4DAD-708F8A8AE6C8}"/>
              </a:ext>
            </a:extLst>
          </p:cNvPr>
          <p:cNvSpPr/>
          <p:nvPr/>
        </p:nvSpPr>
        <p:spPr>
          <a:xfrm flipH="1">
            <a:off x="1771247" y="4099153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6" name="Würfel 145">
            <a:extLst>
              <a:ext uri="{FF2B5EF4-FFF2-40B4-BE49-F238E27FC236}">
                <a16:creationId xmlns:a16="http://schemas.microsoft.com/office/drawing/2014/main" id="{4D562633-1356-91D8-C7FB-6B41BE2841B1}"/>
              </a:ext>
            </a:extLst>
          </p:cNvPr>
          <p:cNvSpPr/>
          <p:nvPr/>
        </p:nvSpPr>
        <p:spPr>
          <a:xfrm flipH="1">
            <a:off x="1548865" y="4099153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7" name="Würfel 146">
            <a:extLst>
              <a:ext uri="{FF2B5EF4-FFF2-40B4-BE49-F238E27FC236}">
                <a16:creationId xmlns:a16="http://schemas.microsoft.com/office/drawing/2014/main" id="{E48A3F57-161C-E17A-7D50-B1DCEBAEA08A}"/>
              </a:ext>
            </a:extLst>
          </p:cNvPr>
          <p:cNvSpPr/>
          <p:nvPr/>
        </p:nvSpPr>
        <p:spPr>
          <a:xfrm flipH="1">
            <a:off x="1326484" y="4099153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8" name="Würfel 147">
            <a:extLst>
              <a:ext uri="{FF2B5EF4-FFF2-40B4-BE49-F238E27FC236}">
                <a16:creationId xmlns:a16="http://schemas.microsoft.com/office/drawing/2014/main" id="{B91745A6-CC64-2B69-6C52-1E3A3DA06462}"/>
              </a:ext>
            </a:extLst>
          </p:cNvPr>
          <p:cNvSpPr/>
          <p:nvPr/>
        </p:nvSpPr>
        <p:spPr>
          <a:xfrm flipH="1">
            <a:off x="1104102" y="4099153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38" name="Würfel 637">
            <a:extLst>
              <a:ext uri="{FF2B5EF4-FFF2-40B4-BE49-F238E27FC236}">
                <a16:creationId xmlns:a16="http://schemas.microsoft.com/office/drawing/2014/main" id="{A945F40B-F0BD-440C-F622-C108E8992A9A}"/>
              </a:ext>
            </a:extLst>
          </p:cNvPr>
          <p:cNvSpPr/>
          <p:nvPr/>
        </p:nvSpPr>
        <p:spPr>
          <a:xfrm flipH="1">
            <a:off x="1847574" y="4176097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39" name="Würfel 638">
            <a:extLst>
              <a:ext uri="{FF2B5EF4-FFF2-40B4-BE49-F238E27FC236}">
                <a16:creationId xmlns:a16="http://schemas.microsoft.com/office/drawing/2014/main" id="{F8ABB217-0188-6AEB-1D6A-3EF04905333E}"/>
              </a:ext>
            </a:extLst>
          </p:cNvPr>
          <p:cNvSpPr/>
          <p:nvPr/>
        </p:nvSpPr>
        <p:spPr>
          <a:xfrm flipH="1">
            <a:off x="1625192" y="4176097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8" name="Würfel 127">
            <a:extLst>
              <a:ext uri="{FF2B5EF4-FFF2-40B4-BE49-F238E27FC236}">
                <a16:creationId xmlns:a16="http://schemas.microsoft.com/office/drawing/2014/main" id="{873ECCAA-512E-CFA6-693D-EDE4B0BD460C}"/>
              </a:ext>
            </a:extLst>
          </p:cNvPr>
          <p:cNvSpPr/>
          <p:nvPr/>
        </p:nvSpPr>
        <p:spPr>
          <a:xfrm flipH="1">
            <a:off x="1402811" y="4176097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44" name="Würfel 143">
            <a:extLst>
              <a:ext uri="{FF2B5EF4-FFF2-40B4-BE49-F238E27FC236}">
                <a16:creationId xmlns:a16="http://schemas.microsoft.com/office/drawing/2014/main" id="{F7A03897-F97D-30D8-93E4-C512DF7DE847}"/>
              </a:ext>
            </a:extLst>
          </p:cNvPr>
          <p:cNvSpPr/>
          <p:nvPr/>
        </p:nvSpPr>
        <p:spPr>
          <a:xfrm flipH="1">
            <a:off x="1180429" y="4176097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34" name="Würfel 633">
            <a:extLst>
              <a:ext uri="{FF2B5EF4-FFF2-40B4-BE49-F238E27FC236}">
                <a16:creationId xmlns:a16="http://schemas.microsoft.com/office/drawing/2014/main" id="{D460FEC0-3C6E-A3C7-06A0-912F87C1EE20}"/>
              </a:ext>
            </a:extLst>
          </p:cNvPr>
          <p:cNvSpPr/>
          <p:nvPr/>
        </p:nvSpPr>
        <p:spPr>
          <a:xfrm flipH="1">
            <a:off x="1923983" y="4253040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35" name="Würfel 634">
            <a:extLst>
              <a:ext uri="{FF2B5EF4-FFF2-40B4-BE49-F238E27FC236}">
                <a16:creationId xmlns:a16="http://schemas.microsoft.com/office/drawing/2014/main" id="{E3C2AC9C-D028-A060-5309-CF59922BB0FA}"/>
              </a:ext>
            </a:extLst>
          </p:cNvPr>
          <p:cNvSpPr/>
          <p:nvPr/>
        </p:nvSpPr>
        <p:spPr>
          <a:xfrm flipH="1">
            <a:off x="1701601" y="4253040"/>
            <a:ext cx="295876" cy="295877"/>
          </a:xfrm>
          <a:prstGeom prst="cube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36" name="Würfel 635">
            <a:extLst>
              <a:ext uri="{FF2B5EF4-FFF2-40B4-BE49-F238E27FC236}">
                <a16:creationId xmlns:a16="http://schemas.microsoft.com/office/drawing/2014/main" id="{D19023F2-05D7-4A28-57B0-EA878DEC0935}"/>
              </a:ext>
            </a:extLst>
          </p:cNvPr>
          <p:cNvSpPr/>
          <p:nvPr/>
        </p:nvSpPr>
        <p:spPr>
          <a:xfrm flipH="1">
            <a:off x="1479220" y="4253040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37" name="Würfel 636">
            <a:extLst>
              <a:ext uri="{FF2B5EF4-FFF2-40B4-BE49-F238E27FC236}">
                <a16:creationId xmlns:a16="http://schemas.microsoft.com/office/drawing/2014/main" id="{FA95728D-F104-3213-A2D2-07773BC8BF6F}"/>
              </a:ext>
            </a:extLst>
          </p:cNvPr>
          <p:cNvSpPr/>
          <p:nvPr/>
        </p:nvSpPr>
        <p:spPr>
          <a:xfrm flipH="1">
            <a:off x="1256838" y="4253040"/>
            <a:ext cx="295876" cy="295877"/>
          </a:xfrm>
          <a:prstGeom prst="cube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27" name="Würfel 626">
            <a:extLst>
              <a:ext uri="{FF2B5EF4-FFF2-40B4-BE49-F238E27FC236}">
                <a16:creationId xmlns:a16="http://schemas.microsoft.com/office/drawing/2014/main" id="{F90AB76C-C803-F085-7975-9805B4D9FE67}"/>
              </a:ext>
            </a:extLst>
          </p:cNvPr>
          <p:cNvSpPr/>
          <p:nvPr/>
        </p:nvSpPr>
        <p:spPr>
          <a:xfrm flipH="1">
            <a:off x="1771247" y="3878001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28" name="Würfel 627">
            <a:extLst>
              <a:ext uri="{FF2B5EF4-FFF2-40B4-BE49-F238E27FC236}">
                <a16:creationId xmlns:a16="http://schemas.microsoft.com/office/drawing/2014/main" id="{22B10C7E-287F-360F-8B0A-9B4D8010FF55}"/>
              </a:ext>
            </a:extLst>
          </p:cNvPr>
          <p:cNvSpPr/>
          <p:nvPr/>
        </p:nvSpPr>
        <p:spPr>
          <a:xfrm flipH="1">
            <a:off x="1548865" y="3878001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29" name="Würfel 628">
            <a:extLst>
              <a:ext uri="{FF2B5EF4-FFF2-40B4-BE49-F238E27FC236}">
                <a16:creationId xmlns:a16="http://schemas.microsoft.com/office/drawing/2014/main" id="{585C712E-E725-95B4-1206-B10C6AB4C651}"/>
              </a:ext>
            </a:extLst>
          </p:cNvPr>
          <p:cNvSpPr/>
          <p:nvPr/>
        </p:nvSpPr>
        <p:spPr>
          <a:xfrm flipH="1">
            <a:off x="1326484" y="3878001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30" name="Würfel 629">
            <a:extLst>
              <a:ext uri="{FF2B5EF4-FFF2-40B4-BE49-F238E27FC236}">
                <a16:creationId xmlns:a16="http://schemas.microsoft.com/office/drawing/2014/main" id="{AE0D2BF2-8CD2-5714-D64B-94D24AD6D8FC}"/>
              </a:ext>
            </a:extLst>
          </p:cNvPr>
          <p:cNvSpPr/>
          <p:nvPr/>
        </p:nvSpPr>
        <p:spPr>
          <a:xfrm flipH="1">
            <a:off x="1104102" y="3878001"/>
            <a:ext cx="295876" cy="295877"/>
          </a:xfrm>
          <a:prstGeom prst="cube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23" name="Würfel 622">
            <a:extLst>
              <a:ext uri="{FF2B5EF4-FFF2-40B4-BE49-F238E27FC236}">
                <a16:creationId xmlns:a16="http://schemas.microsoft.com/office/drawing/2014/main" id="{1A5E9303-213F-615D-8182-34E0F0BD631E}"/>
              </a:ext>
            </a:extLst>
          </p:cNvPr>
          <p:cNvSpPr/>
          <p:nvPr/>
        </p:nvSpPr>
        <p:spPr>
          <a:xfrm flipH="1">
            <a:off x="1847574" y="3954945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24" name="Würfel 623">
            <a:extLst>
              <a:ext uri="{FF2B5EF4-FFF2-40B4-BE49-F238E27FC236}">
                <a16:creationId xmlns:a16="http://schemas.microsoft.com/office/drawing/2014/main" id="{CFCB3F4D-5DEB-A7B0-1710-8106575A48FC}"/>
              </a:ext>
            </a:extLst>
          </p:cNvPr>
          <p:cNvSpPr/>
          <p:nvPr/>
        </p:nvSpPr>
        <p:spPr>
          <a:xfrm flipH="1">
            <a:off x="1625192" y="3954945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25" name="Würfel 624">
            <a:extLst>
              <a:ext uri="{FF2B5EF4-FFF2-40B4-BE49-F238E27FC236}">
                <a16:creationId xmlns:a16="http://schemas.microsoft.com/office/drawing/2014/main" id="{C0C62D0C-BB3F-E21F-74DC-C3193598D42B}"/>
              </a:ext>
            </a:extLst>
          </p:cNvPr>
          <p:cNvSpPr/>
          <p:nvPr/>
        </p:nvSpPr>
        <p:spPr>
          <a:xfrm flipH="1">
            <a:off x="1402811" y="3954945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26" name="Würfel 625">
            <a:extLst>
              <a:ext uri="{FF2B5EF4-FFF2-40B4-BE49-F238E27FC236}">
                <a16:creationId xmlns:a16="http://schemas.microsoft.com/office/drawing/2014/main" id="{EEC6923D-8CF8-C6B8-0C9E-BDD0B0366C8E}"/>
              </a:ext>
            </a:extLst>
          </p:cNvPr>
          <p:cNvSpPr/>
          <p:nvPr/>
        </p:nvSpPr>
        <p:spPr>
          <a:xfrm flipH="1">
            <a:off x="1180429" y="3954945"/>
            <a:ext cx="295876" cy="295877"/>
          </a:xfrm>
          <a:prstGeom prst="cube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19" name="Würfel 618">
            <a:extLst>
              <a:ext uri="{FF2B5EF4-FFF2-40B4-BE49-F238E27FC236}">
                <a16:creationId xmlns:a16="http://schemas.microsoft.com/office/drawing/2014/main" id="{657E0F16-7D34-A6B6-8CD8-701869EBE5ED}"/>
              </a:ext>
            </a:extLst>
          </p:cNvPr>
          <p:cNvSpPr/>
          <p:nvPr/>
        </p:nvSpPr>
        <p:spPr>
          <a:xfrm flipH="1">
            <a:off x="1923983" y="4031888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20" name="Würfel 619">
            <a:extLst>
              <a:ext uri="{FF2B5EF4-FFF2-40B4-BE49-F238E27FC236}">
                <a16:creationId xmlns:a16="http://schemas.microsoft.com/office/drawing/2014/main" id="{9A7034F9-BD2F-33B7-CB20-E062DF6F7ED5}"/>
              </a:ext>
            </a:extLst>
          </p:cNvPr>
          <p:cNvSpPr/>
          <p:nvPr/>
        </p:nvSpPr>
        <p:spPr>
          <a:xfrm flipH="1">
            <a:off x="1701601" y="4031888"/>
            <a:ext cx="295876" cy="295877"/>
          </a:xfrm>
          <a:prstGeom prst="cube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21" name="Würfel 620">
            <a:extLst>
              <a:ext uri="{FF2B5EF4-FFF2-40B4-BE49-F238E27FC236}">
                <a16:creationId xmlns:a16="http://schemas.microsoft.com/office/drawing/2014/main" id="{B5C8F474-5652-028B-3A74-5A77DA6CF2CF}"/>
              </a:ext>
            </a:extLst>
          </p:cNvPr>
          <p:cNvSpPr/>
          <p:nvPr/>
        </p:nvSpPr>
        <p:spPr>
          <a:xfrm flipH="1">
            <a:off x="1479220" y="4031888"/>
            <a:ext cx="295876" cy="295877"/>
          </a:xfrm>
          <a:prstGeom prst="cube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22" name="Würfel 621">
            <a:extLst>
              <a:ext uri="{FF2B5EF4-FFF2-40B4-BE49-F238E27FC236}">
                <a16:creationId xmlns:a16="http://schemas.microsoft.com/office/drawing/2014/main" id="{016418A1-EBEF-C483-9F5F-1CAE3B2ACE76}"/>
              </a:ext>
            </a:extLst>
          </p:cNvPr>
          <p:cNvSpPr/>
          <p:nvPr/>
        </p:nvSpPr>
        <p:spPr>
          <a:xfrm flipH="1">
            <a:off x="1256838" y="4031888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12" name="Würfel 611">
            <a:extLst>
              <a:ext uri="{FF2B5EF4-FFF2-40B4-BE49-F238E27FC236}">
                <a16:creationId xmlns:a16="http://schemas.microsoft.com/office/drawing/2014/main" id="{3B1CD3C6-A68E-F5AA-5325-0986025C49EA}"/>
              </a:ext>
            </a:extLst>
          </p:cNvPr>
          <p:cNvSpPr/>
          <p:nvPr/>
        </p:nvSpPr>
        <p:spPr>
          <a:xfrm flipH="1">
            <a:off x="1771247" y="3653379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13" name="Würfel 612">
            <a:extLst>
              <a:ext uri="{FF2B5EF4-FFF2-40B4-BE49-F238E27FC236}">
                <a16:creationId xmlns:a16="http://schemas.microsoft.com/office/drawing/2014/main" id="{3990FE91-D35F-9C95-0D6B-B8CCE917960C}"/>
              </a:ext>
            </a:extLst>
          </p:cNvPr>
          <p:cNvSpPr/>
          <p:nvPr/>
        </p:nvSpPr>
        <p:spPr>
          <a:xfrm flipH="1">
            <a:off x="1548865" y="3653379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14" name="Würfel 613">
            <a:extLst>
              <a:ext uri="{FF2B5EF4-FFF2-40B4-BE49-F238E27FC236}">
                <a16:creationId xmlns:a16="http://schemas.microsoft.com/office/drawing/2014/main" id="{12489F2B-4F19-8240-D4F9-740F73E60964}"/>
              </a:ext>
            </a:extLst>
          </p:cNvPr>
          <p:cNvSpPr/>
          <p:nvPr/>
        </p:nvSpPr>
        <p:spPr>
          <a:xfrm flipH="1">
            <a:off x="1326484" y="3653379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15" name="Würfel 614">
            <a:extLst>
              <a:ext uri="{FF2B5EF4-FFF2-40B4-BE49-F238E27FC236}">
                <a16:creationId xmlns:a16="http://schemas.microsoft.com/office/drawing/2014/main" id="{D55ABA94-2B4B-7419-6AC0-1FCF1218AC10}"/>
              </a:ext>
            </a:extLst>
          </p:cNvPr>
          <p:cNvSpPr/>
          <p:nvPr/>
        </p:nvSpPr>
        <p:spPr>
          <a:xfrm flipH="1">
            <a:off x="1104102" y="3653379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08" name="Würfel 607">
            <a:extLst>
              <a:ext uri="{FF2B5EF4-FFF2-40B4-BE49-F238E27FC236}">
                <a16:creationId xmlns:a16="http://schemas.microsoft.com/office/drawing/2014/main" id="{40FDD110-C4C3-92A1-3840-A5A2764A5519}"/>
              </a:ext>
            </a:extLst>
          </p:cNvPr>
          <p:cNvSpPr/>
          <p:nvPr/>
        </p:nvSpPr>
        <p:spPr>
          <a:xfrm flipH="1">
            <a:off x="1847574" y="3730323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09" name="Würfel 608">
            <a:extLst>
              <a:ext uri="{FF2B5EF4-FFF2-40B4-BE49-F238E27FC236}">
                <a16:creationId xmlns:a16="http://schemas.microsoft.com/office/drawing/2014/main" id="{3B16D040-BD77-DCD3-9A2F-1FC899BC7787}"/>
              </a:ext>
            </a:extLst>
          </p:cNvPr>
          <p:cNvSpPr/>
          <p:nvPr/>
        </p:nvSpPr>
        <p:spPr>
          <a:xfrm flipH="1">
            <a:off x="1625192" y="3730323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10" name="Würfel 609">
            <a:extLst>
              <a:ext uri="{FF2B5EF4-FFF2-40B4-BE49-F238E27FC236}">
                <a16:creationId xmlns:a16="http://schemas.microsoft.com/office/drawing/2014/main" id="{4D94B23D-B3D3-3F0C-C77A-25153FC183B4}"/>
              </a:ext>
            </a:extLst>
          </p:cNvPr>
          <p:cNvSpPr/>
          <p:nvPr/>
        </p:nvSpPr>
        <p:spPr>
          <a:xfrm flipH="1">
            <a:off x="1402811" y="3730323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611" name="Würfel 610">
            <a:extLst>
              <a:ext uri="{FF2B5EF4-FFF2-40B4-BE49-F238E27FC236}">
                <a16:creationId xmlns:a16="http://schemas.microsoft.com/office/drawing/2014/main" id="{A5781A71-B8F9-5478-AA8F-28644B2C7A88}"/>
              </a:ext>
            </a:extLst>
          </p:cNvPr>
          <p:cNvSpPr/>
          <p:nvPr/>
        </p:nvSpPr>
        <p:spPr>
          <a:xfrm flipH="1">
            <a:off x="1180429" y="3730323"/>
            <a:ext cx="295876" cy="295877"/>
          </a:xfrm>
          <a:prstGeom prst="cube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4" name="Würfel 123">
            <a:extLst>
              <a:ext uri="{FF2B5EF4-FFF2-40B4-BE49-F238E27FC236}">
                <a16:creationId xmlns:a16="http://schemas.microsoft.com/office/drawing/2014/main" id="{31A7F3EA-9C7E-DDC6-8397-0A326F5C6411}"/>
              </a:ext>
            </a:extLst>
          </p:cNvPr>
          <p:cNvSpPr/>
          <p:nvPr/>
        </p:nvSpPr>
        <p:spPr>
          <a:xfrm flipH="1">
            <a:off x="1923983" y="3807266"/>
            <a:ext cx="295876" cy="295877"/>
          </a:xfrm>
          <a:prstGeom prst="cube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5" name="Würfel 124">
            <a:extLst>
              <a:ext uri="{FF2B5EF4-FFF2-40B4-BE49-F238E27FC236}">
                <a16:creationId xmlns:a16="http://schemas.microsoft.com/office/drawing/2014/main" id="{A6F9258A-DFAE-DA16-95B5-5B843F2F3D74}"/>
              </a:ext>
            </a:extLst>
          </p:cNvPr>
          <p:cNvSpPr/>
          <p:nvPr/>
        </p:nvSpPr>
        <p:spPr>
          <a:xfrm flipH="1">
            <a:off x="1701601" y="3807266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6" name="Würfel 125">
            <a:extLst>
              <a:ext uri="{FF2B5EF4-FFF2-40B4-BE49-F238E27FC236}">
                <a16:creationId xmlns:a16="http://schemas.microsoft.com/office/drawing/2014/main" id="{3C3FC7FC-97D3-5320-6C4C-B00D00D6125C}"/>
              </a:ext>
            </a:extLst>
          </p:cNvPr>
          <p:cNvSpPr/>
          <p:nvPr/>
        </p:nvSpPr>
        <p:spPr>
          <a:xfrm flipH="1">
            <a:off x="1479220" y="3807266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7" name="Würfel 126">
            <a:extLst>
              <a:ext uri="{FF2B5EF4-FFF2-40B4-BE49-F238E27FC236}">
                <a16:creationId xmlns:a16="http://schemas.microsoft.com/office/drawing/2014/main" id="{CB5FAEA9-3202-0050-9655-4E5C4CA87AE0}"/>
              </a:ext>
            </a:extLst>
          </p:cNvPr>
          <p:cNvSpPr/>
          <p:nvPr/>
        </p:nvSpPr>
        <p:spPr>
          <a:xfrm flipH="1">
            <a:off x="1256838" y="3807266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7" name="Würfel 116">
            <a:extLst>
              <a:ext uri="{FF2B5EF4-FFF2-40B4-BE49-F238E27FC236}">
                <a16:creationId xmlns:a16="http://schemas.microsoft.com/office/drawing/2014/main" id="{3372D167-6580-349E-FD03-7FB379054457}"/>
              </a:ext>
            </a:extLst>
          </p:cNvPr>
          <p:cNvSpPr/>
          <p:nvPr/>
        </p:nvSpPr>
        <p:spPr>
          <a:xfrm flipH="1">
            <a:off x="1771247" y="3432152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8" name="Würfel 117">
            <a:extLst>
              <a:ext uri="{FF2B5EF4-FFF2-40B4-BE49-F238E27FC236}">
                <a16:creationId xmlns:a16="http://schemas.microsoft.com/office/drawing/2014/main" id="{5746DDA3-7FD0-F436-ABAE-DA8248C5F5BD}"/>
              </a:ext>
            </a:extLst>
          </p:cNvPr>
          <p:cNvSpPr/>
          <p:nvPr/>
        </p:nvSpPr>
        <p:spPr>
          <a:xfrm flipH="1">
            <a:off x="1548865" y="3432152"/>
            <a:ext cx="295876" cy="295877"/>
          </a:xfrm>
          <a:prstGeom prst="cube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9" name="Würfel 118">
            <a:extLst>
              <a:ext uri="{FF2B5EF4-FFF2-40B4-BE49-F238E27FC236}">
                <a16:creationId xmlns:a16="http://schemas.microsoft.com/office/drawing/2014/main" id="{8687F15E-E28A-1EA2-6E50-E8673392015F}"/>
              </a:ext>
            </a:extLst>
          </p:cNvPr>
          <p:cNvSpPr/>
          <p:nvPr/>
        </p:nvSpPr>
        <p:spPr>
          <a:xfrm flipH="1">
            <a:off x="1326484" y="3432152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20" name="Würfel 119">
            <a:extLst>
              <a:ext uri="{FF2B5EF4-FFF2-40B4-BE49-F238E27FC236}">
                <a16:creationId xmlns:a16="http://schemas.microsoft.com/office/drawing/2014/main" id="{DAFA2DE7-D31B-56B9-DF98-FE3CB7442022}"/>
              </a:ext>
            </a:extLst>
          </p:cNvPr>
          <p:cNvSpPr/>
          <p:nvPr/>
        </p:nvSpPr>
        <p:spPr>
          <a:xfrm flipH="1">
            <a:off x="1104102" y="3432152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3" name="Würfel 112">
            <a:extLst>
              <a:ext uri="{FF2B5EF4-FFF2-40B4-BE49-F238E27FC236}">
                <a16:creationId xmlns:a16="http://schemas.microsoft.com/office/drawing/2014/main" id="{8FF8D956-7E2E-22C9-390E-765A15264DF9}"/>
              </a:ext>
            </a:extLst>
          </p:cNvPr>
          <p:cNvSpPr/>
          <p:nvPr/>
        </p:nvSpPr>
        <p:spPr>
          <a:xfrm flipH="1">
            <a:off x="1847574" y="3509096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4" name="Würfel 113">
            <a:extLst>
              <a:ext uri="{FF2B5EF4-FFF2-40B4-BE49-F238E27FC236}">
                <a16:creationId xmlns:a16="http://schemas.microsoft.com/office/drawing/2014/main" id="{04466367-C0D7-9507-1F3B-10D9BF10189A}"/>
              </a:ext>
            </a:extLst>
          </p:cNvPr>
          <p:cNvSpPr/>
          <p:nvPr/>
        </p:nvSpPr>
        <p:spPr>
          <a:xfrm flipH="1">
            <a:off x="1625192" y="3509096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5" name="Würfel 114">
            <a:extLst>
              <a:ext uri="{FF2B5EF4-FFF2-40B4-BE49-F238E27FC236}">
                <a16:creationId xmlns:a16="http://schemas.microsoft.com/office/drawing/2014/main" id="{A5624B48-30D1-6C7C-42E1-CB4E46C4CE36}"/>
              </a:ext>
            </a:extLst>
          </p:cNvPr>
          <p:cNvSpPr/>
          <p:nvPr/>
        </p:nvSpPr>
        <p:spPr>
          <a:xfrm flipH="1">
            <a:off x="1402811" y="3509096"/>
            <a:ext cx="295876" cy="295877"/>
          </a:xfrm>
          <a:prstGeom prst="cube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6" name="Würfel 115">
            <a:extLst>
              <a:ext uri="{FF2B5EF4-FFF2-40B4-BE49-F238E27FC236}">
                <a16:creationId xmlns:a16="http://schemas.microsoft.com/office/drawing/2014/main" id="{18AF7BBA-B1A0-3805-7125-613D2312DB11}"/>
              </a:ext>
            </a:extLst>
          </p:cNvPr>
          <p:cNvSpPr/>
          <p:nvPr/>
        </p:nvSpPr>
        <p:spPr>
          <a:xfrm flipH="1">
            <a:off x="1180429" y="3509096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3" name="Würfel 92">
            <a:extLst>
              <a:ext uri="{FF2B5EF4-FFF2-40B4-BE49-F238E27FC236}">
                <a16:creationId xmlns:a16="http://schemas.microsoft.com/office/drawing/2014/main" id="{84544AFB-F6B4-B2E9-7F66-BF7BE66967AE}"/>
              </a:ext>
            </a:extLst>
          </p:cNvPr>
          <p:cNvSpPr>
            <a:spLocks/>
          </p:cNvSpPr>
          <p:nvPr/>
        </p:nvSpPr>
        <p:spPr>
          <a:xfrm flipH="1">
            <a:off x="1923983" y="3586039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4" name="Würfel 93">
            <a:extLst>
              <a:ext uri="{FF2B5EF4-FFF2-40B4-BE49-F238E27FC236}">
                <a16:creationId xmlns:a16="http://schemas.microsoft.com/office/drawing/2014/main" id="{D4C604EE-208F-9864-A914-9DBB10781227}"/>
              </a:ext>
            </a:extLst>
          </p:cNvPr>
          <p:cNvSpPr>
            <a:spLocks/>
          </p:cNvSpPr>
          <p:nvPr/>
        </p:nvSpPr>
        <p:spPr>
          <a:xfrm flipH="1">
            <a:off x="1701601" y="3586039"/>
            <a:ext cx="295876" cy="295877"/>
          </a:xfrm>
          <a:prstGeom prst="cube">
            <a:avLst/>
          </a:prstGeom>
          <a:solidFill>
            <a:srgbClr val="00884A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5" name="Würfel 94">
            <a:extLst>
              <a:ext uri="{FF2B5EF4-FFF2-40B4-BE49-F238E27FC236}">
                <a16:creationId xmlns:a16="http://schemas.microsoft.com/office/drawing/2014/main" id="{E73B7894-31CD-65A2-6092-A85E531621C9}"/>
              </a:ext>
            </a:extLst>
          </p:cNvPr>
          <p:cNvSpPr>
            <a:spLocks/>
          </p:cNvSpPr>
          <p:nvPr/>
        </p:nvSpPr>
        <p:spPr>
          <a:xfrm flipH="1">
            <a:off x="1479220" y="3586039"/>
            <a:ext cx="295876" cy="295877"/>
          </a:xfrm>
          <a:prstGeom prst="cube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6" name="Würfel 95">
            <a:extLst>
              <a:ext uri="{FF2B5EF4-FFF2-40B4-BE49-F238E27FC236}">
                <a16:creationId xmlns:a16="http://schemas.microsoft.com/office/drawing/2014/main" id="{855A03E3-CB2B-E022-ADEA-58D6C00E6B79}"/>
              </a:ext>
            </a:extLst>
          </p:cNvPr>
          <p:cNvSpPr>
            <a:spLocks/>
          </p:cNvSpPr>
          <p:nvPr/>
        </p:nvSpPr>
        <p:spPr>
          <a:xfrm flipH="1">
            <a:off x="1256838" y="3586039"/>
            <a:ext cx="295876" cy="295877"/>
          </a:xfrm>
          <a:prstGeom prst="cube">
            <a:avLst/>
          </a:prstGeom>
          <a:solidFill>
            <a:srgbClr val="C00000">
              <a:alpha val="50000"/>
            </a:srgbClr>
          </a:soli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C5245FD7-75EC-6436-0A3E-7EDECC4FACFA}"/>
              </a:ext>
            </a:extLst>
          </p:cNvPr>
          <p:cNvGrpSpPr>
            <a:grpSpLocks noChangeAspect="1"/>
          </p:cNvGrpSpPr>
          <p:nvPr/>
        </p:nvGrpSpPr>
        <p:grpSpPr>
          <a:xfrm>
            <a:off x="646053" y="5145880"/>
            <a:ext cx="916098" cy="333702"/>
            <a:chOff x="1411531" y="5183737"/>
            <a:chExt cx="1705995" cy="621433"/>
          </a:xfrm>
        </p:grpSpPr>
        <p:grpSp>
          <p:nvGrpSpPr>
            <p:cNvPr id="151" name="Gruppieren 150">
              <a:extLst>
                <a:ext uri="{FF2B5EF4-FFF2-40B4-BE49-F238E27FC236}">
                  <a16:creationId xmlns:a16="http://schemas.microsoft.com/office/drawing/2014/main" id="{66B251E1-A3CF-8D60-B1F2-83850832F8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27815" y="5183737"/>
              <a:ext cx="1389711" cy="621433"/>
              <a:chOff x="271139" y="3532401"/>
              <a:chExt cx="1389711" cy="621433"/>
            </a:xfrm>
          </p:grpSpPr>
          <p:sp>
            <p:nvSpPr>
              <p:cNvPr id="152" name="Würfel 151">
                <a:extLst>
                  <a:ext uri="{FF2B5EF4-FFF2-40B4-BE49-F238E27FC236}">
                    <a16:creationId xmlns:a16="http://schemas.microsoft.com/office/drawing/2014/main" id="{B885D242-9E36-62B4-B615-DF42FD5C9CB5}"/>
                  </a:ext>
                </a:extLst>
              </p:cNvPr>
              <p:cNvSpPr/>
              <p:nvPr/>
            </p:nvSpPr>
            <p:spPr>
              <a:xfrm flipH="1">
                <a:off x="271139" y="3857503"/>
                <a:ext cx="295876" cy="295876"/>
              </a:xfrm>
              <a:prstGeom prst="cube">
                <a:avLst/>
              </a:prstGeom>
              <a:solidFill>
                <a:srgbClr val="C00000">
                  <a:alpha val="85000"/>
                </a:srgb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53" name="Würfel 152">
                <a:extLst>
                  <a:ext uri="{FF2B5EF4-FFF2-40B4-BE49-F238E27FC236}">
                    <a16:creationId xmlns:a16="http://schemas.microsoft.com/office/drawing/2014/main" id="{EB954F67-A962-2310-D431-C1C79D353C13}"/>
                  </a:ext>
                </a:extLst>
              </p:cNvPr>
              <p:cNvSpPr/>
              <p:nvPr/>
            </p:nvSpPr>
            <p:spPr>
              <a:xfrm flipH="1">
                <a:off x="271139" y="3532401"/>
                <a:ext cx="295876" cy="295876"/>
              </a:xfrm>
              <a:prstGeom prst="cube">
                <a:avLst/>
              </a:prstGeom>
              <a:solidFill>
                <a:schemeClr val="accent1">
                  <a:lumMod val="75000"/>
                  <a:alpha val="85000"/>
                </a:schemeClr>
              </a:solidFill>
              <a:ln w="9525" cap="flat" cmpd="sng" algn="ctr">
                <a:solidFill>
                  <a:schemeClr val="bg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sp>
            <p:nvSpPr>
              <p:cNvPr id="154" name="Textfeld 153">
                <a:extLst>
                  <a:ext uri="{FF2B5EF4-FFF2-40B4-BE49-F238E27FC236}">
                    <a16:creationId xmlns:a16="http://schemas.microsoft.com/office/drawing/2014/main" id="{7A31BFB2-D479-D2B1-90F6-821B653AA19F}"/>
                  </a:ext>
                </a:extLst>
              </p:cNvPr>
              <p:cNvSpPr txBox="1"/>
              <p:nvPr/>
            </p:nvSpPr>
            <p:spPr>
              <a:xfrm>
                <a:off x="641896" y="3857958"/>
                <a:ext cx="1018954" cy="29587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9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≙ </a:t>
                </a:r>
                <a:r>
                  <a:rPr kumimoji="0" lang="de-DE" sz="9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zero</a:t>
                </a:r>
                <a:endParaRPr kumimoji="0" lang="de-DE" sz="9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5" name="Textfeld 154">
                <a:extLst>
                  <a:ext uri="{FF2B5EF4-FFF2-40B4-BE49-F238E27FC236}">
                    <a16:creationId xmlns:a16="http://schemas.microsoft.com/office/drawing/2014/main" id="{941BEA03-6D25-8AA9-563B-E1D065F1DFDF}"/>
                  </a:ext>
                </a:extLst>
              </p:cNvPr>
              <p:cNvSpPr txBox="1"/>
              <p:nvPr/>
            </p:nvSpPr>
            <p:spPr>
              <a:xfrm>
                <a:off x="641896" y="3534342"/>
                <a:ext cx="1018953" cy="2958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marR="0" algn="l" defTabSz="914400" eaLnBrk="1" fontAlgn="auto" latinLnBrk="0" hangingPunct="1"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≙ non-zero</a:t>
                </a:r>
              </a:p>
            </p:txBody>
          </p:sp>
        </p:grpSp>
        <p:sp>
          <p:nvSpPr>
            <p:cNvPr id="156" name="Würfel 155">
              <a:extLst>
                <a:ext uri="{FF2B5EF4-FFF2-40B4-BE49-F238E27FC236}">
                  <a16:creationId xmlns:a16="http://schemas.microsoft.com/office/drawing/2014/main" id="{A0A2FBD0-E88B-7834-C137-C880CAF1A3EF}"/>
                </a:ext>
              </a:extLst>
            </p:cNvPr>
            <p:cNvSpPr>
              <a:spLocks/>
            </p:cNvSpPr>
            <p:nvPr/>
          </p:nvSpPr>
          <p:spPr>
            <a:xfrm flipH="1">
              <a:off x="1411531" y="5183737"/>
              <a:ext cx="295876" cy="295877"/>
            </a:xfrm>
            <a:prstGeom prst="cube">
              <a:avLst/>
            </a:prstGeom>
            <a:solidFill>
              <a:srgbClr val="00884A">
                <a:alpha val="85000"/>
              </a:srgbClr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</p:grpSp>
      <p:grpSp>
        <p:nvGrpSpPr>
          <p:cNvPr id="793" name="Gruppieren 792">
            <a:extLst>
              <a:ext uri="{FF2B5EF4-FFF2-40B4-BE49-F238E27FC236}">
                <a16:creationId xmlns:a16="http://schemas.microsoft.com/office/drawing/2014/main" id="{4780FAA9-C9FC-6647-EADE-83BB692B99B7}"/>
              </a:ext>
            </a:extLst>
          </p:cNvPr>
          <p:cNvGrpSpPr/>
          <p:nvPr/>
        </p:nvGrpSpPr>
        <p:grpSpPr>
          <a:xfrm>
            <a:off x="5451158" y="1341041"/>
            <a:ext cx="1813791" cy="1472185"/>
            <a:chOff x="5451158" y="1341041"/>
            <a:chExt cx="1813791" cy="1472185"/>
          </a:xfrm>
        </p:grpSpPr>
        <p:grpSp>
          <p:nvGrpSpPr>
            <p:cNvPr id="676" name="Gruppieren 675">
              <a:extLst>
                <a:ext uri="{FF2B5EF4-FFF2-40B4-BE49-F238E27FC236}">
                  <a16:creationId xmlns:a16="http://schemas.microsoft.com/office/drawing/2014/main" id="{4B4B2B11-D261-1714-F092-4C9CD3B15D4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89709" y="2193066"/>
              <a:ext cx="1536688" cy="620160"/>
              <a:chOff x="8363926" y="1299393"/>
              <a:chExt cx="1338060" cy="540000"/>
            </a:xfrm>
          </p:grpSpPr>
          <p:grpSp>
            <p:nvGrpSpPr>
              <p:cNvPr id="674" name="Gruppieren 673">
                <a:extLst>
                  <a:ext uri="{FF2B5EF4-FFF2-40B4-BE49-F238E27FC236}">
                    <a16:creationId xmlns:a16="http://schemas.microsoft.com/office/drawing/2014/main" id="{88BA5481-4DA6-2F34-71CC-2291AD1C541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363926" y="1299393"/>
                <a:ext cx="540083" cy="540000"/>
                <a:chOff x="8596338" y="2335819"/>
                <a:chExt cx="820315" cy="820192"/>
              </a:xfrm>
            </p:grpSpPr>
            <p:sp>
              <p:nvSpPr>
                <p:cNvPr id="648" name="Würfel 647">
                  <a:extLst>
                    <a:ext uri="{FF2B5EF4-FFF2-40B4-BE49-F238E27FC236}">
                      <a16:creationId xmlns:a16="http://schemas.microsoft.com/office/drawing/2014/main" id="{9E37D707-C026-7213-1317-CB74964541AA}"/>
                    </a:ext>
                  </a:extLst>
                </p:cNvPr>
                <p:cNvSpPr/>
                <p:nvPr/>
              </p:nvSpPr>
              <p:spPr>
                <a:xfrm flipH="1">
                  <a:off x="9164621" y="2903980"/>
                  <a:ext cx="252032" cy="252031"/>
                </a:xfrm>
                <a:prstGeom prst="cube">
                  <a:avLst/>
                </a:prstGeom>
                <a:solidFill>
                  <a:schemeClr val="accent1">
                    <a:lumMod val="75000"/>
                    <a:alpha val="8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649" name="Würfel 648">
                  <a:extLst>
                    <a:ext uri="{FF2B5EF4-FFF2-40B4-BE49-F238E27FC236}">
                      <a16:creationId xmlns:a16="http://schemas.microsoft.com/office/drawing/2014/main" id="{33299BFC-3D96-8DA0-5633-EB9C1B06A787}"/>
                    </a:ext>
                  </a:extLst>
                </p:cNvPr>
                <p:cNvSpPr/>
                <p:nvPr/>
              </p:nvSpPr>
              <p:spPr>
                <a:xfrm flipH="1">
                  <a:off x="8975194" y="2903980"/>
                  <a:ext cx="252032" cy="252031"/>
                </a:xfrm>
                <a:prstGeom prst="cube">
                  <a:avLst/>
                </a:prstGeom>
                <a:solidFill>
                  <a:srgbClr val="C00000">
                    <a:alpha val="85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650" name="Würfel 649">
                  <a:extLst>
                    <a:ext uri="{FF2B5EF4-FFF2-40B4-BE49-F238E27FC236}">
                      <a16:creationId xmlns:a16="http://schemas.microsoft.com/office/drawing/2014/main" id="{AFAE9B0B-9859-C6AF-9974-0AB8351511A9}"/>
                    </a:ext>
                  </a:extLst>
                </p:cNvPr>
                <p:cNvSpPr/>
                <p:nvPr/>
              </p:nvSpPr>
              <p:spPr>
                <a:xfrm flipH="1">
                  <a:off x="8785766" y="2903980"/>
                  <a:ext cx="252032" cy="252031"/>
                </a:xfrm>
                <a:prstGeom prst="cube">
                  <a:avLst/>
                </a:prstGeom>
                <a:solidFill>
                  <a:srgbClr val="C00000">
                    <a:alpha val="85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651" name="Würfel 650">
                  <a:extLst>
                    <a:ext uri="{FF2B5EF4-FFF2-40B4-BE49-F238E27FC236}">
                      <a16:creationId xmlns:a16="http://schemas.microsoft.com/office/drawing/2014/main" id="{19C8539F-3440-4F26-CE86-EF1940222F60}"/>
                    </a:ext>
                  </a:extLst>
                </p:cNvPr>
                <p:cNvSpPr/>
                <p:nvPr/>
              </p:nvSpPr>
              <p:spPr>
                <a:xfrm flipH="1">
                  <a:off x="8596338" y="2903980"/>
                  <a:ext cx="252032" cy="252031"/>
                </a:xfrm>
                <a:prstGeom prst="cube">
                  <a:avLst/>
                </a:prstGeom>
                <a:solidFill>
                  <a:schemeClr val="accent1">
                    <a:lumMod val="75000"/>
                    <a:alpha val="8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Würfel 376">
                  <a:extLst>
                    <a:ext uri="{FF2B5EF4-FFF2-40B4-BE49-F238E27FC236}">
                      <a16:creationId xmlns:a16="http://schemas.microsoft.com/office/drawing/2014/main" id="{C02EFF83-4B11-27CF-6447-49DD56F4911B}"/>
                    </a:ext>
                  </a:extLst>
                </p:cNvPr>
                <p:cNvSpPr/>
                <p:nvPr/>
              </p:nvSpPr>
              <p:spPr>
                <a:xfrm flipH="1">
                  <a:off x="9164621" y="2715599"/>
                  <a:ext cx="252032" cy="252031"/>
                </a:xfrm>
                <a:prstGeom prst="cube">
                  <a:avLst/>
                </a:prstGeom>
                <a:solidFill>
                  <a:srgbClr val="C00000">
                    <a:alpha val="85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378" name="Würfel 377">
                  <a:extLst>
                    <a:ext uri="{FF2B5EF4-FFF2-40B4-BE49-F238E27FC236}">
                      <a16:creationId xmlns:a16="http://schemas.microsoft.com/office/drawing/2014/main" id="{C7EF8307-6AC3-59A8-CD0E-883F3BA40636}"/>
                    </a:ext>
                  </a:extLst>
                </p:cNvPr>
                <p:cNvSpPr/>
                <p:nvPr/>
              </p:nvSpPr>
              <p:spPr>
                <a:xfrm flipH="1">
                  <a:off x="8975194" y="2715599"/>
                  <a:ext cx="252032" cy="252031"/>
                </a:xfrm>
                <a:prstGeom prst="cube">
                  <a:avLst/>
                </a:prstGeom>
                <a:solidFill>
                  <a:schemeClr val="accent1">
                    <a:lumMod val="75000"/>
                    <a:alpha val="8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379" name="Würfel 378">
                  <a:extLst>
                    <a:ext uri="{FF2B5EF4-FFF2-40B4-BE49-F238E27FC236}">
                      <a16:creationId xmlns:a16="http://schemas.microsoft.com/office/drawing/2014/main" id="{6991A0F3-A473-BE46-F1D4-E007D096D297}"/>
                    </a:ext>
                  </a:extLst>
                </p:cNvPr>
                <p:cNvSpPr/>
                <p:nvPr/>
              </p:nvSpPr>
              <p:spPr>
                <a:xfrm flipH="1">
                  <a:off x="8785766" y="2715599"/>
                  <a:ext cx="252032" cy="252031"/>
                </a:xfrm>
                <a:prstGeom prst="cube">
                  <a:avLst/>
                </a:prstGeom>
                <a:solidFill>
                  <a:srgbClr val="C00000">
                    <a:alpha val="85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380" name="Würfel 379">
                  <a:extLst>
                    <a:ext uri="{FF2B5EF4-FFF2-40B4-BE49-F238E27FC236}">
                      <a16:creationId xmlns:a16="http://schemas.microsoft.com/office/drawing/2014/main" id="{D3C9C299-E61D-57D4-81B6-F428FBCDC587}"/>
                    </a:ext>
                  </a:extLst>
                </p:cNvPr>
                <p:cNvSpPr/>
                <p:nvPr/>
              </p:nvSpPr>
              <p:spPr>
                <a:xfrm flipH="1">
                  <a:off x="8596338" y="2715599"/>
                  <a:ext cx="252032" cy="252031"/>
                </a:xfrm>
                <a:prstGeom prst="cube">
                  <a:avLst/>
                </a:prstGeom>
                <a:solidFill>
                  <a:srgbClr val="C00000">
                    <a:alpha val="85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91" name="Würfel 290">
                  <a:extLst>
                    <a:ext uri="{FF2B5EF4-FFF2-40B4-BE49-F238E27FC236}">
                      <a16:creationId xmlns:a16="http://schemas.microsoft.com/office/drawing/2014/main" id="{FF6AA733-5070-DE21-2393-E15537DA1C84}"/>
                    </a:ext>
                  </a:extLst>
                </p:cNvPr>
                <p:cNvSpPr/>
                <p:nvPr/>
              </p:nvSpPr>
              <p:spPr>
                <a:xfrm flipH="1">
                  <a:off x="9164621" y="2524263"/>
                  <a:ext cx="252032" cy="252031"/>
                </a:xfrm>
                <a:prstGeom prst="cube">
                  <a:avLst/>
                </a:prstGeom>
                <a:solidFill>
                  <a:schemeClr val="accent1">
                    <a:lumMod val="75000"/>
                    <a:alpha val="8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92" name="Würfel 291">
                  <a:extLst>
                    <a:ext uri="{FF2B5EF4-FFF2-40B4-BE49-F238E27FC236}">
                      <a16:creationId xmlns:a16="http://schemas.microsoft.com/office/drawing/2014/main" id="{6F1A02BF-2F56-3A3D-5886-831B6195E0D7}"/>
                    </a:ext>
                  </a:extLst>
                </p:cNvPr>
                <p:cNvSpPr/>
                <p:nvPr/>
              </p:nvSpPr>
              <p:spPr>
                <a:xfrm flipH="1">
                  <a:off x="8975194" y="2524263"/>
                  <a:ext cx="252032" cy="252031"/>
                </a:xfrm>
                <a:prstGeom prst="cube">
                  <a:avLst/>
                </a:prstGeom>
                <a:solidFill>
                  <a:srgbClr val="C00000">
                    <a:alpha val="85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93" name="Würfel 292">
                  <a:extLst>
                    <a:ext uri="{FF2B5EF4-FFF2-40B4-BE49-F238E27FC236}">
                      <a16:creationId xmlns:a16="http://schemas.microsoft.com/office/drawing/2014/main" id="{6F50B900-B940-B3F0-8E86-5117CDF1A330}"/>
                    </a:ext>
                  </a:extLst>
                </p:cNvPr>
                <p:cNvSpPr/>
                <p:nvPr/>
              </p:nvSpPr>
              <p:spPr>
                <a:xfrm flipH="1">
                  <a:off x="8785766" y="2524263"/>
                  <a:ext cx="252032" cy="252031"/>
                </a:xfrm>
                <a:prstGeom prst="cube">
                  <a:avLst/>
                </a:prstGeom>
                <a:solidFill>
                  <a:schemeClr val="accent1">
                    <a:lumMod val="75000"/>
                    <a:alpha val="8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94" name="Würfel 293">
                  <a:extLst>
                    <a:ext uri="{FF2B5EF4-FFF2-40B4-BE49-F238E27FC236}">
                      <a16:creationId xmlns:a16="http://schemas.microsoft.com/office/drawing/2014/main" id="{549373C8-E83A-734E-6DFD-B48B105618FF}"/>
                    </a:ext>
                  </a:extLst>
                </p:cNvPr>
                <p:cNvSpPr/>
                <p:nvPr/>
              </p:nvSpPr>
              <p:spPr>
                <a:xfrm flipH="1">
                  <a:off x="8596338" y="2524263"/>
                  <a:ext cx="252032" cy="252031"/>
                </a:xfrm>
                <a:prstGeom prst="cube">
                  <a:avLst/>
                </a:prstGeom>
                <a:solidFill>
                  <a:schemeClr val="accent1">
                    <a:lumMod val="75000"/>
                    <a:alpha val="8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191" name="Würfel 190">
                  <a:extLst>
                    <a:ext uri="{FF2B5EF4-FFF2-40B4-BE49-F238E27FC236}">
                      <a16:creationId xmlns:a16="http://schemas.microsoft.com/office/drawing/2014/main" id="{C39AD7DB-1D58-8A6F-DC88-5E761A17D0A6}"/>
                    </a:ext>
                  </a:extLst>
                </p:cNvPr>
                <p:cNvSpPr/>
                <p:nvPr/>
              </p:nvSpPr>
              <p:spPr>
                <a:xfrm flipH="1">
                  <a:off x="9164621" y="2335819"/>
                  <a:ext cx="252032" cy="252031"/>
                </a:xfrm>
                <a:prstGeom prst="cube">
                  <a:avLst/>
                </a:prstGeom>
                <a:solidFill>
                  <a:srgbClr val="C00000">
                    <a:alpha val="85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Würfel 255">
                  <a:extLst>
                    <a:ext uri="{FF2B5EF4-FFF2-40B4-BE49-F238E27FC236}">
                      <a16:creationId xmlns:a16="http://schemas.microsoft.com/office/drawing/2014/main" id="{78941D6A-A7C2-E944-38BF-D6BBE706B9EC}"/>
                    </a:ext>
                  </a:extLst>
                </p:cNvPr>
                <p:cNvSpPr/>
                <p:nvPr/>
              </p:nvSpPr>
              <p:spPr>
                <a:xfrm flipH="1">
                  <a:off x="8975194" y="2335819"/>
                  <a:ext cx="252032" cy="252031"/>
                </a:xfrm>
                <a:prstGeom prst="cube">
                  <a:avLst/>
                </a:prstGeom>
                <a:solidFill>
                  <a:schemeClr val="accent1">
                    <a:lumMod val="75000"/>
                    <a:alpha val="8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Würfel 256">
                  <a:extLst>
                    <a:ext uri="{FF2B5EF4-FFF2-40B4-BE49-F238E27FC236}">
                      <a16:creationId xmlns:a16="http://schemas.microsoft.com/office/drawing/2014/main" id="{0A8EA1CC-04D8-E5F5-1427-194C087ABB57}"/>
                    </a:ext>
                  </a:extLst>
                </p:cNvPr>
                <p:cNvSpPr/>
                <p:nvPr/>
              </p:nvSpPr>
              <p:spPr>
                <a:xfrm flipH="1">
                  <a:off x="8785766" y="2335819"/>
                  <a:ext cx="252032" cy="252031"/>
                </a:xfrm>
                <a:prstGeom prst="cube">
                  <a:avLst/>
                </a:prstGeom>
                <a:solidFill>
                  <a:srgbClr val="C00000">
                    <a:alpha val="85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258" name="Würfel 257">
                  <a:extLst>
                    <a:ext uri="{FF2B5EF4-FFF2-40B4-BE49-F238E27FC236}">
                      <a16:creationId xmlns:a16="http://schemas.microsoft.com/office/drawing/2014/main" id="{4B10AABC-8711-9F28-B201-C65ADE126408}"/>
                    </a:ext>
                  </a:extLst>
                </p:cNvPr>
                <p:cNvSpPr/>
                <p:nvPr/>
              </p:nvSpPr>
              <p:spPr>
                <a:xfrm flipH="1">
                  <a:off x="8596338" y="2335819"/>
                  <a:ext cx="252032" cy="252031"/>
                </a:xfrm>
                <a:prstGeom prst="cube">
                  <a:avLst/>
                </a:prstGeom>
                <a:solidFill>
                  <a:schemeClr val="accent1">
                    <a:lumMod val="75000"/>
                    <a:alpha val="8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653" name="Gruppieren 652">
                <a:extLst>
                  <a:ext uri="{FF2B5EF4-FFF2-40B4-BE49-F238E27FC236}">
                    <a16:creationId xmlns:a16="http://schemas.microsoft.com/office/drawing/2014/main" id="{3503C355-0CCC-F325-8C98-29AE5811729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286622" y="1299393"/>
                <a:ext cx="415364" cy="540000"/>
                <a:chOff x="8750345" y="2475961"/>
                <a:chExt cx="740639" cy="962877"/>
              </a:xfrm>
            </p:grpSpPr>
            <p:grpSp>
              <p:nvGrpSpPr>
                <p:cNvPr id="654" name="Gruppieren 653">
                  <a:extLst>
                    <a:ext uri="{FF2B5EF4-FFF2-40B4-BE49-F238E27FC236}">
                      <a16:creationId xmlns:a16="http://schemas.microsoft.com/office/drawing/2014/main" id="{804B4F42-8801-FF02-996A-5A2167DC5BEB}"/>
                    </a:ext>
                  </a:extLst>
                </p:cNvPr>
                <p:cNvGrpSpPr/>
                <p:nvPr/>
              </p:nvGrpSpPr>
              <p:grpSpPr>
                <a:xfrm>
                  <a:off x="8750349" y="3142962"/>
                  <a:ext cx="518258" cy="295876"/>
                  <a:chOff x="5192475" y="3304096"/>
                  <a:chExt cx="630577" cy="360000"/>
                </a:xfrm>
                <a:solidFill>
                  <a:schemeClr val="accent1">
                    <a:lumMod val="75000"/>
                    <a:alpha val="85000"/>
                  </a:schemeClr>
                </a:solidFill>
              </p:grpSpPr>
              <p:sp>
                <p:nvSpPr>
                  <p:cNvPr id="672" name="Würfel 671">
                    <a:extLst>
                      <a:ext uri="{FF2B5EF4-FFF2-40B4-BE49-F238E27FC236}">
                        <a16:creationId xmlns:a16="http://schemas.microsoft.com/office/drawing/2014/main" id="{4F11E38C-0B99-9DFF-FFCF-B7FBF3971B22}"/>
                      </a:ext>
                    </a:extLst>
                  </p:cNvPr>
                  <p:cNvSpPr/>
                  <p:nvPr/>
                </p:nvSpPr>
                <p:spPr>
                  <a:xfrm flipH="1">
                    <a:off x="5463052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3" name="Würfel 672">
                    <a:extLst>
                      <a:ext uri="{FF2B5EF4-FFF2-40B4-BE49-F238E27FC236}">
                        <a16:creationId xmlns:a16="http://schemas.microsoft.com/office/drawing/2014/main" id="{DEAFEA1C-DDF1-F05F-64BC-E16F8322CAE2}"/>
                      </a:ext>
                    </a:extLst>
                  </p:cNvPr>
                  <p:cNvSpPr/>
                  <p:nvPr/>
                </p:nvSpPr>
                <p:spPr>
                  <a:xfrm flipH="1">
                    <a:off x="5192475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669" name="Würfel 668">
                  <a:extLst>
                    <a:ext uri="{FF2B5EF4-FFF2-40B4-BE49-F238E27FC236}">
                      <a16:creationId xmlns:a16="http://schemas.microsoft.com/office/drawing/2014/main" id="{B55979F4-AADF-8E80-037E-D45371620311}"/>
                    </a:ext>
                  </a:extLst>
                </p:cNvPr>
                <p:cNvSpPr/>
                <p:nvPr/>
              </p:nvSpPr>
              <p:spPr>
                <a:xfrm flipH="1">
                  <a:off x="8750348" y="2921810"/>
                  <a:ext cx="295876" cy="295876"/>
                </a:xfrm>
                <a:prstGeom prst="cube">
                  <a:avLst/>
                </a:prstGeom>
                <a:solidFill>
                  <a:schemeClr val="accent1">
                    <a:lumMod val="75000"/>
                    <a:alpha val="8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grpSp>
              <p:nvGrpSpPr>
                <p:cNvPr id="656" name="Gruppieren 655">
                  <a:extLst>
                    <a:ext uri="{FF2B5EF4-FFF2-40B4-BE49-F238E27FC236}">
                      <a16:creationId xmlns:a16="http://schemas.microsoft.com/office/drawing/2014/main" id="{30752B75-AF48-550F-14E0-F00A454A647F}"/>
                    </a:ext>
                  </a:extLst>
                </p:cNvPr>
                <p:cNvGrpSpPr/>
                <p:nvPr/>
              </p:nvGrpSpPr>
              <p:grpSpPr>
                <a:xfrm>
                  <a:off x="8750345" y="2697188"/>
                  <a:ext cx="740639" cy="295876"/>
                  <a:chOff x="5192475" y="3304096"/>
                  <a:chExt cx="901154" cy="360000"/>
                </a:xfrm>
                <a:solidFill>
                  <a:schemeClr val="accent1">
                    <a:lumMod val="75000"/>
                    <a:alpha val="85000"/>
                  </a:schemeClr>
                </a:solidFill>
              </p:grpSpPr>
              <p:sp>
                <p:nvSpPr>
                  <p:cNvPr id="663" name="Würfel 662">
                    <a:extLst>
                      <a:ext uri="{FF2B5EF4-FFF2-40B4-BE49-F238E27FC236}">
                        <a16:creationId xmlns:a16="http://schemas.microsoft.com/office/drawing/2014/main" id="{602B5E2C-8A62-15FD-220A-F9F8CC5B8C40}"/>
                      </a:ext>
                    </a:extLst>
                  </p:cNvPr>
                  <p:cNvSpPr/>
                  <p:nvPr/>
                </p:nvSpPr>
                <p:spPr>
                  <a:xfrm flipH="1">
                    <a:off x="5733629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4" name="Würfel 663">
                    <a:extLst>
                      <a:ext uri="{FF2B5EF4-FFF2-40B4-BE49-F238E27FC236}">
                        <a16:creationId xmlns:a16="http://schemas.microsoft.com/office/drawing/2014/main" id="{CD80B94B-0206-1A40-E970-ACF3234D2FA3}"/>
                      </a:ext>
                    </a:extLst>
                  </p:cNvPr>
                  <p:cNvSpPr/>
                  <p:nvPr/>
                </p:nvSpPr>
                <p:spPr>
                  <a:xfrm flipH="1">
                    <a:off x="5463052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5" name="Würfel 664">
                    <a:extLst>
                      <a:ext uri="{FF2B5EF4-FFF2-40B4-BE49-F238E27FC236}">
                        <a16:creationId xmlns:a16="http://schemas.microsoft.com/office/drawing/2014/main" id="{44F4A64C-D954-8FE8-5A0B-5C19909CFD8E}"/>
                      </a:ext>
                    </a:extLst>
                  </p:cNvPr>
                  <p:cNvSpPr/>
                  <p:nvPr/>
                </p:nvSpPr>
                <p:spPr>
                  <a:xfrm flipH="1">
                    <a:off x="5192475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57" name="Gruppieren 656">
                  <a:extLst>
                    <a:ext uri="{FF2B5EF4-FFF2-40B4-BE49-F238E27FC236}">
                      <a16:creationId xmlns:a16="http://schemas.microsoft.com/office/drawing/2014/main" id="{D5207186-6E9A-C668-180A-F1CB23F634E3}"/>
                    </a:ext>
                  </a:extLst>
                </p:cNvPr>
                <p:cNvGrpSpPr/>
                <p:nvPr/>
              </p:nvGrpSpPr>
              <p:grpSpPr>
                <a:xfrm>
                  <a:off x="8750349" y="2475961"/>
                  <a:ext cx="518258" cy="295876"/>
                  <a:chOff x="5192475" y="3304096"/>
                  <a:chExt cx="630577" cy="360000"/>
                </a:xfrm>
                <a:solidFill>
                  <a:schemeClr val="accent1">
                    <a:lumMod val="75000"/>
                    <a:alpha val="85000"/>
                  </a:schemeClr>
                </a:solidFill>
              </p:grpSpPr>
              <p:sp>
                <p:nvSpPr>
                  <p:cNvPr id="660" name="Würfel 659">
                    <a:extLst>
                      <a:ext uri="{FF2B5EF4-FFF2-40B4-BE49-F238E27FC236}">
                        <a16:creationId xmlns:a16="http://schemas.microsoft.com/office/drawing/2014/main" id="{90A775CB-C3C9-505A-288B-BCDF4C1C7594}"/>
                      </a:ext>
                    </a:extLst>
                  </p:cNvPr>
                  <p:cNvSpPr/>
                  <p:nvPr/>
                </p:nvSpPr>
                <p:spPr>
                  <a:xfrm flipH="1">
                    <a:off x="5463052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1" name="Würfel 660">
                    <a:extLst>
                      <a:ext uri="{FF2B5EF4-FFF2-40B4-BE49-F238E27FC236}">
                        <a16:creationId xmlns:a16="http://schemas.microsoft.com/office/drawing/2014/main" id="{FCC24DF2-5B35-BD58-93B4-D85014C4EE75}"/>
                      </a:ext>
                    </a:extLst>
                  </p:cNvPr>
                  <p:cNvSpPr/>
                  <p:nvPr/>
                </p:nvSpPr>
                <p:spPr>
                  <a:xfrm flipH="1">
                    <a:off x="5192475" y="3304096"/>
                    <a:ext cx="360000" cy="360000"/>
                  </a:xfrm>
                  <a:prstGeom prst="cube">
                    <a:avLst/>
                  </a:prstGeom>
                  <a:grpFill/>
                  <a:ln w="9525" cap="flat" cmpd="sng" algn="ctr">
                    <a:solidFill>
                      <a:schemeClr val="bg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</p:grpSp>
          </p:grpSp>
          <p:sp>
            <p:nvSpPr>
              <p:cNvPr id="675" name="Pfeil: nach rechts 674">
                <a:extLst>
                  <a:ext uri="{FF2B5EF4-FFF2-40B4-BE49-F238E27FC236}">
                    <a16:creationId xmlns:a16="http://schemas.microsoft.com/office/drawing/2014/main" id="{9371F00F-E14E-7028-BE40-6666E7E6FB29}"/>
                  </a:ext>
                </a:extLst>
              </p:cNvPr>
              <p:cNvSpPr/>
              <p:nvPr/>
            </p:nvSpPr>
            <p:spPr>
              <a:xfrm>
                <a:off x="8978545" y="1491473"/>
                <a:ext cx="224579" cy="155841"/>
              </a:xfrm>
              <a:prstGeom prst="rightArrow">
                <a:avLst/>
              </a:prstGeom>
              <a:noFill/>
              <a:ln w="9525" cap="flat" cmpd="sng" algn="ctr">
                <a:solidFill>
                  <a:srgbClr val="3F136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sp>
          <p:nvSpPr>
            <p:cNvPr id="757" name="Textfeld 756">
              <a:extLst>
                <a:ext uri="{FF2B5EF4-FFF2-40B4-BE49-F238E27FC236}">
                  <a16:creationId xmlns:a16="http://schemas.microsoft.com/office/drawing/2014/main" id="{3CE08CE6-F368-2D7B-D6CA-C315A23A2D88}"/>
                </a:ext>
              </a:extLst>
            </p:cNvPr>
            <p:cNvSpPr txBox="1"/>
            <p:nvPr/>
          </p:nvSpPr>
          <p:spPr>
            <a:xfrm>
              <a:off x="5451158" y="1341041"/>
              <a:ext cx="1813791" cy="6480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de-DE" b="1" kern="0" dirty="0">
                  <a:solidFill>
                    <a:schemeClr val="bg1"/>
                  </a:solidFill>
                </a:rPr>
                <a:t>s</a:t>
              </a:r>
              <a:r>
                <a:rPr kumimoji="0" lang="de-DE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tore</a:t>
              </a:r>
              <a:r>
                <a:rPr kumimoji="0" 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</a:t>
              </a:r>
              <a:r>
                <a:rPr kumimoji="0" lang="de-DE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less</a:t>
              </a:r>
              <a:endPara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 </a:t>
              </a:r>
              <a:r>
                <a:rPr kumimoji="0" lang="de-DE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parameters</a:t>
              </a:r>
              <a:endPara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92" name="Gruppieren 791">
            <a:extLst>
              <a:ext uri="{FF2B5EF4-FFF2-40B4-BE49-F238E27FC236}">
                <a16:creationId xmlns:a16="http://schemas.microsoft.com/office/drawing/2014/main" id="{5AC7EB82-27FC-0D84-16D1-88D63E002182}"/>
              </a:ext>
            </a:extLst>
          </p:cNvPr>
          <p:cNvGrpSpPr/>
          <p:nvPr/>
        </p:nvGrpSpPr>
        <p:grpSpPr>
          <a:xfrm>
            <a:off x="7765635" y="1341876"/>
            <a:ext cx="2269314" cy="1634026"/>
            <a:chOff x="7765635" y="1341876"/>
            <a:chExt cx="2269314" cy="1634026"/>
          </a:xfrm>
        </p:grpSpPr>
        <p:grpSp>
          <p:nvGrpSpPr>
            <p:cNvPr id="756" name="Gruppieren 755">
              <a:extLst>
                <a:ext uri="{FF2B5EF4-FFF2-40B4-BE49-F238E27FC236}">
                  <a16:creationId xmlns:a16="http://schemas.microsoft.com/office/drawing/2014/main" id="{B9C31250-A0CA-AA14-ACED-8AC7C3EFDAE1}"/>
                </a:ext>
              </a:extLst>
            </p:cNvPr>
            <p:cNvGrpSpPr/>
            <p:nvPr/>
          </p:nvGrpSpPr>
          <p:grpSpPr>
            <a:xfrm>
              <a:off x="7765635" y="2030390"/>
              <a:ext cx="2269314" cy="945512"/>
              <a:chOff x="8456288" y="2421728"/>
              <a:chExt cx="2269314" cy="945512"/>
            </a:xfrm>
          </p:grpSpPr>
          <p:grpSp>
            <p:nvGrpSpPr>
              <p:cNvPr id="729" name="Gruppieren 728">
                <a:extLst>
                  <a:ext uri="{FF2B5EF4-FFF2-40B4-BE49-F238E27FC236}">
                    <a16:creationId xmlns:a16="http://schemas.microsoft.com/office/drawing/2014/main" id="{021E10BE-4BC4-DB08-F81F-B77C852DF406}"/>
                  </a:ext>
                </a:extLst>
              </p:cNvPr>
              <p:cNvGrpSpPr/>
              <p:nvPr/>
            </p:nvGrpSpPr>
            <p:grpSpPr>
              <a:xfrm>
                <a:off x="8456288" y="2421728"/>
                <a:ext cx="978858" cy="945512"/>
                <a:chOff x="8811035" y="2402599"/>
                <a:chExt cx="978858" cy="945512"/>
              </a:xfrm>
            </p:grpSpPr>
            <p:sp>
              <p:nvSpPr>
                <p:cNvPr id="677" name="Würfel 676">
                  <a:extLst>
                    <a:ext uri="{FF2B5EF4-FFF2-40B4-BE49-F238E27FC236}">
                      <a16:creationId xmlns:a16="http://schemas.microsoft.com/office/drawing/2014/main" id="{1AE4B805-162F-E598-A742-8E08DB18FF18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8811035" y="2402599"/>
                  <a:ext cx="157356" cy="157356"/>
                </a:xfrm>
                <a:prstGeom prst="cube">
                  <a:avLst/>
                </a:prstGeom>
                <a:solidFill>
                  <a:srgbClr val="00884A">
                    <a:alpha val="50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678" name="Würfel 677">
                  <a:extLst>
                    <a:ext uri="{FF2B5EF4-FFF2-40B4-BE49-F238E27FC236}">
                      <a16:creationId xmlns:a16="http://schemas.microsoft.com/office/drawing/2014/main" id="{FC6BEC55-63F9-76DE-F1F6-25679AAAABAA}"/>
                    </a:ext>
                  </a:extLst>
                </p:cNvPr>
                <p:cNvSpPr/>
                <p:nvPr/>
              </p:nvSpPr>
              <p:spPr>
                <a:xfrm flipH="1">
                  <a:off x="9197026" y="2402599"/>
                  <a:ext cx="157357" cy="157356"/>
                </a:xfrm>
                <a:prstGeom prst="cube">
                  <a:avLst/>
                </a:prstGeom>
                <a:solidFill>
                  <a:schemeClr val="accent1">
                    <a:lumMod val="75000"/>
                    <a:alpha val="8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679" name="Würfel 678">
                  <a:extLst>
                    <a:ext uri="{FF2B5EF4-FFF2-40B4-BE49-F238E27FC236}">
                      <a16:creationId xmlns:a16="http://schemas.microsoft.com/office/drawing/2014/main" id="{0FEB55DF-ACF0-B841-8889-274C4D73E886}"/>
                    </a:ext>
                  </a:extLst>
                </p:cNvPr>
                <p:cNvSpPr/>
                <p:nvPr/>
              </p:nvSpPr>
              <p:spPr>
                <a:xfrm flipH="1">
                  <a:off x="9584736" y="2402599"/>
                  <a:ext cx="157357" cy="157356"/>
                </a:xfrm>
                <a:prstGeom prst="cube">
                  <a:avLst/>
                </a:prstGeom>
                <a:solidFill>
                  <a:srgbClr val="00884A">
                    <a:alpha val="50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0" name="Textfeld 679">
                      <a:extLst>
                        <a:ext uri="{FF2B5EF4-FFF2-40B4-BE49-F238E27FC236}">
                          <a16:creationId xmlns:a16="http://schemas.microsoft.com/office/drawing/2014/main" id="{A1269F81-A25C-4436-BCD2-AD692EE465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56229" y="2430200"/>
                      <a:ext cx="252958" cy="1021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marR="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de-DE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0" lang="de-DE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680" name="Textfeld 679">
                      <a:extLst>
                        <a:ext uri="{FF2B5EF4-FFF2-40B4-BE49-F238E27FC236}">
                          <a16:creationId xmlns:a16="http://schemas.microsoft.com/office/drawing/2014/main" id="{A1269F81-A25C-4436-BCD2-AD692EE465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56229" y="2430200"/>
                      <a:ext cx="252958" cy="1021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6250" b="-43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1" name="Textfeld 680">
                      <a:extLst>
                        <a:ext uri="{FF2B5EF4-FFF2-40B4-BE49-F238E27FC236}">
                          <a16:creationId xmlns:a16="http://schemas.microsoft.com/office/drawing/2014/main" id="{B56FC62C-CD6F-A0E5-77EF-DA0B9EFAE6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42220" y="2430200"/>
                      <a:ext cx="252958" cy="1021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marR="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de-DE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kumimoji="0" lang="de-DE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681" name="Textfeld 680">
                      <a:extLst>
                        <a:ext uri="{FF2B5EF4-FFF2-40B4-BE49-F238E27FC236}">
                          <a16:creationId xmlns:a16="http://schemas.microsoft.com/office/drawing/2014/main" id="{B56FC62C-CD6F-A0E5-77EF-DA0B9EFAE66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42220" y="2430200"/>
                      <a:ext cx="252958" cy="1021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3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2" name="Textfeld 681">
                      <a:extLst>
                        <a:ext uri="{FF2B5EF4-FFF2-40B4-BE49-F238E27FC236}">
                          <a16:creationId xmlns:a16="http://schemas.microsoft.com/office/drawing/2014/main" id="{C613E591-9FAD-6FA2-2506-5258393057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36935" y="2548682"/>
                      <a:ext cx="252958" cy="1021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marR="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de-DE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kumimoji="0" lang="de-DE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682" name="Textfeld 681">
                      <a:extLst>
                        <a:ext uri="{FF2B5EF4-FFF2-40B4-BE49-F238E27FC236}">
                          <a16:creationId xmlns:a16="http://schemas.microsoft.com/office/drawing/2014/main" id="{C613E591-9FAD-6FA2-2506-5258393057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36935" y="2548682"/>
                      <a:ext cx="252958" cy="1021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41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83" name="Würfel 682">
                  <a:extLst>
                    <a:ext uri="{FF2B5EF4-FFF2-40B4-BE49-F238E27FC236}">
                      <a16:creationId xmlns:a16="http://schemas.microsoft.com/office/drawing/2014/main" id="{A4941911-2841-5065-E00C-57502C5F1297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8811035" y="2665318"/>
                  <a:ext cx="157356" cy="157356"/>
                </a:xfrm>
                <a:prstGeom prst="cube">
                  <a:avLst/>
                </a:prstGeom>
                <a:solidFill>
                  <a:srgbClr val="00884A">
                    <a:alpha val="50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684" name="Würfel 683">
                  <a:extLst>
                    <a:ext uri="{FF2B5EF4-FFF2-40B4-BE49-F238E27FC236}">
                      <a16:creationId xmlns:a16="http://schemas.microsoft.com/office/drawing/2014/main" id="{145A149D-4DAD-4C73-9553-E8EA02A431A8}"/>
                    </a:ext>
                  </a:extLst>
                </p:cNvPr>
                <p:cNvSpPr/>
                <p:nvPr/>
              </p:nvSpPr>
              <p:spPr>
                <a:xfrm flipH="1">
                  <a:off x="9197026" y="2665318"/>
                  <a:ext cx="157357" cy="157356"/>
                </a:xfrm>
                <a:prstGeom prst="cube">
                  <a:avLst/>
                </a:prstGeom>
                <a:solidFill>
                  <a:srgbClr val="C00000">
                    <a:alpha val="85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685" name="Würfel 684">
                  <a:extLst>
                    <a:ext uri="{FF2B5EF4-FFF2-40B4-BE49-F238E27FC236}">
                      <a16:creationId xmlns:a16="http://schemas.microsoft.com/office/drawing/2014/main" id="{5D4CD753-6371-7143-20D9-3E9BA38DAD14}"/>
                    </a:ext>
                  </a:extLst>
                </p:cNvPr>
                <p:cNvSpPr/>
                <p:nvPr/>
              </p:nvSpPr>
              <p:spPr>
                <a:xfrm flipH="1">
                  <a:off x="9584736" y="2665318"/>
                  <a:ext cx="157357" cy="157356"/>
                </a:xfrm>
                <a:prstGeom prst="cube">
                  <a:avLst/>
                </a:prstGeom>
                <a:solidFill>
                  <a:srgbClr val="C00000">
                    <a:alpha val="85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6" name="Textfeld 685">
                      <a:extLst>
                        <a:ext uri="{FF2B5EF4-FFF2-40B4-BE49-F238E27FC236}">
                          <a16:creationId xmlns:a16="http://schemas.microsoft.com/office/drawing/2014/main" id="{4378168B-9C4A-46E5-98A3-DD403CD847E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56229" y="2692919"/>
                      <a:ext cx="252958" cy="1021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marR="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de-DE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0" lang="de-DE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686" name="Textfeld 685">
                      <a:extLst>
                        <a:ext uri="{FF2B5EF4-FFF2-40B4-BE49-F238E27FC236}">
                          <a16:creationId xmlns:a16="http://schemas.microsoft.com/office/drawing/2014/main" id="{4378168B-9C4A-46E5-98A3-DD403CD847E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56229" y="2692919"/>
                      <a:ext cx="252958" cy="1021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43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7" name="Textfeld 686">
                      <a:extLst>
                        <a:ext uri="{FF2B5EF4-FFF2-40B4-BE49-F238E27FC236}">
                          <a16:creationId xmlns:a16="http://schemas.microsoft.com/office/drawing/2014/main" id="{D15CAAAE-8C31-4257-6A4D-78B6083218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42220" y="2692919"/>
                      <a:ext cx="252958" cy="1021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marR="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de-DE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kumimoji="0" lang="de-DE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687" name="Textfeld 686">
                      <a:extLst>
                        <a:ext uri="{FF2B5EF4-FFF2-40B4-BE49-F238E27FC236}">
                          <a16:creationId xmlns:a16="http://schemas.microsoft.com/office/drawing/2014/main" id="{D15CAAAE-8C31-4257-6A4D-78B6083218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42220" y="2692919"/>
                      <a:ext cx="252958" cy="1021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3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91" name="Würfel 690">
                  <a:extLst>
                    <a:ext uri="{FF2B5EF4-FFF2-40B4-BE49-F238E27FC236}">
                      <a16:creationId xmlns:a16="http://schemas.microsoft.com/office/drawing/2014/main" id="{5A8C3357-E50F-421F-F2C9-C08FE39FB97B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8811035" y="2928036"/>
                  <a:ext cx="157356" cy="157356"/>
                </a:xfrm>
                <a:prstGeom prst="cube">
                  <a:avLst/>
                </a:prstGeom>
                <a:solidFill>
                  <a:srgbClr val="00884A">
                    <a:alpha val="50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692" name="Würfel 691">
                  <a:extLst>
                    <a:ext uri="{FF2B5EF4-FFF2-40B4-BE49-F238E27FC236}">
                      <a16:creationId xmlns:a16="http://schemas.microsoft.com/office/drawing/2014/main" id="{A6EB31CB-8CE5-9BF5-2D5F-CAF711C122D1}"/>
                    </a:ext>
                  </a:extLst>
                </p:cNvPr>
                <p:cNvSpPr/>
                <p:nvPr/>
              </p:nvSpPr>
              <p:spPr>
                <a:xfrm flipH="1">
                  <a:off x="9197026" y="2928036"/>
                  <a:ext cx="157357" cy="157356"/>
                </a:xfrm>
                <a:prstGeom prst="cube">
                  <a:avLst/>
                </a:prstGeom>
                <a:solidFill>
                  <a:schemeClr val="accent1">
                    <a:lumMod val="75000"/>
                    <a:alpha val="8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693" name="Würfel 692">
                  <a:extLst>
                    <a:ext uri="{FF2B5EF4-FFF2-40B4-BE49-F238E27FC236}">
                      <a16:creationId xmlns:a16="http://schemas.microsoft.com/office/drawing/2014/main" id="{F2ADF621-3DCB-BA4A-9611-9DC487ABAB37}"/>
                    </a:ext>
                  </a:extLst>
                </p:cNvPr>
                <p:cNvSpPr/>
                <p:nvPr/>
              </p:nvSpPr>
              <p:spPr>
                <a:xfrm flipH="1">
                  <a:off x="9584736" y="2928036"/>
                  <a:ext cx="157357" cy="157356"/>
                </a:xfrm>
                <a:prstGeom prst="cube">
                  <a:avLst/>
                </a:prstGeom>
                <a:solidFill>
                  <a:srgbClr val="00884A">
                    <a:alpha val="50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4" name="Textfeld 693">
                      <a:extLst>
                        <a:ext uri="{FF2B5EF4-FFF2-40B4-BE49-F238E27FC236}">
                          <a16:creationId xmlns:a16="http://schemas.microsoft.com/office/drawing/2014/main" id="{C55B3BA4-5E6F-3A5F-CA50-5891BDFC3B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56229" y="2955638"/>
                      <a:ext cx="252958" cy="1021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marR="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de-DE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0" lang="de-DE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694" name="Textfeld 693">
                      <a:extLst>
                        <a:ext uri="{FF2B5EF4-FFF2-40B4-BE49-F238E27FC236}">
                          <a16:creationId xmlns:a16="http://schemas.microsoft.com/office/drawing/2014/main" id="{C55B3BA4-5E6F-3A5F-CA50-5891BDFC3B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56229" y="2955638"/>
                      <a:ext cx="252958" cy="10215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5" name="Textfeld 694">
                      <a:extLst>
                        <a:ext uri="{FF2B5EF4-FFF2-40B4-BE49-F238E27FC236}">
                          <a16:creationId xmlns:a16="http://schemas.microsoft.com/office/drawing/2014/main" id="{DDE7D8B6-B93C-09BA-1536-A9B7114535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42220" y="2955638"/>
                      <a:ext cx="252958" cy="1021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marR="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de-DE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kumimoji="0" lang="de-DE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695" name="Textfeld 694">
                      <a:extLst>
                        <a:ext uri="{FF2B5EF4-FFF2-40B4-BE49-F238E27FC236}">
                          <a16:creationId xmlns:a16="http://schemas.microsoft.com/office/drawing/2014/main" id="{DDE7D8B6-B93C-09BA-1536-A9B71145353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42220" y="2955638"/>
                      <a:ext cx="252958" cy="1021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94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97" name="Würfel 696">
                  <a:extLst>
                    <a:ext uri="{FF2B5EF4-FFF2-40B4-BE49-F238E27FC236}">
                      <a16:creationId xmlns:a16="http://schemas.microsoft.com/office/drawing/2014/main" id="{B1DAE42B-06C8-1244-941F-F6F17DF01CBF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8811035" y="3190755"/>
                  <a:ext cx="157356" cy="157356"/>
                </a:xfrm>
                <a:prstGeom prst="cube">
                  <a:avLst/>
                </a:prstGeom>
                <a:solidFill>
                  <a:srgbClr val="00884A">
                    <a:alpha val="50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698" name="Würfel 697">
                  <a:extLst>
                    <a:ext uri="{FF2B5EF4-FFF2-40B4-BE49-F238E27FC236}">
                      <a16:creationId xmlns:a16="http://schemas.microsoft.com/office/drawing/2014/main" id="{846BB096-6BD2-2B2A-DC6B-EF946EABD65F}"/>
                    </a:ext>
                  </a:extLst>
                </p:cNvPr>
                <p:cNvSpPr/>
                <p:nvPr/>
              </p:nvSpPr>
              <p:spPr>
                <a:xfrm flipH="1">
                  <a:off x="9197026" y="3190755"/>
                  <a:ext cx="157357" cy="157356"/>
                </a:xfrm>
                <a:prstGeom prst="cube">
                  <a:avLst/>
                </a:prstGeom>
                <a:solidFill>
                  <a:schemeClr val="accent1">
                    <a:lumMod val="75000"/>
                    <a:alpha val="8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699" name="Würfel 698">
                  <a:extLst>
                    <a:ext uri="{FF2B5EF4-FFF2-40B4-BE49-F238E27FC236}">
                      <a16:creationId xmlns:a16="http://schemas.microsoft.com/office/drawing/2014/main" id="{ADDA5725-C27B-3A58-DDAA-595774ED1ECE}"/>
                    </a:ext>
                  </a:extLst>
                </p:cNvPr>
                <p:cNvSpPr/>
                <p:nvPr/>
              </p:nvSpPr>
              <p:spPr>
                <a:xfrm flipH="1">
                  <a:off x="9584736" y="3190755"/>
                  <a:ext cx="157357" cy="157356"/>
                </a:xfrm>
                <a:prstGeom prst="cube">
                  <a:avLst/>
                </a:prstGeom>
                <a:solidFill>
                  <a:srgbClr val="00884A">
                    <a:alpha val="50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0" name="Textfeld 699">
                      <a:extLst>
                        <a:ext uri="{FF2B5EF4-FFF2-40B4-BE49-F238E27FC236}">
                          <a16:creationId xmlns:a16="http://schemas.microsoft.com/office/drawing/2014/main" id="{5DE84A16-FF9E-E836-6C9C-EEE9D4A3EE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56229" y="3218356"/>
                      <a:ext cx="252958" cy="1021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marR="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de-DE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0" lang="de-DE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700" name="Textfeld 699">
                      <a:extLst>
                        <a:ext uri="{FF2B5EF4-FFF2-40B4-BE49-F238E27FC236}">
                          <a16:creationId xmlns:a16="http://schemas.microsoft.com/office/drawing/2014/main" id="{5DE84A16-FF9E-E836-6C9C-EEE9D4A3EEF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56229" y="3218356"/>
                      <a:ext cx="252958" cy="10215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41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1" name="Textfeld 700">
                      <a:extLst>
                        <a:ext uri="{FF2B5EF4-FFF2-40B4-BE49-F238E27FC236}">
                          <a16:creationId xmlns:a16="http://schemas.microsoft.com/office/drawing/2014/main" id="{992644F0-F188-9AC9-6DC4-EE9A0705B0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42220" y="3218356"/>
                      <a:ext cx="252958" cy="1021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marR="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de-DE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kumimoji="0" lang="de-DE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701" name="Textfeld 700">
                      <a:extLst>
                        <a:ext uri="{FF2B5EF4-FFF2-40B4-BE49-F238E27FC236}">
                          <a16:creationId xmlns:a16="http://schemas.microsoft.com/office/drawing/2014/main" id="{992644F0-F188-9AC9-6DC4-EE9A0705B0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42220" y="3218356"/>
                      <a:ext cx="252958" cy="10215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94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2" name="Textfeld 701">
                      <a:extLst>
                        <a:ext uri="{FF2B5EF4-FFF2-40B4-BE49-F238E27FC236}">
                          <a16:creationId xmlns:a16="http://schemas.microsoft.com/office/drawing/2014/main" id="{AEE753E4-CD2F-55A2-3F13-C647BB54AA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36935" y="2814524"/>
                      <a:ext cx="252958" cy="1021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marR="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de-DE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kumimoji="0" lang="de-DE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702" name="Textfeld 701">
                      <a:extLst>
                        <a:ext uri="{FF2B5EF4-FFF2-40B4-BE49-F238E27FC236}">
                          <a16:creationId xmlns:a16="http://schemas.microsoft.com/office/drawing/2014/main" id="{AEE753E4-CD2F-55A2-3F13-C647BB54AAB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36935" y="2814524"/>
                      <a:ext cx="252958" cy="10215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4375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3" name="Textfeld 702">
                      <a:extLst>
                        <a:ext uri="{FF2B5EF4-FFF2-40B4-BE49-F238E27FC236}">
                          <a16:creationId xmlns:a16="http://schemas.microsoft.com/office/drawing/2014/main" id="{D836AD48-709E-6903-02E5-A1C5F75C06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36935" y="3077964"/>
                      <a:ext cx="252958" cy="1021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marR="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de-DE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kumimoji="0" lang="de-DE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703" name="Textfeld 702">
                      <a:extLst>
                        <a:ext uri="{FF2B5EF4-FFF2-40B4-BE49-F238E27FC236}">
                          <a16:creationId xmlns:a16="http://schemas.microsoft.com/office/drawing/2014/main" id="{D836AD48-709E-6903-02E5-A1C5F75C060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536935" y="3077964"/>
                      <a:ext cx="252958" cy="10215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3529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54" name="Gruppieren 753">
                <a:extLst>
                  <a:ext uri="{FF2B5EF4-FFF2-40B4-BE49-F238E27FC236}">
                    <a16:creationId xmlns:a16="http://schemas.microsoft.com/office/drawing/2014/main" id="{A3DDB49A-3FBD-2F29-9C19-30B936AD2F17}"/>
                  </a:ext>
                </a:extLst>
              </p:cNvPr>
              <p:cNvGrpSpPr/>
              <p:nvPr/>
            </p:nvGrpSpPr>
            <p:grpSpPr>
              <a:xfrm>
                <a:off x="9746744" y="2553088"/>
                <a:ext cx="978858" cy="682793"/>
                <a:chOff x="9825894" y="2665318"/>
                <a:chExt cx="978858" cy="682793"/>
              </a:xfrm>
            </p:grpSpPr>
            <p:sp>
              <p:nvSpPr>
                <p:cNvPr id="737" name="Würfel 736">
                  <a:extLst>
                    <a:ext uri="{FF2B5EF4-FFF2-40B4-BE49-F238E27FC236}">
                      <a16:creationId xmlns:a16="http://schemas.microsoft.com/office/drawing/2014/main" id="{2011C42E-BC60-E524-9173-5CE16D654C40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9825894" y="2665318"/>
                  <a:ext cx="157356" cy="157356"/>
                </a:xfrm>
                <a:prstGeom prst="cube">
                  <a:avLst/>
                </a:prstGeom>
                <a:solidFill>
                  <a:srgbClr val="00884A">
                    <a:alpha val="50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Würfel 737">
                  <a:extLst>
                    <a:ext uri="{FF2B5EF4-FFF2-40B4-BE49-F238E27FC236}">
                      <a16:creationId xmlns:a16="http://schemas.microsoft.com/office/drawing/2014/main" id="{28703422-31AF-4C36-4485-7F12A8BE172E}"/>
                    </a:ext>
                  </a:extLst>
                </p:cNvPr>
                <p:cNvSpPr/>
                <p:nvPr/>
              </p:nvSpPr>
              <p:spPr>
                <a:xfrm flipH="1">
                  <a:off x="10211885" y="2665318"/>
                  <a:ext cx="157357" cy="157356"/>
                </a:xfrm>
                <a:prstGeom prst="cube">
                  <a:avLst/>
                </a:prstGeom>
                <a:solidFill>
                  <a:schemeClr val="accent1">
                    <a:lumMod val="75000"/>
                    <a:alpha val="8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Würfel 738">
                  <a:extLst>
                    <a:ext uri="{FF2B5EF4-FFF2-40B4-BE49-F238E27FC236}">
                      <a16:creationId xmlns:a16="http://schemas.microsoft.com/office/drawing/2014/main" id="{EA80BA7B-16A6-3DC1-85B0-EA3A5348C1C7}"/>
                    </a:ext>
                  </a:extLst>
                </p:cNvPr>
                <p:cNvSpPr/>
                <p:nvPr/>
              </p:nvSpPr>
              <p:spPr>
                <a:xfrm flipH="1">
                  <a:off x="10599595" y="2665318"/>
                  <a:ext cx="157357" cy="157356"/>
                </a:xfrm>
                <a:prstGeom prst="cube">
                  <a:avLst/>
                </a:prstGeom>
                <a:solidFill>
                  <a:srgbClr val="00884A">
                    <a:alpha val="50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0" name="Textfeld 739">
                      <a:extLst>
                        <a:ext uri="{FF2B5EF4-FFF2-40B4-BE49-F238E27FC236}">
                          <a16:creationId xmlns:a16="http://schemas.microsoft.com/office/drawing/2014/main" id="{B799F429-1217-D6F8-7B03-2C5709E20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71088" y="2692919"/>
                      <a:ext cx="252958" cy="1021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marR="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de-DE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0" lang="de-DE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740" name="Textfeld 739">
                      <a:extLst>
                        <a:ext uri="{FF2B5EF4-FFF2-40B4-BE49-F238E27FC236}">
                          <a16:creationId xmlns:a16="http://schemas.microsoft.com/office/drawing/2014/main" id="{B799F429-1217-D6F8-7B03-2C5709E204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71088" y="2692919"/>
                      <a:ext cx="252958" cy="1021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1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1" name="Textfeld 740">
                      <a:extLst>
                        <a:ext uri="{FF2B5EF4-FFF2-40B4-BE49-F238E27FC236}">
                          <a16:creationId xmlns:a16="http://schemas.microsoft.com/office/drawing/2014/main" id="{E51E8007-BA43-DF9C-1AEC-A880D4F61F0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57079" y="2692919"/>
                      <a:ext cx="252958" cy="1021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marR="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de-DE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kumimoji="0" lang="de-DE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741" name="Textfeld 740">
                      <a:extLst>
                        <a:ext uri="{FF2B5EF4-FFF2-40B4-BE49-F238E27FC236}">
                          <a16:creationId xmlns:a16="http://schemas.microsoft.com/office/drawing/2014/main" id="{E51E8007-BA43-DF9C-1AEC-A880D4F61F0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57079" y="2692919"/>
                      <a:ext cx="252958" cy="10215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294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42" name="Würfel 741">
                  <a:extLst>
                    <a:ext uri="{FF2B5EF4-FFF2-40B4-BE49-F238E27FC236}">
                      <a16:creationId xmlns:a16="http://schemas.microsoft.com/office/drawing/2014/main" id="{B92CF9C1-0A30-29FB-5095-BFCAEEF977DD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9825894" y="2928036"/>
                  <a:ext cx="157356" cy="157356"/>
                </a:xfrm>
                <a:prstGeom prst="cube">
                  <a:avLst/>
                </a:prstGeom>
                <a:solidFill>
                  <a:srgbClr val="00884A">
                    <a:alpha val="50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743" name="Würfel 742">
                  <a:extLst>
                    <a:ext uri="{FF2B5EF4-FFF2-40B4-BE49-F238E27FC236}">
                      <a16:creationId xmlns:a16="http://schemas.microsoft.com/office/drawing/2014/main" id="{4B18EEAF-88CA-C562-9576-B63444B83691}"/>
                    </a:ext>
                  </a:extLst>
                </p:cNvPr>
                <p:cNvSpPr/>
                <p:nvPr/>
              </p:nvSpPr>
              <p:spPr>
                <a:xfrm flipH="1">
                  <a:off x="10211885" y="2928036"/>
                  <a:ext cx="157357" cy="157356"/>
                </a:xfrm>
                <a:prstGeom prst="cube">
                  <a:avLst/>
                </a:prstGeom>
                <a:solidFill>
                  <a:schemeClr val="accent1">
                    <a:lumMod val="75000"/>
                    <a:alpha val="8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Würfel 743">
                  <a:extLst>
                    <a:ext uri="{FF2B5EF4-FFF2-40B4-BE49-F238E27FC236}">
                      <a16:creationId xmlns:a16="http://schemas.microsoft.com/office/drawing/2014/main" id="{6751FE57-4FA7-10DF-E691-FC1A63C2783B}"/>
                    </a:ext>
                  </a:extLst>
                </p:cNvPr>
                <p:cNvSpPr/>
                <p:nvPr/>
              </p:nvSpPr>
              <p:spPr>
                <a:xfrm flipH="1">
                  <a:off x="10599595" y="2928036"/>
                  <a:ext cx="157357" cy="157356"/>
                </a:xfrm>
                <a:prstGeom prst="cube">
                  <a:avLst/>
                </a:prstGeom>
                <a:solidFill>
                  <a:srgbClr val="00884A">
                    <a:alpha val="50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5" name="Textfeld 744">
                      <a:extLst>
                        <a:ext uri="{FF2B5EF4-FFF2-40B4-BE49-F238E27FC236}">
                          <a16:creationId xmlns:a16="http://schemas.microsoft.com/office/drawing/2014/main" id="{451EFCF3-0DA5-AAD2-60EA-DCB25078B2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71088" y="2955638"/>
                      <a:ext cx="252958" cy="1021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marR="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de-DE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0" lang="de-DE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745" name="Textfeld 744">
                      <a:extLst>
                        <a:ext uri="{FF2B5EF4-FFF2-40B4-BE49-F238E27FC236}">
                          <a16:creationId xmlns:a16="http://schemas.microsoft.com/office/drawing/2014/main" id="{451EFCF3-0DA5-AAD2-60EA-DCB25078B2D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71088" y="2955638"/>
                      <a:ext cx="252958" cy="1021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1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6" name="Textfeld 745">
                      <a:extLst>
                        <a:ext uri="{FF2B5EF4-FFF2-40B4-BE49-F238E27FC236}">
                          <a16:creationId xmlns:a16="http://schemas.microsoft.com/office/drawing/2014/main" id="{AF95B7DA-D716-3754-EC8A-6A031A4027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57079" y="2955638"/>
                      <a:ext cx="252958" cy="1021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marR="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de-DE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kumimoji="0" lang="de-DE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746" name="Textfeld 745">
                      <a:extLst>
                        <a:ext uri="{FF2B5EF4-FFF2-40B4-BE49-F238E27FC236}">
                          <a16:creationId xmlns:a16="http://schemas.microsoft.com/office/drawing/2014/main" id="{AF95B7DA-D716-3754-EC8A-6A031A4027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57079" y="2955638"/>
                      <a:ext cx="252958" cy="10215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294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47" name="Würfel 746">
                  <a:extLst>
                    <a:ext uri="{FF2B5EF4-FFF2-40B4-BE49-F238E27FC236}">
                      <a16:creationId xmlns:a16="http://schemas.microsoft.com/office/drawing/2014/main" id="{F1EE708E-217D-4DB6-836A-F82BEFACA2B0}"/>
                    </a:ext>
                  </a:extLst>
                </p:cNvPr>
                <p:cNvSpPr>
                  <a:spLocks/>
                </p:cNvSpPr>
                <p:nvPr/>
              </p:nvSpPr>
              <p:spPr>
                <a:xfrm flipH="1">
                  <a:off x="9825894" y="3190755"/>
                  <a:ext cx="157356" cy="157356"/>
                </a:xfrm>
                <a:prstGeom prst="cube">
                  <a:avLst/>
                </a:prstGeom>
                <a:solidFill>
                  <a:srgbClr val="00884A">
                    <a:alpha val="50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Würfel 747">
                  <a:extLst>
                    <a:ext uri="{FF2B5EF4-FFF2-40B4-BE49-F238E27FC236}">
                      <a16:creationId xmlns:a16="http://schemas.microsoft.com/office/drawing/2014/main" id="{62F4FD11-17D0-6D1A-2271-530431CDFA79}"/>
                    </a:ext>
                  </a:extLst>
                </p:cNvPr>
                <p:cNvSpPr/>
                <p:nvPr/>
              </p:nvSpPr>
              <p:spPr>
                <a:xfrm flipH="1">
                  <a:off x="10211885" y="3190755"/>
                  <a:ext cx="157357" cy="157356"/>
                </a:xfrm>
                <a:prstGeom prst="cube">
                  <a:avLst/>
                </a:prstGeom>
                <a:solidFill>
                  <a:schemeClr val="accent1">
                    <a:lumMod val="75000"/>
                    <a:alpha val="85000"/>
                  </a:scheme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p:sp>
              <p:nvSpPr>
                <p:cNvPr id="749" name="Würfel 748">
                  <a:extLst>
                    <a:ext uri="{FF2B5EF4-FFF2-40B4-BE49-F238E27FC236}">
                      <a16:creationId xmlns:a16="http://schemas.microsoft.com/office/drawing/2014/main" id="{2280A1B0-E966-2B14-4FBC-D4870EB90BC7}"/>
                    </a:ext>
                  </a:extLst>
                </p:cNvPr>
                <p:cNvSpPr/>
                <p:nvPr/>
              </p:nvSpPr>
              <p:spPr>
                <a:xfrm flipH="1">
                  <a:off x="10599595" y="3190755"/>
                  <a:ext cx="157357" cy="157356"/>
                </a:xfrm>
                <a:prstGeom prst="cube">
                  <a:avLst/>
                </a:prstGeom>
                <a:solidFill>
                  <a:srgbClr val="00884A">
                    <a:alpha val="50000"/>
                  </a:srgbClr>
                </a:solidFill>
                <a:ln w="9525" cap="flat" cmpd="sng" algn="ctr">
                  <a:solidFill>
                    <a:schemeClr val="bg1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1100" b="0" i="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0" name="Textfeld 749">
                      <a:extLst>
                        <a:ext uri="{FF2B5EF4-FFF2-40B4-BE49-F238E27FC236}">
                          <a16:creationId xmlns:a16="http://schemas.microsoft.com/office/drawing/2014/main" id="{E93F2808-AF06-2E2E-088F-E6A0911EC1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971088" y="3218356"/>
                      <a:ext cx="252958" cy="1021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marR="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de-DE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0" lang="de-DE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750" name="Textfeld 749">
                      <a:extLst>
                        <a:ext uri="{FF2B5EF4-FFF2-40B4-BE49-F238E27FC236}">
                          <a16:creationId xmlns:a16="http://schemas.microsoft.com/office/drawing/2014/main" id="{E93F2808-AF06-2E2E-088F-E6A0911EC15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71088" y="3218356"/>
                      <a:ext cx="252958" cy="102154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41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1" name="Textfeld 750">
                      <a:extLst>
                        <a:ext uri="{FF2B5EF4-FFF2-40B4-BE49-F238E27FC236}">
                          <a16:creationId xmlns:a16="http://schemas.microsoft.com/office/drawing/2014/main" id="{BA872DEC-2850-3C98-557B-A9CF1BD2DBB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57079" y="3218356"/>
                      <a:ext cx="252958" cy="1021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marR="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de-DE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kumimoji="0" lang="de-DE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751" name="Textfeld 750">
                      <a:extLst>
                        <a:ext uri="{FF2B5EF4-FFF2-40B4-BE49-F238E27FC236}">
                          <a16:creationId xmlns:a16="http://schemas.microsoft.com/office/drawing/2014/main" id="{BA872DEC-2850-3C98-557B-A9CF1BD2DBB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57079" y="3218356"/>
                      <a:ext cx="252958" cy="102154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294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2" name="Textfeld 751">
                      <a:extLst>
                        <a:ext uri="{FF2B5EF4-FFF2-40B4-BE49-F238E27FC236}">
                          <a16:creationId xmlns:a16="http://schemas.microsoft.com/office/drawing/2014/main" id="{201BE77D-F906-579E-C743-93151A211C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51794" y="2814524"/>
                      <a:ext cx="252958" cy="1021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marR="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de-DE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kumimoji="0" lang="de-DE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752" name="Textfeld 751">
                      <a:extLst>
                        <a:ext uri="{FF2B5EF4-FFF2-40B4-BE49-F238E27FC236}">
                          <a16:creationId xmlns:a16="http://schemas.microsoft.com/office/drawing/2014/main" id="{201BE77D-F906-579E-C743-93151A211CA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51794" y="2814524"/>
                      <a:ext cx="252958" cy="1021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41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3" name="Textfeld 752">
                      <a:extLst>
                        <a:ext uri="{FF2B5EF4-FFF2-40B4-BE49-F238E27FC236}">
                          <a16:creationId xmlns:a16="http://schemas.microsoft.com/office/drawing/2014/main" id="{2EA27331-43E5-1E28-E2AB-F78CDBA6DD2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51794" y="3077964"/>
                      <a:ext cx="252958" cy="1021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pPr marR="0" algn="l" defTabSz="914400" eaLnBrk="1" fontAlgn="auto" latinLnBrk="0" hangingPunct="1"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kumimoji="0" lang="de-DE" sz="11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kumimoji="0" lang="de-DE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mc:Choice>
              <mc:Fallback xmlns="">
                <p:sp>
                  <p:nvSpPr>
                    <p:cNvPr id="753" name="Textfeld 752">
                      <a:extLst>
                        <a:ext uri="{FF2B5EF4-FFF2-40B4-BE49-F238E27FC236}">
                          <a16:creationId xmlns:a16="http://schemas.microsoft.com/office/drawing/2014/main" id="{2EA27331-43E5-1E28-E2AB-F78CDBA6DD2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51794" y="3077964"/>
                      <a:ext cx="252958" cy="1021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411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55" name="Pfeil: nach rechts 754">
                <a:extLst>
                  <a:ext uri="{FF2B5EF4-FFF2-40B4-BE49-F238E27FC236}">
                    <a16:creationId xmlns:a16="http://schemas.microsoft.com/office/drawing/2014/main" id="{FC67C7A8-B111-1708-A50B-70320CB49F85}"/>
                  </a:ext>
                </a:extLst>
              </p:cNvPr>
              <p:cNvSpPr/>
              <p:nvPr/>
            </p:nvSpPr>
            <p:spPr>
              <a:xfrm>
                <a:off x="9478656" y="2816564"/>
                <a:ext cx="224579" cy="155841"/>
              </a:xfrm>
              <a:prstGeom prst="rightArrow">
                <a:avLst/>
              </a:prstGeom>
              <a:noFill/>
              <a:ln w="9525" cap="flat" cmpd="sng" algn="ctr">
                <a:solidFill>
                  <a:srgbClr val="3F136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sp>
          <p:nvSpPr>
            <p:cNvPr id="760" name="Textfeld 759">
              <a:extLst>
                <a:ext uri="{FF2B5EF4-FFF2-40B4-BE49-F238E27FC236}">
                  <a16:creationId xmlns:a16="http://schemas.microsoft.com/office/drawing/2014/main" id="{E2C70CE3-EC75-1B70-D571-C09BA6682A22}"/>
                </a:ext>
              </a:extLst>
            </p:cNvPr>
            <p:cNvSpPr txBox="1"/>
            <p:nvPr/>
          </p:nvSpPr>
          <p:spPr>
            <a:xfrm>
              <a:off x="7810702" y="1341876"/>
              <a:ext cx="217918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de-DE" b="1" kern="0" dirty="0" err="1">
                  <a:solidFill>
                    <a:schemeClr val="bg1"/>
                  </a:solidFill>
                </a:rPr>
                <a:t>skip</a:t>
              </a:r>
              <a:r>
                <a:rPr lang="de-DE" b="1" kern="0" dirty="0">
                  <a:solidFill>
                    <a:schemeClr val="bg1"/>
                  </a:solidFill>
                </a:rPr>
                <a:t> </a:t>
              </a:r>
              <a:r>
                <a:rPr lang="de-DE" b="1" kern="0" dirty="0" err="1">
                  <a:solidFill>
                    <a:schemeClr val="bg1"/>
                  </a:solidFill>
                </a:rPr>
                <a:t>Multiply</a:t>
              </a:r>
              <a:r>
                <a:rPr lang="de-DE" b="1" kern="0" dirty="0">
                  <a:solidFill>
                    <a:schemeClr val="bg1"/>
                  </a:solidFill>
                </a:rPr>
                <a:t>-Add </a:t>
              </a:r>
              <a:r>
                <a:rPr lang="de-DE" b="1" kern="0" dirty="0" err="1">
                  <a:solidFill>
                    <a:schemeClr val="bg1"/>
                  </a:solidFill>
                </a:rPr>
                <a:t>computations</a:t>
              </a:r>
              <a:endPara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762" name="Straight Connector 1309">
            <a:extLst>
              <a:ext uri="{FF2B5EF4-FFF2-40B4-BE49-F238E27FC236}">
                <a16:creationId xmlns:a16="http://schemas.microsoft.com/office/drawing/2014/main" id="{31597CAC-3B61-23BB-9F50-F68F678D4DC5}"/>
              </a:ext>
            </a:extLst>
          </p:cNvPr>
          <p:cNvCxnSpPr>
            <a:cxnSpLocks/>
          </p:cNvCxnSpPr>
          <p:nvPr/>
        </p:nvCxnSpPr>
        <p:spPr>
          <a:xfrm>
            <a:off x="4276616" y="1261986"/>
            <a:ext cx="6562" cy="4260627"/>
          </a:xfrm>
          <a:prstGeom prst="line">
            <a:avLst/>
          </a:prstGeom>
          <a:ln w="38100">
            <a:solidFill>
              <a:srgbClr val="1F5AA1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1" name="Rechteck 780">
            <a:extLst>
              <a:ext uri="{FF2B5EF4-FFF2-40B4-BE49-F238E27FC236}">
                <a16:creationId xmlns:a16="http://schemas.microsoft.com/office/drawing/2014/main" id="{7EDAE54A-07C3-CC71-D948-DB7B8C17AB72}"/>
              </a:ext>
            </a:extLst>
          </p:cNvPr>
          <p:cNvSpPr/>
          <p:nvPr/>
        </p:nvSpPr>
        <p:spPr>
          <a:xfrm>
            <a:off x="4890637" y="4124795"/>
            <a:ext cx="1440000" cy="576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Decreased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latency</a:t>
            </a: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82" name="Rechteck 781">
            <a:extLst>
              <a:ext uri="{FF2B5EF4-FFF2-40B4-BE49-F238E27FC236}">
                <a16:creationId xmlns:a16="http://schemas.microsoft.com/office/drawing/2014/main" id="{C0E48858-8746-90C5-35B8-1652064262BC}"/>
              </a:ext>
            </a:extLst>
          </p:cNvPr>
          <p:cNvSpPr/>
          <p:nvPr/>
        </p:nvSpPr>
        <p:spPr>
          <a:xfrm>
            <a:off x="6504098" y="4124795"/>
            <a:ext cx="2160000" cy="576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Reduced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memory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bandwith</a:t>
            </a: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783" name="Rechteck 782">
            <a:extLst>
              <a:ext uri="{FF2B5EF4-FFF2-40B4-BE49-F238E27FC236}">
                <a16:creationId xmlns:a16="http://schemas.microsoft.com/office/drawing/2014/main" id="{239556B8-0D13-53FF-4610-33DF362636D3}"/>
              </a:ext>
            </a:extLst>
          </p:cNvPr>
          <p:cNvSpPr/>
          <p:nvPr/>
        </p:nvSpPr>
        <p:spPr>
          <a:xfrm>
            <a:off x="8837559" y="4124795"/>
            <a:ext cx="1440000" cy="576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Less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space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 </a:t>
            </a: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rPr>
              <a:t>required</a:t>
            </a: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grpSp>
        <p:nvGrpSpPr>
          <p:cNvPr id="795" name="Gruppieren 794">
            <a:extLst>
              <a:ext uri="{FF2B5EF4-FFF2-40B4-BE49-F238E27FC236}">
                <a16:creationId xmlns:a16="http://schemas.microsoft.com/office/drawing/2014/main" id="{C542F1AD-E694-4E9E-190D-2EA15D5D0B1E}"/>
              </a:ext>
            </a:extLst>
          </p:cNvPr>
          <p:cNvGrpSpPr/>
          <p:nvPr/>
        </p:nvGrpSpPr>
        <p:grpSpPr>
          <a:xfrm>
            <a:off x="4660900" y="1241784"/>
            <a:ext cx="5860838" cy="4237554"/>
            <a:chOff x="4660900" y="1241784"/>
            <a:chExt cx="5860838" cy="4237554"/>
          </a:xfrm>
        </p:grpSpPr>
        <p:sp>
          <p:nvSpPr>
            <p:cNvPr id="794" name="Rechteck 793">
              <a:extLst>
                <a:ext uri="{FF2B5EF4-FFF2-40B4-BE49-F238E27FC236}">
                  <a16:creationId xmlns:a16="http://schemas.microsoft.com/office/drawing/2014/main" id="{EC5DB5B1-0F7C-74B8-CFC9-09317C6A1BD8}"/>
                </a:ext>
              </a:extLst>
            </p:cNvPr>
            <p:cNvSpPr/>
            <p:nvPr/>
          </p:nvSpPr>
          <p:spPr>
            <a:xfrm>
              <a:off x="4660900" y="1241784"/>
              <a:ext cx="5860838" cy="4237554"/>
            </a:xfrm>
            <a:prstGeom prst="rect">
              <a:avLst/>
            </a:prstGeom>
            <a:solidFill>
              <a:schemeClr val="bg1">
                <a:alpha val="64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grpSp>
          <p:nvGrpSpPr>
            <p:cNvPr id="786" name="Gruppieren 785">
              <a:extLst>
                <a:ext uri="{FF2B5EF4-FFF2-40B4-BE49-F238E27FC236}">
                  <a16:creationId xmlns:a16="http://schemas.microsoft.com/office/drawing/2014/main" id="{0A5F6E44-AF5A-3175-8669-490C38457B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379916" y="2674913"/>
              <a:ext cx="4577242" cy="1317355"/>
              <a:chOff x="5526651" y="5248641"/>
              <a:chExt cx="4111200" cy="11520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785" name="Rechteck 784">
                <a:extLst>
                  <a:ext uri="{FF2B5EF4-FFF2-40B4-BE49-F238E27FC236}">
                    <a16:creationId xmlns:a16="http://schemas.microsoft.com/office/drawing/2014/main" id="{64BEDBD0-C029-DAC6-380B-ED901E2ACBAC}"/>
                  </a:ext>
                </a:extLst>
              </p:cNvPr>
              <p:cNvSpPr/>
              <p:nvPr/>
            </p:nvSpPr>
            <p:spPr>
              <a:xfrm>
                <a:off x="5526651" y="5248641"/>
                <a:ext cx="4111200" cy="1152000"/>
              </a:xfrm>
              <a:prstGeom prst="rect">
                <a:avLst/>
              </a:prstGeom>
              <a:solidFill>
                <a:schemeClr val="bg1">
                  <a:alpha val="90000"/>
                </a:schemeClr>
              </a:solidFill>
              <a:ln w="25400" cap="flat" cmpd="sng" algn="ctr">
                <a:solidFill>
                  <a:schemeClr val="accent5">
                    <a:lumMod val="7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  <p:grpSp>
            <p:nvGrpSpPr>
              <p:cNvPr id="607" name="Gruppieren 606">
                <a:extLst>
                  <a:ext uri="{FF2B5EF4-FFF2-40B4-BE49-F238E27FC236}">
                    <a16:creationId xmlns:a16="http://schemas.microsoft.com/office/drawing/2014/main" id="{8BC4FCD6-5D39-F3E4-B329-A263D51C9AF0}"/>
                  </a:ext>
                </a:extLst>
              </p:cNvPr>
              <p:cNvGrpSpPr/>
              <p:nvPr/>
            </p:nvGrpSpPr>
            <p:grpSpPr>
              <a:xfrm>
                <a:off x="5563395" y="5284642"/>
                <a:ext cx="4037712" cy="1080000"/>
                <a:chOff x="5562291" y="4427386"/>
                <a:chExt cx="4037712" cy="1080000"/>
              </a:xfrm>
            </p:grpSpPr>
            <p:grpSp>
              <p:nvGrpSpPr>
                <p:cNvPr id="457" name="Gruppieren 456">
                  <a:extLst>
                    <a:ext uri="{FF2B5EF4-FFF2-40B4-BE49-F238E27FC236}">
                      <a16:creationId xmlns:a16="http://schemas.microsoft.com/office/drawing/2014/main" id="{9DC15360-1E6D-1E25-98A9-9A822C302BC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5562291" y="4427386"/>
                  <a:ext cx="1328234" cy="1080000"/>
                  <a:chOff x="3780038" y="1694129"/>
                  <a:chExt cx="3409124" cy="2772000"/>
                </a:xfrm>
              </p:grpSpPr>
              <p:sp>
                <p:nvSpPr>
                  <p:cNvPr id="458" name="Ellipse 457">
                    <a:extLst>
                      <a:ext uri="{FF2B5EF4-FFF2-40B4-BE49-F238E27FC236}">
                        <a16:creationId xmlns:a16="http://schemas.microsoft.com/office/drawing/2014/main" id="{725C447F-1E53-EB57-CF80-5085D6C08CDC}"/>
                      </a:ext>
                    </a:extLst>
                  </p:cNvPr>
                  <p:cNvSpPr/>
                  <p:nvPr/>
                </p:nvSpPr>
                <p:spPr>
                  <a:xfrm>
                    <a:off x="3780038" y="169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9" name="Ellipse 458">
                    <a:extLst>
                      <a:ext uri="{FF2B5EF4-FFF2-40B4-BE49-F238E27FC236}">
                        <a16:creationId xmlns:a16="http://schemas.microsoft.com/office/drawing/2014/main" id="{371EC60F-872D-8463-35FB-04EA36FE29BB}"/>
                      </a:ext>
                    </a:extLst>
                  </p:cNvPr>
                  <p:cNvSpPr/>
                  <p:nvPr/>
                </p:nvSpPr>
                <p:spPr>
                  <a:xfrm>
                    <a:off x="3780038" y="205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0" name="Ellipse 459">
                    <a:extLst>
                      <a:ext uri="{FF2B5EF4-FFF2-40B4-BE49-F238E27FC236}">
                        <a16:creationId xmlns:a16="http://schemas.microsoft.com/office/drawing/2014/main" id="{73072CC0-47F3-4D61-CF9A-AB786C7DD20F}"/>
                      </a:ext>
                    </a:extLst>
                  </p:cNvPr>
                  <p:cNvSpPr/>
                  <p:nvPr/>
                </p:nvSpPr>
                <p:spPr>
                  <a:xfrm>
                    <a:off x="3780038" y="241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1" name="Ellipse 460">
                    <a:extLst>
                      <a:ext uri="{FF2B5EF4-FFF2-40B4-BE49-F238E27FC236}">
                        <a16:creationId xmlns:a16="http://schemas.microsoft.com/office/drawing/2014/main" id="{F01B60D7-8F28-AC9C-DE70-76223EA548F0}"/>
                      </a:ext>
                    </a:extLst>
                  </p:cNvPr>
                  <p:cNvSpPr/>
                  <p:nvPr/>
                </p:nvSpPr>
                <p:spPr>
                  <a:xfrm>
                    <a:off x="3780038" y="277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2" name="Ellipse 461">
                    <a:extLst>
                      <a:ext uri="{FF2B5EF4-FFF2-40B4-BE49-F238E27FC236}">
                        <a16:creationId xmlns:a16="http://schemas.microsoft.com/office/drawing/2014/main" id="{54A56452-7C59-B3AB-9438-42CBEA6D6439}"/>
                      </a:ext>
                    </a:extLst>
                  </p:cNvPr>
                  <p:cNvSpPr/>
                  <p:nvPr/>
                </p:nvSpPr>
                <p:spPr>
                  <a:xfrm>
                    <a:off x="3780038" y="313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3" name="Ellipse 462">
                    <a:extLst>
                      <a:ext uri="{FF2B5EF4-FFF2-40B4-BE49-F238E27FC236}">
                        <a16:creationId xmlns:a16="http://schemas.microsoft.com/office/drawing/2014/main" id="{DFEE0E1F-3F18-687A-1B37-40A31321F8FC}"/>
                      </a:ext>
                    </a:extLst>
                  </p:cNvPr>
                  <p:cNvSpPr/>
                  <p:nvPr/>
                </p:nvSpPr>
                <p:spPr>
                  <a:xfrm>
                    <a:off x="3780038" y="349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4" name="Ellipse 463">
                    <a:extLst>
                      <a:ext uri="{FF2B5EF4-FFF2-40B4-BE49-F238E27FC236}">
                        <a16:creationId xmlns:a16="http://schemas.microsoft.com/office/drawing/2014/main" id="{27C0FD79-D920-7F58-205C-B4E5BBD96C49}"/>
                      </a:ext>
                    </a:extLst>
                  </p:cNvPr>
                  <p:cNvSpPr/>
                  <p:nvPr/>
                </p:nvSpPr>
                <p:spPr>
                  <a:xfrm>
                    <a:off x="3780038" y="385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5" name="Ellipse 464">
                    <a:extLst>
                      <a:ext uri="{FF2B5EF4-FFF2-40B4-BE49-F238E27FC236}">
                        <a16:creationId xmlns:a16="http://schemas.microsoft.com/office/drawing/2014/main" id="{F3E338F0-70F7-4DE0-B7A7-3416589702B6}"/>
                      </a:ext>
                    </a:extLst>
                  </p:cNvPr>
                  <p:cNvSpPr/>
                  <p:nvPr/>
                </p:nvSpPr>
                <p:spPr>
                  <a:xfrm>
                    <a:off x="3780038" y="421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6" name="Ellipse 465">
                    <a:extLst>
                      <a:ext uri="{FF2B5EF4-FFF2-40B4-BE49-F238E27FC236}">
                        <a16:creationId xmlns:a16="http://schemas.microsoft.com/office/drawing/2014/main" id="{DCC0E429-6033-3B01-4B1B-BC68F06FAFB9}"/>
                      </a:ext>
                    </a:extLst>
                  </p:cNvPr>
                  <p:cNvSpPr/>
                  <p:nvPr/>
                </p:nvSpPr>
                <p:spPr>
                  <a:xfrm>
                    <a:off x="4860038" y="187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7" name="Ellipse 466">
                    <a:extLst>
                      <a:ext uri="{FF2B5EF4-FFF2-40B4-BE49-F238E27FC236}">
                        <a16:creationId xmlns:a16="http://schemas.microsoft.com/office/drawing/2014/main" id="{47160A37-268B-A946-F923-6A1256FDD8A0}"/>
                      </a:ext>
                    </a:extLst>
                  </p:cNvPr>
                  <p:cNvSpPr/>
                  <p:nvPr/>
                </p:nvSpPr>
                <p:spPr>
                  <a:xfrm>
                    <a:off x="4860038" y="223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8" name="Ellipse 467">
                    <a:extLst>
                      <a:ext uri="{FF2B5EF4-FFF2-40B4-BE49-F238E27FC236}">
                        <a16:creationId xmlns:a16="http://schemas.microsoft.com/office/drawing/2014/main" id="{79C8EA58-9421-CD29-5D50-BF9EB686B360}"/>
                      </a:ext>
                    </a:extLst>
                  </p:cNvPr>
                  <p:cNvSpPr/>
                  <p:nvPr/>
                </p:nvSpPr>
                <p:spPr>
                  <a:xfrm>
                    <a:off x="4860038" y="259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69" name="Ellipse 468">
                    <a:extLst>
                      <a:ext uri="{FF2B5EF4-FFF2-40B4-BE49-F238E27FC236}">
                        <a16:creationId xmlns:a16="http://schemas.microsoft.com/office/drawing/2014/main" id="{7EDBD76E-1AC8-0139-1CF6-086EE2AC8AE2}"/>
                      </a:ext>
                    </a:extLst>
                  </p:cNvPr>
                  <p:cNvSpPr/>
                  <p:nvPr/>
                </p:nvSpPr>
                <p:spPr>
                  <a:xfrm>
                    <a:off x="4860038" y="295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0" name="Ellipse 469">
                    <a:extLst>
                      <a:ext uri="{FF2B5EF4-FFF2-40B4-BE49-F238E27FC236}">
                        <a16:creationId xmlns:a16="http://schemas.microsoft.com/office/drawing/2014/main" id="{11107975-C43E-4A7E-1001-5D5A7BC7700E}"/>
                      </a:ext>
                    </a:extLst>
                  </p:cNvPr>
                  <p:cNvSpPr/>
                  <p:nvPr/>
                </p:nvSpPr>
                <p:spPr>
                  <a:xfrm>
                    <a:off x="4860038" y="331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1" name="Ellipse 470">
                    <a:extLst>
                      <a:ext uri="{FF2B5EF4-FFF2-40B4-BE49-F238E27FC236}">
                        <a16:creationId xmlns:a16="http://schemas.microsoft.com/office/drawing/2014/main" id="{1FA8D211-8126-9A45-9441-FD557406A9CA}"/>
                      </a:ext>
                    </a:extLst>
                  </p:cNvPr>
                  <p:cNvSpPr/>
                  <p:nvPr/>
                </p:nvSpPr>
                <p:spPr>
                  <a:xfrm>
                    <a:off x="4860038" y="367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2" name="Ellipse 471">
                    <a:extLst>
                      <a:ext uri="{FF2B5EF4-FFF2-40B4-BE49-F238E27FC236}">
                        <a16:creationId xmlns:a16="http://schemas.microsoft.com/office/drawing/2014/main" id="{77F391BD-CE7E-4EB0-C20E-510A0A62328C}"/>
                      </a:ext>
                    </a:extLst>
                  </p:cNvPr>
                  <p:cNvSpPr/>
                  <p:nvPr/>
                </p:nvSpPr>
                <p:spPr>
                  <a:xfrm>
                    <a:off x="4860038" y="403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3" name="Ellipse 472">
                    <a:extLst>
                      <a:ext uri="{FF2B5EF4-FFF2-40B4-BE49-F238E27FC236}">
                        <a16:creationId xmlns:a16="http://schemas.microsoft.com/office/drawing/2014/main" id="{9EAF50A6-A72A-7765-79F1-6A8F3A26A342}"/>
                      </a:ext>
                    </a:extLst>
                  </p:cNvPr>
                  <p:cNvSpPr/>
                  <p:nvPr/>
                </p:nvSpPr>
                <p:spPr>
                  <a:xfrm>
                    <a:off x="5933800" y="205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4" name="Ellipse 473">
                    <a:extLst>
                      <a:ext uri="{FF2B5EF4-FFF2-40B4-BE49-F238E27FC236}">
                        <a16:creationId xmlns:a16="http://schemas.microsoft.com/office/drawing/2014/main" id="{9479DCB8-3B28-B17B-D730-832F98445701}"/>
                      </a:ext>
                    </a:extLst>
                  </p:cNvPr>
                  <p:cNvSpPr/>
                  <p:nvPr/>
                </p:nvSpPr>
                <p:spPr>
                  <a:xfrm>
                    <a:off x="5928735" y="241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5" name="Ellipse 474">
                    <a:extLst>
                      <a:ext uri="{FF2B5EF4-FFF2-40B4-BE49-F238E27FC236}">
                        <a16:creationId xmlns:a16="http://schemas.microsoft.com/office/drawing/2014/main" id="{AB1D2296-6724-D333-E4EB-6B6512AC8450}"/>
                      </a:ext>
                    </a:extLst>
                  </p:cNvPr>
                  <p:cNvSpPr/>
                  <p:nvPr/>
                </p:nvSpPr>
                <p:spPr>
                  <a:xfrm>
                    <a:off x="5928735" y="277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6" name="Ellipse 475">
                    <a:extLst>
                      <a:ext uri="{FF2B5EF4-FFF2-40B4-BE49-F238E27FC236}">
                        <a16:creationId xmlns:a16="http://schemas.microsoft.com/office/drawing/2014/main" id="{F846934A-D916-9F4F-BFD7-B46B8A6C4C76}"/>
                      </a:ext>
                    </a:extLst>
                  </p:cNvPr>
                  <p:cNvSpPr/>
                  <p:nvPr/>
                </p:nvSpPr>
                <p:spPr>
                  <a:xfrm>
                    <a:off x="5928735" y="313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7" name="Ellipse 476">
                    <a:extLst>
                      <a:ext uri="{FF2B5EF4-FFF2-40B4-BE49-F238E27FC236}">
                        <a16:creationId xmlns:a16="http://schemas.microsoft.com/office/drawing/2014/main" id="{230ED697-45B1-A45B-A993-DEABB62C24A9}"/>
                      </a:ext>
                    </a:extLst>
                  </p:cNvPr>
                  <p:cNvSpPr/>
                  <p:nvPr/>
                </p:nvSpPr>
                <p:spPr>
                  <a:xfrm>
                    <a:off x="5928735" y="349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8" name="Ellipse 477">
                    <a:extLst>
                      <a:ext uri="{FF2B5EF4-FFF2-40B4-BE49-F238E27FC236}">
                        <a16:creationId xmlns:a16="http://schemas.microsoft.com/office/drawing/2014/main" id="{BDA796CB-0CDF-1931-928A-5715AACF39BB}"/>
                      </a:ext>
                    </a:extLst>
                  </p:cNvPr>
                  <p:cNvSpPr/>
                  <p:nvPr/>
                </p:nvSpPr>
                <p:spPr>
                  <a:xfrm>
                    <a:off x="5928735" y="385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9" name="Ellipse 478">
                    <a:extLst>
                      <a:ext uri="{FF2B5EF4-FFF2-40B4-BE49-F238E27FC236}">
                        <a16:creationId xmlns:a16="http://schemas.microsoft.com/office/drawing/2014/main" id="{800C2F1F-FE88-B000-5C0E-F104E201F891}"/>
                      </a:ext>
                    </a:extLst>
                  </p:cNvPr>
                  <p:cNvSpPr/>
                  <p:nvPr/>
                </p:nvSpPr>
                <p:spPr>
                  <a:xfrm>
                    <a:off x="6937162" y="223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0" name="Ellipse 479">
                    <a:extLst>
                      <a:ext uri="{FF2B5EF4-FFF2-40B4-BE49-F238E27FC236}">
                        <a16:creationId xmlns:a16="http://schemas.microsoft.com/office/drawing/2014/main" id="{BF9F8912-FCD2-36BB-5E5A-298B07E2990E}"/>
                      </a:ext>
                    </a:extLst>
                  </p:cNvPr>
                  <p:cNvSpPr/>
                  <p:nvPr/>
                </p:nvSpPr>
                <p:spPr>
                  <a:xfrm>
                    <a:off x="6932097" y="259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1" name="Ellipse 480">
                    <a:extLst>
                      <a:ext uri="{FF2B5EF4-FFF2-40B4-BE49-F238E27FC236}">
                        <a16:creationId xmlns:a16="http://schemas.microsoft.com/office/drawing/2014/main" id="{B07DE846-8A51-73E6-B688-055E573A1540}"/>
                      </a:ext>
                    </a:extLst>
                  </p:cNvPr>
                  <p:cNvSpPr/>
                  <p:nvPr/>
                </p:nvSpPr>
                <p:spPr>
                  <a:xfrm>
                    <a:off x="6932097" y="295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2" name="Ellipse 481">
                    <a:extLst>
                      <a:ext uri="{FF2B5EF4-FFF2-40B4-BE49-F238E27FC236}">
                        <a16:creationId xmlns:a16="http://schemas.microsoft.com/office/drawing/2014/main" id="{3283363B-C5DE-ED8D-FA32-2DA0B5EE94F2}"/>
                      </a:ext>
                    </a:extLst>
                  </p:cNvPr>
                  <p:cNvSpPr/>
                  <p:nvPr/>
                </p:nvSpPr>
                <p:spPr>
                  <a:xfrm>
                    <a:off x="6932097" y="331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3" name="Ellipse 482">
                    <a:extLst>
                      <a:ext uri="{FF2B5EF4-FFF2-40B4-BE49-F238E27FC236}">
                        <a16:creationId xmlns:a16="http://schemas.microsoft.com/office/drawing/2014/main" id="{4F72825D-38A2-950C-9654-8982E80BDF6D}"/>
                      </a:ext>
                    </a:extLst>
                  </p:cNvPr>
                  <p:cNvSpPr/>
                  <p:nvPr/>
                </p:nvSpPr>
                <p:spPr>
                  <a:xfrm>
                    <a:off x="6932097" y="367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84" name="Gerader Verbinder 483">
                    <a:extLst>
                      <a:ext uri="{FF2B5EF4-FFF2-40B4-BE49-F238E27FC236}">
                        <a16:creationId xmlns:a16="http://schemas.microsoft.com/office/drawing/2014/main" id="{677FFDC2-E5FD-D50F-21FC-C21A5767815E}"/>
                      </a:ext>
                    </a:extLst>
                  </p:cNvPr>
                  <p:cNvCxnSpPr>
                    <a:stCxn id="458" idx="6"/>
                    <a:endCxn id="466" idx="2"/>
                  </p:cNvCxnSpPr>
                  <p:nvPr/>
                </p:nvCxnSpPr>
                <p:spPr>
                  <a:xfrm>
                    <a:off x="4032038" y="1820129"/>
                    <a:ext cx="828000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5" name="Gerader Verbinder 484">
                    <a:extLst>
                      <a:ext uri="{FF2B5EF4-FFF2-40B4-BE49-F238E27FC236}">
                        <a16:creationId xmlns:a16="http://schemas.microsoft.com/office/drawing/2014/main" id="{CFFB3FF8-5C41-04D2-64FF-70FB45ED1A50}"/>
                      </a:ext>
                    </a:extLst>
                  </p:cNvPr>
                  <p:cNvCxnSpPr>
                    <a:cxnSpLocks/>
                    <a:stCxn id="459" idx="6"/>
                    <a:endCxn id="466" idx="2"/>
                  </p:cNvCxnSpPr>
                  <p:nvPr/>
                </p:nvCxnSpPr>
                <p:spPr>
                  <a:xfrm flipV="1">
                    <a:off x="4032038" y="2000129"/>
                    <a:ext cx="828000" cy="1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6" name="Gerader Verbinder 485">
                    <a:extLst>
                      <a:ext uri="{FF2B5EF4-FFF2-40B4-BE49-F238E27FC236}">
                        <a16:creationId xmlns:a16="http://schemas.microsoft.com/office/drawing/2014/main" id="{68325B0C-DA7D-6E16-6F42-7BD59DAC5FF4}"/>
                      </a:ext>
                    </a:extLst>
                  </p:cNvPr>
                  <p:cNvCxnSpPr>
                    <a:cxnSpLocks/>
                    <a:stCxn id="460" idx="6"/>
                    <a:endCxn id="466" idx="2"/>
                  </p:cNvCxnSpPr>
                  <p:nvPr/>
                </p:nvCxnSpPr>
                <p:spPr>
                  <a:xfrm flipV="1">
                    <a:off x="4032038" y="2000129"/>
                    <a:ext cx="828000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7" name="Gerader Verbinder 486">
                    <a:extLst>
                      <a:ext uri="{FF2B5EF4-FFF2-40B4-BE49-F238E27FC236}">
                        <a16:creationId xmlns:a16="http://schemas.microsoft.com/office/drawing/2014/main" id="{6CBD17D4-D60D-D2C9-3804-C7FEE5575D49}"/>
                      </a:ext>
                    </a:extLst>
                  </p:cNvPr>
                  <p:cNvCxnSpPr>
                    <a:cxnSpLocks/>
                    <a:stCxn id="458" idx="6"/>
                    <a:endCxn id="467" idx="2"/>
                  </p:cNvCxnSpPr>
                  <p:nvPr/>
                </p:nvCxnSpPr>
                <p:spPr>
                  <a:xfrm>
                    <a:off x="4032038" y="1820129"/>
                    <a:ext cx="828000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8" name="Gerader Verbinder 487">
                    <a:extLst>
                      <a:ext uri="{FF2B5EF4-FFF2-40B4-BE49-F238E27FC236}">
                        <a16:creationId xmlns:a16="http://schemas.microsoft.com/office/drawing/2014/main" id="{C357E7F9-FA4C-3BD4-533B-1437C9CB5296}"/>
                      </a:ext>
                    </a:extLst>
                  </p:cNvPr>
                  <p:cNvCxnSpPr>
                    <a:cxnSpLocks/>
                    <a:stCxn id="459" idx="6"/>
                    <a:endCxn id="467" idx="2"/>
                  </p:cNvCxnSpPr>
                  <p:nvPr/>
                </p:nvCxnSpPr>
                <p:spPr>
                  <a:xfrm>
                    <a:off x="4032038" y="2180129"/>
                    <a:ext cx="828000" cy="1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9" name="Gerader Verbinder 488">
                    <a:extLst>
                      <a:ext uri="{FF2B5EF4-FFF2-40B4-BE49-F238E27FC236}">
                        <a16:creationId xmlns:a16="http://schemas.microsoft.com/office/drawing/2014/main" id="{E7352728-5CCB-92DF-3ADF-3D0721C0A619}"/>
                      </a:ext>
                    </a:extLst>
                  </p:cNvPr>
                  <p:cNvCxnSpPr>
                    <a:cxnSpLocks/>
                    <a:stCxn id="460" idx="6"/>
                    <a:endCxn id="467" idx="2"/>
                  </p:cNvCxnSpPr>
                  <p:nvPr/>
                </p:nvCxnSpPr>
                <p:spPr>
                  <a:xfrm flipV="1">
                    <a:off x="4032038" y="2360129"/>
                    <a:ext cx="828000" cy="1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0" name="Gerader Verbinder 489">
                    <a:extLst>
                      <a:ext uri="{FF2B5EF4-FFF2-40B4-BE49-F238E27FC236}">
                        <a16:creationId xmlns:a16="http://schemas.microsoft.com/office/drawing/2014/main" id="{FE45A506-9856-1ED5-4016-A885163B535E}"/>
                      </a:ext>
                    </a:extLst>
                  </p:cNvPr>
                  <p:cNvCxnSpPr>
                    <a:cxnSpLocks/>
                    <a:stCxn id="461" idx="6"/>
                    <a:endCxn id="467" idx="2"/>
                  </p:cNvCxnSpPr>
                  <p:nvPr/>
                </p:nvCxnSpPr>
                <p:spPr>
                  <a:xfrm flipV="1">
                    <a:off x="4032038" y="2360129"/>
                    <a:ext cx="828000" cy="54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1" name="Gerader Verbinder 490">
                    <a:extLst>
                      <a:ext uri="{FF2B5EF4-FFF2-40B4-BE49-F238E27FC236}">
                        <a16:creationId xmlns:a16="http://schemas.microsoft.com/office/drawing/2014/main" id="{E19E380F-21F4-5755-54A1-50BF98227B70}"/>
                      </a:ext>
                    </a:extLst>
                  </p:cNvPr>
                  <p:cNvCxnSpPr>
                    <a:cxnSpLocks/>
                    <a:stCxn id="459" idx="6"/>
                    <a:endCxn id="468" idx="2"/>
                  </p:cNvCxnSpPr>
                  <p:nvPr/>
                </p:nvCxnSpPr>
                <p:spPr>
                  <a:xfrm>
                    <a:off x="4032038" y="2180129"/>
                    <a:ext cx="828000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2" name="Gerader Verbinder 491">
                    <a:extLst>
                      <a:ext uri="{FF2B5EF4-FFF2-40B4-BE49-F238E27FC236}">
                        <a16:creationId xmlns:a16="http://schemas.microsoft.com/office/drawing/2014/main" id="{FD5A4078-2D0A-4981-0882-3399DB56EA6B}"/>
                      </a:ext>
                    </a:extLst>
                  </p:cNvPr>
                  <p:cNvCxnSpPr>
                    <a:cxnSpLocks/>
                    <a:stCxn id="460" idx="6"/>
                    <a:endCxn id="468" idx="2"/>
                  </p:cNvCxnSpPr>
                  <p:nvPr/>
                </p:nvCxnSpPr>
                <p:spPr>
                  <a:xfrm>
                    <a:off x="4032038" y="2540129"/>
                    <a:ext cx="828000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3" name="Gerader Verbinder 492">
                    <a:extLst>
                      <a:ext uri="{FF2B5EF4-FFF2-40B4-BE49-F238E27FC236}">
                        <a16:creationId xmlns:a16="http://schemas.microsoft.com/office/drawing/2014/main" id="{C26FE403-0F43-2772-A082-7BED8DCF5ECB}"/>
                      </a:ext>
                    </a:extLst>
                  </p:cNvPr>
                  <p:cNvCxnSpPr>
                    <a:cxnSpLocks/>
                    <a:stCxn id="461" idx="6"/>
                    <a:endCxn id="468" idx="2"/>
                  </p:cNvCxnSpPr>
                  <p:nvPr/>
                </p:nvCxnSpPr>
                <p:spPr>
                  <a:xfrm flipV="1">
                    <a:off x="4032038" y="2720129"/>
                    <a:ext cx="828000" cy="1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4" name="Gerader Verbinder 493">
                    <a:extLst>
                      <a:ext uri="{FF2B5EF4-FFF2-40B4-BE49-F238E27FC236}">
                        <a16:creationId xmlns:a16="http://schemas.microsoft.com/office/drawing/2014/main" id="{056A64C6-62DB-E458-F2E2-BF24DC0A2953}"/>
                      </a:ext>
                    </a:extLst>
                  </p:cNvPr>
                  <p:cNvCxnSpPr>
                    <a:cxnSpLocks/>
                    <a:stCxn id="462" idx="6"/>
                    <a:endCxn id="468" idx="2"/>
                  </p:cNvCxnSpPr>
                  <p:nvPr/>
                </p:nvCxnSpPr>
                <p:spPr>
                  <a:xfrm flipV="1">
                    <a:off x="4032038" y="2720129"/>
                    <a:ext cx="828000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5" name="Gerader Verbinder 494">
                    <a:extLst>
                      <a:ext uri="{FF2B5EF4-FFF2-40B4-BE49-F238E27FC236}">
                        <a16:creationId xmlns:a16="http://schemas.microsoft.com/office/drawing/2014/main" id="{55355324-B016-ADED-B15D-DDC0BC5B73B5}"/>
                      </a:ext>
                    </a:extLst>
                  </p:cNvPr>
                  <p:cNvCxnSpPr>
                    <a:cxnSpLocks/>
                    <a:stCxn id="460" idx="6"/>
                    <a:endCxn id="469" idx="2"/>
                  </p:cNvCxnSpPr>
                  <p:nvPr/>
                </p:nvCxnSpPr>
                <p:spPr>
                  <a:xfrm>
                    <a:off x="4032038" y="2540129"/>
                    <a:ext cx="828000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6" name="Gerader Verbinder 495">
                    <a:extLst>
                      <a:ext uri="{FF2B5EF4-FFF2-40B4-BE49-F238E27FC236}">
                        <a16:creationId xmlns:a16="http://schemas.microsoft.com/office/drawing/2014/main" id="{04924FF0-3444-87D9-8EF6-4C80D84B46AC}"/>
                      </a:ext>
                    </a:extLst>
                  </p:cNvPr>
                  <p:cNvCxnSpPr>
                    <a:cxnSpLocks/>
                    <a:stCxn id="461" idx="6"/>
                    <a:endCxn id="469" idx="2"/>
                  </p:cNvCxnSpPr>
                  <p:nvPr/>
                </p:nvCxnSpPr>
                <p:spPr>
                  <a:xfrm>
                    <a:off x="4032038" y="2900129"/>
                    <a:ext cx="828000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7" name="Gerader Verbinder 496">
                    <a:extLst>
                      <a:ext uri="{FF2B5EF4-FFF2-40B4-BE49-F238E27FC236}">
                        <a16:creationId xmlns:a16="http://schemas.microsoft.com/office/drawing/2014/main" id="{9FBCB79D-CEA4-42D3-68CB-00AF11408F66}"/>
                      </a:ext>
                    </a:extLst>
                  </p:cNvPr>
                  <p:cNvCxnSpPr>
                    <a:cxnSpLocks/>
                    <a:stCxn id="462" idx="6"/>
                    <a:endCxn id="469" idx="2"/>
                  </p:cNvCxnSpPr>
                  <p:nvPr/>
                </p:nvCxnSpPr>
                <p:spPr>
                  <a:xfrm flipV="1">
                    <a:off x="4032038" y="3080129"/>
                    <a:ext cx="828000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7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8" name="Gerader Verbinder 497">
                    <a:extLst>
                      <a:ext uri="{FF2B5EF4-FFF2-40B4-BE49-F238E27FC236}">
                        <a16:creationId xmlns:a16="http://schemas.microsoft.com/office/drawing/2014/main" id="{F8E75993-FE8A-E3B4-C186-9BE12E0984B7}"/>
                      </a:ext>
                    </a:extLst>
                  </p:cNvPr>
                  <p:cNvCxnSpPr>
                    <a:cxnSpLocks/>
                    <a:stCxn id="463" idx="6"/>
                    <a:endCxn id="469" idx="2"/>
                  </p:cNvCxnSpPr>
                  <p:nvPr/>
                </p:nvCxnSpPr>
                <p:spPr>
                  <a:xfrm flipV="1">
                    <a:off x="4032038" y="3080129"/>
                    <a:ext cx="828000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9" name="Gerader Verbinder 498">
                    <a:extLst>
                      <a:ext uri="{FF2B5EF4-FFF2-40B4-BE49-F238E27FC236}">
                        <a16:creationId xmlns:a16="http://schemas.microsoft.com/office/drawing/2014/main" id="{2216EE93-C103-781C-8B6D-DF92A4551030}"/>
                      </a:ext>
                    </a:extLst>
                  </p:cNvPr>
                  <p:cNvCxnSpPr>
                    <a:cxnSpLocks/>
                    <a:stCxn id="461" idx="6"/>
                    <a:endCxn id="470" idx="2"/>
                  </p:cNvCxnSpPr>
                  <p:nvPr/>
                </p:nvCxnSpPr>
                <p:spPr>
                  <a:xfrm>
                    <a:off x="4032038" y="2900129"/>
                    <a:ext cx="828000" cy="54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0" name="Gerader Verbinder 499">
                    <a:extLst>
                      <a:ext uri="{FF2B5EF4-FFF2-40B4-BE49-F238E27FC236}">
                        <a16:creationId xmlns:a16="http://schemas.microsoft.com/office/drawing/2014/main" id="{54788E47-009C-320F-02A2-A45166DE79A4}"/>
                      </a:ext>
                    </a:extLst>
                  </p:cNvPr>
                  <p:cNvCxnSpPr>
                    <a:cxnSpLocks/>
                    <a:stCxn id="462" idx="6"/>
                    <a:endCxn id="470" idx="2"/>
                  </p:cNvCxnSpPr>
                  <p:nvPr/>
                </p:nvCxnSpPr>
                <p:spPr>
                  <a:xfrm>
                    <a:off x="4032038" y="3260129"/>
                    <a:ext cx="828000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1" name="Gerader Verbinder 500">
                    <a:extLst>
                      <a:ext uri="{FF2B5EF4-FFF2-40B4-BE49-F238E27FC236}">
                        <a16:creationId xmlns:a16="http://schemas.microsoft.com/office/drawing/2014/main" id="{3DC389B1-8346-D189-FCBD-BF5AA8363B4A}"/>
                      </a:ext>
                    </a:extLst>
                  </p:cNvPr>
                  <p:cNvCxnSpPr>
                    <a:cxnSpLocks/>
                    <a:stCxn id="463" idx="6"/>
                    <a:endCxn id="470" idx="2"/>
                  </p:cNvCxnSpPr>
                  <p:nvPr/>
                </p:nvCxnSpPr>
                <p:spPr>
                  <a:xfrm flipV="1">
                    <a:off x="4032038" y="3440129"/>
                    <a:ext cx="828000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2" name="Gerader Verbinder 501">
                    <a:extLst>
                      <a:ext uri="{FF2B5EF4-FFF2-40B4-BE49-F238E27FC236}">
                        <a16:creationId xmlns:a16="http://schemas.microsoft.com/office/drawing/2014/main" id="{5E93DCCD-CED7-03CE-7706-E8938EBF7F0B}"/>
                      </a:ext>
                    </a:extLst>
                  </p:cNvPr>
                  <p:cNvCxnSpPr>
                    <a:cxnSpLocks/>
                    <a:stCxn id="464" idx="6"/>
                    <a:endCxn id="470" idx="2"/>
                  </p:cNvCxnSpPr>
                  <p:nvPr/>
                </p:nvCxnSpPr>
                <p:spPr>
                  <a:xfrm flipV="1">
                    <a:off x="4032038" y="3440129"/>
                    <a:ext cx="828000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3" name="Gerader Verbinder 502">
                    <a:extLst>
                      <a:ext uri="{FF2B5EF4-FFF2-40B4-BE49-F238E27FC236}">
                        <a16:creationId xmlns:a16="http://schemas.microsoft.com/office/drawing/2014/main" id="{EF66BD6A-FD76-8D80-4215-CDDA08BED906}"/>
                      </a:ext>
                    </a:extLst>
                  </p:cNvPr>
                  <p:cNvCxnSpPr>
                    <a:cxnSpLocks/>
                    <a:stCxn id="462" idx="6"/>
                    <a:endCxn id="471" idx="2"/>
                  </p:cNvCxnSpPr>
                  <p:nvPr/>
                </p:nvCxnSpPr>
                <p:spPr>
                  <a:xfrm>
                    <a:off x="4032038" y="3260129"/>
                    <a:ext cx="828000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4" name="Gerader Verbinder 503">
                    <a:extLst>
                      <a:ext uri="{FF2B5EF4-FFF2-40B4-BE49-F238E27FC236}">
                        <a16:creationId xmlns:a16="http://schemas.microsoft.com/office/drawing/2014/main" id="{999CEC9E-3BC0-5CE4-AB25-38D00F9F045E}"/>
                      </a:ext>
                    </a:extLst>
                  </p:cNvPr>
                  <p:cNvCxnSpPr>
                    <a:cxnSpLocks/>
                    <a:stCxn id="463" idx="6"/>
                    <a:endCxn id="471" idx="2"/>
                  </p:cNvCxnSpPr>
                  <p:nvPr/>
                </p:nvCxnSpPr>
                <p:spPr>
                  <a:xfrm>
                    <a:off x="4032038" y="3620129"/>
                    <a:ext cx="828000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5" name="Gerader Verbinder 504">
                    <a:extLst>
                      <a:ext uri="{FF2B5EF4-FFF2-40B4-BE49-F238E27FC236}">
                        <a16:creationId xmlns:a16="http://schemas.microsoft.com/office/drawing/2014/main" id="{FC3277F9-F46C-67F5-B19C-6146DA76D248}"/>
                      </a:ext>
                    </a:extLst>
                  </p:cNvPr>
                  <p:cNvCxnSpPr>
                    <a:cxnSpLocks/>
                    <a:stCxn id="464" idx="6"/>
                    <a:endCxn id="471" idx="2"/>
                  </p:cNvCxnSpPr>
                  <p:nvPr/>
                </p:nvCxnSpPr>
                <p:spPr>
                  <a:xfrm flipV="1">
                    <a:off x="4032038" y="3800129"/>
                    <a:ext cx="828000" cy="1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6" name="Gerader Verbinder 505">
                    <a:extLst>
                      <a:ext uri="{FF2B5EF4-FFF2-40B4-BE49-F238E27FC236}">
                        <a16:creationId xmlns:a16="http://schemas.microsoft.com/office/drawing/2014/main" id="{DE71FA50-B476-D4EF-D201-3EA6090B7535}"/>
                      </a:ext>
                    </a:extLst>
                  </p:cNvPr>
                  <p:cNvCxnSpPr>
                    <a:cxnSpLocks/>
                    <a:stCxn id="465" idx="6"/>
                    <a:endCxn id="471" idx="2"/>
                  </p:cNvCxnSpPr>
                  <p:nvPr/>
                </p:nvCxnSpPr>
                <p:spPr>
                  <a:xfrm flipV="1">
                    <a:off x="4032038" y="3800129"/>
                    <a:ext cx="828000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7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7" name="Gerader Verbinder 506">
                    <a:extLst>
                      <a:ext uri="{FF2B5EF4-FFF2-40B4-BE49-F238E27FC236}">
                        <a16:creationId xmlns:a16="http://schemas.microsoft.com/office/drawing/2014/main" id="{18EED712-028F-61FB-1ABC-61B809487E77}"/>
                      </a:ext>
                    </a:extLst>
                  </p:cNvPr>
                  <p:cNvCxnSpPr>
                    <a:cxnSpLocks/>
                    <a:stCxn id="463" idx="6"/>
                    <a:endCxn id="472" idx="2"/>
                  </p:cNvCxnSpPr>
                  <p:nvPr/>
                </p:nvCxnSpPr>
                <p:spPr>
                  <a:xfrm>
                    <a:off x="4032038" y="3620129"/>
                    <a:ext cx="828000" cy="54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8" name="Gerader Verbinder 507">
                    <a:extLst>
                      <a:ext uri="{FF2B5EF4-FFF2-40B4-BE49-F238E27FC236}">
                        <a16:creationId xmlns:a16="http://schemas.microsoft.com/office/drawing/2014/main" id="{ED7A2157-2CC0-C3D8-D1E1-2430A945473E}"/>
                      </a:ext>
                    </a:extLst>
                  </p:cNvPr>
                  <p:cNvCxnSpPr>
                    <a:cxnSpLocks/>
                    <a:stCxn id="464" idx="6"/>
                    <a:endCxn id="472" idx="2"/>
                  </p:cNvCxnSpPr>
                  <p:nvPr/>
                </p:nvCxnSpPr>
                <p:spPr>
                  <a:xfrm>
                    <a:off x="4032038" y="3980129"/>
                    <a:ext cx="828000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9" name="Gerader Verbinder 508">
                    <a:extLst>
                      <a:ext uri="{FF2B5EF4-FFF2-40B4-BE49-F238E27FC236}">
                        <a16:creationId xmlns:a16="http://schemas.microsoft.com/office/drawing/2014/main" id="{EC4F44FC-2157-06EF-2770-9F2EFC8095ED}"/>
                      </a:ext>
                    </a:extLst>
                  </p:cNvPr>
                  <p:cNvCxnSpPr>
                    <a:cxnSpLocks/>
                    <a:stCxn id="465" idx="6"/>
                    <a:endCxn id="472" idx="2"/>
                  </p:cNvCxnSpPr>
                  <p:nvPr/>
                </p:nvCxnSpPr>
                <p:spPr>
                  <a:xfrm flipV="1">
                    <a:off x="4032038" y="4160129"/>
                    <a:ext cx="828000" cy="1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0" name="Gerader Verbinder 509">
                    <a:extLst>
                      <a:ext uri="{FF2B5EF4-FFF2-40B4-BE49-F238E27FC236}">
                        <a16:creationId xmlns:a16="http://schemas.microsoft.com/office/drawing/2014/main" id="{B698ED48-FBC8-2832-35F4-CE098472AE4C}"/>
                      </a:ext>
                    </a:extLst>
                  </p:cNvPr>
                  <p:cNvCxnSpPr>
                    <a:cxnSpLocks/>
                    <a:stCxn id="466" idx="6"/>
                    <a:endCxn id="473" idx="2"/>
                  </p:cNvCxnSpPr>
                  <p:nvPr/>
                </p:nvCxnSpPr>
                <p:spPr>
                  <a:xfrm>
                    <a:off x="5112038" y="2000129"/>
                    <a:ext cx="821762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1" name="Gerader Verbinder 510">
                    <a:extLst>
                      <a:ext uri="{FF2B5EF4-FFF2-40B4-BE49-F238E27FC236}">
                        <a16:creationId xmlns:a16="http://schemas.microsoft.com/office/drawing/2014/main" id="{E7A9B6E9-EFA0-C36E-5869-527419A59187}"/>
                      </a:ext>
                    </a:extLst>
                  </p:cNvPr>
                  <p:cNvCxnSpPr>
                    <a:cxnSpLocks/>
                    <a:stCxn id="467" idx="6"/>
                    <a:endCxn id="473" idx="2"/>
                  </p:cNvCxnSpPr>
                  <p:nvPr/>
                </p:nvCxnSpPr>
                <p:spPr>
                  <a:xfrm flipV="1">
                    <a:off x="5112038" y="2180129"/>
                    <a:ext cx="821762" cy="1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2" name="Gerader Verbinder 511">
                    <a:extLst>
                      <a:ext uri="{FF2B5EF4-FFF2-40B4-BE49-F238E27FC236}">
                        <a16:creationId xmlns:a16="http://schemas.microsoft.com/office/drawing/2014/main" id="{95FB5889-4830-925E-FFE6-33C1D760A80D}"/>
                      </a:ext>
                    </a:extLst>
                  </p:cNvPr>
                  <p:cNvCxnSpPr>
                    <a:cxnSpLocks/>
                    <a:stCxn id="468" idx="6"/>
                    <a:endCxn id="473" idx="2"/>
                  </p:cNvCxnSpPr>
                  <p:nvPr/>
                </p:nvCxnSpPr>
                <p:spPr>
                  <a:xfrm flipV="1">
                    <a:off x="5112038" y="2180129"/>
                    <a:ext cx="821762" cy="54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" name="Gerader Verbinder 512">
                    <a:extLst>
                      <a:ext uri="{FF2B5EF4-FFF2-40B4-BE49-F238E27FC236}">
                        <a16:creationId xmlns:a16="http://schemas.microsoft.com/office/drawing/2014/main" id="{3BED40CF-7559-7864-1F2C-51142E9BA463}"/>
                      </a:ext>
                    </a:extLst>
                  </p:cNvPr>
                  <p:cNvCxnSpPr>
                    <a:cxnSpLocks/>
                    <a:stCxn id="466" idx="6"/>
                    <a:endCxn id="474" idx="2"/>
                  </p:cNvCxnSpPr>
                  <p:nvPr/>
                </p:nvCxnSpPr>
                <p:spPr>
                  <a:xfrm>
                    <a:off x="5112038" y="2000129"/>
                    <a:ext cx="816697" cy="54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4" name="Gerader Verbinder 513">
                    <a:extLst>
                      <a:ext uri="{FF2B5EF4-FFF2-40B4-BE49-F238E27FC236}">
                        <a16:creationId xmlns:a16="http://schemas.microsoft.com/office/drawing/2014/main" id="{14B623B7-94C1-CDFA-C760-88538019703D}"/>
                      </a:ext>
                    </a:extLst>
                  </p:cNvPr>
                  <p:cNvCxnSpPr>
                    <a:cxnSpLocks/>
                    <a:stCxn id="467" idx="6"/>
                    <a:endCxn id="474" idx="2"/>
                  </p:cNvCxnSpPr>
                  <p:nvPr/>
                </p:nvCxnSpPr>
                <p:spPr>
                  <a:xfrm>
                    <a:off x="5112038" y="2360129"/>
                    <a:ext cx="816697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2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5" name="Gerader Verbinder 514">
                    <a:extLst>
                      <a:ext uri="{FF2B5EF4-FFF2-40B4-BE49-F238E27FC236}">
                        <a16:creationId xmlns:a16="http://schemas.microsoft.com/office/drawing/2014/main" id="{ED06B788-2DAA-FE53-00F8-3818739632B9}"/>
                      </a:ext>
                    </a:extLst>
                  </p:cNvPr>
                  <p:cNvCxnSpPr>
                    <a:cxnSpLocks/>
                    <a:stCxn id="468" idx="6"/>
                    <a:endCxn id="474" idx="2"/>
                  </p:cNvCxnSpPr>
                  <p:nvPr/>
                </p:nvCxnSpPr>
                <p:spPr>
                  <a:xfrm flipV="1">
                    <a:off x="5112038" y="2540129"/>
                    <a:ext cx="816697" cy="1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6" name="Gerader Verbinder 515">
                    <a:extLst>
                      <a:ext uri="{FF2B5EF4-FFF2-40B4-BE49-F238E27FC236}">
                        <a16:creationId xmlns:a16="http://schemas.microsoft.com/office/drawing/2014/main" id="{4F62C3A7-232F-D465-A095-08C4ABF03E8B}"/>
                      </a:ext>
                    </a:extLst>
                  </p:cNvPr>
                  <p:cNvCxnSpPr>
                    <a:cxnSpLocks/>
                    <a:stCxn id="469" idx="6"/>
                    <a:endCxn id="474" idx="2"/>
                  </p:cNvCxnSpPr>
                  <p:nvPr/>
                </p:nvCxnSpPr>
                <p:spPr>
                  <a:xfrm flipV="1">
                    <a:off x="5112038" y="2540129"/>
                    <a:ext cx="816697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7" name="Gerader Verbinder 516">
                    <a:extLst>
                      <a:ext uri="{FF2B5EF4-FFF2-40B4-BE49-F238E27FC236}">
                        <a16:creationId xmlns:a16="http://schemas.microsoft.com/office/drawing/2014/main" id="{3D21BC9F-0D4F-7D1C-A240-0FB1981452C0}"/>
                      </a:ext>
                    </a:extLst>
                  </p:cNvPr>
                  <p:cNvCxnSpPr>
                    <a:cxnSpLocks/>
                    <a:stCxn id="467" idx="6"/>
                    <a:endCxn id="475" idx="2"/>
                  </p:cNvCxnSpPr>
                  <p:nvPr/>
                </p:nvCxnSpPr>
                <p:spPr>
                  <a:xfrm>
                    <a:off x="5112038" y="2360129"/>
                    <a:ext cx="816697" cy="54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8" name="Gerader Verbinder 517">
                    <a:extLst>
                      <a:ext uri="{FF2B5EF4-FFF2-40B4-BE49-F238E27FC236}">
                        <a16:creationId xmlns:a16="http://schemas.microsoft.com/office/drawing/2014/main" id="{694FD5DD-382A-2D08-7FE2-CF0053DFC086}"/>
                      </a:ext>
                    </a:extLst>
                  </p:cNvPr>
                  <p:cNvCxnSpPr>
                    <a:cxnSpLocks/>
                    <a:stCxn id="468" idx="6"/>
                    <a:endCxn id="475" idx="2"/>
                  </p:cNvCxnSpPr>
                  <p:nvPr/>
                </p:nvCxnSpPr>
                <p:spPr>
                  <a:xfrm>
                    <a:off x="5112038" y="2720129"/>
                    <a:ext cx="816697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7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9" name="Gerader Verbinder 518">
                    <a:extLst>
                      <a:ext uri="{FF2B5EF4-FFF2-40B4-BE49-F238E27FC236}">
                        <a16:creationId xmlns:a16="http://schemas.microsoft.com/office/drawing/2014/main" id="{3F825E17-1CD2-FF66-960A-25BB86A6065F}"/>
                      </a:ext>
                    </a:extLst>
                  </p:cNvPr>
                  <p:cNvCxnSpPr>
                    <a:cxnSpLocks/>
                    <a:stCxn id="469" idx="6"/>
                    <a:endCxn id="475" idx="2"/>
                  </p:cNvCxnSpPr>
                  <p:nvPr/>
                </p:nvCxnSpPr>
                <p:spPr>
                  <a:xfrm flipV="1">
                    <a:off x="5112038" y="2900129"/>
                    <a:ext cx="816697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7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0" name="Gerader Verbinder 519">
                    <a:extLst>
                      <a:ext uri="{FF2B5EF4-FFF2-40B4-BE49-F238E27FC236}">
                        <a16:creationId xmlns:a16="http://schemas.microsoft.com/office/drawing/2014/main" id="{FC77FCDF-72C0-DF8A-6320-FC261D1B7AE3}"/>
                      </a:ext>
                    </a:extLst>
                  </p:cNvPr>
                  <p:cNvCxnSpPr>
                    <a:cxnSpLocks/>
                    <a:stCxn id="470" idx="6"/>
                    <a:endCxn id="475" idx="2"/>
                  </p:cNvCxnSpPr>
                  <p:nvPr/>
                </p:nvCxnSpPr>
                <p:spPr>
                  <a:xfrm flipV="1">
                    <a:off x="5112038" y="2900129"/>
                    <a:ext cx="816697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2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1" name="Gerader Verbinder 520">
                    <a:extLst>
                      <a:ext uri="{FF2B5EF4-FFF2-40B4-BE49-F238E27FC236}">
                        <a16:creationId xmlns:a16="http://schemas.microsoft.com/office/drawing/2014/main" id="{9F05631C-E326-B6B7-3CC1-A9D23621BE3E}"/>
                      </a:ext>
                    </a:extLst>
                  </p:cNvPr>
                  <p:cNvCxnSpPr>
                    <a:cxnSpLocks/>
                    <a:stCxn id="468" idx="6"/>
                    <a:endCxn id="476" idx="2"/>
                  </p:cNvCxnSpPr>
                  <p:nvPr/>
                </p:nvCxnSpPr>
                <p:spPr>
                  <a:xfrm>
                    <a:off x="5112038" y="2720129"/>
                    <a:ext cx="816697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2" name="Gerader Verbinder 521">
                    <a:extLst>
                      <a:ext uri="{FF2B5EF4-FFF2-40B4-BE49-F238E27FC236}">
                        <a16:creationId xmlns:a16="http://schemas.microsoft.com/office/drawing/2014/main" id="{D14ED205-659D-2333-9170-91733D5131C5}"/>
                      </a:ext>
                    </a:extLst>
                  </p:cNvPr>
                  <p:cNvCxnSpPr>
                    <a:cxnSpLocks/>
                    <a:stCxn id="469" idx="6"/>
                    <a:endCxn id="476" idx="2"/>
                  </p:cNvCxnSpPr>
                  <p:nvPr/>
                </p:nvCxnSpPr>
                <p:spPr>
                  <a:xfrm>
                    <a:off x="5112038" y="3080129"/>
                    <a:ext cx="816697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Gerader Verbinder 522">
                    <a:extLst>
                      <a:ext uri="{FF2B5EF4-FFF2-40B4-BE49-F238E27FC236}">
                        <a16:creationId xmlns:a16="http://schemas.microsoft.com/office/drawing/2014/main" id="{EC365E15-FA70-74FF-69B1-898ADF5809B7}"/>
                      </a:ext>
                    </a:extLst>
                  </p:cNvPr>
                  <p:cNvCxnSpPr>
                    <a:cxnSpLocks/>
                    <a:stCxn id="470" idx="6"/>
                    <a:endCxn id="476" idx="2"/>
                  </p:cNvCxnSpPr>
                  <p:nvPr/>
                </p:nvCxnSpPr>
                <p:spPr>
                  <a:xfrm flipV="1">
                    <a:off x="5112038" y="3260129"/>
                    <a:ext cx="816697" cy="1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4" name="Gerader Verbinder 523">
                    <a:extLst>
                      <a:ext uri="{FF2B5EF4-FFF2-40B4-BE49-F238E27FC236}">
                        <a16:creationId xmlns:a16="http://schemas.microsoft.com/office/drawing/2014/main" id="{CBFB88D8-F549-2C2E-6E76-3682437D7D88}"/>
                      </a:ext>
                    </a:extLst>
                  </p:cNvPr>
                  <p:cNvCxnSpPr>
                    <a:cxnSpLocks/>
                    <a:stCxn id="471" idx="6"/>
                    <a:endCxn id="476" idx="2"/>
                  </p:cNvCxnSpPr>
                  <p:nvPr/>
                </p:nvCxnSpPr>
                <p:spPr>
                  <a:xfrm flipV="1">
                    <a:off x="5112038" y="3260129"/>
                    <a:ext cx="816697" cy="54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5" name="Gerader Verbinder 524">
                    <a:extLst>
                      <a:ext uri="{FF2B5EF4-FFF2-40B4-BE49-F238E27FC236}">
                        <a16:creationId xmlns:a16="http://schemas.microsoft.com/office/drawing/2014/main" id="{27638D15-002E-C6D7-2AFF-AAA5DC649C7B}"/>
                      </a:ext>
                    </a:extLst>
                  </p:cNvPr>
                  <p:cNvCxnSpPr>
                    <a:cxnSpLocks/>
                    <a:stCxn id="469" idx="6"/>
                    <a:endCxn id="477" idx="2"/>
                  </p:cNvCxnSpPr>
                  <p:nvPr/>
                </p:nvCxnSpPr>
                <p:spPr>
                  <a:xfrm>
                    <a:off x="5112038" y="3080129"/>
                    <a:ext cx="816697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6" name="Gerader Verbinder 525">
                    <a:extLst>
                      <a:ext uri="{FF2B5EF4-FFF2-40B4-BE49-F238E27FC236}">
                        <a16:creationId xmlns:a16="http://schemas.microsoft.com/office/drawing/2014/main" id="{A5295BDC-3C6A-2EF5-4F7A-E687B4DEB637}"/>
                      </a:ext>
                    </a:extLst>
                  </p:cNvPr>
                  <p:cNvCxnSpPr>
                    <a:cxnSpLocks/>
                    <a:stCxn id="470" idx="6"/>
                    <a:endCxn id="477" idx="2"/>
                  </p:cNvCxnSpPr>
                  <p:nvPr/>
                </p:nvCxnSpPr>
                <p:spPr>
                  <a:xfrm>
                    <a:off x="5112038" y="3440129"/>
                    <a:ext cx="816697" cy="1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7" name="Gerader Verbinder 526">
                    <a:extLst>
                      <a:ext uri="{FF2B5EF4-FFF2-40B4-BE49-F238E27FC236}">
                        <a16:creationId xmlns:a16="http://schemas.microsoft.com/office/drawing/2014/main" id="{E537A15D-8890-81EE-EE99-53EB81747570}"/>
                      </a:ext>
                    </a:extLst>
                  </p:cNvPr>
                  <p:cNvCxnSpPr>
                    <a:cxnSpLocks/>
                    <a:stCxn id="471" idx="6"/>
                    <a:endCxn id="477" idx="2"/>
                  </p:cNvCxnSpPr>
                  <p:nvPr/>
                </p:nvCxnSpPr>
                <p:spPr>
                  <a:xfrm flipV="1">
                    <a:off x="5112038" y="3620129"/>
                    <a:ext cx="816697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8" name="Gerader Verbinder 527">
                    <a:extLst>
                      <a:ext uri="{FF2B5EF4-FFF2-40B4-BE49-F238E27FC236}">
                        <a16:creationId xmlns:a16="http://schemas.microsoft.com/office/drawing/2014/main" id="{6AABD7BC-E800-DA48-510B-5CB7B8104F6B}"/>
                      </a:ext>
                    </a:extLst>
                  </p:cNvPr>
                  <p:cNvCxnSpPr>
                    <a:cxnSpLocks/>
                    <a:stCxn id="472" idx="6"/>
                    <a:endCxn id="477" idx="2"/>
                  </p:cNvCxnSpPr>
                  <p:nvPr/>
                </p:nvCxnSpPr>
                <p:spPr>
                  <a:xfrm flipV="1">
                    <a:off x="5112038" y="3620129"/>
                    <a:ext cx="816697" cy="54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9" name="Gerader Verbinder 528">
                    <a:extLst>
                      <a:ext uri="{FF2B5EF4-FFF2-40B4-BE49-F238E27FC236}">
                        <a16:creationId xmlns:a16="http://schemas.microsoft.com/office/drawing/2014/main" id="{25D090B7-AA9D-A477-5EDA-3268BC556F1A}"/>
                      </a:ext>
                    </a:extLst>
                  </p:cNvPr>
                  <p:cNvCxnSpPr>
                    <a:cxnSpLocks/>
                    <a:stCxn id="470" idx="6"/>
                    <a:endCxn id="478" idx="2"/>
                  </p:cNvCxnSpPr>
                  <p:nvPr/>
                </p:nvCxnSpPr>
                <p:spPr>
                  <a:xfrm>
                    <a:off x="5112038" y="3440129"/>
                    <a:ext cx="816697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0" name="Gerader Verbinder 529">
                    <a:extLst>
                      <a:ext uri="{FF2B5EF4-FFF2-40B4-BE49-F238E27FC236}">
                        <a16:creationId xmlns:a16="http://schemas.microsoft.com/office/drawing/2014/main" id="{80DC6870-F667-1C21-3346-72D83A7EBE75}"/>
                      </a:ext>
                    </a:extLst>
                  </p:cNvPr>
                  <p:cNvCxnSpPr>
                    <a:cxnSpLocks/>
                    <a:stCxn id="471" idx="6"/>
                    <a:endCxn id="478" idx="2"/>
                  </p:cNvCxnSpPr>
                  <p:nvPr/>
                </p:nvCxnSpPr>
                <p:spPr>
                  <a:xfrm>
                    <a:off x="5112038" y="3800129"/>
                    <a:ext cx="816697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1" name="Gerader Verbinder 530">
                    <a:extLst>
                      <a:ext uri="{FF2B5EF4-FFF2-40B4-BE49-F238E27FC236}">
                        <a16:creationId xmlns:a16="http://schemas.microsoft.com/office/drawing/2014/main" id="{5C9D9966-BDBA-BF2D-4C8B-0070D0A0E07B}"/>
                      </a:ext>
                    </a:extLst>
                  </p:cNvPr>
                  <p:cNvCxnSpPr>
                    <a:cxnSpLocks/>
                    <a:stCxn id="472" idx="6"/>
                    <a:endCxn id="478" idx="2"/>
                  </p:cNvCxnSpPr>
                  <p:nvPr/>
                </p:nvCxnSpPr>
                <p:spPr>
                  <a:xfrm flipV="1">
                    <a:off x="5112038" y="3980129"/>
                    <a:ext cx="816697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1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2" name="Gerader Verbinder 531">
                    <a:extLst>
                      <a:ext uri="{FF2B5EF4-FFF2-40B4-BE49-F238E27FC236}">
                        <a16:creationId xmlns:a16="http://schemas.microsoft.com/office/drawing/2014/main" id="{0D7CBE7D-8DFF-EF53-4F24-05C16D6ADF8E}"/>
                      </a:ext>
                    </a:extLst>
                  </p:cNvPr>
                  <p:cNvCxnSpPr>
                    <a:cxnSpLocks/>
                    <a:stCxn id="473" idx="6"/>
                    <a:endCxn id="479" idx="2"/>
                  </p:cNvCxnSpPr>
                  <p:nvPr/>
                </p:nvCxnSpPr>
                <p:spPr>
                  <a:xfrm>
                    <a:off x="6185800" y="2180129"/>
                    <a:ext cx="751362" cy="1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3" name="Gerader Verbinder 532">
                    <a:extLst>
                      <a:ext uri="{FF2B5EF4-FFF2-40B4-BE49-F238E27FC236}">
                        <a16:creationId xmlns:a16="http://schemas.microsoft.com/office/drawing/2014/main" id="{87F6C80A-CCD5-CC21-5FAD-D903E8588289}"/>
                      </a:ext>
                    </a:extLst>
                  </p:cNvPr>
                  <p:cNvCxnSpPr>
                    <a:cxnSpLocks/>
                    <a:stCxn id="474" idx="6"/>
                    <a:endCxn id="479" idx="2"/>
                  </p:cNvCxnSpPr>
                  <p:nvPr/>
                </p:nvCxnSpPr>
                <p:spPr>
                  <a:xfrm flipV="1">
                    <a:off x="6180735" y="2360129"/>
                    <a:ext cx="756427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4" name="Gerader Verbinder 533">
                    <a:extLst>
                      <a:ext uri="{FF2B5EF4-FFF2-40B4-BE49-F238E27FC236}">
                        <a16:creationId xmlns:a16="http://schemas.microsoft.com/office/drawing/2014/main" id="{675669AD-077D-C0B9-5D01-6BDF299FBBD1}"/>
                      </a:ext>
                    </a:extLst>
                  </p:cNvPr>
                  <p:cNvCxnSpPr>
                    <a:cxnSpLocks/>
                    <a:stCxn id="475" idx="6"/>
                    <a:endCxn id="479" idx="2"/>
                  </p:cNvCxnSpPr>
                  <p:nvPr/>
                </p:nvCxnSpPr>
                <p:spPr>
                  <a:xfrm flipV="1">
                    <a:off x="6180735" y="2360129"/>
                    <a:ext cx="756427" cy="54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5" name="Gerader Verbinder 534">
                    <a:extLst>
                      <a:ext uri="{FF2B5EF4-FFF2-40B4-BE49-F238E27FC236}">
                        <a16:creationId xmlns:a16="http://schemas.microsoft.com/office/drawing/2014/main" id="{592465A2-5C65-B502-9515-59F133C0F47A}"/>
                      </a:ext>
                    </a:extLst>
                  </p:cNvPr>
                  <p:cNvCxnSpPr>
                    <a:cxnSpLocks/>
                    <a:stCxn id="473" idx="6"/>
                    <a:endCxn id="480" idx="2"/>
                  </p:cNvCxnSpPr>
                  <p:nvPr/>
                </p:nvCxnSpPr>
                <p:spPr>
                  <a:xfrm>
                    <a:off x="6185800" y="2180129"/>
                    <a:ext cx="746297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3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6" name="Gerader Verbinder 535">
                    <a:extLst>
                      <a:ext uri="{FF2B5EF4-FFF2-40B4-BE49-F238E27FC236}">
                        <a16:creationId xmlns:a16="http://schemas.microsoft.com/office/drawing/2014/main" id="{69307935-B7A7-1F45-BAB1-293AA3E079E0}"/>
                      </a:ext>
                    </a:extLst>
                  </p:cNvPr>
                  <p:cNvCxnSpPr>
                    <a:cxnSpLocks/>
                    <a:stCxn id="474" idx="6"/>
                    <a:endCxn id="480" idx="2"/>
                  </p:cNvCxnSpPr>
                  <p:nvPr/>
                </p:nvCxnSpPr>
                <p:spPr>
                  <a:xfrm>
                    <a:off x="6180735" y="2540129"/>
                    <a:ext cx="751362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7" name="Gerader Verbinder 536">
                    <a:extLst>
                      <a:ext uri="{FF2B5EF4-FFF2-40B4-BE49-F238E27FC236}">
                        <a16:creationId xmlns:a16="http://schemas.microsoft.com/office/drawing/2014/main" id="{8FA159D0-A5A9-0E04-359E-2A612EACE7CF}"/>
                      </a:ext>
                    </a:extLst>
                  </p:cNvPr>
                  <p:cNvCxnSpPr>
                    <a:cxnSpLocks/>
                    <a:stCxn id="475" idx="6"/>
                    <a:endCxn id="480" idx="2"/>
                  </p:cNvCxnSpPr>
                  <p:nvPr/>
                </p:nvCxnSpPr>
                <p:spPr>
                  <a:xfrm flipV="1">
                    <a:off x="6180735" y="2720129"/>
                    <a:ext cx="751362" cy="1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8" name="Gerader Verbinder 537">
                    <a:extLst>
                      <a:ext uri="{FF2B5EF4-FFF2-40B4-BE49-F238E27FC236}">
                        <a16:creationId xmlns:a16="http://schemas.microsoft.com/office/drawing/2014/main" id="{5FC9C0B5-7192-A399-C81D-86848A30C237}"/>
                      </a:ext>
                    </a:extLst>
                  </p:cNvPr>
                  <p:cNvCxnSpPr>
                    <a:cxnSpLocks/>
                    <a:stCxn id="476" idx="6"/>
                    <a:endCxn id="480" idx="2"/>
                  </p:cNvCxnSpPr>
                  <p:nvPr/>
                </p:nvCxnSpPr>
                <p:spPr>
                  <a:xfrm flipV="1">
                    <a:off x="6180735" y="2720129"/>
                    <a:ext cx="751362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9" name="Gerader Verbinder 538">
                    <a:extLst>
                      <a:ext uri="{FF2B5EF4-FFF2-40B4-BE49-F238E27FC236}">
                        <a16:creationId xmlns:a16="http://schemas.microsoft.com/office/drawing/2014/main" id="{30B7D023-9CCE-CE3A-7CE1-2D5A83A8D1C0}"/>
                      </a:ext>
                    </a:extLst>
                  </p:cNvPr>
                  <p:cNvCxnSpPr>
                    <a:cxnSpLocks/>
                    <a:stCxn id="474" idx="6"/>
                    <a:endCxn id="481" idx="2"/>
                  </p:cNvCxnSpPr>
                  <p:nvPr/>
                </p:nvCxnSpPr>
                <p:spPr>
                  <a:xfrm>
                    <a:off x="6180735" y="2540129"/>
                    <a:ext cx="751362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0" name="Gerader Verbinder 539">
                    <a:extLst>
                      <a:ext uri="{FF2B5EF4-FFF2-40B4-BE49-F238E27FC236}">
                        <a16:creationId xmlns:a16="http://schemas.microsoft.com/office/drawing/2014/main" id="{C4485D08-2455-50D1-1E7C-9B4C89B56D47}"/>
                      </a:ext>
                    </a:extLst>
                  </p:cNvPr>
                  <p:cNvCxnSpPr>
                    <a:cxnSpLocks/>
                    <a:stCxn id="475" idx="6"/>
                    <a:endCxn id="481" idx="2"/>
                  </p:cNvCxnSpPr>
                  <p:nvPr/>
                </p:nvCxnSpPr>
                <p:spPr>
                  <a:xfrm>
                    <a:off x="6180735" y="2900129"/>
                    <a:ext cx="751362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2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Gerader Verbinder 540">
                    <a:extLst>
                      <a:ext uri="{FF2B5EF4-FFF2-40B4-BE49-F238E27FC236}">
                        <a16:creationId xmlns:a16="http://schemas.microsoft.com/office/drawing/2014/main" id="{A7E12005-FBEA-B47E-6A8E-57A6F6FD5FF2}"/>
                      </a:ext>
                    </a:extLst>
                  </p:cNvPr>
                  <p:cNvCxnSpPr>
                    <a:cxnSpLocks/>
                    <a:stCxn id="476" idx="6"/>
                    <a:endCxn id="481" idx="2"/>
                  </p:cNvCxnSpPr>
                  <p:nvPr/>
                </p:nvCxnSpPr>
                <p:spPr>
                  <a:xfrm flipV="1">
                    <a:off x="6180735" y="3080129"/>
                    <a:ext cx="751362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4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2" name="Gerader Verbinder 541">
                    <a:extLst>
                      <a:ext uri="{FF2B5EF4-FFF2-40B4-BE49-F238E27FC236}">
                        <a16:creationId xmlns:a16="http://schemas.microsoft.com/office/drawing/2014/main" id="{032FC848-3DC9-2801-31C9-804C799EF419}"/>
                      </a:ext>
                    </a:extLst>
                  </p:cNvPr>
                  <p:cNvCxnSpPr>
                    <a:cxnSpLocks/>
                    <a:stCxn id="477" idx="6"/>
                    <a:endCxn id="481" idx="2"/>
                  </p:cNvCxnSpPr>
                  <p:nvPr/>
                </p:nvCxnSpPr>
                <p:spPr>
                  <a:xfrm flipV="1">
                    <a:off x="6180735" y="3080129"/>
                    <a:ext cx="751362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3" name="Gerader Verbinder 542">
                    <a:extLst>
                      <a:ext uri="{FF2B5EF4-FFF2-40B4-BE49-F238E27FC236}">
                        <a16:creationId xmlns:a16="http://schemas.microsoft.com/office/drawing/2014/main" id="{F5C671B2-6648-F61F-BECA-D0E9AB4ACFEF}"/>
                      </a:ext>
                    </a:extLst>
                  </p:cNvPr>
                  <p:cNvCxnSpPr>
                    <a:cxnSpLocks/>
                    <a:stCxn id="475" idx="6"/>
                    <a:endCxn id="482" idx="2"/>
                  </p:cNvCxnSpPr>
                  <p:nvPr/>
                </p:nvCxnSpPr>
                <p:spPr>
                  <a:xfrm>
                    <a:off x="6180735" y="2900129"/>
                    <a:ext cx="751362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7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4" name="Gerader Verbinder 543">
                    <a:extLst>
                      <a:ext uri="{FF2B5EF4-FFF2-40B4-BE49-F238E27FC236}">
                        <a16:creationId xmlns:a16="http://schemas.microsoft.com/office/drawing/2014/main" id="{0FAD60E8-4A17-9988-DC11-4D0895B5FA15}"/>
                      </a:ext>
                    </a:extLst>
                  </p:cNvPr>
                  <p:cNvCxnSpPr>
                    <a:cxnSpLocks/>
                    <a:stCxn id="476" idx="6"/>
                    <a:endCxn id="482" idx="2"/>
                  </p:cNvCxnSpPr>
                  <p:nvPr/>
                </p:nvCxnSpPr>
                <p:spPr>
                  <a:xfrm>
                    <a:off x="6180735" y="3260129"/>
                    <a:ext cx="751362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5" name="Gerader Verbinder 544">
                    <a:extLst>
                      <a:ext uri="{FF2B5EF4-FFF2-40B4-BE49-F238E27FC236}">
                        <a16:creationId xmlns:a16="http://schemas.microsoft.com/office/drawing/2014/main" id="{A81F43FA-3FC6-246A-4149-AC1BC2B58A25}"/>
                      </a:ext>
                    </a:extLst>
                  </p:cNvPr>
                  <p:cNvCxnSpPr>
                    <a:cxnSpLocks/>
                    <a:stCxn id="477" idx="6"/>
                    <a:endCxn id="482" idx="2"/>
                  </p:cNvCxnSpPr>
                  <p:nvPr/>
                </p:nvCxnSpPr>
                <p:spPr>
                  <a:xfrm flipV="1">
                    <a:off x="6180735" y="3440129"/>
                    <a:ext cx="751362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7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Gerader Verbinder 545">
                    <a:extLst>
                      <a:ext uri="{FF2B5EF4-FFF2-40B4-BE49-F238E27FC236}">
                        <a16:creationId xmlns:a16="http://schemas.microsoft.com/office/drawing/2014/main" id="{25C0FE43-76C6-C05C-E25F-673C37D8BEBF}"/>
                      </a:ext>
                    </a:extLst>
                  </p:cNvPr>
                  <p:cNvCxnSpPr>
                    <a:cxnSpLocks/>
                    <a:stCxn id="478" idx="6"/>
                    <a:endCxn id="482" idx="2"/>
                  </p:cNvCxnSpPr>
                  <p:nvPr/>
                </p:nvCxnSpPr>
                <p:spPr>
                  <a:xfrm flipV="1">
                    <a:off x="6180735" y="3440129"/>
                    <a:ext cx="751362" cy="54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7" name="Gerader Verbinder 546">
                    <a:extLst>
                      <a:ext uri="{FF2B5EF4-FFF2-40B4-BE49-F238E27FC236}">
                        <a16:creationId xmlns:a16="http://schemas.microsoft.com/office/drawing/2014/main" id="{23E4EF98-0DF1-BDCE-368B-B97382A9C0E2}"/>
                      </a:ext>
                    </a:extLst>
                  </p:cNvPr>
                  <p:cNvCxnSpPr>
                    <a:cxnSpLocks/>
                    <a:stCxn id="476" idx="6"/>
                    <a:endCxn id="483" idx="2"/>
                  </p:cNvCxnSpPr>
                  <p:nvPr/>
                </p:nvCxnSpPr>
                <p:spPr>
                  <a:xfrm>
                    <a:off x="6180735" y="3260129"/>
                    <a:ext cx="751362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8" name="Gerader Verbinder 547">
                    <a:extLst>
                      <a:ext uri="{FF2B5EF4-FFF2-40B4-BE49-F238E27FC236}">
                        <a16:creationId xmlns:a16="http://schemas.microsoft.com/office/drawing/2014/main" id="{BB0D9333-EF1C-2BBC-9515-56314DE78BF3}"/>
                      </a:ext>
                    </a:extLst>
                  </p:cNvPr>
                  <p:cNvCxnSpPr>
                    <a:cxnSpLocks/>
                    <a:stCxn id="477" idx="6"/>
                    <a:endCxn id="483" idx="2"/>
                  </p:cNvCxnSpPr>
                  <p:nvPr/>
                </p:nvCxnSpPr>
                <p:spPr>
                  <a:xfrm>
                    <a:off x="6180735" y="3620129"/>
                    <a:ext cx="751362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9" name="Gerader Verbinder 548">
                    <a:extLst>
                      <a:ext uri="{FF2B5EF4-FFF2-40B4-BE49-F238E27FC236}">
                        <a16:creationId xmlns:a16="http://schemas.microsoft.com/office/drawing/2014/main" id="{EA50F5DD-0D4E-2BF6-E73B-F56FE9570709}"/>
                      </a:ext>
                    </a:extLst>
                  </p:cNvPr>
                  <p:cNvCxnSpPr>
                    <a:cxnSpLocks/>
                    <a:stCxn id="478" idx="6"/>
                    <a:endCxn id="483" idx="2"/>
                  </p:cNvCxnSpPr>
                  <p:nvPr/>
                </p:nvCxnSpPr>
                <p:spPr>
                  <a:xfrm flipV="1">
                    <a:off x="6180735" y="3800129"/>
                    <a:ext cx="751362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7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0" name="Gruppieren 549">
                  <a:extLst>
                    <a:ext uri="{FF2B5EF4-FFF2-40B4-BE49-F238E27FC236}">
                      <a16:creationId xmlns:a16="http://schemas.microsoft.com/office/drawing/2014/main" id="{B84ABEAD-1459-411A-BB09-9CD4159AC78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271771" y="4427386"/>
                  <a:ext cx="1328232" cy="1080000"/>
                  <a:chOff x="3780038" y="1694129"/>
                  <a:chExt cx="3409124" cy="2772000"/>
                </a:xfrm>
              </p:grpSpPr>
              <p:sp>
                <p:nvSpPr>
                  <p:cNvPr id="551" name="Ellipse 550">
                    <a:extLst>
                      <a:ext uri="{FF2B5EF4-FFF2-40B4-BE49-F238E27FC236}">
                        <a16:creationId xmlns:a16="http://schemas.microsoft.com/office/drawing/2014/main" id="{2D90E215-66F5-9531-4A6F-BD0DEA7F2330}"/>
                      </a:ext>
                    </a:extLst>
                  </p:cNvPr>
                  <p:cNvSpPr/>
                  <p:nvPr/>
                </p:nvSpPr>
                <p:spPr>
                  <a:xfrm>
                    <a:off x="3780038" y="169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2" name="Ellipse 551">
                    <a:extLst>
                      <a:ext uri="{FF2B5EF4-FFF2-40B4-BE49-F238E27FC236}">
                        <a16:creationId xmlns:a16="http://schemas.microsoft.com/office/drawing/2014/main" id="{C454401C-F748-18B8-F640-0881A4AC832D}"/>
                      </a:ext>
                    </a:extLst>
                  </p:cNvPr>
                  <p:cNvSpPr/>
                  <p:nvPr/>
                </p:nvSpPr>
                <p:spPr>
                  <a:xfrm>
                    <a:off x="3780038" y="205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3" name="Ellipse 552">
                    <a:extLst>
                      <a:ext uri="{FF2B5EF4-FFF2-40B4-BE49-F238E27FC236}">
                        <a16:creationId xmlns:a16="http://schemas.microsoft.com/office/drawing/2014/main" id="{F3C063CD-F70F-5ACE-A76D-468D0AC6D33E}"/>
                      </a:ext>
                    </a:extLst>
                  </p:cNvPr>
                  <p:cNvSpPr/>
                  <p:nvPr/>
                </p:nvSpPr>
                <p:spPr>
                  <a:xfrm>
                    <a:off x="3780038" y="241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4" name="Ellipse 553">
                    <a:extLst>
                      <a:ext uri="{FF2B5EF4-FFF2-40B4-BE49-F238E27FC236}">
                        <a16:creationId xmlns:a16="http://schemas.microsoft.com/office/drawing/2014/main" id="{B328B7C9-6952-4DF5-F038-06CE19C2CD45}"/>
                      </a:ext>
                    </a:extLst>
                  </p:cNvPr>
                  <p:cNvSpPr/>
                  <p:nvPr/>
                </p:nvSpPr>
                <p:spPr>
                  <a:xfrm>
                    <a:off x="3780038" y="277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5" name="Ellipse 554">
                    <a:extLst>
                      <a:ext uri="{FF2B5EF4-FFF2-40B4-BE49-F238E27FC236}">
                        <a16:creationId xmlns:a16="http://schemas.microsoft.com/office/drawing/2014/main" id="{01AAB7E5-C629-87BC-AC7E-97B7C7279A71}"/>
                      </a:ext>
                    </a:extLst>
                  </p:cNvPr>
                  <p:cNvSpPr/>
                  <p:nvPr/>
                </p:nvSpPr>
                <p:spPr>
                  <a:xfrm>
                    <a:off x="3780038" y="313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6" name="Ellipse 555">
                    <a:extLst>
                      <a:ext uri="{FF2B5EF4-FFF2-40B4-BE49-F238E27FC236}">
                        <a16:creationId xmlns:a16="http://schemas.microsoft.com/office/drawing/2014/main" id="{D694E05E-D3DF-195B-84DE-A93A3755AAC1}"/>
                      </a:ext>
                    </a:extLst>
                  </p:cNvPr>
                  <p:cNvSpPr/>
                  <p:nvPr/>
                </p:nvSpPr>
                <p:spPr>
                  <a:xfrm>
                    <a:off x="3780038" y="349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7" name="Ellipse 556">
                    <a:extLst>
                      <a:ext uri="{FF2B5EF4-FFF2-40B4-BE49-F238E27FC236}">
                        <a16:creationId xmlns:a16="http://schemas.microsoft.com/office/drawing/2014/main" id="{8F74356D-68AB-0E1F-0928-30AB039FDFF7}"/>
                      </a:ext>
                    </a:extLst>
                  </p:cNvPr>
                  <p:cNvSpPr/>
                  <p:nvPr/>
                </p:nvSpPr>
                <p:spPr>
                  <a:xfrm>
                    <a:off x="3780038" y="385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8" name="Ellipse 557">
                    <a:extLst>
                      <a:ext uri="{FF2B5EF4-FFF2-40B4-BE49-F238E27FC236}">
                        <a16:creationId xmlns:a16="http://schemas.microsoft.com/office/drawing/2014/main" id="{EAE37162-2AB7-CFF1-8CEA-AA424A53FD60}"/>
                      </a:ext>
                    </a:extLst>
                  </p:cNvPr>
                  <p:cNvSpPr/>
                  <p:nvPr/>
                </p:nvSpPr>
                <p:spPr>
                  <a:xfrm>
                    <a:off x="3780038" y="421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9" name="Ellipse 558">
                    <a:extLst>
                      <a:ext uri="{FF2B5EF4-FFF2-40B4-BE49-F238E27FC236}">
                        <a16:creationId xmlns:a16="http://schemas.microsoft.com/office/drawing/2014/main" id="{5448A5B1-D54E-0D3F-0D28-4633016C31AB}"/>
                      </a:ext>
                    </a:extLst>
                  </p:cNvPr>
                  <p:cNvSpPr/>
                  <p:nvPr/>
                </p:nvSpPr>
                <p:spPr>
                  <a:xfrm>
                    <a:off x="4860038" y="187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0" name="Ellipse 559">
                    <a:extLst>
                      <a:ext uri="{FF2B5EF4-FFF2-40B4-BE49-F238E27FC236}">
                        <a16:creationId xmlns:a16="http://schemas.microsoft.com/office/drawing/2014/main" id="{B34ADC21-0C7D-BE9D-86E4-0E0DD5F0A7C1}"/>
                      </a:ext>
                    </a:extLst>
                  </p:cNvPr>
                  <p:cNvSpPr/>
                  <p:nvPr/>
                </p:nvSpPr>
                <p:spPr>
                  <a:xfrm>
                    <a:off x="4860038" y="223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1" name="Ellipse 560">
                    <a:extLst>
                      <a:ext uri="{FF2B5EF4-FFF2-40B4-BE49-F238E27FC236}">
                        <a16:creationId xmlns:a16="http://schemas.microsoft.com/office/drawing/2014/main" id="{D916EE34-6191-408B-6BD2-E716ED281B60}"/>
                      </a:ext>
                    </a:extLst>
                  </p:cNvPr>
                  <p:cNvSpPr/>
                  <p:nvPr/>
                </p:nvSpPr>
                <p:spPr>
                  <a:xfrm>
                    <a:off x="4860038" y="259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2" name="Ellipse 561">
                    <a:extLst>
                      <a:ext uri="{FF2B5EF4-FFF2-40B4-BE49-F238E27FC236}">
                        <a16:creationId xmlns:a16="http://schemas.microsoft.com/office/drawing/2014/main" id="{EFA55A33-C797-6F11-5DCB-B0C5079FDF7A}"/>
                      </a:ext>
                    </a:extLst>
                  </p:cNvPr>
                  <p:cNvSpPr/>
                  <p:nvPr/>
                </p:nvSpPr>
                <p:spPr>
                  <a:xfrm>
                    <a:off x="4860038" y="295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3" name="Ellipse 562">
                    <a:extLst>
                      <a:ext uri="{FF2B5EF4-FFF2-40B4-BE49-F238E27FC236}">
                        <a16:creationId xmlns:a16="http://schemas.microsoft.com/office/drawing/2014/main" id="{78C87B75-DBCD-0434-72D8-36C811BAFFA8}"/>
                      </a:ext>
                    </a:extLst>
                  </p:cNvPr>
                  <p:cNvSpPr/>
                  <p:nvPr/>
                </p:nvSpPr>
                <p:spPr>
                  <a:xfrm>
                    <a:off x="4860038" y="331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4" name="Ellipse 563">
                    <a:extLst>
                      <a:ext uri="{FF2B5EF4-FFF2-40B4-BE49-F238E27FC236}">
                        <a16:creationId xmlns:a16="http://schemas.microsoft.com/office/drawing/2014/main" id="{33306E4B-A670-AAD8-D64B-0CDFF9B10BDA}"/>
                      </a:ext>
                    </a:extLst>
                  </p:cNvPr>
                  <p:cNvSpPr/>
                  <p:nvPr/>
                </p:nvSpPr>
                <p:spPr>
                  <a:xfrm>
                    <a:off x="4860038" y="367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5" name="Ellipse 564">
                    <a:extLst>
                      <a:ext uri="{FF2B5EF4-FFF2-40B4-BE49-F238E27FC236}">
                        <a16:creationId xmlns:a16="http://schemas.microsoft.com/office/drawing/2014/main" id="{5657D10F-D82F-99B2-3B04-71AB6E17BA62}"/>
                      </a:ext>
                    </a:extLst>
                  </p:cNvPr>
                  <p:cNvSpPr/>
                  <p:nvPr/>
                </p:nvSpPr>
                <p:spPr>
                  <a:xfrm>
                    <a:off x="4860038" y="403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6" name="Ellipse 565">
                    <a:extLst>
                      <a:ext uri="{FF2B5EF4-FFF2-40B4-BE49-F238E27FC236}">
                        <a16:creationId xmlns:a16="http://schemas.microsoft.com/office/drawing/2014/main" id="{203FB80F-48B3-3E5A-A09F-57DBFA05C79B}"/>
                      </a:ext>
                    </a:extLst>
                  </p:cNvPr>
                  <p:cNvSpPr/>
                  <p:nvPr/>
                </p:nvSpPr>
                <p:spPr>
                  <a:xfrm>
                    <a:off x="5933800" y="205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7" name="Ellipse 566">
                    <a:extLst>
                      <a:ext uri="{FF2B5EF4-FFF2-40B4-BE49-F238E27FC236}">
                        <a16:creationId xmlns:a16="http://schemas.microsoft.com/office/drawing/2014/main" id="{C2EA82D2-8BF6-9DB7-BD53-4B7DDCFEE765}"/>
                      </a:ext>
                    </a:extLst>
                  </p:cNvPr>
                  <p:cNvSpPr/>
                  <p:nvPr/>
                </p:nvSpPr>
                <p:spPr>
                  <a:xfrm>
                    <a:off x="5928735" y="241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8" name="Ellipse 567">
                    <a:extLst>
                      <a:ext uri="{FF2B5EF4-FFF2-40B4-BE49-F238E27FC236}">
                        <a16:creationId xmlns:a16="http://schemas.microsoft.com/office/drawing/2014/main" id="{B9F37E5B-7C39-49CF-E8E2-7D7882244229}"/>
                      </a:ext>
                    </a:extLst>
                  </p:cNvPr>
                  <p:cNvSpPr/>
                  <p:nvPr/>
                </p:nvSpPr>
                <p:spPr>
                  <a:xfrm>
                    <a:off x="5928735" y="277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9" name="Ellipse 568">
                    <a:extLst>
                      <a:ext uri="{FF2B5EF4-FFF2-40B4-BE49-F238E27FC236}">
                        <a16:creationId xmlns:a16="http://schemas.microsoft.com/office/drawing/2014/main" id="{779966FE-58AC-DAF6-08CD-0F1C172945EC}"/>
                      </a:ext>
                    </a:extLst>
                  </p:cNvPr>
                  <p:cNvSpPr/>
                  <p:nvPr/>
                </p:nvSpPr>
                <p:spPr>
                  <a:xfrm>
                    <a:off x="5928735" y="313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0" name="Ellipse 569">
                    <a:extLst>
                      <a:ext uri="{FF2B5EF4-FFF2-40B4-BE49-F238E27FC236}">
                        <a16:creationId xmlns:a16="http://schemas.microsoft.com/office/drawing/2014/main" id="{FE7F00E9-96CC-7DFE-6E7D-47B73C81E8E6}"/>
                      </a:ext>
                    </a:extLst>
                  </p:cNvPr>
                  <p:cNvSpPr/>
                  <p:nvPr/>
                </p:nvSpPr>
                <p:spPr>
                  <a:xfrm>
                    <a:off x="5928735" y="349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1" name="Ellipse 570">
                    <a:extLst>
                      <a:ext uri="{FF2B5EF4-FFF2-40B4-BE49-F238E27FC236}">
                        <a16:creationId xmlns:a16="http://schemas.microsoft.com/office/drawing/2014/main" id="{9C5A21F1-D3C5-A9C1-5AA3-DA1FBF168342}"/>
                      </a:ext>
                    </a:extLst>
                  </p:cNvPr>
                  <p:cNvSpPr/>
                  <p:nvPr/>
                </p:nvSpPr>
                <p:spPr>
                  <a:xfrm>
                    <a:off x="5928735" y="385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2" name="Ellipse 571">
                    <a:extLst>
                      <a:ext uri="{FF2B5EF4-FFF2-40B4-BE49-F238E27FC236}">
                        <a16:creationId xmlns:a16="http://schemas.microsoft.com/office/drawing/2014/main" id="{7AED659C-3240-B52A-E905-32D9955CC2E4}"/>
                      </a:ext>
                    </a:extLst>
                  </p:cNvPr>
                  <p:cNvSpPr/>
                  <p:nvPr/>
                </p:nvSpPr>
                <p:spPr>
                  <a:xfrm>
                    <a:off x="6937162" y="223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3" name="Ellipse 572">
                    <a:extLst>
                      <a:ext uri="{FF2B5EF4-FFF2-40B4-BE49-F238E27FC236}">
                        <a16:creationId xmlns:a16="http://schemas.microsoft.com/office/drawing/2014/main" id="{3455027C-8830-5FA3-00BA-FF058F272A9E}"/>
                      </a:ext>
                    </a:extLst>
                  </p:cNvPr>
                  <p:cNvSpPr/>
                  <p:nvPr/>
                </p:nvSpPr>
                <p:spPr>
                  <a:xfrm>
                    <a:off x="6932097" y="259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4" name="Ellipse 573">
                    <a:extLst>
                      <a:ext uri="{FF2B5EF4-FFF2-40B4-BE49-F238E27FC236}">
                        <a16:creationId xmlns:a16="http://schemas.microsoft.com/office/drawing/2014/main" id="{822EB147-A398-D6FA-CEFC-1D3C66AC8F43}"/>
                      </a:ext>
                    </a:extLst>
                  </p:cNvPr>
                  <p:cNvSpPr/>
                  <p:nvPr/>
                </p:nvSpPr>
                <p:spPr>
                  <a:xfrm>
                    <a:off x="6932097" y="295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5" name="Ellipse 574">
                    <a:extLst>
                      <a:ext uri="{FF2B5EF4-FFF2-40B4-BE49-F238E27FC236}">
                        <a16:creationId xmlns:a16="http://schemas.microsoft.com/office/drawing/2014/main" id="{D1AB8687-FA8E-6110-DDB9-6ECAF65D87B2}"/>
                      </a:ext>
                    </a:extLst>
                  </p:cNvPr>
                  <p:cNvSpPr/>
                  <p:nvPr/>
                </p:nvSpPr>
                <p:spPr>
                  <a:xfrm>
                    <a:off x="6932097" y="331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76" name="Ellipse 575">
                    <a:extLst>
                      <a:ext uri="{FF2B5EF4-FFF2-40B4-BE49-F238E27FC236}">
                        <a16:creationId xmlns:a16="http://schemas.microsoft.com/office/drawing/2014/main" id="{10883339-49DD-1D03-1D42-A6AA0C53F6C0}"/>
                      </a:ext>
                    </a:extLst>
                  </p:cNvPr>
                  <p:cNvSpPr/>
                  <p:nvPr/>
                </p:nvSpPr>
                <p:spPr>
                  <a:xfrm>
                    <a:off x="6932097" y="3674129"/>
                    <a:ext cx="252000" cy="252000"/>
                  </a:xfrm>
                  <a:prstGeom prst="ellipse">
                    <a:avLst/>
                  </a:prstGeom>
                  <a:noFill/>
                  <a:ln w="9525" cap="flat" cmpd="sng" algn="ctr">
                    <a:solidFill>
                      <a:srgbClr val="3F136C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de-DE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77" name="Gerader Verbinder 576">
                    <a:extLst>
                      <a:ext uri="{FF2B5EF4-FFF2-40B4-BE49-F238E27FC236}">
                        <a16:creationId xmlns:a16="http://schemas.microsoft.com/office/drawing/2014/main" id="{321C394F-6307-7FC5-FB53-EB618861AD1C}"/>
                      </a:ext>
                    </a:extLst>
                  </p:cNvPr>
                  <p:cNvCxnSpPr>
                    <a:cxnSpLocks/>
                    <a:stCxn id="552" idx="6"/>
                    <a:endCxn id="559" idx="2"/>
                  </p:cNvCxnSpPr>
                  <p:nvPr/>
                </p:nvCxnSpPr>
                <p:spPr>
                  <a:xfrm flipV="1">
                    <a:off x="4032038" y="2000129"/>
                    <a:ext cx="828000" cy="1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8" name="Gerader Verbinder 577">
                    <a:extLst>
                      <a:ext uri="{FF2B5EF4-FFF2-40B4-BE49-F238E27FC236}">
                        <a16:creationId xmlns:a16="http://schemas.microsoft.com/office/drawing/2014/main" id="{E00E1AA3-BA3A-7E20-14DA-3989C8BD32CC}"/>
                      </a:ext>
                    </a:extLst>
                  </p:cNvPr>
                  <p:cNvCxnSpPr>
                    <a:cxnSpLocks/>
                    <a:stCxn id="551" idx="6"/>
                    <a:endCxn id="560" idx="2"/>
                  </p:cNvCxnSpPr>
                  <p:nvPr/>
                </p:nvCxnSpPr>
                <p:spPr>
                  <a:xfrm>
                    <a:off x="4032038" y="1820129"/>
                    <a:ext cx="828000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7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9" name="Gerader Verbinder 578">
                    <a:extLst>
                      <a:ext uri="{FF2B5EF4-FFF2-40B4-BE49-F238E27FC236}">
                        <a16:creationId xmlns:a16="http://schemas.microsoft.com/office/drawing/2014/main" id="{0791A7BE-15EE-368E-255F-746D2FAD42F1}"/>
                      </a:ext>
                    </a:extLst>
                  </p:cNvPr>
                  <p:cNvCxnSpPr>
                    <a:cxnSpLocks/>
                    <a:stCxn id="553" idx="6"/>
                    <a:endCxn id="560" idx="2"/>
                  </p:cNvCxnSpPr>
                  <p:nvPr/>
                </p:nvCxnSpPr>
                <p:spPr>
                  <a:xfrm flipV="1">
                    <a:off x="4032038" y="2360129"/>
                    <a:ext cx="828000" cy="1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0" name="Gerader Verbinder 579">
                    <a:extLst>
                      <a:ext uri="{FF2B5EF4-FFF2-40B4-BE49-F238E27FC236}">
                        <a16:creationId xmlns:a16="http://schemas.microsoft.com/office/drawing/2014/main" id="{9F0C1C3C-4D16-4D14-C271-1A3ABD3A3AB3}"/>
                      </a:ext>
                    </a:extLst>
                  </p:cNvPr>
                  <p:cNvCxnSpPr>
                    <a:cxnSpLocks/>
                    <a:stCxn id="553" idx="6"/>
                    <a:endCxn id="561" idx="2"/>
                  </p:cNvCxnSpPr>
                  <p:nvPr/>
                </p:nvCxnSpPr>
                <p:spPr>
                  <a:xfrm>
                    <a:off x="4032038" y="2540129"/>
                    <a:ext cx="828000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1" name="Gerader Verbinder 580">
                    <a:extLst>
                      <a:ext uri="{FF2B5EF4-FFF2-40B4-BE49-F238E27FC236}">
                        <a16:creationId xmlns:a16="http://schemas.microsoft.com/office/drawing/2014/main" id="{122DE5CD-8AF6-8AEA-7009-6C3017FA57A4}"/>
                      </a:ext>
                    </a:extLst>
                  </p:cNvPr>
                  <p:cNvCxnSpPr>
                    <a:cxnSpLocks/>
                    <a:stCxn id="554" idx="6"/>
                    <a:endCxn id="561" idx="2"/>
                  </p:cNvCxnSpPr>
                  <p:nvPr/>
                </p:nvCxnSpPr>
                <p:spPr>
                  <a:xfrm flipV="1">
                    <a:off x="4032038" y="2720129"/>
                    <a:ext cx="828000" cy="18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Gerader Verbinder 581">
                    <a:extLst>
                      <a:ext uri="{FF2B5EF4-FFF2-40B4-BE49-F238E27FC236}">
                        <a16:creationId xmlns:a16="http://schemas.microsoft.com/office/drawing/2014/main" id="{C2848C09-83B4-4A3D-8523-3FAD0823D22C}"/>
                      </a:ext>
                    </a:extLst>
                  </p:cNvPr>
                  <p:cNvCxnSpPr>
                    <a:cxnSpLocks/>
                    <a:stCxn id="555" idx="6"/>
                    <a:endCxn id="562" idx="2"/>
                  </p:cNvCxnSpPr>
                  <p:nvPr/>
                </p:nvCxnSpPr>
                <p:spPr>
                  <a:xfrm flipV="1">
                    <a:off x="4032038" y="3080129"/>
                    <a:ext cx="828000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7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3" name="Gerader Verbinder 582">
                    <a:extLst>
                      <a:ext uri="{FF2B5EF4-FFF2-40B4-BE49-F238E27FC236}">
                        <a16:creationId xmlns:a16="http://schemas.microsoft.com/office/drawing/2014/main" id="{9DFE7DFD-36F7-34EB-DBE4-07B26CC0F9C1}"/>
                      </a:ext>
                    </a:extLst>
                  </p:cNvPr>
                  <p:cNvCxnSpPr>
                    <a:cxnSpLocks/>
                    <a:stCxn id="554" idx="6"/>
                    <a:endCxn id="563" idx="2"/>
                  </p:cNvCxnSpPr>
                  <p:nvPr/>
                </p:nvCxnSpPr>
                <p:spPr>
                  <a:xfrm>
                    <a:off x="4032038" y="2900129"/>
                    <a:ext cx="828000" cy="54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4" name="Gerader Verbinder 583">
                    <a:extLst>
                      <a:ext uri="{FF2B5EF4-FFF2-40B4-BE49-F238E27FC236}">
                        <a16:creationId xmlns:a16="http://schemas.microsoft.com/office/drawing/2014/main" id="{63FC8A67-EE6E-855D-2E74-E08EF9940BBB}"/>
                      </a:ext>
                    </a:extLst>
                  </p:cNvPr>
                  <p:cNvCxnSpPr>
                    <a:cxnSpLocks/>
                    <a:stCxn id="555" idx="6"/>
                    <a:endCxn id="563" idx="2"/>
                  </p:cNvCxnSpPr>
                  <p:nvPr/>
                </p:nvCxnSpPr>
                <p:spPr>
                  <a:xfrm>
                    <a:off x="4032038" y="3260129"/>
                    <a:ext cx="828000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5" name="Gerader Verbinder 584">
                    <a:extLst>
                      <a:ext uri="{FF2B5EF4-FFF2-40B4-BE49-F238E27FC236}">
                        <a16:creationId xmlns:a16="http://schemas.microsoft.com/office/drawing/2014/main" id="{70CECDDE-85F5-7F65-44B5-A562B0D5EBEB}"/>
                      </a:ext>
                    </a:extLst>
                  </p:cNvPr>
                  <p:cNvCxnSpPr>
                    <a:cxnSpLocks/>
                    <a:stCxn id="557" idx="6"/>
                    <a:endCxn id="563" idx="2"/>
                  </p:cNvCxnSpPr>
                  <p:nvPr/>
                </p:nvCxnSpPr>
                <p:spPr>
                  <a:xfrm flipV="1">
                    <a:off x="4032038" y="3440129"/>
                    <a:ext cx="828000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Gerader Verbinder 585">
                    <a:extLst>
                      <a:ext uri="{FF2B5EF4-FFF2-40B4-BE49-F238E27FC236}">
                        <a16:creationId xmlns:a16="http://schemas.microsoft.com/office/drawing/2014/main" id="{676B3AAF-5494-1060-A906-4930B00DE255}"/>
                      </a:ext>
                    </a:extLst>
                  </p:cNvPr>
                  <p:cNvCxnSpPr>
                    <a:cxnSpLocks/>
                    <a:stCxn id="558" idx="6"/>
                    <a:endCxn id="564" idx="2"/>
                  </p:cNvCxnSpPr>
                  <p:nvPr/>
                </p:nvCxnSpPr>
                <p:spPr>
                  <a:xfrm flipV="1">
                    <a:off x="4032038" y="3800129"/>
                    <a:ext cx="828000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7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7" name="Gerader Verbinder 586">
                    <a:extLst>
                      <a:ext uri="{FF2B5EF4-FFF2-40B4-BE49-F238E27FC236}">
                        <a16:creationId xmlns:a16="http://schemas.microsoft.com/office/drawing/2014/main" id="{E2970BFD-12C1-1548-7C7B-60C4911CC5BD}"/>
                      </a:ext>
                    </a:extLst>
                  </p:cNvPr>
                  <p:cNvCxnSpPr>
                    <a:cxnSpLocks/>
                    <a:stCxn id="556" idx="6"/>
                    <a:endCxn id="565" idx="2"/>
                  </p:cNvCxnSpPr>
                  <p:nvPr/>
                </p:nvCxnSpPr>
                <p:spPr>
                  <a:xfrm>
                    <a:off x="4032038" y="3620129"/>
                    <a:ext cx="828000" cy="54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8" name="Gerader Verbinder 587">
                    <a:extLst>
                      <a:ext uri="{FF2B5EF4-FFF2-40B4-BE49-F238E27FC236}">
                        <a16:creationId xmlns:a16="http://schemas.microsoft.com/office/drawing/2014/main" id="{E348A49C-40B3-1FAD-B0C9-6C4D44C72748}"/>
                      </a:ext>
                    </a:extLst>
                  </p:cNvPr>
                  <p:cNvCxnSpPr>
                    <a:cxnSpLocks/>
                    <a:stCxn id="560" idx="6"/>
                    <a:endCxn id="566" idx="2"/>
                  </p:cNvCxnSpPr>
                  <p:nvPr/>
                </p:nvCxnSpPr>
                <p:spPr>
                  <a:xfrm flipV="1">
                    <a:off x="5112038" y="2180129"/>
                    <a:ext cx="821762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9" name="Gerader Verbinder 588">
                    <a:extLst>
                      <a:ext uri="{FF2B5EF4-FFF2-40B4-BE49-F238E27FC236}">
                        <a16:creationId xmlns:a16="http://schemas.microsoft.com/office/drawing/2014/main" id="{321FCB76-E9CE-309F-86F6-A53463B43FE1}"/>
                      </a:ext>
                    </a:extLst>
                  </p:cNvPr>
                  <p:cNvCxnSpPr>
                    <a:cxnSpLocks/>
                    <a:stCxn id="559" idx="6"/>
                    <a:endCxn id="567" idx="2"/>
                  </p:cNvCxnSpPr>
                  <p:nvPr/>
                </p:nvCxnSpPr>
                <p:spPr>
                  <a:xfrm>
                    <a:off x="5112038" y="2000129"/>
                    <a:ext cx="816697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0" name="Gerader Verbinder 589">
                    <a:extLst>
                      <a:ext uri="{FF2B5EF4-FFF2-40B4-BE49-F238E27FC236}">
                        <a16:creationId xmlns:a16="http://schemas.microsoft.com/office/drawing/2014/main" id="{C61C1752-267D-B245-71E9-D95FA07F9B15}"/>
                      </a:ext>
                    </a:extLst>
                  </p:cNvPr>
                  <p:cNvCxnSpPr>
                    <a:cxnSpLocks/>
                    <a:stCxn id="562" idx="6"/>
                    <a:endCxn id="567" idx="2"/>
                  </p:cNvCxnSpPr>
                  <p:nvPr/>
                </p:nvCxnSpPr>
                <p:spPr>
                  <a:xfrm flipV="1">
                    <a:off x="5112038" y="2540129"/>
                    <a:ext cx="816697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1" name="Gerader Verbinder 590">
                    <a:extLst>
                      <a:ext uri="{FF2B5EF4-FFF2-40B4-BE49-F238E27FC236}">
                        <a16:creationId xmlns:a16="http://schemas.microsoft.com/office/drawing/2014/main" id="{9FC82B93-196E-7283-D1CA-43886B329132}"/>
                      </a:ext>
                    </a:extLst>
                  </p:cNvPr>
                  <p:cNvCxnSpPr>
                    <a:cxnSpLocks/>
                    <a:stCxn id="561" idx="6"/>
                    <a:endCxn id="568" idx="2"/>
                  </p:cNvCxnSpPr>
                  <p:nvPr/>
                </p:nvCxnSpPr>
                <p:spPr>
                  <a:xfrm>
                    <a:off x="5112038" y="2720129"/>
                    <a:ext cx="816697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7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2" name="Gerader Verbinder 591">
                    <a:extLst>
                      <a:ext uri="{FF2B5EF4-FFF2-40B4-BE49-F238E27FC236}">
                        <a16:creationId xmlns:a16="http://schemas.microsoft.com/office/drawing/2014/main" id="{2658D10F-428D-C60D-1B16-9BA55531C727}"/>
                      </a:ext>
                    </a:extLst>
                  </p:cNvPr>
                  <p:cNvCxnSpPr>
                    <a:cxnSpLocks/>
                    <a:stCxn id="562" idx="6"/>
                    <a:endCxn id="568" idx="2"/>
                  </p:cNvCxnSpPr>
                  <p:nvPr/>
                </p:nvCxnSpPr>
                <p:spPr>
                  <a:xfrm flipV="1">
                    <a:off x="5112038" y="2900129"/>
                    <a:ext cx="816697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7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3" name="Gerader Verbinder 592">
                    <a:extLst>
                      <a:ext uri="{FF2B5EF4-FFF2-40B4-BE49-F238E27FC236}">
                        <a16:creationId xmlns:a16="http://schemas.microsoft.com/office/drawing/2014/main" id="{E693F85C-DD74-7248-0198-77A4EFCE6E4A}"/>
                      </a:ext>
                    </a:extLst>
                  </p:cNvPr>
                  <p:cNvCxnSpPr>
                    <a:cxnSpLocks/>
                    <a:stCxn id="561" idx="6"/>
                    <a:endCxn id="569" idx="2"/>
                  </p:cNvCxnSpPr>
                  <p:nvPr/>
                </p:nvCxnSpPr>
                <p:spPr>
                  <a:xfrm>
                    <a:off x="5112038" y="2720129"/>
                    <a:ext cx="816697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Gerader Verbinder 593">
                    <a:extLst>
                      <a:ext uri="{FF2B5EF4-FFF2-40B4-BE49-F238E27FC236}">
                        <a16:creationId xmlns:a16="http://schemas.microsoft.com/office/drawing/2014/main" id="{0A6DCE62-720E-90F1-21C1-AB030AFDD114}"/>
                      </a:ext>
                    </a:extLst>
                  </p:cNvPr>
                  <p:cNvCxnSpPr>
                    <a:cxnSpLocks/>
                    <a:stCxn id="564" idx="6"/>
                    <a:endCxn id="569" idx="2"/>
                  </p:cNvCxnSpPr>
                  <p:nvPr/>
                </p:nvCxnSpPr>
                <p:spPr>
                  <a:xfrm flipV="1">
                    <a:off x="5112038" y="3260129"/>
                    <a:ext cx="816697" cy="54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5" name="Gerader Verbinder 594">
                    <a:extLst>
                      <a:ext uri="{FF2B5EF4-FFF2-40B4-BE49-F238E27FC236}">
                        <a16:creationId xmlns:a16="http://schemas.microsoft.com/office/drawing/2014/main" id="{961EBE51-051C-6825-002C-9AA37BD594F5}"/>
                      </a:ext>
                    </a:extLst>
                  </p:cNvPr>
                  <p:cNvCxnSpPr>
                    <a:cxnSpLocks/>
                    <a:stCxn id="565" idx="6"/>
                    <a:endCxn id="570" idx="2"/>
                  </p:cNvCxnSpPr>
                  <p:nvPr/>
                </p:nvCxnSpPr>
                <p:spPr>
                  <a:xfrm flipV="1">
                    <a:off x="5112038" y="3620129"/>
                    <a:ext cx="816697" cy="5400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6" name="Gerader Verbinder 595">
                    <a:extLst>
                      <a:ext uri="{FF2B5EF4-FFF2-40B4-BE49-F238E27FC236}">
                        <a16:creationId xmlns:a16="http://schemas.microsoft.com/office/drawing/2014/main" id="{63DB8860-C729-EC98-3F79-75804303F8B1}"/>
                      </a:ext>
                    </a:extLst>
                  </p:cNvPr>
                  <p:cNvCxnSpPr>
                    <a:cxnSpLocks/>
                    <a:stCxn id="563" idx="6"/>
                    <a:endCxn id="571" idx="2"/>
                  </p:cNvCxnSpPr>
                  <p:nvPr/>
                </p:nvCxnSpPr>
                <p:spPr>
                  <a:xfrm>
                    <a:off x="5112038" y="3440129"/>
                    <a:ext cx="816697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7" name="Gerader Verbinder 596">
                    <a:extLst>
                      <a:ext uri="{FF2B5EF4-FFF2-40B4-BE49-F238E27FC236}">
                        <a16:creationId xmlns:a16="http://schemas.microsoft.com/office/drawing/2014/main" id="{482EC3C0-79DE-EFA2-746F-A44E89AC647D}"/>
                      </a:ext>
                    </a:extLst>
                  </p:cNvPr>
                  <p:cNvCxnSpPr>
                    <a:cxnSpLocks/>
                    <a:stCxn id="566" idx="6"/>
                    <a:endCxn id="572" idx="2"/>
                  </p:cNvCxnSpPr>
                  <p:nvPr/>
                </p:nvCxnSpPr>
                <p:spPr>
                  <a:xfrm>
                    <a:off x="6185800" y="2180129"/>
                    <a:ext cx="751362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7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8" name="Gerader Verbinder 597">
                    <a:extLst>
                      <a:ext uri="{FF2B5EF4-FFF2-40B4-BE49-F238E27FC236}">
                        <a16:creationId xmlns:a16="http://schemas.microsoft.com/office/drawing/2014/main" id="{B745D8D1-CF21-D3D4-0110-A1D4FA756E89}"/>
                      </a:ext>
                    </a:extLst>
                  </p:cNvPr>
                  <p:cNvCxnSpPr>
                    <a:cxnSpLocks/>
                    <a:stCxn id="568" idx="6"/>
                    <a:endCxn id="572" idx="2"/>
                  </p:cNvCxnSpPr>
                  <p:nvPr/>
                </p:nvCxnSpPr>
                <p:spPr>
                  <a:xfrm flipV="1">
                    <a:off x="6180735" y="2360129"/>
                    <a:ext cx="756427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9" name="Gerader Verbinder 598">
                    <a:extLst>
                      <a:ext uri="{FF2B5EF4-FFF2-40B4-BE49-F238E27FC236}">
                        <a16:creationId xmlns:a16="http://schemas.microsoft.com/office/drawing/2014/main" id="{745C1A97-09CE-AB99-0B2F-FB9041705FF1}"/>
                      </a:ext>
                    </a:extLst>
                  </p:cNvPr>
                  <p:cNvCxnSpPr>
                    <a:cxnSpLocks/>
                    <a:stCxn id="567" idx="6"/>
                    <a:endCxn id="573" idx="2"/>
                  </p:cNvCxnSpPr>
                  <p:nvPr/>
                </p:nvCxnSpPr>
                <p:spPr>
                  <a:xfrm>
                    <a:off x="6180735" y="2540129"/>
                    <a:ext cx="751362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0" name="Gerader Verbinder 599">
                    <a:extLst>
                      <a:ext uri="{FF2B5EF4-FFF2-40B4-BE49-F238E27FC236}">
                        <a16:creationId xmlns:a16="http://schemas.microsoft.com/office/drawing/2014/main" id="{880C9BA7-A268-940E-DB2E-D017A9C5038A}"/>
                      </a:ext>
                    </a:extLst>
                  </p:cNvPr>
                  <p:cNvCxnSpPr>
                    <a:cxnSpLocks/>
                    <a:stCxn id="568" idx="6"/>
                    <a:endCxn id="573" idx="2"/>
                  </p:cNvCxnSpPr>
                  <p:nvPr/>
                </p:nvCxnSpPr>
                <p:spPr>
                  <a:xfrm flipV="1">
                    <a:off x="6180735" y="2720129"/>
                    <a:ext cx="751362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Gerader Verbinder 600">
                    <a:extLst>
                      <a:ext uri="{FF2B5EF4-FFF2-40B4-BE49-F238E27FC236}">
                        <a16:creationId xmlns:a16="http://schemas.microsoft.com/office/drawing/2014/main" id="{79A14318-27CD-251E-008D-747BE83A330D}"/>
                      </a:ext>
                    </a:extLst>
                  </p:cNvPr>
                  <p:cNvCxnSpPr>
                    <a:cxnSpLocks/>
                    <a:stCxn id="570" idx="6"/>
                    <a:endCxn id="574" idx="2"/>
                  </p:cNvCxnSpPr>
                  <p:nvPr/>
                </p:nvCxnSpPr>
                <p:spPr>
                  <a:xfrm flipV="1">
                    <a:off x="6180735" y="3080129"/>
                    <a:ext cx="751362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Gerader Verbinder 601">
                    <a:extLst>
                      <a:ext uri="{FF2B5EF4-FFF2-40B4-BE49-F238E27FC236}">
                        <a16:creationId xmlns:a16="http://schemas.microsoft.com/office/drawing/2014/main" id="{7B150C7C-AF5D-125E-05C0-C2A8950708A0}"/>
                      </a:ext>
                    </a:extLst>
                  </p:cNvPr>
                  <p:cNvCxnSpPr>
                    <a:cxnSpLocks/>
                    <a:stCxn id="569" idx="6"/>
                    <a:endCxn id="575" idx="2"/>
                  </p:cNvCxnSpPr>
                  <p:nvPr/>
                </p:nvCxnSpPr>
                <p:spPr>
                  <a:xfrm>
                    <a:off x="6180735" y="3260129"/>
                    <a:ext cx="751362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5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3" name="Gerader Verbinder 602">
                    <a:extLst>
                      <a:ext uri="{FF2B5EF4-FFF2-40B4-BE49-F238E27FC236}">
                        <a16:creationId xmlns:a16="http://schemas.microsoft.com/office/drawing/2014/main" id="{FF0966AE-A989-16CE-6466-F7F3D3D38C32}"/>
                      </a:ext>
                    </a:extLst>
                  </p:cNvPr>
                  <p:cNvCxnSpPr>
                    <a:cxnSpLocks/>
                    <a:stCxn id="570" idx="6"/>
                    <a:endCxn id="575" idx="2"/>
                  </p:cNvCxnSpPr>
                  <p:nvPr/>
                </p:nvCxnSpPr>
                <p:spPr>
                  <a:xfrm flipV="1">
                    <a:off x="6180735" y="3440129"/>
                    <a:ext cx="751362" cy="18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7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Gerader Verbinder 603">
                    <a:extLst>
                      <a:ext uri="{FF2B5EF4-FFF2-40B4-BE49-F238E27FC236}">
                        <a16:creationId xmlns:a16="http://schemas.microsoft.com/office/drawing/2014/main" id="{51F00780-2944-D6D4-7AC9-A30BBBD74FCD}"/>
                      </a:ext>
                    </a:extLst>
                  </p:cNvPr>
                  <p:cNvCxnSpPr>
                    <a:cxnSpLocks/>
                    <a:stCxn id="571" idx="6"/>
                    <a:endCxn id="575" idx="2"/>
                  </p:cNvCxnSpPr>
                  <p:nvPr/>
                </p:nvCxnSpPr>
                <p:spPr>
                  <a:xfrm flipV="1">
                    <a:off x="6180735" y="3440129"/>
                    <a:ext cx="751362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8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5" name="Gerader Verbinder 604">
                    <a:extLst>
                      <a:ext uri="{FF2B5EF4-FFF2-40B4-BE49-F238E27FC236}">
                        <a16:creationId xmlns:a16="http://schemas.microsoft.com/office/drawing/2014/main" id="{E02D389C-8DB9-2CE0-FB7D-23C16345A139}"/>
                      </a:ext>
                    </a:extLst>
                  </p:cNvPr>
                  <p:cNvCxnSpPr>
                    <a:cxnSpLocks/>
                    <a:stCxn id="569" idx="6"/>
                    <a:endCxn id="576" idx="2"/>
                  </p:cNvCxnSpPr>
                  <p:nvPr/>
                </p:nvCxnSpPr>
                <p:spPr>
                  <a:xfrm>
                    <a:off x="6180735" y="3260129"/>
                    <a:ext cx="751362" cy="540000"/>
                  </a:xfrm>
                  <a:prstGeom prst="line">
                    <a:avLst/>
                  </a:prstGeom>
                  <a:ln w="28575">
                    <a:solidFill>
                      <a:schemeClr val="accent1">
                        <a:alpha val="9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6" name="Pfeil: nach rechts 605">
                  <a:extLst>
                    <a:ext uri="{FF2B5EF4-FFF2-40B4-BE49-F238E27FC236}">
                      <a16:creationId xmlns:a16="http://schemas.microsoft.com/office/drawing/2014/main" id="{58A07AEA-8329-65AD-2920-7DE8BF81939B}"/>
                    </a:ext>
                  </a:extLst>
                </p:cNvPr>
                <p:cNvSpPr/>
                <p:nvPr/>
              </p:nvSpPr>
              <p:spPr>
                <a:xfrm>
                  <a:off x="6960906" y="4707338"/>
                  <a:ext cx="1236537" cy="616639"/>
                </a:xfrm>
                <a:prstGeom prst="rightArrow">
                  <a:avLst/>
                </a:prstGeom>
                <a:solidFill>
                  <a:schemeClr val="accent5">
                    <a:lumMod val="75000"/>
                  </a:schemeClr>
                </a:solidFill>
                <a:ln w="9525" cap="flat" cmpd="sng" algn="ctr">
                  <a:solidFill>
                    <a:srgbClr val="3F136C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800" b="1" i="0" u="none" strike="noStrike" kern="0" cap="none" spc="0" normalizeH="0" baseline="0" noProof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Bosch Office Sans"/>
                      <a:ea typeface="+mn-ea"/>
                      <a:cs typeface="+mn-cs"/>
                    </a:rPr>
                    <a:t>Pruning</a:t>
                  </a:r>
                  <a:endParaRPr kumimoji="0" lang="de-DE" sz="1800" b="1" i="0" u="none" strike="noStrike" kern="0" cap="none" spc="0" normalizeH="0" baseline="0" noProof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Bosch Office Sans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1508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5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4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5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16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17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19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0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27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29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0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3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4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36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37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9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0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2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4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4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0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1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52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4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5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5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5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5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0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6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6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6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69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0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1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2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4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5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76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7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7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8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4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8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8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29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29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9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0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0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0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0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0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0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0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1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1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1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1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1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17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2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2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1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3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3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5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5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5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6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6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6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6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6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7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7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8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9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9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9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0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0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1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3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59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0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1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62" dur="500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6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6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7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7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7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7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8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81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82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4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85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86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87" dur="500" fill="hold"/>
                                        <p:tgtEl>
                                          <p:spTgt spid="6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89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90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91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92" dur="5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4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9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9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9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1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02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4"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5"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6"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07" dur="500" fill="hold"/>
                                        <p:tgtEl>
                                          <p:spTgt spid="6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09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0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1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12" dur="500" fill="hold"/>
                                        <p:tgtEl>
                                          <p:spTgt spid="6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4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5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6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17" dur="500" fill="hold"/>
                                        <p:tgtEl>
                                          <p:spTgt spid="6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19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20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21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2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4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25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26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7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9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0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1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32" dur="500" fill="hold"/>
                                        <p:tgtEl>
                                          <p:spTgt spid="6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4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5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6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37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39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40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41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42" dur="500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4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45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46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47" dur="500" fill="hold"/>
                                        <p:tgtEl>
                                          <p:spTgt spid="6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49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50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51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52" dur="500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4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55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56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57" dur="500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59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60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61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62" dur="500" fill="hold"/>
                                        <p:tgtEl>
                                          <p:spTgt spid="6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4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65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66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67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69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0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1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72" dur="500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4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5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76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77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9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0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1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82" dur="5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4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5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86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87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9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90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91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92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4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95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96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97" dur="5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99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00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01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02" dur="5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4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05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06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07" dur="500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9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0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1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12" dur="500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4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5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6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17" dur="5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19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0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1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22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4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27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31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32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35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3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3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39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40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4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4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47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5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5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0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6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6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7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7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7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7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7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7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7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8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8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8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85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8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8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9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9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9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3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9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9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9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8" presetID="25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0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0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0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3" fill="hold">
                      <p:stCondLst>
                        <p:cond delay="indefinite"/>
                      </p:stCondLst>
                      <p:childTnLst>
                        <p:par>
                          <p:cTn id="704" fill="hold">
                            <p:stCondLst>
                              <p:cond delay="0"/>
                            </p:stCondLst>
                            <p:childTnLst>
                              <p:par>
                                <p:cTn id="7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7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1" fill="hold">
                      <p:stCondLst>
                        <p:cond delay="indefinite"/>
                      </p:stCondLst>
                      <p:childTnLst>
                        <p:par>
                          <p:cTn id="712" fill="hold">
                            <p:stCondLst>
                              <p:cond delay="0"/>
                            </p:stCondLst>
                            <p:childTnLst>
                              <p:par>
                                <p:cTn id="7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5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6" fill="hold">
                      <p:stCondLst>
                        <p:cond delay="indefinite"/>
                      </p:stCondLst>
                      <p:childTnLst>
                        <p:par>
                          <p:cTn id="717" fill="hold">
                            <p:stCondLst>
                              <p:cond delay="0"/>
                            </p:stCondLst>
                            <p:childTnLst>
                              <p:par>
                                <p:cTn id="7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1" fill="hold">
                      <p:stCondLst>
                        <p:cond delay="indefinite"/>
                      </p:stCondLst>
                      <p:childTnLst>
                        <p:par>
                          <p:cTn id="722" fill="hold">
                            <p:stCondLst>
                              <p:cond delay="0"/>
                            </p:stCondLst>
                            <p:childTnLst>
                              <p:par>
                                <p:cTn id="7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5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1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9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9" grpId="0" animBg="1"/>
      <p:bldP spid="140" grpId="0" animBg="1"/>
      <p:bldP spid="141" grpId="0" animBg="1"/>
      <p:bldP spid="142" grpId="0" animBg="1"/>
      <p:bldP spid="143" grpId="0" animBg="1"/>
      <p:bldP spid="136" grpId="0" animBg="1"/>
      <p:bldP spid="137" grpId="0" animBg="1"/>
      <p:bldP spid="138" grpId="0" animBg="1"/>
      <p:bldP spid="139" grpId="0" animBg="1"/>
      <p:bldP spid="132" grpId="0" animBg="1"/>
      <p:bldP spid="133" grpId="0" animBg="1"/>
      <p:bldP spid="134" grpId="0" animBg="1"/>
      <p:bldP spid="135" grpId="0" animBg="1"/>
      <p:bldP spid="108" grpId="0" animBg="1"/>
      <p:bldP spid="109" grpId="0" animBg="1"/>
      <p:bldP spid="110" grpId="0" animBg="1"/>
      <p:bldP spid="111" grpId="0" animBg="1"/>
      <p:bldP spid="104" grpId="0" animBg="1"/>
      <p:bldP spid="105" grpId="0" animBg="1"/>
      <p:bldP spid="106" grpId="0" animBg="1"/>
      <p:bldP spid="107" grpId="0" animBg="1"/>
      <p:bldP spid="100" grpId="0" animBg="1"/>
      <p:bldP spid="101" grpId="0" animBg="1"/>
      <p:bldP spid="102" grpId="0" animBg="1"/>
      <p:bldP spid="103" grpId="0" animBg="1"/>
      <p:bldP spid="76" grpId="0" animBg="1"/>
      <p:bldP spid="77" grpId="0" animBg="1"/>
      <p:bldP spid="78" grpId="0" animBg="1"/>
      <p:bldP spid="79" grpId="0" animBg="1"/>
      <p:bldP spid="72" grpId="0" animBg="1"/>
      <p:bldP spid="73" grpId="0" animBg="1"/>
      <p:bldP spid="74" grpId="0" animBg="1"/>
      <p:bldP spid="75" grpId="0" animBg="1"/>
      <p:bldP spid="68" grpId="0" animBg="1"/>
      <p:bldP spid="69" grpId="0" animBg="1"/>
      <p:bldP spid="70" grpId="0" animBg="1"/>
      <p:bldP spid="71" grpId="0" animBg="1"/>
      <p:bldP spid="44" grpId="0" animBg="1"/>
      <p:bldP spid="45" grpId="0" animBg="1"/>
      <p:bldP spid="46" grpId="0" animBg="1"/>
      <p:bldP spid="47" grpId="0" animBg="1"/>
      <p:bldP spid="40" grpId="0" animBg="1"/>
      <p:bldP spid="41" grpId="0" animBg="1"/>
      <p:bldP spid="42" grpId="0" animBg="1"/>
      <p:bldP spid="43" grpId="0" animBg="1"/>
      <p:bldP spid="36" grpId="0" animBg="1"/>
      <p:bldP spid="37" grpId="0" animBg="1"/>
      <p:bldP spid="38" grpId="0" animBg="1"/>
      <p:bldP spid="39" grpId="0" animBg="1"/>
      <p:bldP spid="384" grpId="0"/>
      <p:bldP spid="453" grpId="0"/>
      <p:bldP spid="453" grpId="1"/>
      <p:bldP spid="145" grpId="0" animBg="1"/>
      <p:bldP spid="145" grpId="1" animBg="1"/>
      <p:bldP spid="146" grpId="0" animBg="1"/>
      <p:bldP spid="146" grpId="1" animBg="1"/>
      <p:bldP spid="147" grpId="0" animBg="1"/>
      <p:bldP spid="147" grpId="1" animBg="1"/>
      <p:bldP spid="148" grpId="0" animBg="1"/>
      <p:bldP spid="148" grpId="1" animBg="1"/>
      <p:bldP spid="638" grpId="0" animBg="1"/>
      <p:bldP spid="638" grpId="1" animBg="1"/>
      <p:bldP spid="639" grpId="0" animBg="1"/>
      <p:bldP spid="639" grpId="1" animBg="1"/>
      <p:bldP spid="128" grpId="0" animBg="1"/>
      <p:bldP spid="128" grpId="1" animBg="1"/>
      <p:bldP spid="144" grpId="0" animBg="1"/>
      <p:bldP spid="144" grpId="1" animBg="1"/>
      <p:bldP spid="634" grpId="0" animBg="1"/>
      <p:bldP spid="634" grpId="1" animBg="1"/>
      <p:bldP spid="635" grpId="0" animBg="1"/>
      <p:bldP spid="635" grpId="1" animBg="1"/>
      <p:bldP spid="636" grpId="0" animBg="1"/>
      <p:bldP spid="636" grpId="1" animBg="1"/>
      <p:bldP spid="637" grpId="0" animBg="1"/>
      <p:bldP spid="637" grpId="1" animBg="1"/>
      <p:bldP spid="627" grpId="0" animBg="1"/>
      <p:bldP spid="627" grpId="1" animBg="1"/>
      <p:bldP spid="628" grpId="0" animBg="1"/>
      <p:bldP spid="628" grpId="1" animBg="1"/>
      <p:bldP spid="629" grpId="0" animBg="1"/>
      <p:bldP spid="629" grpId="1" animBg="1"/>
      <p:bldP spid="630" grpId="0" animBg="1"/>
      <p:bldP spid="630" grpId="1" animBg="1"/>
      <p:bldP spid="623" grpId="0" animBg="1"/>
      <p:bldP spid="623" grpId="1" animBg="1"/>
      <p:bldP spid="624" grpId="0" animBg="1"/>
      <p:bldP spid="624" grpId="1" animBg="1"/>
      <p:bldP spid="625" grpId="0" animBg="1"/>
      <p:bldP spid="625" grpId="1" animBg="1"/>
      <p:bldP spid="626" grpId="0" animBg="1"/>
      <p:bldP spid="626" grpId="1" animBg="1"/>
      <p:bldP spid="619" grpId="0" animBg="1"/>
      <p:bldP spid="619" grpId="1" animBg="1"/>
      <p:bldP spid="620" grpId="0" animBg="1"/>
      <p:bldP spid="620" grpId="1" animBg="1"/>
      <p:bldP spid="621" grpId="0" animBg="1"/>
      <p:bldP spid="621" grpId="1" animBg="1"/>
      <p:bldP spid="622" grpId="0" animBg="1"/>
      <p:bldP spid="622" grpId="1" animBg="1"/>
      <p:bldP spid="612" grpId="0" animBg="1"/>
      <p:bldP spid="612" grpId="1" animBg="1"/>
      <p:bldP spid="613" grpId="0" animBg="1"/>
      <p:bldP spid="613" grpId="1" animBg="1"/>
      <p:bldP spid="614" grpId="0" animBg="1"/>
      <p:bldP spid="614" grpId="1" animBg="1"/>
      <p:bldP spid="615" grpId="0" animBg="1"/>
      <p:bldP spid="615" grpId="1" animBg="1"/>
      <p:bldP spid="608" grpId="0" animBg="1"/>
      <p:bldP spid="608" grpId="1" animBg="1"/>
      <p:bldP spid="609" grpId="0" animBg="1"/>
      <p:bldP spid="609" grpId="1" animBg="1"/>
      <p:bldP spid="610" grpId="0" animBg="1"/>
      <p:bldP spid="610" grpId="1" animBg="1"/>
      <p:bldP spid="611" grpId="0" animBg="1"/>
      <p:bldP spid="611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17" grpId="0" animBg="1"/>
      <p:bldP spid="117" grpId="1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93" grpId="0" animBg="1"/>
      <p:bldP spid="93" grpId="1" animBg="1"/>
      <p:bldP spid="94" grpId="0" animBg="1"/>
      <p:bldP spid="94" grpId="1" animBg="1"/>
      <p:bldP spid="95" grpId="0" animBg="1"/>
      <p:bldP spid="95" grpId="1" animBg="1"/>
      <p:bldP spid="96" grpId="0" animBg="1"/>
      <p:bldP spid="96" grpId="1" animBg="1"/>
      <p:bldP spid="781" grpId="0" animBg="1"/>
      <p:bldP spid="782" grpId="0" animBg="1"/>
      <p:bldP spid="78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A6210A3-ED42-850C-87C4-F00167B1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Pruning</a:t>
            </a:r>
            <a:r>
              <a:rPr lang="de-DE"/>
              <a:t> Patterns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C62F7B6-EF1C-C7BA-541F-592E1F2C25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Structured and Unstructured Sparsity in Neural Networks</a:t>
            </a:r>
            <a:endParaRPr lang="de-DE"/>
          </a:p>
        </p:txBody>
      </p:sp>
      <p:grpSp>
        <p:nvGrpSpPr>
          <p:cNvPr id="936" name="Gruppieren 935">
            <a:extLst>
              <a:ext uri="{FF2B5EF4-FFF2-40B4-BE49-F238E27FC236}">
                <a16:creationId xmlns:a16="http://schemas.microsoft.com/office/drawing/2014/main" id="{620DACB0-2E3C-DF35-0EE1-97D70706F349}"/>
              </a:ext>
            </a:extLst>
          </p:cNvPr>
          <p:cNvGrpSpPr/>
          <p:nvPr/>
        </p:nvGrpSpPr>
        <p:grpSpPr>
          <a:xfrm>
            <a:off x="564503" y="1592118"/>
            <a:ext cx="3496355" cy="1730631"/>
            <a:chOff x="255277" y="2058592"/>
            <a:chExt cx="3496355" cy="1730631"/>
          </a:xfrm>
        </p:grpSpPr>
        <p:grpSp>
          <p:nvGrpSpPr>
            <p:cNvPr id="931" name="Gruppieren 930">
              <a:extLst>
                <a:ext uri="{FF2B5EF4-FFF2-40B4-BE49-F238E27FC236}">
                  <a16:creationId xmlns:a16="http://schemas.microsoft.com/office/drawing/2014/main" id="{F52A199E-2D8F-9909-8B7D-ABE065C41F62}"/>
                </a:ext>
              </a:extLst>
            </p:cNvPr>
            <p:cNvGrpSpPr/>
            <p:nvPr/>
          </p:nvGrpSpPr>
          <p:grpSpPr>
            <a:xfrm>
              <a:off x="255277" y="2447392"/>
              <a:ext cx="3496355" cy="1341831"/>
              <a:chOff x="255277" y="2447392"/>
              <a:chExt cx="3496355" cy="1341831"/>
            </a:xfrm>
          </p:grpSpPr>
          <p:grpSp>
            <p:nvGrpSpPr>
              <p:cNvPr id="361" name="Gruppieren 360">
                <a:extLst>
                  <a:ext uri="{FF2B5EF4-FFF2-40B4-BE49-F238E27FC236}">
                    <a16:creationId xmlns:a16="http://schemas.microsoft.com/office/drawing/2014/main" id="{7416A505-84DB-451B-444C-71568759708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10809" y="2447392"/>
                <a:ext cx="1340823" cy="1341831"/>
                <a:chOff x="5259150" y="2273750"/>
                <a:chExt cx="1631412" cy="1632638"/>
              </a:xfrm>
              <a:solidFill>
                <a:schemeClr val="accent1">
                  <a:lumMod val="75000"/>
                  <a:alpha val="85000"/>
                </a:schemeClr>
              </a:solidFill>
            </p:grpSpPr>
            <p:grpSp>
              <p:nvGrpSpPr>
                <p:cNvPr id="261" name="Gruppieren 260">
                  <a:extLst>
                    <a:ext uri="{FF2B5EF4-FFF2-40B4-BE49-F238E27FC236}">
                      <a16:creationId xmlns:a16="http://schemas.microsoft.com/office/drawing/2014/main" id="{EA9C2771-638A-B626-C398-11AA044E23F0}"/>
                    </a:ext>
                  </a:extLst>
                </p:cNvPr>
                <p:cNvGrpSpPr/>
                <p:nvPr/>
              </p:nvGrpSpPr>
              <p:grpSpPr>
                <a:xfrm>
                  <a:off x="5259150" y="3085306"/>
                  <a:ext cx="1631412" cy="821082"/>
                  <a:chOff x="5259150" y="3085306"/>
                  <a:chExt cx="1631412" cy="821082"/>
                </a:xfrm>
                <a:grpFill/>
              </p:grpSpPr>
              <p:grpSp>
                <p:nvGrpSpPr>
                  <p:cNvPr id="228" name="Gruppieren 227">
                    <a:extLst>
                      <a:ext uri="{FF2B5EF4-FFF2-40B4-BE49-F238E27FC236}">
                        <a16:creationId xmlns:a16="http://schemas.microsoft.com/office/drawing/2014/main" id="{C732157E-3EA8-D277-ADC7-FCF64C33DF0E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207" name="Gruppieren 206">
                      <a:extLst>
                        <a:ext uri="{FF2B5EF4-FFF2-40B4-BE49-F238E27FC236}">
                          <a16:creationId xmlns:a16="http://schemas.microsoft.com/office/drawing/2014/main" id="{A64044D6-A3FF-0492-2279-16F9D427C8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203" name="Würfel 202">
                        <a:extLst>
                          <a:ext uri="{FF2B5EF4-FFF2-40B4-BE49-F238E27FC236}">
                            <a16:creationId xmlns:a16="http://schemas.microsoft.com/office/drawing/2014/main" id="{39C8E58E-A349-A2A0-9378-1E9AB51FD53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5" name="Würfel 204">
                        <a:extLst>
                          <a:ext uri="{FF2B5EF4-FFF2-40B4-BE49-F238E27FC236}">
                            <a16:creationId xmlns:a16="http://schemas.microsoft.com/office/drawing/2014/main" id="{0E1AEBBC-203B-176C-3E16-0DA38AF70D6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06" name="Würfel 205">
                        <a:extLst>
                          <a:ext uri="{FF2B5EF4-FFF2-40B4-BE49-F238E27FC236}">
                            <a16:creationId xmlns:a16="http://schemas.microsoft.com/office/drawing/2014/main" id="{72C27EBD-03F1-7799-7A43-D880BD2BF35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12" name="Würfel 211">
                        <a:extLst>
                          <a:ext uri="{FF2B5EF4-FFF2-40B4-BE49-F238E27FC236}">
                            <a16:creationId xmlns:a16="http://schemas.microsoft.com/office/drawing/2014/main" id="{33BE3FCD-E125-8D3C-7427-DEFA1610DC1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18" name="Gruppieren 217">
                      <a:extLst>
                        <a:ext uri="{FF2B5EF4-FFF2-40B4-BE49-F238E27FC236}">
                          <a16:creationId xmlns:a16="http://schemas.microsoft.com/office/drawing/2014/main" id="{D8C8E9B4-1AAC-BBE8-0A35-3108B7BA0C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219" name="Würfel 218">
                        <a:extLst>
                          <a:ext uri="{FF2B5EF4-FFF2-40B4-BE49-F238E27FC236}">
                            <a16:creationId xmlns:a16="http://schemas.microsoft.com/office/drawing/2014/main" id="{13EFAC84-80F8-43BD-AA09-F75F36DE608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0" name="Würfel 219">
                        <a:extLst>
                          <a:ext uri="{FF2B5EF4-FFF2-40B4-BE49-F238E27FC236}">
                            <a16:creationId xmlns:a16="http://schemas.microsoft.com/office/drawing/2014/main" id="{C53828B5-9F95-0B7E-7215-FC280624F1F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1" name="Würfel 220">
                        <a:extLst>
                          <a:ext uri="{FF2B5EF4-FFF2-40B4-BE49-F238E27FC236}">
                            <a16:creationId xmlns:a16="http://schemas.microsoft.com/office/drawing/2014/main" id="{145E3C66-93AC-E803-7316-EC95F784DE8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2" name="Würfel 221">
                        <a:extLst>
                          <a:ext uri="{FF2B5EF4-FFF2-40B4-BE49-F238E27FC236}">
                            <a16:creationId xmlns:a16="http://schemas.microsoft.com/office/drawing/2014/main" id="{A13BEA7D-6924-1F30-3AF0-867340AF3BE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23" name="Gruppieren 222">
                      <a:extLst>
                        <a:ext uri="{FF2B5EF4-FFF2-40B4-BE49-F238E27FC236}">
                          <a16:creationId xmlns:a16="http://schemas.microsoft.com/office/drawing/2014/main" id="{E6BB93F5-ACA0-7D7B-3BBD-3846FAFB34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224" name="Würfel 223">
                        <a:extLst>
                          <a:ext uri="{FF2B5EF4-FFF2-40B4-BE49-F238E27FC236}">
                            <a16:creationId xmlns:a16="http://schemas.microsoft.com/office/drawing/2014/main" id="{63546341-6F27-C57F-F7CB-F5B6762CE6F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5" name="Würfel 224">
                        <a:extLst>
                          <a:ext uri="{FF2B5EF4-FFF2-40B4-BE49-F238E27FC236}">
                            <a16:creationId xmlns:a16="http://schemas.microsoft.com/office/drawing/2014/main" id="{708EEBAF-A96A-B574-C13C-E8E364AB83C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6" name="Würfel 225">
                        <a:extLst>
                          <a:ext uri="{FF2B5EF4-FFF2-40B4-BE49-F238E27FC236}">
                            <a16:creationId xmlns:a16="http://schemas.microsoft.com/office/drawing/2014/main" id="{418C8CFE-DEB9-5B03-1235-4E41B5D9F7A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27" name="Würfel 226">
                        <a:extLst>
                          <a:ext uri="{FF2B5EF4-FFF2-40B4-BE49-F238E27FC236}">
                            <a16:creationId xmlns:a16="http://schemas.microsoft.com/office/drawing/2014/main" id="{F12F40A1-F8AA-4051-E352-5FFE764E7A2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245" name="Gruppieren 244">
                    <a:extLst>
                      <a:ext uri="{FF2B5EF4-FFF2-40B4-BE49-F238E27FC236}">
                        <a16:creationId xmlns:a16="http://schemas.microsoft.com/office/drawing/2014/main" id="{4F525A78-7FD7-129D-DC5D-DA062982D923}"/>
                      </a:ext>
                    </a:extLst>
                  </p:cNvPr>
                  <p:cNvGrpSpPr/>
                  <p:nvPr/>
                </p:nvGrpSpPr>
                <p:grpSpPr>
                  <a:xfrm>
                    <a:off x="5532994" y="3359150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246" name="Gruppieren 245">
                      <a:extLst>
                        <a:ext uri="{FF2B5EF4-FFF2-40B4-BE49-F238E27FC236}">
                          <a16:creationId xmlns:a16="http://schemas.microsoft.com/office/drawing/2014/main" id="{DC5E541D-6E75-CC54-8D83-50A4B753C95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257" name="Würfel 256">
                        <a:extLst>
                          <a:ext uri="{FF2B5EF4-FFF2-40B4-BE49-F238E27FC236}">
                            <a16:creationId xmlns:a16="http://schemas.microsoft.com/office/drawing/2014/main" id="{A10332AD-07DA-44BF-0174-DB9981BBC54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8" name="Würfel 257">
                        <a:extLst>
                          <a:ext uri="{FF2B5EF4-FFF2-40B4-BE49-F238E27FC236}">
                            <a16:creationId xmlns:a16="http://schemas.microsoft.com/office/drawing/2014/main" id="{7C61AC9A-A079-CF7F-0420-381FC82B62C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9" name="Würfel 258">
                        <a:extLst>
                          <a:ext uri="{FF2B5EF4-FFF2-40B4-BE49-F238E27FC236}">
                            <a16:creationId xmlns:a16="http://schemas.microsoft.com/office/drawing/2014/main" id="{7F7FB4DE-69AC-C9DF-DFE8-99B2608EFBB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0" name="Würfel 259">
                        <a:extLst>
                          <a:ext uri="{FF2B5EF4-FFF2-40B4-BE49-F238E27FC236}">
                            <a16:creationId xmlns:a16="http://schemas.microsoft.com/office/drawing/2014/main" id="{F225CEAC-FC64-555C-057C-8A384364179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47" name="Gruppieren 246">
                      <a:extLst>
                        <a:ext uri="{FF2B5EF4-FFF2-40B4-BE49-F238E27FC236}">
                          <a16:creationId xmlns:a16="http://schemas.microsoft.com/office/drawing/2014/main" id="{C639B33F-5E34-8B0E-7014-E4F0770C75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253" name="Würfel 252">
                        <a:extLst>
                          <a:ext uri="{FF2B5EF4-FFF2-40B4-BE49-F238E27FC236}">
                            <a16:creationId xmlns:a16="http://schemas.microsoft.com/office/drawing/2014/main" id="{1B60F3E4-4F0A-F028-8057-6B56C3B71B9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4" name="Würfel 253">
                        <a:extLst>
                          <a:ext uri="{FF2B5EF4-FFF2-40B4-BE49-F238E27FC236}">
                            <a16:creationId xmlns:a16="http://schemas.microsoft.com/office/drawing/2014/main" id="{DD4CD503-898D-16CB-AEFF-DA27D61FA21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5" name="Würfel 254">
                        <a:extLst>
                          <a:ext uri="{FF2B5EF4-FFF2-40B4-BE49-F238E27FC236}">
                            <a16:creationId xmlns:a16="http://schemas.microsoft.com/office/drawing/2014/main" id="{5DEFE653-972E-29E0-1329-85CD69E35ED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6" name="Würfel 255">
                        <a:extLst>
                          <a:ext uri="{FF2B5EF4-FFF2-40B4-BE49-F238E27FC236}">
                            <a16:creationId xmlns:a16="http://schemas.microsoft.com/office/drawing/2014/main" id="{8398B262-266A-1DAB-C7D7-AB526023ED3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48" name="Gruppieren 247">
                      <a:extLst>
                        <a:ext uri="{FF2B5EF4-FFF2-40B4-BE49-F238E27FC236}">
                          <a16:creationId xmlns:a16="http://schemas.microsoft.com/office/drawing/2014/main" id="{33543E14-B46D-B85A-4D84-6A376D497D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249" name="Würfel 248">
                        <a:extLst>
                          <a:ext uri="{FF2B5EF4-FFF2-40B4-BE49-F238E27FC236}">
                            <a16:creationId xmlns:a16="http://schemas.microsoft.com/office/drawing/2014/main" id="{29E11834-186A-D802-8E53-2FC6BC18536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0" name="Würfel 249">
                        <a:extLst>
                          <a:ext uri="{FF2B5EF4-FFF2-40B4-BE49-F238E27FC236}">
                            <a16:creationId xmlns:a16="http://schemas.microsoft.com/office/drawing/2014/main" id="{9977ECD0-981B-F363-A2FB-F7C977DFB28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1" name="Würfel 250">
                        <a:extLst>
                          <a:ext uri="{FF2B5EF4-FFF2-40B4-BE49-F238E27FC236}">
                            <a16:creationId xmlns:a16="http://schemas.microsoft.com/office/drawing/2014/main" id="{430F2550-DB36-CE9E-7F14-C01022E3607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52" name="Würfel 251">
                        <a:extLst>
                          <a:ext uri="{FF2B5EF4-FFF2-40B4-BE49-F238E27FC236}">
                            <a16:creationId xmlns:a16="http://schemas.microsoft.com/office/drawing/2014/main" id="{31C288E6-A634-E377-41EB-9CBEAD920CD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62" name="Gruppieren 261">
                  <a:extLst>
                    <a:ext uri="{FF2B5EF4-FFF2-40B4-BE49-F238E27FC236}">
                      <a16:creationId xmlns:a16="http://schemas.microsoft.com/office/drawing/2014/main" id="{9F00EB12-B7A1-A7AB-FADE-1C540AB6E307}"/>
                    </a:ext>
                  </a:extLst>
                </p:cNvPr>
                <p:cNvGrpSpPr/>
                <p:nvPr/>
              </p:nvGrpSpPr>
              <p:grpSpPr>
                <a:xfrm>
                  <a:off x="5259150" y="2816225"/>
                  <a:ext cx="1631412" cy="821082"/>
                  <a:chOff x="5259150" y="3085306"/>
                  <a:chExt cx="1631412" cy="821082"/>
                </a:xfrm>
                <a:grpFill/>
              </p:grpSpPr>
              <p:grpSp>
                <p:nvGrpSpPr>
                  <p:cNvPr id="263" name="Gruppieren 262">
                    <a:extLst>
                      <a:ext uri="{FF2B5EF4-FFF2-40B4-BE49-F238E27FC236}">
                        <a16:creationId xmlns:a16="http://schemas.microsoft.com/office/drawing/2014/main" id="{B298F810-C5AA-63DC-6420-41680F7596A7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280" name="Gruppieren 279">
                      <a:extLst>
                        <a:ext uri="{FF2B5EF4-FFF2-40B4-BE49-F238E27FC236}">
                          <a16:creationId xmlns:a16="http://schemas.microsoft.com/office/drawing/2014/main" id="{12402AED-5FD6-F44F-9770-1E215DA500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291" name="Würfel 290">
                        <a:extLst>
                          <a:ext uri="{FF2B5EF4-FFF2-40B4-BE49-F238E27FC236}">
                            <a16:creationId xmlns:a16="http://schemas.microsoft.com/office/drawing/2014/main" id="{7AE79A41-EA5E-68AA-BEC6-399F82340BE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2" name="Würfel 291">
                        <a:extLst>
                          <a:ext uri="{FF2B5EF4-FFF2-40B4-BE49-F238E27FC236}">
                            <a16:creationId xmlns:a16="http://schemas.microsoft.com/office/drawing/2014/main" id="{39D2E22B-9549-FDA1-BB89-4B992982004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3" name="Würfel 292">
                        <a:extLst>
                          <a:ext uri="{FF2B5EF4-FFF2-40B4-BE49-F238E27FC236}">
                            <a16:creationId xmlns:a16="http://schemas.microsoft.com/office/drawing/2014/main" id="{23ED1CF0-35FB-4F16-C9FF-A7DAB93B805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4" name="Würfel 293">
                        <a:extLst>
                          <a:ext uri="{FF2B5EF4-FFF2-40B4-BE49-F238E27FC236}">
                            <a16:creationId xmlns:a16="http://schemas.microsoft.com/office/drawing/2014/main" id="{9662B5A3-4EED-8EFD-18F7-409F4A0BC85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81" name="Gruppieren 280">
                      <a:extLst>
                        <a:ext uri="{FF2B5EF4-FFF2-40B4-BE49-F238E27FC236}">
                          <a16:creationId xmlns:a16="http://schemas.microsoft.com/office/drawing/2014/main" id="{733DF7F0-0764-BD5E-A1B0-42FBD7DD12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287" name="Würfel 286">
                        <a:extLst>
                          <a:ext uri="{FF2B5EF4-FFF2-40B4-BE49-F238E27FC236}">
                            <a16:creationId xmlns:a16="http://schemas.microsoft.com/office/drawing/2014/main" id="{6A81B289-72AE-55AB-DE57-98E674FD95C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8" name="Würfel 287">
                        <a:extLst>
                          <a:ext uri="{FF2B5EF4-FFF2-40B4-BE49-F238E27FC236}">
                            <a16:creationId xmlns:a16="http://schemas.microsoft.com/office/drawing/2014/main" id="{EFD68920-2586-5D63-F0FD-060D3F574F3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9" name="Würfel 288">
                        <a:extLst>
                          <a:ext uri="{FF2B5EF4-FFF2-40B4-BE49-F238E27FC236}">
                            <a16:creationId xmlns:a16="http://schemas.microsoft.com/office/drawing/2014/main" id="{57492620-5FDA-95B2-B2CB-1FEB220E0AC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90" name="Würfel 289">
                        <a:extLst>
                          <a:ext uri="{FF2B5EF4-FFF2-40B4-BE49-F238E27FC236}">
                            <a16:creationId xmlns:a16="http://schemas.microsoft.com/office/drawing/2014/main" id="{85B4D3BD-3D82-6197-39B5-C5C47365090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82" name="Gruppieren 281">
                      <a:extLst>
                        <a:ext uri="{FF2B5EF4-FFF2-40B4-BE49-F238E27FC236}">
                          <a16:creationId xmlns:a16="http://schemas.microsoft.com/office/drawing/2014/main" id="{8FFA3536-CA6E-CE47-3A26-94F2B617E7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283" name="Würfel 282">
                        <a:extLst>
                          <a:ext uri="{FF2B5EF4-FFF2-40B4-BE49-F238E27FC236}">
                            <a16:creationId xmlns:a16="http://schemas.microsoft.com/office/drawing/2014/main" id="{22603EDF-383D-02C4-CCE7-989F463CC44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4" name="Würfel 283">
                        <a:extLst>
                          <a:ext uri="{FF2B5EF4-FFF2-40B4-BE49-F238E27FC236}">
                            <a16:creationId xmlns:a16="http://schemas.microsoft.com/office/drawing/2014/main" id="{74D430F8-6A57-BA78-F906-C04B70D0151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5" name="Würfel 284">
                        <a:extLst>
                          <a:ext uri="{FF2B5EF4-FFF2-40B4-BE49-F238E27FC236}">
                            <a16:creationId xmlns:a16="http://schemas.microsoft.com/office/drawing/2014/main" id="{E4FBCD49-ECEF-987C-2DF3-8059D7E7E75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86" name="Würfel 285">
                        <a:extLst>
                          <a:ext uri="{FF2B5EF4-FFF2-40B4-BE49-F238E27FC236}">
                            <a16:creationId xmlns:a16="http://schemas.microsoft.com/office/drawing/2014/main" id="{A8165537-2060-F179-A31D-D35D6E00013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264" name="Gruppieren 263">
                    <a:extLst>
                      <a:ext uri="{FF2B5EF4-FFF2-40B4-BE49-F238E27FC236}">
                        <a16:creationId xmlns:a16="http://schemas.microsoft.com/office/drawing/2014/main" id="{753599BA-64D8-1C16-4621-D1688BDB795E}"/>
                      </a:ext>
                    </a:extLst>
                  </p:cNvPr>
                  <p:cNvGrpSpPr/>
                  <p:nvPr/>
                </p:nvGrpSpPr>
                <p:grpSpPr>
                  <a:xfrm>
                    <a:off x="5532994" y="3359150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265" name="Gruppieren 264">
                      <a:extLst>
                        <a:ext uri="{FF2B5EF4-FFF2-40B4-BE49-F238E27FC236}">
                          <a16:creationId xmlns:a16="http://schemas.microsoft.com/office/drawing/2014/main" id="{37300321-3CD9-5BA4-DCAD-5960D886EEC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276" name="Würfel 275">
                        <a:extLst>
                          <a:ext uri="{FF2B5EF4-FFF2-40B4-BE49-F238E27FC236}">
                            <a16:creationId xmlns:a16="http://schemas.microsoft.com/office/drawing/2014/main" id="{4B5B4ADF-E06B-856E-8307-30C56321986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7" name="Würfel 276">
                        <a:extLst>
                          <a:ext uri="{FF2B5EF4-FFF2-40B4-BE49-F238E27FC236}">
                            <a16:creationId xmlns:a16="http://schemas.microsoft.com/office/drawing/2014/main" id="{4B1E51CE-3C17-0FB3-0E9C-6BBA94B443A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8" name="Würfel 277">
                        <a:extLst>
                          <a:ext uri="{FF2B5EF4-FFF2-40B4-BE49-F238E27FC236}">
                            <a16:creationId xmlns:a16="http://schemas.microsoft.com/office/drawing/2014/main" id="{47727338-323E-CC91-8FA6-83166523D7F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9" name="Würfel 278">
                        <a:extLst>
                          <a:ext uri="{FF2B5EF4-FFF2-40B4-BE49-F238E27FC236}">
                            <a16:creationId xmlns:a16="http://schemas.microsoft.com/office/drawing/2014/main" id="{8875F3B9-5C03-1045-322C-F4A8FBCA8C3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66" name="Gruppieren 265">
                      <a:extLst>
                        <a:ext uri="{FF2B5EF4-FFF2-40B4-BE49-F238E27FC236}">
                          <a16:creationId xmlns:a16="http://schemas.microsoft.com/office/drawing/2014/main" id="{85B2C7C5-EB8D-9778-D8DE-CB0A9A428C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272" name="Würfel 271">
                        <a:extLst>
                          <a:ext uri="{FF2B5EF4-FFF2-40B4-BE49-F238E27FC236}">
                            <a16:creationId xmlns:a16="http://schemas.microsoft.com/office/drawing/2014/main" id="{15D45D36-200E-B718-188C-608C8CD8DA0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3" name="Würfel 272">
                        <a:extLst>
                          <a:ext uri="{FF2B5EF4-FFF2-40B4-BE49-F238E27FC236}">
                            <a16:creationId xmlns:a16="http://schemas.microsoft.com/office/drawing/2014/main" id="{8C0303A2-284E-1B57-7E00-7B38C819D78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4" name="Würfel 273">
                        <a:extLst>
                          <a:ext uri="{FF2B5EF4-FFF2-40B4-BE49-F238E27FC236}">
                            <a16:creationId xmlns:a16="http://schemas.microsoft.com/office/drawing/2014/main" id="{8E81A390-EE58-5140-656D-8A864ED7C02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5" name="Würfel 274">
                        <a:extLst>
                          <a:ext uri="{FF2B5EF4-FFF2-40B4-BE49-F238E27FC236}">
                            <a16:creationId xmlns:a16="http://schemas.microsoft.com/office/drawing/2014/main" id="{284E1527-9163-E2BE-22D0-2D8378A157E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67" name="Gruppieren 266">
                      <a:extLst>
                        <a:ext uri="{FF2B5EF4-FFF2-40B4-BE49-F238E27FC236}">
                          <a16:creationId xmlns:a16="http://schemas.microsoft.com/office/drawing/2014/main" id="{ACA1BD2E-B3D4-FC3D-B939-99A445B753D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268" name="Würfel 267">
                        <a:extLst>
                          <a:ext uri="{FF2B5EF4-FFF2-40B4-BE49-F238E27FC236}">
                            <a16:creationId xmlns:a16="http://schemas.microsoft.com/office/drawing/2014/main" id="{D9AB3505-4734-DBFC-1789-36F9327BA90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69" name="Würfel 268">
                        <a:extLst>
                          <a:ext uri="{FF2B5EF4-FFF2-40B4-BE49-F238E27FC236}">
                            <a16:creationId xmlns:a16="http://schemas.microsoft.com/office/drawing/2014/main" id="{02106572-BC41-835D-A4A6-877740E9A88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0" name="Würfel 269">
                        <a:extLst>
                          <a:ext uri="{FF2B5EF4-FFF2-40B4-BE49-F238E27FC236}">
                            <a16:creationId xmlns:a16="http://schemas.microsoft.com/office/drawing/2014/main" id="{09F3D42A-9918-B910-2C22-402F633AB62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271" name="Würfel 270">
                        <a:extLst>
                          <a:ext uri="{FF2B5EF4-FFF2-40B4-BE49-F238E27FC236}">
                            <a16:creationId xmlns:a16="http://schemas.microsoft.com/office/drawing/2014/main" id="{C4EE987F-B480-DCE0-D209-50B86D693C4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295" name="Gruppieren 294">
                  <a:extLst>
                    <a:ext uri="{FF2B5EF4-FFF2-40B4-BE49-F238E27FC236}">
                      <a16:creationId xmlns:a16="http://schemas.microsoft.com/office/drawing/2014/main" id="{206FA4FB-F7A8-FB07-0CAB-DEA4B97A4A23}"/>
                    </a:ext>
                  </a:extLst>
                </p:cNvPr>
                <p:cNvGrpSpPr/>
                <p:nvPr/>
              </p:nvGrpSpPr>
              <p:grpSpPr>
                <a:xfrm>
                  <a:off x="5259150" y="2542922"/>
                  <a:ext cx="1631412" cy="821082"/>
                  <a:chOff x="5259150" y="3085306"/>
                  <a:chExt cx="1631412" cy="821082"/>
                </a:xfrm>
                <a:grpFill/>
              </p:grpSpPr>
              <p:grpSp>
                <p:nvGrpSpPr>
                  <p:cNvPr id="296" name="Gruppieren 295">
                    <a:extLst>
                      <a:ext uri="{FF2B5EF4-FFF2-40B4-BE49-F238E27FC236}">
                        <a16:creationId xmlns:a16="http://schemas.microsoft.com/office/drawing/2014/main" id="{54E9520F-CBAC-ECC0-8446-2725BDCF69BD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313" name="Gruppieren 312">
                      <a:extLst>
                        <a:ext uri="{FF2B5EF4-FFF2-40B4-BE49-F238E27FC236}">
                          <a16:creationId xmlns:a16="http://schemas.microsoft.com/office/drawing/2014/main" id="{FAB5CD4F-BEEF-76C2-57B7-A1649FA691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324" name="Würfel 323">
                        <a:extLst>
                          <a:ext uri="{FF2B5EF4-FFF2-40B4-BE49-F238E27FC236}">
                            <a16:creationId xmlns:a16="http://schemas.microsoft.com/office/drawing/2014/main" id="{79A9F6D4-22B5-A1BB-52BD-481D51E632A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5" name="Würfel 324">
                        <a:extLst>
                          <a:ext uri="{FF2B5EF4-FFF2-40B4-BE49-F238E27FC236}">
                            <a16:creationId xmlns:a16="http://schemas.microsoft.com/office/drawing/2014/main" id="{E3B2AE67-792E-F95B-102B-C2F957E1EC9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6" name="Würfel 325">
                        <a:extLst>
                          <a:ext uri="{FF2B5EF4-FFF2-40B4-BE49-F238E27FC236}">
                            <a16:creationId xmlns:a16="http://schemas.microsoft.com/office/drawing/2014/main" id="{7657A460-7128-630B-E1D0-5D5A1CE539F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7" name="Würfel 326">
                        <a:extLst>
                          <a:ext uri="{FF2B5EF4-FFF2-40B4-BE49-F238E27FC236}">
                            <a16:creationId xmlns:a16="http://schemas.microsoft.com/office/drawing/2014/main" id="{157478C5-67A1-CC5E-519F-C5EABF35585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14" name="Gruppieren 313">
                      <a:extLst>
                        <a:ext uri="{FF2B5EF4-FFF2-40B4-BE49-F238E27FC236}">
                          <a16:creationId xmlns:a16="http://schemas.microsoft.com/office/drawing/2014/main" id="{312558BC-92F8-0F7E-B60A-0E684448F1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320" name="Würfel 319">
                        <a:extLst>
                          <a:ext uri="{FF2B5EF4-FFF2-40B4-BE49-F238E27FC236}">
                            <a16:creationId xmlns:a16="http://schemas.microsoft.com/office/drawing/2014/main" id="{C8E5817F-1582-162A-78C9-C780F160FE8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1" name="Würfel 320">
                        <a:extLst>
                          <a:ext uri="{FF2B5EF4-FFF2-40B4-BE49-F238E27FC236}">
                            <a16:creationId xmlns:a16="http://schemas.microsoft.com/office/drawing/2014/main" id="{4E699A8B-3F37-7EC2-721A-803DAC84A11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2" name="Würfel 321">
                        <a:extLst>
                          <a:ext uri="{FF2B5EF4-FFF2-40B4-BE49-F238E27FC236}">
                            <a16:creationId xmlns:a16="http://schemas.microsoft.com/office/drawing/2014/main" id="{71E8DDB8-AB5E-D842-26D4-3C77DF17E55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23" name="Würfel 322">
                        <a:extLst>
                          <a:ext uri="{FF2B5EF4-FFF2-40B4-BE49-F238E27FC236}">
                            <a16:creationId xmlns:a16="http://schemas.microsoft.com/office/drawing/2014/main" id="{ACA015BA-BD3C-D1ED-2C45-91A66F49A67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15" name="Gruppieren 314">
                      <a:extLst>
                        <a:ext uri="{FF2B5EF4-FFF2-40B4-BE49-F238E27FC236}">
                          <a16:creationId xmlns:a16="http://schemas.microsoft.com/office/drawing/2014/main" id="{1B67B7C3-2E04-CFED-F9AF-955E7D9DB6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316" name="Würfel 315">
                        <a:extLst>
                          <a:ext uri="{FF2B5EF4-FFF2-40B4-BE49-F238E27FC236}">
                            <a16:creationId xmlns:a16="http://schemas.microsoft.com/office/drawing/2014/main" id="{AF2980F7-7043-DCE0-198D-4C762E84E27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7" name="Würfel 316">
                        <a:extLst>
                          <a:ext uri="{FF2B5EF4-FFF2-40B4-BE49-F238E27FC236}">
                            <a16:creationId xmlns:a16="http://schemas.microsoft.com/office/drawing/2014/main" id="{6B622F99-AE38-2102-B37A-C974C0B46AF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8" name="Würfel 317">
                        <a:extLst>
                          <a:ext uri="{FF2B5EF4-FFF2-40B4-BE49-F238E27FC236}">
                            <a16:creationId xmlns:a16="http://schemas.microsoft.com/office/drawing/2014/main" id="{6AA93299-878A-BCBE-7452-31DA4F9A313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9" name="Würfel 318">
                        <a:extLst>
                          <a:ext uri="{FF2B5EF4-FFF2-40B4-BE49-F238E27FC236}">
                            <a16:creationId xmlns:a16="http://schemas.microsoft.com/office/drawing/2014/main" id="{37ED3D5C-5CB0-FE0D-A67B-D18C72D5F78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297" name="Gruppieren 296">
                    <a:extLst>
                      <a:ext uri="{FF2B5EF4-FFF2-40B4-BE49-F238E27FC236}">
                        <a16:creationId xmlns:a16="http://schemas.microsoft.com/office/drawing/2014/main" id="{C609371C-6375-504C-5AD3-24005ABDFC85}"/>
                      </a:ext>
                    </a:extLst>
                  </p:cNvPr>
                  <p:cNvGrpSpPr/>
                  <p:nvPr/>
                </p:nvGrpSpPr>
                <p:grpSpPr>
                  <a:xfrm>
                    <a:off x="5532994" y="3359150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298" name="Gruppieren 297">
                      <a:extLst>
                        <a:ext uri="{FF2B5EF4-FFF2-40B4-BE49-F238E27FC236}">
                          <a16:creationId xmlns:a16="http://schemas.microsoft.com/office/drawing/2014/main" id="{9D45F804-2700-7A43-9459-EA1A8809EA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309" name="Würfel 308">
                        <a:extLst>
                          <a:ext uri="{FF2B5EF4-FFF2-40B4-BE49-F238E27FC236}">
                            <a16:creationId xmlns:a16="http://schemas.microsoft.com/office/drawing/2014/main" id="{00E66684-CE59-8FEC-E6F4-245F8B22A00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0" name="Würfel 309">
                        <a:extLst>
                          <a:ext uri="{FF2B5EF4-FFF2-40B4-BE49-F238E27FC236}">
                            <a16:creationId xmlns:a16="http://schemas.microsoft.com/office/drawing/2014/main" id="{9A91D490-9093-B45C-78B0-F63BD41909D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1" name="Würfel 310">
                        <a:extLst>
                          <a:ext uri="{FF2B5EF4-FFF2-40B4-BE49-F238E27FC236}">
                            <a16:creationId xmlns:a16="http://schemas.microsoft.com/office/drawing/2014/main" id="{0A643EF6-5F86-5A45-DDF4-140C9FD0E20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12" name="Würfel 311">
                        <a:extLst>
                          <a:ext uri="{FF2B5EF4-FFF2-40B4-BE49-F238E27FC236}">
                            <a16:creationId xmlns:a16="http://schemas.microsoft.com/office/drawing/2014/main" id="{559440BC-5F52-FA5C-7D25-168CFE9E710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299" name="Gruppieren 298">
                      <a:extLst>
                        <a:ext uri="{FF2B5EF4-FFF2-40B4-BE49-F238E27FC236}">
                          <a16:creationId xmlns:a16="http://schemas.microsoft.com/office/drawing/2014/main" id="{C2618D70-51E6-231F-7805-55769F64B6D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305" name="Würfel 304">
                        <a:extLst>
                          <a:ext uri="{FF2B5EF4-FFF2-40B4-BE49-F238E27FC236}">
                            <a16:creationId xmlns:a16="http://schemas.microsoft.com/office/drawing/2014/main" id="{54E522E7-57DD-3202-252D-B959418E9DA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6" name="Würfel 305">
                        <a:extLst>
                          <a:ext uri="{FF2B5EF4-FFF2-40B4-BE49-F238E27FC236}">
                            <a16:creationId xmlns:a16="http://schemas.microsoft.com/office/drawing/2014/main" id="{8A51EE25-4502-96A2-50FC-69C9AC7D42E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7" name="Würfel 306">
                        <a:extLst>
                          <a:ext uri="{FF2B5EF4-FFF2-40B4-BE49-F238E27FC236}">
                            <a16:creationId xmlns:a16="http://schemas.microsoft.com/office/drawing/2014/main" id="{02ED0DCC-803F-E6D6-9612-1DC34EB3B28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8" name="Würfel 307">
                        <a:extLst>
                          <a:ext uri="{FF2B5EF4-FFF2-40B4-BE49-F238E27FC236}">
                            <a16:creationId xmlns:a16="http://schemas.microsoft.com/office/drawing/2014/main" id="{C9DDF3A3-54EB-674B-2AF3-7796EB4D87C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00" name="Gruppieren 299">
                      <a:extLst>
                        <a:ext uri="{FF2B5EF4-FFF2-40B4-BE49-F238E27FC236}">
                          <a16:creationId xmlns:a16="http://schemas.microsoft.com/office/drawing/2014/main" id="{58CD8958-A5D7-EA57-4119-DF1422121E6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301" name="Würfel 300">
                        <a:extLst>
                          <a:ext uri="{FF2B5EF4-FFF2-40B4-BE49-F238E27FC236}">
                            <a16:creationId xmlns:a16="http://schemas.microsoft.com/office/drawing/2014/main" id="{6C944D7E-ADA0-D77E-D757-5A8AEC8D561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2" name="Würfel 301">
                        <a:extLst>
                          <a:ext uri="{FF2B5EF4-FFF2-40B4-BE49-F238E27FC236}">
                            <a16:creationId xmlns:a16="http://schemas.microsoft.com/office/drawing/2014/main" id="{9E3A1FA0-1C73-E867-A10F-7D1CC91DACC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3" name="Würfel 302">
                        <a:extLst>
                          <a:ext uri="{FF2B5EF4-FFF2-40B4-BE49-F238E27FC236}">
                            <a16:creationId xmlns:a16="http://schemas.microsoft.com/office/drawing/2014/main" id="{B723AF02-AEB8-8B27-AEFC-723AFB483CD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04" name="Würfel 303">
                        <a:extLst>
                          <a:ext uri="{FF2B5EF4-FFF2-40B4-BE49-F238E27FC236}">
                            <a16:creationId xmlns:a16="http://schemas.microsoft.com/office/drawing/2014/main" id="{B5357E35-A224-C7F1-DA44-3320ACF332D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" name="Gruppieren 327">
                  <a:extLst>
                    <a:ext uri="{FF2B5EF4-FFF2-40B4-BE49-F238E27FC236}">
                      <a16:creationId xmlns:a16="http://schemas.microsoft.com/office/drawing/2014/main" id="{A46D61D1-CFB2-EE65-405F-F63AB1529CC3}"/>
                    </a:ext>
                  </a:extLst>
                </p:cNvPr>
                <p:cNvGrpSpPr/>
                <p:nvPr/>
              </p:nvGrpSpPr>
              <p:grpSpPr>
                <a:xfrm>
                  <a:off x="5259150" y="2273750"/>
                  <a:ext cx="1631412" cy="821082"/>
                  <a:chOff x="5259150" y="3085306"/>
                  <a:chExt cx="1631412" cy="821082"/>
                </a:xfrm>
                <a:grpFill/>
              </p:grpSpPr>
              <p:grpSp>
                <p:nvGrpSpPr>
                  <p:cNvPr id="329" name="Gruppieren 328">
                    <a:extLst>
                      <a:ext uri="{FF2B5EF4-FFF2-40B4-BE49-F238E27FC236}">
                        <a16:creationId xmlns:a16="http://schemas.microsoft.com/office/drawing/2014/main" id="{D572A785-6BFC-EB1B-FD75-C531AA548BB9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346" name="Gruppieren 345">
                      <a:extLst>
                        <a:ext uri="{FF2B5EF4-FFF2-40B4-BE49-F238E27FC236}">
                          <a16:creationId xmlns:a16="http://schemas.microsoft.com/office/drawing/2014/main" id="{43441BAF-69B8-E500-3E98-F74A379D4E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357" name="Würfel 356">
                        <a:extLst>
                          <a:ext uri="{FF2B5EF4-FFF2-40B4-BE49-F238E27FC236}">
                            <a16:creationId xmlns:a16="http://schemas.microsoft.com/office/drawing/2014/main" id="{899261BB-6435-58C8-E87E-C3977DA9CEC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8" name="Würfel 357">
                        <a:extLst>
                          <a:ext uri="{FF2B5EF4-FFF2-40B4-BE49-F238E27FC236}">
                            <a16:creationId xmlns:a16="http://schemas.microsoft.com/office/drawing/2014/main" id="{38A58F46-0286-50ED-A230-2625CB6E452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9" name="Würfel 358">
                        <a:extLst>
                          <a:ext uri="{FF2B5EF4-FFF2-40B4-BE49-F238E27FC236}">
                            <a16:creationId xmlns:a16="http://schemas.microsoft.com/office/drawing/2014/main" id="{E695F529-5866-B694-05BC-2500EED6FC3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60" name="Würfel 359">
                        <a:extLst>
                          <a:ext uri="{FF2B5EF4-FFF2-40B4-BE49-F238E27FC236}">
                            <a16:creationId xmlns:a16="http://schemas.microsoft.com/office/drawing/2014/main" id="{6FCD2194-4FFD-C2B2-2D69-844D2CA582D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47" name="Gruppieren 346">
                      <a:extLst>
                        <a:ext uri="{FF2B5EF4-FFF2-40B4-BE49-F238E27FC236}">
                          <a16:creationId xmlns:a16="http://schemas.microsoft.com/office/drawing/2014/main" id="{E7D3780C-EE7B-BB41-6647-53BD2EAA7D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353" name="Würfel 352">
                        <a:extLst>
                          <a:ext uri="{FF2B5EF4-FFF2-40B4-BE49-F238E27FC236}">
                            <a16:creationId xmlns:a16="http://schemas.microsoft.com/office/drawing/2014/main" id="{5D200B46-64B3-731D-B390-CD6962C0690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4" name="Würfel 353">
                        <a:extLst>
                          <a:ext uri="{FF2B5EF4-FFF2-40B4-BE49-F238E27FC236}">
                            <a16:creationId xmlns:a16="http://schemas.microsoft.com/office/drawing/2014/main" id="{C94BD2B3-562C-3EA6-A6F8-BF3F0D1159F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5" name="Würfel 354">
                        <a:extLst>
                          <a:ext uri="{FF2B5EF4-FFF2-40B4-BE49-F238E27FC236}">
                            <a16:creationId xmlns:a16="http://schemas.microsoft.com/office/drawing/2014/main" id="{D9577D92-D4B9-4C6F-E4BA-C84807EBAA6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6" name="Würfel 355">
                        <a:extLst>
                          <a:ext uri="{FF2B5EF4-FFF2-40B4-BE49-F238E27FC236}">
                            <a16:creationId xmlns:a16="http://schemas.microsoft.com/office/drawing/2014/main" id="{17559D71-2723-BDBE-30DB-A5561B29C04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48" name="Gruppieren 347">
                      <a:extLst>
                        <a:ext uri="{FF2B5EF4-FFF2-40B4-BE49-F238E27FC236}">
                          <a16:creationId xmlns:a16="http://schemas.microsoft.com/office/drawing/2014/main" id="{79C9871D-FA63-05DB-DE3A-D6B3D48092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349" name="Würfel 348">
                        <a:extLst>
                          <a:ext uri="{FF2B5EF4-FFF2-40B4-BE49-F238E27FC236}">
                            <a16:creationId xmlns:a16="http://schemas.microsoft.com/office/drawing/2014/main" id="{66463007-EA4C-BED7-F7E7-29646A80177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0" name="Würfel 349">
                        <a:extLst>
                          <a:ext uri="{FF2B5EF4-FFF2-40B4-BE49-F238E27FC236}">
                            <a16:creationId xmlns:a16="http://schemas.microsoft.com/office/drawing/2014/main" id="{B2DFF583-D74B-C444-4BCA-237AAFACD18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1" name="Würfel 350">
                        <a:extLst>
                          <a:ext uri="{FF2B5EF4-FFF2-40B4-BE49-F238E27FC236}">
                            <a16:creationId xmlns:a16="http://schemas.microsoft.com/office/drawing/2014/main" id="{9BCA4A2E-6A1C-7347-074A-79CB0ED6E87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52" name="Würfel 351">
                        <a:extLst>
                          <a:ext uri="{FF2B5EF4-FFF2-40B4-BE49-F238E27FC236}">
                            <a16:creationId xmlns:a16="http://schemas.microsoft.com/office/drawing/2014/main" id="{D1649706-C8ED-7DA2-7ADD-DDA75CEC4C9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330" name="Gruppieren 329">
                    <a:extLst>
                      <a:ext uri="{FF2B5EF4-FFF2-40B4-BE49-F238E27FC236}">
                        <a16:creationId xmlns:a16="http://schemas.microsoft.com/office/drawing/2014/main" id="{7D2512AE-22F7-2CF9-B622-77D2FC0947E1}"/>
                      </a:ext>
                    </a:extLst>
                  </p:cNvPr>
                  <p:cNvGrpSpPr/>
                  <p:nvPr/>
                </p:nvGrpSpPr>
                <p:grpSpPr>
                  <a:xfrm>
                    <a:off x="5532994" y="3359150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331" name="Gruppieren 330">
                      <a:extLst>
                        <a:ext uri="{FF2B5EF4-FFF2-40B4-BE49-F238E27FC236}">
                          <a16:creationId xmlns:a16="http://schemas.microsoft.com/office/drawing/2014/main" id="{ED286CA9-D59A-3519-7300-96A59DA835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342" name="Würfel 341">
                        <a:extLst>
                          <a:ext uri="{FF2B5EF4-FFF2-40B4-BE49-F238E27FC236}">
                            <a16:creationId xmlns:a16="http://schemas.microsoft.com/office/drawing/2014/main" id="{A8519B79-62A9-9E8F-3A61-294451F2BE9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3" name="Würfel 342">
                        <a:extLst>
                          <a:ext uri="{FF2B5EF4-FFF2-40B4-BE49-F238E27FC236}">
                            <a16:creationId xmlns:a16="http://schemas.microsoft.com/office/drawing/2014/main" id="{71224D03-4A77-D5F8-D804-082718733DB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4" name="Würfel 343">
                        <a:extLst>
                          <a:ext uri="{FF2B5EF4-FFF2-40B4-BE49-F238E27FC236}">
                            <a16:creationId xmlns:a16="http://schemas.microsoft.com/office/drawing/2014/main" id="{63993D99-C0D4-FA00-9FA2-5B7EDE7EF1D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5" name="Würfel 344">
                        <a:extLst>
                          <a:ext uri="{FF2B5EF4-FFF2-40B4-BE49-F238E27FC236}">
                            <a16:creationId xmlns:a16="http://schemas.microsoft.com/office/drawing/2014/main" id="{AE0A3E49-E1D0-6749-CB67-87DF3757B94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32" name="Gruppieren 331">
                      <a:extLst>
                        <a:ext uri="{FF2B5EF4-FFF2-40B4-BE49-F238E27FC236}">
                          <a16:creationId xmlns:a16="http://schemas.microsoft.com/office/drawing/2014/main" id="{4EE68EC1-DBFE-C901-EF34-397183A894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338" name="Würfel 337">
                        <a:extLst>
                          <a:ext uri="{FF2B5EF4-FFF2-40B4-BE49-F238E27FC236}">
                            <a16:creationId xmlns:a16="http://schemas.microsoft.com/office/drawing/2014/main" id="{7F70BE89-644E-33FC-7D9B-9CFA1DE38A9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9" name="Würfel 338">
                        <a:extLst>
                          <a:ext uri="{FF2B5EF4-FFF2-40B4-BE49-F238E27FC236}">
                            <a16:creationId xmlns:a16="http://schemas.microsoft.com/office/drawing/2014/main" id="{DF3455F3-0CBE-0517-E5BB-BDA9333565A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0" name="Würfel 339">
                        <a:extLst>
                          <a:ext uri="{FF2B5EF4-FFF2-40B4-BE49-F238E27FC236}">
                            <a16:creationId xmlns:a16="http://schemas.microsoft.com/office/drawing/2014/main" id="{84E59162-11C2-C264-41A5-F00824F2724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41" name="Würfel 340">
                        <a:extLst>
                          <a:ext uri="{FF2B5EF4-FFF2-40B4-BE49-F238E27FC236}">
                            <a16:creationId xmlns:a16="http://schemas.microsoft.com/office/drawing/2014/main" id="{214BD661-8939-3D8F-B496-F95F6ACCB4A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33" name="Gruppieren 332">
                      <a:extLst>
                        <a:ext uri="{FF2B5EF4-FFF2-40B4-BE49-F238E27FC236}">
                          <a16:creationId xmlns:a16="http://schemas.microsoft.com/office/drawing/2014/main" id="{86E68200-533B-66F6-8796-D526CE239A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334" name="Würfel 333">
                        <a:extLst>
                          <a:ext uri="{FF2B5EF4-FFF2-40B4-BE49-F238E27FC236}">
                            <a16:creationId xmlns:a16="http://schemas.microsoft.com/office/drawing/2014/main" id="{F9ABFAE3-19EE-6BC5-1BB8-C943FB46CFC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5" name="Würfel 334">
                        <a:extLst>
                          <a:ext uri="{FF2B5EF4-FFF2-40B4-BE49-F238E27FC236}">
                            <a16:creationId xmlns:a16="http://schemas.microsoft.com/office/drawing/2014/main" id="{547FA40C-3835-9DC1-0E58-11FD9A1FD03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6" name="Würfel 335">
                        <a:extLst>
                          <a:ext uri="{FF2B5EF4-FFF2-40B4-BE49-F238E27FC236}">
                            <a16:creationId xmlns:a16="http://schemas.microsoft.com/office/drawing/2014/main" id="{BB7080D1-05A5-6FE5-1DB6-AB73C2FD9CD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37" name="Würfel 336">
                        <a:extLst>
                          <a:ext uri="{FF2B5EF4-FFF2-40B4-BE49-F238E27FC236}">
                            <a16:creationId xmlns:a16="http://schemas.microsoft.com/office/drawing/2014/main" id="{CD7DB199-869C-4246-61D7-1EB97CC41C4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362" name="Gruppieren 361">
                <a:extLst>
                  <a:ext uri="{FF2B5EF4-FFF2-40B4-BE49-F238E27FC236}">
                    <a16:creationId xmlns:a16="http://schemas.microsoft.com/office/drawing/2014/main" id="{D386E35F-80B5-91B6-ECFF-284286B66F9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333043" y="2447392"/>
                <a:ext cx="1340823" cy="1341831"/>
                <a:chOff x="5259150" y="2273750"/>
                <a:chExt cx="1631412" cy="1632638"/>
              </a:xfrm>
              <a:solidFill>
                <a:schemeClr val="accent1">
                  <a:lumMod val="75000"/>
                  <a:alpha val="85000"/>
                </a:schemeClr>
              </a:solidFill>
            </p:grpSpPr>
            <p:grpSp>
              <p:nvGrpSpPr>
                <p:cNvPr id="363" name="Gruppieren 362">
                  <a:extLst>
                    <a:ext uri="{FF2B5EF4-FFF2-40B4-BE49-F238E27FC236}">
                      <a16:creationId xmlns:a16="http://schemas.microsoft.com/office/drawing/2014/main" id="{7EFD8DC7-876A-5C6C-FA50-69D60D7C57C7}"/>
                    </a:ext>
                  </a:extLst>
                </p:cNvPr>
                <p:cNvGrpSpPr/>
                <p:nvPr/>
              </p:nvGrpSpPr>
              <p:grpSpPr>
                <a:xfrm>
                  <a:off x="5259150" y="3085306"/>
                  <a:ext cx="1631412" cy="821082"/>
                  <a:chOff x="5259150" y="3085306"/>
                  <a:chExt cx="1631412" cy="821082"/>
                </a:xfrm>
                <a:grpFill/>
              </p:grpSpPr>
              <p:grpSp>
                <p:nvGrpSpPr>
                  <p:cNvPr id="463" name="Gruppieren 462">
                    <a:extLst>
                      <a:ext uri="{FF2B5EF4-FFF2-40B4-BE49-F238E27FC236}">
                        <a16:creationId xmlns:a16="http://schemas.microsoft.com/office/drawing/2014/main" id="{B6C6D0DC-BDA7-0F54-4DBD-C02F81419054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480" name="Gruppieren 479">
                      <a:extLst>
                        <a:ext uri="{FF2B5EF4-FFF2-40B4-BE49-F238E27FC236}">
                          <a16:creationId xmlns:a16="http://schemas.microsoft.com/office/drawing/2014/main" id="{1AA88AF6-8AC1-5846-BA22-9BCE0769F5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491" name="Würfel 490">
                        <a:extLst>
                          <a:ext uri="{FF2B5EF4-FFF2-40B4-BE49-F238E27FC236}">
                            <a16:creationId xmlns:a16="http://schemas.microsoft.com/office/drawing/2014/main" id="{B2CB80C3-6DE5-8F96-293F-D07FB311356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2" name="Würfel 491">
                        <a:extLst>
                          <a:ext uri="{FF2B5EF4-FFF2-40B4-BE49-F238E27FC236}">
                            <a16:creationId xmlns:a16="http://schemas.microsoft.com/office/drawing/2014/main" id="{DDCD175B-2E11-9495-D004-9440F2DAB77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3" name="Würfel 492">
                        <a:extLst>
                          <a:ext uri="{FF2B5EF4-FFF2-40B4-BE49-F238E27FC236}">
                            <a16:creationId xmlns:a16="http://schemas.microsoft.com/office/drawing/2014/main" id="{ECE57982-012C-2AA0-D1D0-A72540A7A10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4" name="Würfel 493">
                        <a:extLst>
                          <a:ext uri="{FF2B5EF4-FFF2-40B4-BE49-F238E27FC236}">
                            <a16:creationId xmlns:a16="http://schemas.microsoft.com/office/drawing/2014/main" id="{159B8D81-497A-FF98-46A1-263393B123E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81" name="Gruppieren 480">
                      <a:extLst>
                        <a:ext uri="{FF2B5EF4-FFF2-40B4-BE49-F238E27FC236}">
                          <a16:creationId xmlns:a16="http://schemas.microsoft.com/office/drawing/2014/main" id="{84872659-59EF-F4D6-44C6-C5C29A4A1A4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487" name="Würfel 486">
                        <a:extLst>
                          <a:ext uri="{FF2B5EF4-FFF2-40B4-BE49-F238E27FC236}">
                            <a16:creationId xmlns:a16="http://schemas.microsoft.com/office/drawing/2014/main" id="{0F1DE908-588A-5425-2D91-A33140DB1C2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8" name="Würfel 487">
                        <a:extLst>
                          <a:ext uri="{FF2B5EF4-FFF2-40B4-BE49-F238E27FC236}">
                            <a16:creationId xmlns:a16="http://schemas.microsoft.com/office/drawing/2014/main" id="{8D688291-B18C-A141-E780-1B598492D19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9" name="Würfel 488">
                        <a:extLst>
                          <a:ext uri="{FF2B5EF4-FFF2-40B4-BE49-F238E27FC236}">
                            <a16:creationId xmlns:a16="http://schemas.microsoft.com/office/drawing/2014/main" id="{435C1E23-3AA2-71E9-E870-90DD3C319AB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90" name="Würfel 489">
                        <a:extLst>
                          <a:ext uri="{FF2B5EF4-FFF2-40B4-BE49-F238E27FC236}">
                            <a16:creationId xmlns:a16="http://schemas.microsoft.com/office/drawing/2014/main" id="{1A7E01BE-2030-F70D-E4E3-749076298E3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82" name="Gruppieren 481">
                      <a:extLst>
                        <a:ext uri="{FF2B5EF4-FFF2-40B4-BE49-F238E27FC236}">
                          <a16:creationId xmlns:a16="http://schemas.microsoft.com/office/drawing/2014/main" id="{6A45BF08-2F33-DEAD-FC80-F2B2CB820A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483" name="Würfel 482">
                        <a:extLst>
                          <a:ext uri="{FF2B5EF4-FFF2-40B4-BE49-F238E27FC236}">
                            <a16:creationId xmlns:a16="http://schemas.microsoft.com/office/drawing/2014/main" id="{AF0ABB9C-FE1A-C156-3EEF-2AAF94B58E5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4" name="Würfel 483">
                        <a:extLst>
                          <a:ext uri="{FF2B5EF4-FFF2-40B4-BE49-F238E27FC236}">
                            <a16:creationId xmlns:a16="http://schemas.microsoft.com/office/drawing/2014/main" id="{C7609D34-B11D-63B0-1E0A-7A864BBEF4B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5" name="Würfel 484">
                        <a:extLst>
                          <a:ext uri="{FF2B5EF4-FFF2-40B4-BE49-F238E27FC236}">
                            <a16:creationId xmlns:a16="http://schemas.microsoft.com/office/drawing/2014/main" id="{50BABC81-DAF6-EADB-8AE8-A1E8D108C40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86" name="Würfel 485">
                        <a:extLst>
                          <a:ext uri="{FF2B5EF4-FFF2-40B4-BE49-F238E27FC236}">
                            <a16:creationId xmlns:a16="http://schemas.microsoft.com/office/drawing/2014/main" id="{97BD2D8B-001D-7A3C-BEA4-6491F01A117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464" name="Gruppieren 463">
                    <a:extLst>
                      <a:ext uri="{FF2B5EF4-FFF2-40B4-BE49-F238E27FC236}">
                        <a16:creationId xmlns:a16="http://schemas.microsoft.com/office/drawing/2014/main" id="{CF453828-E4A8-31C0-7D8C-BF353F7EF54C}"/>
                      </a:ext>
                    </a:extLst>
                  </p:cNvPr>
                  <p:cNvGrpSpPr/>
                  <p:nvPr/>
                </p:nvGrpSpPr>
                <p:grpSpPr>
                  <a:xfrm>
                    <a:off x="5532994" y="3359150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465" name="Gruppieren 464">
                      <a:extLst>
                        <a:ext uri="{FF2B5EF4-FFF2-40B4-BE49-F238E27FC236}">
                          <a16:creationId xmlns:a16="http://schemas.microsoft.com/office/drawing/2014/main" id="{0BF7B8C4-FF8D-51F8-5C90-747C15AC09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476" name="Würfel 475">
                        <a:extLst>
                          <a:ext uri="{FF2B5EF4-FFF2-40B4-BE49-F238E27FC236}">
                            <a16:creationId xmlns:a16="http://schemas.microsoft.com/office/drawing/2014/main" id="{DFA3F4E7-2F19-D622-8973-8A0EDCA0577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7" name="Würfel 476">
                        <a:extLst>
                          <a:ext uri="{FF2B5EF4-FFF2-40B4-BE49-F238E27FC236}">
                            <a16:creationId xmlns:a16="http://schemas.microsoft.com/office/drawing/2014/main" id="{9791B02D-6E0A-A500-EBD1-2D0C8EAC4EB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8" name="Würfel 477">
                        <a:extLst>
                          <a:ext uri="{FF2B5EF4-FFF2-40B4-BE49-F238E27FC236}">
                            <a16:creationId xmlns:a16="http://schemas.microsoft.com/office/drawing/2014/main" id="{1DEBC2A3-F7D9-CD71-DE75-721FC77E9BD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9" name="Würfel 478">
                        <a:extLst>
                          <a:ext uri="{FF2B5EF4-FFF2-40B4-BE49-F238E27FC236}">
                            <a16:creationId xmlns:a16="http://schemas.microsoft.com/office/drawing/2014/main" id="{4B2E05FE-7DA9-8C9F-AA51-C44AA2DC7DD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66" name="Gruppieren 465">
                      <a:extLst>
                        <a:ext uri="{FF2B5EF4-FFF2-40B4-BE49-F238E27FC236}">
                          <a16:creationId xmlns:a16="http://schemas.microsoft.com/office/drawing/2014/main" id="{9A7D89FA-CFFD-640E-ADFF-9D5D6DFD8DB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472" name="Würfel 471">
                        <a:extLst>
                          <a:ext uri="{FF2B5EF4-FFF2-40B4-BE49-F238E27FC236}">
                            <a16:creationId xmlns:a16="http://schemas.microsoft.com/office/drawing/2014/main" id="{A1CBA909-F8D9-73EB-91E1-08A84721CE1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3" name="Würfel 472">
                        <a:extLst>
                          <a:ext uri="{FF2B5EF4-FFF2-40B4-BE49-F238E27FC236}">
                            <a16:creationId xmlns:a16="http://schemas.microsoft.com/office/drawing/2014/main" id="{7B7D48BA-3181-4F8C-EB4B-7851E07CB1A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4" name="Würfel 473">
                        <a:extLst>
                          <a:ext uri="{FF2B5EF4-FFF2-40B4-BE49-F238E27FC236}">
                            <a16:creationId xmlns:a16="http://schemas.microsoft.com/office/drawing/2014/main" id="{3930E947-BE82-6ADE-A80E-71550FEE1F7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5" name="Würfel 474">
                        <a:extLst>
                          <a:ext uri="{FF2B5EF4-FFF2-40B4-BE49-F238E27FC236}">
                            <a16:creationId xmlns:a16="http://schemas.microsoft.com/office/drawing/2014/main" id="{7777DF6D-6E3F-2875-2C55-7D02C060714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67" name="Gruppieren 466">
                      <a:extLst>
                        <a:ext uri="{FF2B5EF4-FFF2-40B4-BE49-F238E27FC236}">
                          <a16:creationId xmlns:a16="http://schemas.microsoft.com/office/drawing/2014/main" id="{4006C820-B10F-BB44-F25E-A1EF5613854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468" name="Würfel 467">
                        <a:extLst>
                          <a:ext uri="{FF2B5EF4-FFF2-40B4-BE49-F238E27FC236}">
                            <a16:creationId xmlns:a16="http://schemas.microsoft.com/office/drawing/2014/main" id="{58B078B6-3146-7E69-AA8D-026C1C54998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9" name="Würfel 468">
                        <a:extLst>
                          <a:ext uri="{FF2B5EF4-FFF2-40B4-BE49-F238E27FC236}">
                            <a16:creationId xmlns:a16="http://schemas.microsoft.com/office/drawing/2014/main" id="{65D68EAD-F672-45AE-95E3-02F9C0908B0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0" name="Würfel 469">
                        <a:extLst>
                          <a:ext uri="{FF2B5EF4-FFF2-40B4-BE49-F238E27FC236}">
                            <a16:creationId xmlns:a16="http://schemas.microsoft.com/office/drawing/2014/main" id="{89A3955B-1989-37F2-BB5B-38A6AB474AA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71" name="Würfel 470">
                        <a:extLst>
                          <a:ext uri="{FF2B5EF4-FFF2-40B4-BE49-F238E27FC236}">
                            <a16:creationId xmlns:a16="http://schemas.microsoft.com/office/drawing/2014/main" id="{655B242B-9F15-C74D-2921-BC715F604BB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4" name="Gruppieren 363">
                  <a:extLst>
                    <a:ext uri="{FF2B5EF4-FFF2-40B4-BE49-F238E27FC236}">
                      <a16:creationId xmlns:a16="http://schemas.microsoft.com/office/drawing/2014/main" id="{CABC39E5-4067-38A4-563A-326BE74AA578}"/>
                    </a:ext>
                  </a:extLst>
                </p:cNvPr>
                <p:cNvGrpSpPr/>
                <p:nvPr/>
              </p:nvGrpSpPr>
              <p:grpSpPr>
                <a:xfrm>
                  <a:off x="5259150" y="2816225"/>
                  <a:ext cx="1631412" cy="821082"/>
                  <a:chOff x="5259150" y="3085306"/>
                  <a:chExt cx="1631412" cy="821082"/>
                </a:xfrm>
                <a:grpFill/>
              </p:grpSpPr>
              <p:grpSp>
                <p:nvGrpSpPr>
                  <p:cNvPr id="431" name="Gruppieren 430">
                    <a:extLst>
                      <a:ext uri="{FF2B5EF4-FFF2-40B4-BE49-F238E27FC236}">
                        <a16:creationId xmlns:a16="http://schemas.microsoft.com/office/drawing/2014/main" id="{1F980D67-C0AF-CEF2-3730-096FAB5B261B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448" name="Gruppieren 447">
                      <a:extLst>
                        <a:ext uri="{FF2B5EF4-FFF2-40B4-BE49-F238E27FC236}">
                          <a16:creationId xmlns:a16="http://schemas.microsoft.com/office/drawing/2014/main" id="{37871096-5D78-4195-3075-A85B353049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459" name="Würfel 458">
                        <a:extLst>
                          <a:ext uri="{FF2B5EF4-FFF2-40B4-BE49-F238E27FC236}">
                            <a16:creationId xmlns:a16="http://schemas.microsoft.com/office/drawing/2014/main" id="{F583041B-2F28-BE0F-7406-22282BC9749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0" name="Würfel 459">
                        <a:extLst>
                          <a:ext uri="{FF2B5EF4-FFF2-40B4-BE49-F238E27FC236}">
                            <a16:creationId xmlns:a16="http://schemas.microsoft.com/office/drawing/2014/main" id="{FAFBF2E7-D400-884D-3578-031A247F3D0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1" name="Würfel 460">
                        <a:extLst>
                          <a:ext uri="{FF2B5EF4-FFF2-40B4-BE49-F238E27FC236}">
                            <a16:creationId xmlns:a16="http://schemas.microsoft.com/office/drawing/2014/main" id="{96F6E6A5-7365-877A-6A7E-A7C1378601D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62" name="Würfel 461">
                        <a:extLst>
                          <a:ext uri="{FF2B5EF4-FFF2-40B4-BE49-F238E27FC236}">
                            <a16:creationId xmlns:a16="http://schemas.microsoft.com/office/drawing/2014/main" id="{FDF312A2-3B7A-5B42-8C19-CA117884ADC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49" name="Gruppieren 448">
                      <a:extLst>
                        <a:ext uri="{FF2B5EF4-FFF2-40B4-BE49-F238E27FC236}">
                          <a16:creationId xmlns:a16="http://schemas.microsoft.com/office/drawing/2014/main" id="{76BCD1FF-FE8F-8BCA-ABB4-ADDF933CBA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455" name="Würfel 454">
                        <a:extLst>
                          <a:ext uri="{FF2B5EF4-FFF2-40B4-BE49-F238E27FC236}">
                            <a16:creationId xmlns:a16="http://schemas.microsoft.com/office/drawing/2014/main" id="{1B8ED33A-D7EE-3F9F-AA1C-831D89E9C7A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6" name="Würfel 455">
                        <a:extLst>
                          <a:ext uri="{FF2B5EF4-FFF2-40B4-BE49-F238E27FC236}">
                            <a16:creationId xmlns:a16="http://schemas.microsoft.com/office/drawing/2014/main" id="{7E44B955-76AA-C526-ADFE-5FC087A9ED3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7" name="Würfel 456">
                        <a:extLst>
                          <a:ext uri="{FF2B5EF4-FFF2-40B4-BE49-F238E27FC236}">
                            <a16:creationId xmlns:a16="http://schemas.microsoft.com/office/drawing/2014/main" id="{1A21E52A-003A-7813-A632-EE88BBFEC53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8" name="Würfel 457">
                        <a:extLst>
                          <a:ext uri="{FF2B5EF4-FFF2-40B4-BE49-F238E27FC236}">
                            <a16:creationId xmlns:a16="http://schemas.microsoft.com/office/drawing/2014/main" id="{C08715C9-1D1C-5EB7-3DA7-035091F8E6F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50" name="Gruppieren 449">
                      <a:extLst>
                        <a:ext uri="{FF2B5EF4-FFF2-40B4-BE49-F238E27FC236}">
                          <a16:creationId xmlns:a16="http://schemas.microsoft.com/office/drawing/2014/main" id="{92106E96-8944-B472-7327-973092A032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451" name="Würfel 450">
                        <a:extLst>
                          <a:ext uri="{FF2B5EF4-FFF2-40B4-BE49-F238E27FC236}">
                            <a16:creationId xmlns:a16="http://schemas.microsoft.com/office/drawing/2014/main" id="{0C2AA66D-808F-56DF-9A54-CC8EA59A33B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2" name="Würfel 451">
                        <a:extLst>
                          <a:ext uri="{FF2B5EF4-FFF2-40B4-BE49-F238E27FC236}">
                            <a16:creationId xmlns:a16="http://schemas.microsoft.com/office/drawing/2014/main" id="{858CA372-5F93-35EA-71AA-B888DC79739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3" name="Würfel 452">
                        <a:extLst>
                          <a:ext uri="{FF2B5EF4-FFF2-40B4-BE49-F238E27FC236}">
                            <a16:creationId xmlns:a16="http://schemas.microsoft.com/office/drawing/2014/main" id="{0FA29288-9AD0-EF64-4109-54540DD2506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54" name="Würfel 453">
                        <a:extLst>
                          <a:ext uri="{FF2B5EF4-FFF2-40B4-BE49-F238E27FC236}">
                            <a16:creationId xmlns:a16="http://schemas.microsoft.com/office/drawing/2014/main" id="{6FBA3404-6C0D-E611-F3ED-011EA981131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432" name="Gruppieren 431">
                    <a:extLst>
                      <a:ext uri="{FF2B5EF4-FFF2-40B4-BE49-F238E27FC236}">
                        <a16:creationId xmlns:a16="http://schemas.microsoft.com/office/drawing/2014/main" id="{AF4A17AA-034F-145E-5B47-ABEF6B41C3D8}"/>
                      </a:ext>
                    </a:extLst>
                  </p:cNvPr>
                  <p:cNvGrpSpPr/>
                  <p:nvPr/>
                </p:nvGrpSpPr>
                <p:grpSpPr>
                  <a:xfrm>
                    <a:off x="5532994" y="3359150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433" name="Gruppieren 432">
                      <a:extLst>
                        <a:ext uri="{FF2B5EF4-FFF2-40B4-BE49-F238E27FC236}">
                          <a16:creationId xmlns:a16="http://schemas.microsoft.com/office/drawing/2014/main" id="{FAF23FC0-3FA6-E793-E2E4-E665F718A8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444" name="Würfel 443">
                        <a:extLst>
                          <a:ext uri="{FF2B5EF4-FFF2-40B4-BE49-F238E27FC236}">
                            <a16:creationId xmlns:a16="http://schemas.microsoft.com/office/drawing/2014/main" id="{E8E5B4B1-7B89-9740-3231-D82C0F622D9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5" name="Würfel 444">
                        <a:extLst>
                          <a:ext uri="{FF2B5EF4-FFF2-40B4-BE49-F238E27FC236}">
                            <a16:creationId xmlns:a16="http://schemas.microsoft.com/office/drawing/2014/main" id="{F87E1A95-31BB-0362-4506-4793FD56944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6" name="Würfel 445">
                        <a:extLst>
                          <a:ext uri="{FF2B5EF4-FFF2-40B4-BE49-F238E27FC236}">
                            <a16:creationId xmlns:a16="http://schemas.microsoft.com/office/drawing/2014/main" id="{9CE4DEB7-1C5D-8560-88A6-85FDAB824B1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7" name="Würfel 446">
                        <a:extLst>
                          <a:ext uri="{FF2B5EF4-FFF2-40B4-BE49-F238E27FC236}">
                            <a16:creationId xmlns:a16="http://schemas.microsoft.com/office/drawing/2014/main" id="{88CD91B8-EBCC-C56D-B442-614661165D1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34" name="Gruppieren 433">
                      <a:extLst>
                        <a:ext uri="{FF2B5EF4-FFF2-40B4-BE49-F238E27FC236}">
                          <a16:creationId xmlns:a16="http://schemas.microsoft.com/office/drawing/2014/main" id="{50389574-7D8F-9B39-AF52-382C36AB54B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440" name="Würfel 439">
                        <a:extLst>
                          <a:ext uri="{FF2B5EF4-FFF2-40B4-BE49-F238E27FC236}">
                            <a16:creationId xmlns:a16="http://schemas.microsoft.com/office/drawing/2014/main" id="{6BE9C6E7-EDFF-64AC-9575-DB432ABADD8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1" name="Würfel 440">
                        <a:extLst>
                          <a:ext uri="{FF2B5EF4-FFF2-40B4-BE49-F238E27FC236}">
                            <a16:creationId xmlns:a16="http://schemas.microsoft.com/office/drawing/2014/main" id="{509C08BD-CDBA-A6CF-9AD2-174035865C5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2" name="Würfel 441">
                        <a:extLst>
                          <a:ext uri="{FF2B5EF4-FFF2-40B4-BE49-F238E27FC236}">
                            <a16:creationId xmlns:a16="http://schemas.microsoft.com/office/drawing/2014/main" id="{D97448BC-E0C5-A6B9-BE87-C63F30754CA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43" name="Würfel 442">
                        <a:extLst>
                          <a:ext uri="{FF2B5EF4-FFF2-40B4-BE49-F238E27FC236}">
                            <a16:creationId xmlns:a16="http://schemas.microsoft.com/office/drawing/2014/main" id="{32A3D372-05C2-6425-9E5D-EEBD7C154A5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35" name="Gruppieren 434">
                      <a:extLst>
                        <a:ext uri="{FF2B5EF4-FFF2-40B4-BE49-F238E27FC236}">
                          <a16:creationId xmlns:a16="http://schemas.microsoft.com/office/drawing/2014/main" id="{67BFBD78-C7FC-EB43-F2F3-820BE84C73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436" name="Würfel 435">
                        <a:extLst>
                          <a:ext uri="{FF2B5EF4-FFF2-40B4-BE49-F238E27FC236}">
                            <a16:creationId xmlns:a16="http://schemas.microsoft.com/office/drawing/2014/main" id="{226785AE-FA1D-0B47-5280-A8CC4ADB6B6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7" name="Würfel 436">
                        <a:extLst>
                          <a:ext uri="{FF2B5EF4-FFF2-40B4-BE49-F238E27FC236}">
                            <a16:creationId xmlns:a16="http://schemas.microsoft.com/office/drawing/2014/main" id="{A5F67867-C041-E427-18D9-14BB415C399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8" name="Würfel 437">
                        <a:extLst>
                          <a:ext uri="{FF2B5EF4-FFF2-40B4-BE49-F238E27FC236}">
                            <a16:creationId xmlns:a16="http://schemas.microsoft.com/office/drawing/2014/main" id="{4F6B8D4B-1223-8B36-198A-11906936D51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9" name="Würfel 438">
                        <a:extLst>
                          <a:ext uri="{FF2B5EF4-FFF2-40B4-BE49-F238E27FC236}">
                            <a16:creationId xmlns:a16="http://schemas.microsoft.com/office/drawing/2014/main" id="{93D8A662-6078-F38A-D7C6-1DE09910E5C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5" name="Gruppieren 364">
                  <a:extLst>
                    <a:ext uri="{FF2B5EF4-FFF2-40B4-BE49-F238E27FC236}">
                      <a16:creationId xmlns:a16="http://schemas.microsoft.com/office/drawing/2014/main" id="{17B8A15A-DE6E-EC92-E33A-B61397B69C80}"/>
                    </a:ext>
                  </a:extLst>
                </p:cNvPr>
                <p:cNvGrpSpPr/>
                <p:nvPr/>
              </p:nvGrpSpPr>
              <p:grpSpPr>
                <a:xfrm>
                  <a:off x="5259150" y="2542922"/>
                  <a:ext cx="1631412" cy="821082"/>
                  <a:chOff x="5259150" y="3085306"/>
                  <a:chExt cx="1631412" cy="821082"/>
                </a:xfrm>
                <a:grpFill/>
              </p:grpSpPr>
              <p:grpSp>
                <p:nvGrpSpPr>
                  <p:cNvPr id="399" name="Gruppieren 398">
                    <a:extLst>
                      <a:ext uri="{FF2B5EF4-FFF2-40B4-BE49-F238E27FC236}">
                        <a16:creationId xmlns:a16="http://schemas.microsoft.com/office/drawing/2014/main" id="{17B2F017-757E-8B6B-82A0-765AD579ABB4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416" name="Gruppieren 415">
                      <a:extLst>
                        <a:ext uri="{FF2B5EF4-FFF2-40B4-BE49-F238E27FC236}">
                          <a16:creationId xmlns:a16="http://schemas.microsoft.com/office/drawing/2014/main" id="{C0309410-D815-3BD2-441F-4653E7D584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427" name="Würfel 426">
                        <a:extLst>
                          <a:ext uri="{FF2B5EF4-FFF2-40B4-BE49-F238E27FC236}">
                            <a16:creationId xmlns:a16="http://schemas.microsoft.com/office/drawing/2014/main" id="{E73E3FAF-2665-0801-D649-ABFBA93DE32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8" name="Würfel 427">
                        <a:extLst>
                          <a:ext uri="{FF2B5EF4-FFF2-40B4-BE49-F238E27FC236}">
                            <a16:creationId xmlns:a16="http://schemas.microsoft.com/office/drawing/2014/main" id="{0A65E157-519C-B4FD-81CF-A16D5B9F859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9" name="Würfel 428">
                        <a:extLst>
                          <a:ext uri="{FF2B5EF4-FFF2-40B4-BE49-F238E27FC236}">
                            <a16:creationId xmlns:a16="http://schemas.microsoft.com/office/drawing/2014/main" id="{6E39A1F3-2F5B-A368-FD45-DA6F60225FF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30" name="Würfel 429">
                        <a:extLst>
                          <a:ext uri="{FF2B5EF4-FFF2-40B4-BE49-F238E27FC236}">
                            <a16:creationId xmlns:a16="http://schemas.microsoft.com/office/drawing/2014/main" id="{29321844-4E6C-FAE6-000A-4DC31B00802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17" name="Gruppieren 416">
                      <a:extLst>
                        <a:ext uri="{FF2B5EF4-FFF2-40B4-BE49-F238E27FC236}">
                          <a16:creationId xmlns:a16="http://schemas.microsoft.com/office/drawing/2014/main" id="{39B5DA26-5AA5-E26E-C87A-C337BCB5C9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423" name="Würfel 422">
                        <a:extLst>
                          <a:ext uri="{FF2B5EF4-FFF2-40B4-BE49-F238E27FC236}">
                            <a16:creationId xmlns:a16="http://schemas.microsoft.com/office/drawing/2014/main" id="{6D667967-D2EF-5E77-B238-05F71BF8047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4" name="Würfel 423">
                        <a:extLst>
                          <a:ext uri="{FF2B5EF4-FFF2-40B4-BE49-F238E27FC236}">
                            <a16:creationId xmlns:a16="http://schemas.microsoft.com/office/drawing/2014/main" id="{C738F336-A9CD-9DFB-7079-B259D47924E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5" name="Würfel 424">
                        <a:extLst>
                          <a:ext uri="{FF2B5EF4-FFF2-40B4-BE49-F238E27FC236}">
                            <a16:creationId xmlns:a16="http://schemas.microsoft.com/office/drawing/2014/main" id="{2AB72791-04AF-C35F-43FC-24D0E246123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6" name="Würfel 425">
                        <a:extLst>
                          <a:ext uri="{FF2B5EF4-FFF2-40B4-BE49-F238E27FC236}">
                            <a16:creationId xmlns:a16="http://schemas.microsoft.com/office/drawing/2014/main" id="{A7C7EC45-A74B-B8BF-7FE9-4CB3517FA52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18" name="Gruppieren 417">
                      <a:extLst>
                        <a:ext uri="{FF2B5EF4-FFF2-40B4-BE49-F238E27FC236}">
                          <a16:creationId xmlns:a16="http://schemas.microsoft.com/office/drawing/2014/main" id="{56F6099F-483B-97F9-7813-167BC8CB40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419" name="Würfel 418">
                        <a:extLst>
                          <a:ext uri="{FF2B5EF4-FFF2-40B4-BE49-F238E27FC236}">
                            <a16:creationId xmlns:a16="http://schemas.microsoft.com/office/drawing/2014/main" id="{A0F891B1-E899-2C3E-EAD1-71A9FE666B7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0" name="Würfel 419">
                        <a:extLst>
                          <a:ext uri="{FF2B5EF4-FFF2-40B4-BE49-F238E27FC236}">
                            <a16:creationId xmlns:a16="http://schemas.microsoft.com/office/drawing/2014/main" id="{5D31D744-A401-0024-ACAD-E8BD0885B19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1" name="Würfel 420">
                        <a:extLst>
                          <a:ext uri="{FF2B5EF4-FFF2-40B4-BE49-F238E27FC236}">
                            <a16:creationId xmlns:a16="http://schemas.microsoft.com/office/drawing/2014/main" id="{196CD848-84E7-C68F-924C-A33F0562E72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22" name="Würfel 421">
                        <a:extLst>
                          <a:ext uri="{FF2B5EF4-FFF2-40B4-BE49-F238E27FC236}">
                            <a16:creationId xmlns:a16="http://schemas.microsoft.com/office/drawing/2014/main" id="{40E45A46-1EB7-5019-B0DA-C299062B910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400" name="Gruppieren 399">
                    <a:extLst>
                      <a:ext uri="{FF2B5EF4-FFF2-40B4-BE49-F238E27FC236}">
                        <a16:creationId xmlns:a16="http://schemas.microsoft.com/office/drawing/2014/main" id="{5AD8F5BE-3854-857F-6654-B3F191222DC7}"/>
                      </a:ext>
                    </a:extLst>
                  </p:cNvPr>
                  <p:cNvGrpSpPr/>
                  <p:nvPr/>
                </p:nvGrpSpPr>
                <p:grpSpPr>
                  <a:xfrm>
                    <a:off x="5532994" y="3359150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401" name="Gruppieren 400">
                      <a:extLst>
                        <a:ext uri="{FF2B5EF4-FFF2-40B4-BE49-F238E27FC236}">
                          <a16:creationId xmlns:a16="http://schemas.microsoft.com/office/drawing/2014/main" id="{E98D4E2F-443B-FA25-F806-3DC6EB9A6A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412" name="Würfel 411">
                        <a:extLst>
                          <a:ext uri="{FF2B5EF4-FFF2-40B4-BE49-F238E27FC236}">
                            <a16:creationId xmlns:a16="http://schemas.microsoft.com/office/drawing/2014/main" id="{AF4119CE-6868-4148-7FC7-11C1C7CE012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3" name="Würfel 412">
                        <a:extLst>
                          <a:ext uri="{FF2B5EF4-FFF2-40B4-BE49-F238E27FC236}">
                            <a16:creationId xmlns:a16="http://schemas.microsoft.com/office/drawing/2014/main" id="{CA480E5D-8A91-28C3-35B0-3524547BDCA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4" name="Würfel 413">
                        <a:extLst>
                          <a:ext uri="{FF2B5EF4-FFF2-40B4-BE49-F238E27FC236}">
                            <a16:creationId xmlns:a16="http://schemas.microsoft.com/office/drawing/2014/main" id="{898F2944-72F0-0EC3-32B3-76E72912FC5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5" name="Würfel 414">
                        <a:extLst>
                          <a:ext uri="{FF2B5EF4-FFF2-40B4-BE49-F238E27FC236}">
                            <a16:creationId xmlns:a16="http://schemas.microsoft.com/office/drawing/2014/main" id="{ADB820D8-CD9E-5633-6DD0-D79DBDFC4F5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02" name="Gruppieren 401">
                      <a:extLst>
                        <a:ext uri="{FF2B5EF4-FFF2-40B4-BE49-F238E27FC236}">
                          <a16:creationId xmlns:a16="http://schemas.microsoft.com/office/drawing/2014/main" id="{1A933EA0-D027-EE99-EDB9-B1660232D9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408" name="Würfel 407">
                        <a:extLst>
                          <a:ext uri="{FF2B5EF4-FFF2-40B4-BE49-F238E27FC236}">
                            <a16:creationId xmlns:a16="http://schemas.microsoft.com/office/drawing/2014/main" id="{3A24C159-35B9-A628-9361-D6B56616E25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9" name="Würfel 408">
                        <a:extLst>
                          <a:ext uri="{FF2B5EF4-FFF2-40B4-BE49-F238E27FC236}">
                            <a16:creationId xmlns:a16="http://schemas.microsoft.com/office/drawing/2014/main" id="{5748D6F4-C68B-CC5E-F359-90BA70BA78E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0" name="Würfel 409">
                        <a:extLst>
                          <a:ext uri="{FF2B5EF4-FFF2-40B4-BE49-F238E27FC236}">
                            <a16:creationId xmlns:a16="http://schemas.microsoft.com/office/drawing/2014/main" id="{0AB95D30-567B-4055-E06B-1C5B00415FA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11" name="Würfel 410">
                        <a:extLst>
                          <a:ext uri="{FF2B5EF4-FFF2-40B4-BE49-F238E27FC236}">
                            <a16:creationId xmlns:a16="http://schemas.microsoft.com/office/drawing/2014/main" id="{629D3661-842B-FB7C-AED4-E7CECF7317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403" name="Gruppieren 402">
                      <a:extLst>
                        <a:ext uri="{FF2B5EF4-FFF2-40B4-BE49-F238E27FC236}">
                          <a16:creationId xmlns:a16="http://schemas.microsoft.com/office/drawing/2014/main" id="{40000963-3219-60E0-AAA9-03D6668F7B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404" name="Würfel 403">
                        <a:extLst>
                          <a:ext uri="{FF2B5EF4-FFF2-40B4-BE49-F238E27FC236}">
                            <a16:creationId xmlns:a16="http://schemas.microsoft.com/office/drawing/2014/main" id="{326EB137-FCC0-5656-8F12-300D7B7905D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5" name="Würfel 404">
                        <a:extLst>
                          <a:ext uri="{FF2B5EF4-FFF2-40B4-BE49-F238E27FC236}">
                            <a16:creationId xmlns:a16="http://schemas.microsoft.com/office/drawing/2014/main" id="{44DFD08E-BF62-3549-EFCD-D74D9C7271C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6" name="Würfel 405">
                        <a:extLst>
                          <a:ext uri="{FF2B5EF4-FFF2-40B4-BE49-F238E27FC236}">
                            <a16:creationId xmlns:a16="http://schemas.microsoft.com/office/drawing/2014/main" id="{3DCAE4D6-4C6C-FC73-CFE7-83B71429622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407" name="Würfel 406">
                        <a:extLst>
                          <a:ext uri="{FF2B5EF4-FFF2-40B4-BE49-F238E27FC236}">
                            <a16:creationId xmlns:a16="http://schemas.microsoft.com/office/drawing/2014/main" id="{3ED7B592-F195-A3C1-870C-B6EED6673CD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6" name="Gruppieren 365">
                  <a:extLst>
                    <a:ext uri="{FF2B5EF4-FFF2-40B4-BE49-F238E27FC236}">
                      <a16:creationId xmlns:a16="http://schemas.microsoft.com/office/drawing/2014/main" id="{1D081FDC-936F-6B0C-A815-BAFB3180413F}"/>
                    </a:ext>
                  </a:extLst>
                </p:cNvPr>
                <p:cNvGrpSpPr/>
                <p:nvPr/>
              </p:nvGrpSpPr>
              <p:grpSpPr>
                <a:xfrm>
                  <a:off x="5259150" y="2273750"/>
                  <a:ext cx="1631412" cy="821082"/>
                  <a:chOff x="5259150" y="3085306"/>
                  <a:chExt cx="1631412" cy="821082"/>
                </a:xfrm>
                <a:grpFill/>
              </p:grpSpPr>
              <p:grpSp>
                <p:nvGrpSpPr>
                  <p:cNvPr id="367" name="Gruppieren 366">
                    <a:extLst>
                      <a:ext uri="{FF2B5EF4-FFF2-40B4-BE49-F238E27FC236}">
                        <a16:creationId xmlns:a16="http://schemas.microsoft.com/office/drawing/2014/main" id="{2BB3DE08-3EF8-6017-AEF0-F1DA99F8A5A9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384" name="Gruppieren 383">
                      <a:extLst>
                        <a:ext uri="{FF2B5EF4-FFF2-40B4-BE49-F238E27FC236}">
                          <a16:creationId xmlns:a16="http://schemas.microsoft.com/office/drawing/2014/main" id="{B63724F5-885D-E4FD-4095-3769CDC32BD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395" name="Würfel 394">
                        <a:extLst>
                          <a:ext uri="{FF2B5EF4-FFF2-40B4-BE49-F238E27FC236}">
                            <a16:creationId xmlns:a16="http://schemas.microsoft.com/office/drawing/2014/main" id="{2817F9A1-AB70-357F-4CFB-8A861C9D0D0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6" name="Würfel 395">
                        <a:extLst>
                          <a:ext uri="{FF2B5EF4-FFF2-40B4-BE49-F238E27FC236}">
                            <a16:creationId xmlns:a16="http://schemas.microsoft.com/office/drawing/2014/main" id="{4735FD0E-3F7B-92FB-E08D-DC2FDC46CF9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7" name="Würfel 396">
                        <a:extLst>
                          <a:ext uri="{FF2B5EF4-FFF2-40B4-BE49-F238E27FC236}">
                            <a16:creationId xmlns:a16="http://schemas.microsoft.com/office/drawing/2014/main" id="{9B1FC916-F6B3-CE17-803F-C5A3FDACF9E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8" name="Würfel 397">
                        <a:extLst>
                          <a:ext uri="{FF2B5EF4-FFF2-40B4-BE49-F238E27FC236}">
                            <a16:creationId xmlns:a16="http://schemas.microsoft.com/office/drawing/2014/main" id="{3C048A62-47CB-CFE5-9E44-FF80F0E1CD9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85" name="Gruppieren 384">
                      <a:extLst>
                        <a:ext uri="{FF2B5EF4-FFF2-40B4-BE49-F238E27FC236}">
                          <a16:creationId xmlns:a16="http://schemas.microsoft.com/office/drawing/2014/main" id="{457DF1F0-9493-A962-DBF8-53C72857A0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391" name="Würfel 390">
                        <a:extLst>
                          <a:ext uri="{FF2B5EF4-FFF2-40B4-BE49-F238E27FC236}">
                            <a16:creationId xmlns:a16="http://schemas.microsoft.com/office/drawing/2014/main" id="{1FA19D81-81D8-15C2-40D7-60DC11ACE51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2" name="Würfel 391">
                        <a:extLst>
                          <a:ext uri="{FF2B5EF4-FFF2-40B4-BE49-F238E27FC236}">
                            <a16:creationId xmlns:a16="http://schemas.microsoft.com/office/drawing/2014/main" id="{AE975A29-4BEE-9B0E-87F3-1550C2DEE09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3" name="Würfel 392">
                        <a:extLst>
                          <a:ext uri="{FF2B5EF4-FFF2-40B4-BE49-F238E27FC236}">
                            <a16:creationId xmlns:a16="http://schemas.microsoft.com/office/drawing/2014/main" id="{F91384C2-26BB-769F-792A-E679C1F9FE0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4" name="Würfel 393">
                        <a:extLst>
                          <a:ext uri="{FF2B5EF4-FFF2-40B4-BE49-F238E27FC236}">
                            <a16:creationId xmlns:a16="http://schemas.microsoft.com/office/drawing/2014/main" id="{B073DF30-7414-6AA0-15D1-C5BF94A12A8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86" name="Gruppieren 385">
                      <a:extLst>
                        <a:ext uri="{FF2B5EF4-FFF2-40B4-BE49-F238E27FC236}">
                          <a16:creationId xmlns:a16="http://schemas.microsoft.com/office/drawing/2014/main" id="{067909D6-E183-6F1A-B1E4-CDE05B1CF8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387" name="Würfel 386">
                        <a:extLst>
                          <a:ext uri="{FF2B5EF4-FFF2-40B4-BE49-F238E27FC236}">
                            <a16:creationId xmlns:a16="http://schemas.microsoft.com/office/drawing/2014/main" id="{224371E6-FF18-66DA-7FBB-D51BA1F2327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8" name="Würfel 387">
                        <a:extLst>
                          <a:ext uri="{FF2B5EF4-FFF2-40B4-BE49-F238E27FC236}">
                            <a16:creationId xmlns:a16="http://schemas.microsoft.com/office/drawing/2014/main" id="{8B50EC57-E52C-7B40-E088-276589C5583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9" name="Würfel 388">
                        <a:extLst>
                          <a:ext uri="{FF2B5EF4-FFF2-40B4-BE49-F238E27FC236}">
                            <a16:creationId xmlns:a16="http://schemas.microsoft.com/office/drawing/2014/main" id="{939B8644-8E22-81EA-4A02-828EDAFBEB3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90" name="Würfel 389">
                        <a:extLst>
                          <a:ext uri="{FF2B5EF4-FFF2-40B4-BE49-F238E27FC236}">
                            <a16:creationId xmlns:a16="http://schemas.microsoft.com/office/drawing/2014/main" id="{C4C3EEDE-BA78-FDBA-F508-63478EACD4C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368" name="Gruppieren 367">
                    <a:extLst>
                      <a:ext uri="{FF2B5EF4-FFF2-40B4-BE49-F238E27FC236}">
                        <a16:creationId xmlns:a16="http://schemas.microsoft.com/office/drawing/2014/main" id="{CA55359B-C6B1-E960-DCE7-C3E5B145E404}"/>
                      </a:ext>
                    </a:extLst>
                  </p:cNvPr>
                  <p:cNvGrpSpPr/>
                  <p:nvPr/>
                </p:nvGrpSpPr>
                <p:grpSpPr>
                  <a:xfrm>
                    <a:off x="5532994" y="3359150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369" name="Gruppieren 368">
                      <a:extLst>
                        <a:ext uri="{FF2B5EF4-FFF2-40B4-BE49-F238E27FC236}">
                          <a16:creationId xmlns:a16="http://schemas.microsoft.com/office/drawing/2014/main" id="{5AC4D34E-BC37-BBD8-F729-7EB9F88AD6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380" name="Würfel 379">
                        <a:extLst>
                          <a:ext uri="{FF2B5EF4-FFF2-40B4-BE49-F238E27FC236}">
                            <a16:creationId xmlns:a16="http://schemas.microsoft.com/office/drawing/2014/main" id="{02671668-BC37-6638-C7FE-70D0C5C3974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1" name="Würfel 380">
                        <a:extLst>
                          <a:ext uri="{FF2B5EF4-FFF2-40B4-BE49-F238E27FC236}">
                            <a16:creationId xmlns:a16="http://schemas.microsoft.com/office/drawing/2014/main" id="{B85B5DAC-CEB0-E063-CBB2-A333E35E4C2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2" name="Würfel 381">
                        <a:extLst>
                          <a:ext uri="{FF2B5EF4-FFF2-40B4-BE49-F238E27FC236}">
                            <a16:creationId xmlns:a16="http://schemas.microsoft.com/office/drawing/2014/main" id="{3C7279A8-B6BB-8E75-7B35-CD7C2B70837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83" name="Würfel 382">
                        <a:extLst>
                          <a:ext uri="{FF2B5EF4-FFF2-40B4-BE49-F238E27FC236}">
                            <a16:creationId xmlns:a16="http://schemas.microsoft.com/office/drawing/2014/main" id="{3EE0D008-2BC7-2A02-B630-3719B65E820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70" name="Gruppieren 369">
                      <a:extLst>
                        <a:ext uri="{FF2B5EF4-FFF2-40B4-BE49-F238E27FC236}">
                          <a16:creationId xmlns:a16="http://schemas.microsoft.com/office/drawing/2014/main" id="{B8DD0692-98A0-0D94-35AC-AC2FC58ACEF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376" name="Würfel 375">
                        <a:extLst>
                          <a:ext uri="{FF2B5EF4-FFF2-40B4-BE49-F238E27FC236}">
                            <a16:creationId xmlns:a16="http://schemas.microsoft.com/office/drawing/2014/main" id="{416BD76F-48F9-B5DA-A8E5-EC23D04E988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7" name="Würfel 376">
                        <a:extLst>
                          <a:ext uri="{FF2B5EF4-FFF2-40B4-BE49-F238E27FC236}">
                            <a16:creationId xmlns:a16="http://schemas.microsoft.com/office/drawing/2014/main" id="{AC518FDE-E2F7-7299-A6B8-38040EE2EEC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8" name="Würfel 377">
                        <a:extLst>
                          <a:ext uri="{FF2B5EF4-FFF2-40B4-BE49-F238E27FC236}">
                            <a16:creationId xmlns:a16="http://schemas.microsoft.com/office/drawing/2014/main" id="{17579FB4-DCBD-EBA7-6989-15303730B26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9" name="Würfel 378">
                        <a:extLst>
                          <a:ext uri="{FF2B5EF4-FFF2-40B4-BE49-F238E27FC236}">
                            <a16:creationId xmlns:a16="http://schemas.microsoft.com/office/drawing/2014/main" id="{59E02643-6554-96AF-56AB-8589163FBBA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371" name="Gruppieren 370">
                      <a:extLst>
                        <a:ext uri="{FF2B5EF4-FFF2-40B4-BE49-F238E27FC236}">
                          <a16:creationId xmlns:a16="http://schemas.microsoft.com/office/drawing/2014/main" id="{00578F55-3043-5F46-8062-16612BD07D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372" name="Würfel 371">
                        <a:extLst>
                          <a:ext uri="{FF2B5EF4-FFF2-40B4-BE49-F238E27FC236}">
                            <a16:creationId xmlns:a16="http://schemas.microsoft.com/office/drawing/2014/main" id="{B888FEA1-634C-E328-4A46-CCA5EBDE80B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3" name="Würfel 372">
                        <a:extLst>
                          <a:ext uri="{FF2B5EF4-FFF2-40B4-BE49-F238E27FC236}">
                            <a16:creationId xmlns:a16="http://schemas.microsoft.com/office/drawing/2014/main" id="{68BD64FE-B867-D373-EA72-0A9C4724D46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4" name="Würfel 373">
                        <a:extLst>
                          <a:ext uri="{FF2B5EF4-FFF2-40B4-BE49-F238E27FC236}">
                            <a16:creationId xmlns:a16="http://schemas.microsoft.com/office/drawing/2014/main" id="{31CE304D-2C3E-D64A-E9C0-C56D1A2410C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375" name="Würfel 374">
                        <a:extLst>
                          <a:ext uri="{FF2B5EF4-FFF2-40B4-BE49-F238E27FC236}">
                            <a16:creationId xmlns:a16="http://schemas.microsoft.com/office/drawing/2014/main" id="{58EFE72B-0476-5E3B-C910-486EE660852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  <p:grpSp>
            <p:nvGrpSpPr>
              <p:cNvPr id="495" name="Gruppieren 494">
                <a:extLst>
                  <a:ext uri="{FF2B5EF4-FFF2-40B4-BE49-F238E27FC236}">
                    <a16:creationId xmlns:a16="http://schemas.microsoft.com/office/drawing/2014/main" id="{12B0BA38-B0DE-4511-3D9E-EB4D789B567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55277" y="2447392"/>
                <a:ext cx="1340823" cy="1341831"/>
                <a:chOff x="5259150" y="2273750"/>
                <a:chExt cx="1631412" cy="1632638"/>
              </a:xfrm>
              <a:solidFill>
                <a:schemeClr val="accent1">
                  <a:lumMod val="75000"/>
                  <a:alpha val="85000"/>
                </a:schemeClr>
              </a:solidFill>
            </p:grpSpPr>
            <p:grpSp>
              <p:nvGrpSpPr>
                <p:cNvPr id="496" name="Gruppieren 495">
                  <a:extLst>
                    <a:ext uri="{FF2B5EF4-FFF2-40B4-BE49-F238E27FC236}">
                      <a16:creationId xmlns:a16="http://schemas.microsoft.com/office/drawing/2014/main" id="{FC30866E-8589-8D0A-BD83-8FCD0DF592B7}"/>
                    </a:ext>
                  </a:extLst>
                </p:cNvPr>
                <p:cNvGrpSpPr/>
                <p:nvPr/>
              </p:nvGrpSpPr>
              <p:grpSpPr>
                <a:xfrm>
                  <a:off x="5259150" y="3085306"/>
                  <a:ext cx="1631412" cy="821082"/>
                  <a:chOff x="5259150" y="3085306"/>
                  <a:chExt cx="1631412" cy="821082"/>
                </a:xfrm>
                <a:grpFill/>
              </p:grpSpPr>
              <p:grpSp>
                <p:nvGrpSpPr>
                  <p:cNvPr id="596" name="Gruppieren 595">
                    <a:extLst>
                      <a:ext uri="{FF2B5EF4-FFF2-40B4-BE49-F238E27FC236}">
                        <a16:creationId xmlns:a16="http://schemas.microsoft.com/office/drawing/2014/main" id="{FA641E6E-8C49-7572-4259-9D0B5AA68FFA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613" name="Gruppieren 612">
                      <a:extLst>
                        <a:ext uri="{FF2B5EF4-FFF2-40B4-BE49-F238E27FC236}">
                          <a16:creationId xmlns:a16="http://schemas.microsoft.com/office/drawing/2014/main" id="{822468D3-78F0-E941-42ED-F8C7FE277A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624" name="Würfel 623">
                        <a:extLst>
                          <a:ext uri="{FF2B5EF4-FFF2-40B4-BE49-F238E27FC236}">
                            <a16:creationId xmlns:a16="http://schemas.microsoft.com/office/drawing/2014/main" id="{0E07817E-8CBD-CAAA-5BA4-41DD83EA7D0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5" name="Würfel 624">
                        <a:extLst>
                          <a:ext uri="{FF2B5EF4-FFF2-40B4-BE49-F238E27FC236}">
                            <a16:creationId xmlns:a16="http://schemas.microsoft.com/office/drawing/2014/main" id="{D345D6D4-F584-16CB-4477-EDD479093E8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6" name="Würfel 625">
                        <a:extLst>
                          <a:ext uri="{FF2B5EF4-FFF2-40B4-BE49-F238E27FC236}">
                            <a16:creationId xmlns:a16="http://schemas.microsoft.com/office/drawing/2014/main" id="{BB36DC55-084F-E3B7-4CE8-3E3673E4D47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7" name="Würfel 626">
                        <a:extLst>
                          <a:ext uri="{FF2B5EF4-FFF2-40B4-BE49-F238E27FC236}">
                            <a16:creationId xmlns:a16="http://schemas.microsoft.com/office/drawing/2014/main" id="{8591266B-DC0E-AD5B-BD01-1D31AF9B180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614" name="Gruppieren 613">
                      <a:extLst>
                        <a:ext uri="{FF2B5EF4-FFF2-40B4-BE49-F238E27FC236}">
                          <a16:creationId xmlns:a16="http://schemas.microsoft.com/office/drawing/2014/main" id="{AD5F56C2-EC2F-0E2C-A44F-F2397F7557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620" name="Würfel 619">
                        <a:extLst>
                          <a:ext uri="{FF2B5EF4-FFF2-40B4-BE49-F238E27FC236}">
                            <a16:creationId xmlns:a16="http://schemas.microsoft.com/office/drawing/2014/main" id="{5DFBE26F-4556-F19E-A6F1-6ADF62EB5A7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1" name="Würfel 620">
                        <a:extLst>
                          <a:ext uri="{FF2B5EF4-FFF2-40B4-BE49-F238E27FC236}">
                            <a16:creationId xmlns:a16="http://schemas.microsoft.com/office/drawing/2014/main" id="{558AB605-F546-EF7B-BB30-EEB3302D542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2" name="Würfel 621">
                        <a:extLst>
                          <a:ext uri="{FF2B5EF4-FFF2-40B4-BE49-F238E27FC236}">
                            <a16:creationId xmlns:a16="http://schemas.microsoft.com/office/drawing/2014/main" id="{73F75433-7AF6-D21D-7406-C7D331ED5B6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23" name="Würfel 622">
                        <a:extLst>
                          <a:ext uri="{FF2B5EF4-FFF2-40B4-BE49-F238E27FC236}">
                            <a16:creationId xmlns:a16="http://schemas.microsoft.com/office/drawing/2014/main" id="{0C2E0C7A-5498-3A26-DEF1-FBE9D5C901D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615" name="Gruppieren 614">
                      <a:extLst>
                        <a:ext uri="{FF2B5EF4-FFF2-40B4-BE49-F238E27FC236}">
                          <a16:creationId xmlns:a16="http://schemas.microsoft.com/office/drawing/2014/main" id="{23FAF60E-9116-ADF1-969B-91FCCF707D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616" name="Würfel 615">
                        <a:extLst>
                          <a:ext uri="{FF2B5EF4-FFF2-40B4-BE49-F238E27FC236}">
                            <a16:creationId xmlns:a16="http://schemas.microsoft.com/office/drawing/2014/main" id="{6B30A9BD-4255-1EE3-67A0-460180844B1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7" name="Würfel 616">
                        <a:extLst>
                          <a:ext uri="{FF2B5EF4-FFF2-40B4-BE49-F238E27FC236}">
                            <a16:creationId xmlns:a16="http://schemas.microsoft.com/office/drawing/2014/main" id="{B2250B15-C5C1-C627-AA7D-6BCD049F045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8" name="Würfel 617">
                        <a:extLst>
                          <a:ext uri="{FF2B5EF4-FFF2-40B4-BE49-F238E27FC236}">
                            <a16:creationId xmlns:a16="http://schemas.microsoft.com/office/drawing/2014/main" id="{4151B961-2903-0CC3-6CC9-C9AA9F044ED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9" name="Würfel 618">
                        <a:extLst>
                          <a:ext uri="{FF2B5EF4-FFF2-40B4-BE49-F238E27FC236}">
                            <a16:creationId xmlns:a16="http://schemas.microsoft.com/office/drawing/2014/main" id="{5E980294-F899-B9B2-E01C-3AF9321AD0F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97" name="Gruppieren 596">
                    <a:extLst>
                      <a:ext uri="{FF2B5EF4-FFF2-40B4-BE49-F238E27FC236}">
                        <a16:creationId xmlns:a16="http://schemas.microsoft.com/office/drawing/2014/main" id="{59DA6D7D-1F9E-3E42-0BF4-A89EDD331016}"/>
                      </a:ext>
                    </a:extLst>
                  </p:cNvPr>
                  <p:cNvGrpSpPr/>
                  <p:nvPr/>
                </p:nvGrpSpPr>
                <p:grpSpPr>
                  <a:xfrm>
                    <a:off x="5532994" y="3359150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598" name="Gruppieren 597">
                      <a:extLst>
                        <a:ext uri="{FF2B5EF4-FFF2-40B4-BE49-F238E27FC236}">
                          <a16:creationId xmlns:a16="http://schemas.microsoft.com/office/drawing/2014/main" id="{973A9498-C98C-C637-9A44-86DA705BBC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609" name="Würfel 608">
                        <a:extLst>
                          <a:ext uri="{FF2B5EF4-FFF2-40B4-BE49-F238E27FC236}">
                            <a16:creationId xmlns:a16="http://schemas.microsoft.com/office/drawing/2014/main" id="{B9071DD5-AE57-0C72-CB0B-BF8565648A2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0" name="Würfel 609">
                        <a:extLst>
                          <a:ext uri="{FF2B5EF4-FFF2-40B4-BE49-F238E27FC236}">
                            <a16:creationId xmlns:a16="http://schemas.microsoft.com/office/drawing/2014/main" id="{F61BCAB4-4F47-4932-BA51-57C458CCA31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1" name="Würfel 610">
                        <a:extLst>
                          <a:ext uri="{FF2B5EF4-FFF2-40B4-BE49-F238E27FC236}">
                            <a16:creationId xmlns:a16="http://schemas.microsoft.com/office/drawing/2014/main" id="{06106216-8B8B-74A0-AC93-A9A4171E28D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12" name="Würfel 611">
                        <a:extLst>
                          <a:ext uri="{FF2B5EF4-FFF2-40B4-BE49-F238E27FC236}">
                            <a16:creationId xmlns:a16="http://schemas.microsoft.com/office/drawing/2014/main" id="{C5B128A5-74F3-C3C6-F47E-1E30B7E4963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599" name="Gruppieren 598">
                      <a:extLst>
                        <a:ext uri="{FF2B5EF4-FFF2-40B4-BE49-F238E27FC236}">
                          <a16:creationId xmlns:a16="http://schemas.microsoft.com/office/drawing/2014/main" id="{6F8EDBFD-0BA6-4C9D-05C7-8E02CA27E2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605" name="Würfel 604">
                        <a:extLst>
                          <a:ext uri="{FF2B5EF4-FFF2-40B4-BE49-F238E27FC236}">
                            <a16:creationId xmlns:a16="http://schemas.microsoft.com/office/drawing/2014/main" id="{D38D0BFF-FAA2-2078-F71C-25A3FD6824F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06" name="Würfel 605">
                        <a:extLst>
                          <a:ext uri="{FF2B5EF4-FFF2-40B4-BE49-F238E27FC236}">
                            <a16:creationId xmlns:a16="http://schemas.microsoft.com/office/drawing/2014/main" id="{67EE3E41-DA5E-0ABF-D4A1-9CE481524EA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07" name="Würfel 606">
                        <a:extLst>
                          <a:ext uri="{FF2B5EF4-FFF2-40B4-BE49-F238E27FC236}">
                            <a16:creationId xmlns:a16="http://schemas.microsoft.com/office/drawing/2014/main" id="{E65DC9C4-30A4-777C-6AD4-87D4CD94DDA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08" name="Würfel 607">
                        <a:extLst>
                          <a:ext uri="{FF2B5EF4-FFF2-40B4-BE49-F238E27FC236}">
                            <a16:creationId xmlns:a16="http://schemas.microsoft.com/office/drawing/2014/main" id="{BE84D861-EB14-8A11-B1A2-76E70C5279B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600" name="Gruppieren 599">
                      <a:extLst>
                        <a:ext uri="{FF2B5EF4-FFF2-40B4-BE49-F238E27FC236}">
                          <a16:creationId xmlns:a16="http://schemas.microsoft.com/office/drawing/2014/main" id="{8392730A-31D8-1E30-58DB-D39D956058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601" name="Würfel 600">
                        <a:extLst>
                          <a:ext uri="{FF2B5EF4-FFF2-40B4-BE49-F238E27FC236}">
                            <a16:creationId xmlns:a16="http://schemas.microsoft.com/office/drawing/2014/main" id="{87114FFC-E67C-29F2-556C-0CEAD24411F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02" name="Würfel 601">
                        <a:extLst>
                          <a:ext uri="{FF2B5EF4-FFF2-40B4-BE49-F238E27FC236}">
                            <a16:creationId xmlns:a16="http://schemas.microsoft.com/office/drawing/2014/main" id="{4DB3A8A2-5386-7193-2493-515151909D1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03" name="Würfel 602">
                        <a:extLst>
                          <a:ext uri="{FF2B5EF4-FFF2-40B4-BE49-F238E27FC236}">
                            <a16:creationId xmlns:a16="http://schemas.microsoft.com/office/drawing/2014/main" id="{2EA9FC38-AED3-B238-3E71-A9CD0C23C85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604" name="Würfel 603">
                        <a:extLst>
                          <a:ext uri="{FF2B5EF4-FFF2-40B4-BE49-F238E27FC236}">
                            <a16:creationId xmlns:a16="http://schemas.microsoft.com/office/drawing/2014/main" id="{DFABE045-0864-6A8C-066E-70EFA269946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97" name="Gruppieren 496">
                  <a:extLst>
                    <a:ext uri="{FF2B5EF4-FFF2-40B4-BE49-F238E27FC236}">
                      <a16:creationId xmlns:a16="http://schemas.microsoft.com/office/drawing/2014/main" id="{A2214039-C862-67EB-4FA8-AEC3B6FE6C3A}"/>
                    </a:ext>
                  </a:extLst>
                </p:cNvPr>
                <p:cNvGrpSpPr/>
                <p:nvPr/>
              </p:nvGrpSpPr>
              <p:grpSpPr>
                <a:xfrm>
                  <a:off x="5259150" y="2816225"/>
                  <a:ext cx="1631412" cy="821082"/>
                  <a:chOff x="5259150" y="3085306"/>
                  <a:chExt cx="1631412" cy="821082"/>
                </a:xfrm>
                <a:grpFill/>
              </p:grpSpPr>
              <p:grpSp>
                <p:nvGrpSpPr>
                  <p:cNvPr id="564" name="Gruppieren 563">
                    <a:extLst>
                      <a:ext uri="{FF2B5EF4-FFF2-40B4-BE49-F238E27FC236}">
                        <a16:creationId xmlns:a16="http://schemas.microsoft.com/office/drawing/2014/main" id="{327B5B80-A9A5-696F-B834-FE072BF4E96B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581" name="Gruppieren 580">
                      <a:extLst>
                        <a:ext uri="{FF2B5EF4-FFF2-40B4-BE49-F238E27FC236}">
                          <a16:creationId xmlns:a16="http://schemas.microsoft.com/office/drawing/2014/main" id="{B0ACF85B-463D-B772-DACB-A5677460A9A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592" name="Würfel 591">
                        <a:extLst>
                          <a:ext uri="{FF2B5EF4-FFF2-40B4-BE49-F238E27FC236}">
                            <a16:creationId xmlns:a16="http://schemas.microsoft.com/office/drawing/2014/main" id="{AD7C7128-B3D0-8609-B032-060A69DB042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3" name="Würfel 592">
                        <a:extLst>
                          <a:ext uri="{FF2B5EF4-FFF2-40B4-BE49-F238E27FC236}">
                            <a16:creationId xmlns:a16="http://schemas.microsoft.com/office/drawing/2014/main" id="{3EBF84FE-F736-E680-730A-6F0D1ECB44E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4" name="Würfel 593">
                        <a:extLst>
                          <a:ext uri="{FF2B5EF4-FFF2-40B4-BE49-F238E27FC236}">
                            <a16:creationId xmlns:a16="http://schemas.microsoft.com/office/drawing/2014/main" id="{1CC8FBE4-675A-097C-2CD4-4B7F03C9AB8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5" name="Würfel 594">
                        <a:extLst>
                          <a:ext uri="{FF2B5EF4-FFF2-40B4-BE49-F238E27FC236}">
                            <a16:creationId xmlns:a16="http://schemas.microsoft.com/office/drawing/2014/main" id="{634E89F4-ED19-7988-03B3-3A1C6A1A24F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582" name="Gruppieren 581">
                      <a:extLst>
                        <a:ext uri="{FF2B5EF4-FFF2-40B4-BE49-F238E27FC236}">
                          <a16:creationId xmlns:a16="http://schemas.microsoft.com/office/drawing/2014/main" id="{7DA198E7-D6B6-DCE0-4C3E-BA830D92A1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588" name="Würfel 587">
                        <a:extLst>
                          <a:ext uri="{FF2B5EF4-FFF2-40B4-BE49-F238E27FC236}">
                            <a16:creationId xmlns:a16="http://schemas.microsoft.com/office/drawing/2014/main" id="{2337F22C-3033-7218-26C8-4002E9D5DFB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89" name="Würfel 588">
                        <a:extLst>
                          <a:ext uri="{FF2B5EF4-FFF2-40B4-BE49-F238E27FC236}">
                            <a16:creationId xmlns:a16="http://schemas.microsoft.com/office/drawing/2014/main" id="{BF62C466-2934-8A45-50E6-4F6083B1197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0" name="Würfel 589">
                        <a:extLst>
                          <a:ext uri="{FF2B5EF4-FFF2-40B4-BE49-F238E27FC236}">
                            <a16:creationId xmlns:a16="http://schemas.microsoft.com/office/drawing/2014/main" id="{C42B9045-F692-5CC0-3040-60AF34192E0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91" name="Würfel 590">
                        <a:extLst>
                          <a:ext uri="{FF2B5EF4-FFF2-40B4-BE49-F238E27FC236}">
                            <a16:creationId xmlns:a16="http://schemas.microsoft.com/office/drawing/2014/main" id="{C5EB96D6-2AD7-C566-4D39-B97D2DD74D4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583" name="Gruppieren 582">
                      <a:extLst>
                        <a:ext uri="{FF2B5EF4-FFF2-40B4-BE49-F238E27FC236}">
                          <a16:creationId xmlns:a16="http://schemas.microsoft.com/office/drawing/2014/main" id="{C406C30D-20D8-9722-73B9-A19989A37FC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584" name="Würfel 583">
                        <a:extLst>
                          <a:ext uri="{FF2B5EF4-FFF2-40B4-BE49-F238E27FC236}">
                            <a16:creationId xmlns:a16="http://schemas.microsoft.com/office/drawing/2014/main" id="{DE6D9515-49F0-07B1-9CA5-FFA8B0A4B71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85" name="Würfel 584">
                        <a:extLst>
                          <a:ext uri="{FF2B5EF4-FFF2-40B4-BE49-F238E27FC236}">
                            <a16:creationId xmlns:a16="http://schemas.microsoft.com/office/drawing/2014/main" id="{EC0F22A4-4EB5-1042-7D7E-B92E234D81B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86" name="Würfel 585">
                        <a:extLst>
                          <a:ext uri="{FF2B5EF4-FFF2-40B4-BE49-F238E27FC236}">
                            <a16:creationId xmlns:a16="http://schemas.microsoft.com/office/drawing/2014/main" id="{B918CC72-1376-A90D-22DF-E8004728DFE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87" name="Würfel 586">
                        <a:extLst>
                          <a:ext uri="{FF2B5EF4-FFF2-40B4-BE49-F238E27FC236}">
                            <a16:creationId xmlns:a16="http://schemas.microsoft.com/office/drawing/2014/main" id="{4CB94AB1-A389-638A-6B38-F68FFAEA6FA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65" name="Gruppieren 564">
                    <a:extLst>
                      <a:ext uri="{FF2B5EF4-FFF2-40B4-BE49-F238E27FC236}">
                        <a16:creationId xmlns:a16="http://schemas.microsoft.com/office/drawing/2014/main" id="{1061727E-0153-5499-6150-D31067CD970F}"/>
                      </a:ext>
                    </a:extLst>
                  </p:cNvPr>
                  <p:cNvGrpSpPr/>
                  <p:nvPr/>
                </p:nvGrpSpPr>
                <p:grpSpPr>
                  <a:xfrm>
                    <a:off x="5532994" y="3359150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566" name="Gruppieren 565">
                      <a:extLst>
                        <a:ext uri="{FF2B5EF4-FFF2-40B4-BE49-F238E27FC236}">
                          <a16:creationId xmlns:a16="http://schemas.microsoft.com/office/drawing/2014/main" id="{44BFED2B-D115-C9D5-0177-5D5FBBDFED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577" name="Würfel 576">
                        <a:extLst>
                          <a:ext uri="{FF2B5EF4-FFF2-40B4-BE49-F238E27FC236}">
                            <a16:creationId xmlns:a16="http://schemas.microsoft.com/office/drawing/2014/main" id="{24A35ABD-F779-0A4D-51BF-7B58161A689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8" name="Würfel 577">
                        <a:extLst>
                          <a:ext uri="{FF2B5EF4-FFF2-40B4-BE49-F238E27FC236}">
                            <a16:creationId xmlns:a16="http://schemas.microsoft.com/office/drawing/2014/main" id="{3E7E4CD0-4D30-967F-22BA-B916C494509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9" name="Würfel 578">
                        <a:extLst>
                          <a:ext uri="{FF2B5EF4-FFF2-40B4-BE49-F238E27FC236}">
                            <a16:creationId xmlns:a16="http://schemas.microsoft.com/office/drawing/2014/main" id="{89DAC370-9C77-9FE2-B660-865B2075D13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80" name="Würfel 579">
                        <a:extLst>
                          <a:ext uri="{FF2B5EF4-FFF2-40B4-BE49-F238E27FC236}">
                            <a16:creationId xmlns:a16="http://schemas.microsoft.com/office/drawing/2014/main" id="{F6D4D204-8467-57BA-CECE-F9DBFFA63F9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567" name="Gruppieren 566">
                      <a:extLst>
                        <a:ext uri="{FF2B5EF4-FFF2-40B4-BE49-F238E27FC236}">
                          <a16:creationId xmlns:a16="http://schemas.microsoft.com/office/drawing/2014/main" id="{9546CF03-80B8-76EC-FE10-F64C3B5D0D1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573" name="Würfel 572">
                        <a:extLst>
                          <a:ext uri="{FF2B5EF4-FFF2-40B4-BE49-F238E27FC236}">
                            <a16:creationId xmlns:a16="http://schemas.microsoft.com/office/drawing/2014/main" id="{E26B55A7-DF35-3A10-4606-C1B9A411B98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4" name="Würfel 573">
                        <a:extLst>
                          <a:ext uri="{FF2B5EF4-FFF2-40B4-BE49-F238E27FC236}">
                            <a16:creationId xmlns:a16="http://schemas.microsoft.com/office/drawing/2014/main" id="{B182F7A1-E6FE-79D3-C77D-37376E9B11C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5" name="Würfel 574">
                        <a:extLst>
                          <a:ext uri="{FF2B5EF4-FFF2-40B4-BE49-F238E27FC236}">
                            <a16:creationId xmlns:a16="http://schemas.microsoft.com/office/drawing/2014/main" id="{F85385EB-ED35-D5A5-032F-9D4CB39BC79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6" name="Würfel 575">
                        <a:extLst>
                          <a:ext uri="{FF2B5EF4-FFF2-40B4-BE49-F238E27FC236}">
                            <a16:creationId xmlns:a16="http://schemas.microsoft.com/office/drawing/2014/main" id="{4A026B39-A1EB-A21A-6594-3C3FE499DAD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568" name="Gruppieren 567">
                      <a:extLst>
                        <a:ext uri="{FF2B5EF4-FFF2-40B4-BE49-F238E27FC236}">
                          <a16:creationId xmlns:a16="http://schemas.microsoft.com/office/drawing/2014/main" id="{8CE7C1D6-8E79-D344-F8B0-F771A843A2E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569" name="Würfel 568">
                        <a:extLst>
                          <a:ext uri="{FF2B5EF4-FFF2-40B4-BE49-F238E27FC236}">
                            <a16:creationId xmlns:a16="http://schemas.microsoft.com/office/drawing/2014/main" id="{A0874921-967A-5457-66AC-46115902F70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0" name="Würfel 569">
                        <a:extLst>
                          <a:ext uri="{FF2B5EF4-FFF2-40B4-BE49-F238E27FC236}">
                            <a16:creationId xmlns:a16="http://schemas.microsoft.com/office/drawing/2014/main" id="{12B771C2-DB8B-EE89-900E-9FC9CD3B507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1" name="Würfel 570">
                        <a:extLst>
                          <a:ext uri="{FF2B5EF4-FFF2-40B4-BE49-F238E27FC236}">
                            <a16:creationId xmlns:a16="http://schemas.microsoft.com/office/drawing/2014/main" id="{E9CC0A01-A194-4E63-80B4-37E2E06E71A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72" name="Würfel 571">
                        <a:extLst>
                          <a:ext uri="{FF2B5EF4-FFF2-40B4-BE49-F238E27FC236}">
                            <a16:creationId xmlns:a16="http://schemas.microsoft.com/office/drawing/2014/main" id="{33B03692-3654-7D4A-8278-AEEF22618B8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98" name="Gruppieren 497">
                  <a:extLst>
                    <a:ext uri="{FF2B5EF4-FFF2-40B4-BE49-F238E27FC236}">
                      <a16:creationId xmlns:a16="http://schemas.microsoft.com/office/drawing/2014/main" id="{A7977368-A36B-0392-7DE1-FAEF1DA07312}"/>
                    </a:ext>
                  </a:extLst>
                </p:cNvPr>
                <p:cNvGrpSpPr/>
                <p:nvPr/>
              </p:nvGrpSpPr>
              <p:grpSpPr>
                <a:xfrm>
                  <a:off x="5259150" y="2542922"/>
                  <a:ext cx="1631412" cy="821082"/>
                  <a:chOff x="5259150" y="3085306"/>
                  <a:chExt cx="1631412" cy="821082"/>
                </a:xfrm>
                <a:grpFill/>
              </p:grpSpPr>
              <p:grpSp>
                <p:nvGrpSpPr>
                  <p:cNvPr id="532" name="Gruppieren 531">
                    <a:extLst>
                      <a:ext uri="{FF2B5EF4-FFF2-40B4-BE49-F238E27FC236}">
                        <a16:creationId xmlns:a16="http://schemas.microsoft.com/office/drawing/2014/main" id="{DE272043-414E-5CD0-CD39-D24AB613A18D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549" name="Gruppieren 548">
                      <a:extLst>
                        <a:ext uri="{FF2B5EF4-FFF2-40B4-BE49-F238E27FC236}">
                          <a16:creationId xmlns:a16="http://schemas.microsoft.com/office/drawing/2014/main" id="{FBCD2373-06BB-7553-FA2D-FCE1621A52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560" name="Würfel 559">
                        <a:extLst>
                          <a:ext uri="{FF2B5EF4-FFF2-40B4-BE49-F238E27FC236}">
                            <a16:creationId xmlns:a16="http://schemas.microsoft.com/office/drawing/2014/main" id="{3C0AEE45-0AB2-B34A-8C66-CCED916F090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61" name="Würfel 560">
                        <a:extLst>
                          <a:ext uri="{FF2B5EF4-FFF2-40B4-BE49-F238E27FC236}">
                            <a16:creationId xmlns:a16="http://schemas.microsoft.com/office/drawing/2014/main" id="{16C60663-1652-E886-ADC0-B816B4746A4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62" name="Würfel 561">
                        <a:extLst>
                          <a:ext uri="{FF2B5EF4-FFF2-40B4-BE49-F238E27FC236}">
                            <a16:creationId xmlns:a16="http://schemas.microsoft.com/office/drawing/2014/main" id="{63AFC158-B744-2EBA-E92D-661FB8CC5E6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63" name="Würfel 562">
                        <a:extLst>
                          <a:ext uri="{FF2B5EF4-FFF2-40B4-BE49-F238E27FC236}">
                            <a16:creationId xmlns:a16="http://schemas.microsoft.com/office/drawing/2014/main" id="{1855029C-8B99-5256-2CBD-0EFFA7EAC25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550" name="Gruppieren 549">
                      <a:extLst>
                        <a:ext uri="{FF2B5EF4-FFF2-40B4-BE49-F238E27FC236}">
                          <a16:creationId xmlns:a16="http://schemas.microsoft.com/office/drawing/2014/main" id="{A6BBD121-8EEF-1FD1-288D-C8DD00DA223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556" name="Würfel 555">
                        <a:extLst>
                          <a:ext uri="{FF2B5EF4-FFF2-40B4-BE49-F238E27FC236}">
                            <a16:creationId xmlns:a16="http://schemas.microsoft.com/office/drawing/2014/main" id="{03B73238-A426-259B-F9BC-6E94AAA03A9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7" name="Würfel 556">
                        <a:extLst>
                          <a:ext uri="{FF2B5EF4-FFF2-40B4-BE49-F238E27FC236}">
                            <a16:creationId xmlns:a16="http://schemas.microsoft.com/office/drawing/2014/main" id="{26433689-A53C-E284-BECE-42A1940493F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8" name="Würfel 557">
                        <a:extLst>
                          <a:ext uri="{FF2B5EF4-FFF2-40B4-BE49-F238E27FC236}">
                            <a16:creationId xmlns:a16="http://schemas.microsoft.com/office/drawing/2014/main" id="{73EDC303-3457-02FE-F356-B82FB95D0C37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9" name="Würfel 558">
                        <a:extLst>
                          <a:ext uri="{FF2B5EF4-FFF2-40B4-BE49-F238E27FC236}">
                            <a16:creationId xmlns:a16="http://schemas.microsoft.com/office/drawing/2014/main" id="{6D4E7713-B184-8D11-E0B4-27DF94A149B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551" name="Gruppieren 550">
                      <a:extLst>
                        <a:ext uri="{FF2B5EF4-FFF2-40B4-BE49-F238E27FC236}">
                          <a16:creationId xmlns:a16="http://schemas.microsoft.com/office/drawing/2014/main" id="{B422AE7A-4FB8-210D-A551-F65DB61319B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552" name="Würfel 551">
                        <a:extLst>
                          <a:ext uri="{FF2B5EF4-FFF2-40B4-BE49-F238E27FC236}">
                            <a16:creationId xmlns:a16="http://schemas.microsoft.com/office/drawing/2014/main" id="{06AF1EE1-6B1C-3B97-754B-D1123634FEC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3" name="Würfel 552">
                        <a:extLst>
                          <a:ext uri="{FF2B5EF4-FFF2-40B4-BE49-F238E27FC236}">
                            <a16:creationId xmlns:a16="http://schemas.microsoft.com/office/drawing/2014/main" id="{E519B26A-3F2C-635A-0971-29BEB90BDD1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4" name="Würfel 553">
                        <a:extLst>
                          <a:ext uri="{FF2B5EF4-FFF2-40B4-BE49-F238E27FC236}">
                            <a16:creationId xmlns:a16="http://schemas.microsoft.com/office/drawing/2014/main" id="{9E339291-8D50-0300-C735-726EDAE46F1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55" name="Würfel 554">
                        <a:extLst>
                          <a:ext uri="{FF2B5EF4-FFF2-40B4-BE49-F238E27FC236}">
                            <a16:creationId xmlns:a16="http://schemas.microsoft.com/office/drawing/2014/main" id="{B107FEC4-7827-C929-118A-B5E5D22152C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33" name="Gruppieren 532">
                    <a:extLst>
                      <a:ext uri="{FF2B5EF4-FFF2-40B4-BE49-F238E27FC236}">
                        <a16:creationId xmlns:a16="http://schemas.microsoft.com/office/drawing/2014/main" id="{36005EA0-1D76-7BF3-A3F9-DF9AD0C3D8AE}"/>
                      </a:ext>
                    </a:extLst>
                  </p:cNvPr>
                  <p:cNvGrpSpPr/>
                  <p:nvPr/>
                </p:nvGrpSpPr>
                <p:grpSpPr>
                  <a:xfrm>
                    <a:off x="5532994" y="3359150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534" name="Gruppieren 533">
                      <a:extLst>
                        <a:ext uri="{FF2B5EF4-FFF2-40B4-BE49-F238E27FC236}">
                          <a16:creationId xmlns:a16="http://schemas.microsoft.com/office/drawing/2014/main" id="{7D0CEC92-1040-12BF-10CD-E7C09369B62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545" name="Würfel 544">
                        <a:extLst>
                          <a:ext uri="{FF2B5EF4-FFF2-40B4-BE49-F238E27FC236}">
                            <a16:creationId xmlns:a16="http://schemas.microsoft.com/office/drawing/2014/main" id="{7770AF35-71C5-334A-BFA6-63EB8319EFE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46" name="Würfel 545">
                        <a:extLst>
                          <a:ext uri="{FF2B5EF4-FFF2-40B4-BE49-F238E27FC236}">
                            <a16:creationId xmlns:a16="http://schemas.microsoft.com/office/drawing/2014/main" id="{4ED4ABB0-8884-E1D1-5D58-59DA39E7754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47" name="Würfel 546">
                        <a:extLst>
                          <a:ext uri="{FF2B5EF4-FFF2-40B4-BE49-F238E27FC236}">
                            <a16:creationId xmlns:a16="http://schemas.microsoft.com/office/drawing/2014/main" id="{74421323-2EA9-1DB4-565F-7ADBA986B6D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48" name="Würfel 547">
                        <a:extLst>
                          <a:ext uri="{FF2B5EF4-FFF2-40B4-BE49-F238E27FC236}">
                            <a16:creationId xmlns:a16="http://schemas.microsoft.com/office/drawing/2014/main" id="{EC4FF119-2D54-DE59-F91B-4F70F8AE0A3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535" name="Gruppieren 534">
                      <a:extLst>
                        <a:ext uri="{FF2B5EF4-FFF2-40B4-BE49-F238E27FC236}">
                          <a16:creationId xmlns:a16="http://schemas.microsoft.com/office/drawing/2014/main" id="{AB7082B0-88AE-EB1E-563F-5B4DD1D2659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541" name="Würfel 540">
                        <a:extLst>
                          <a:ext uri="{FF2B5EF4-FFF2-40B4-BE49-F238E27FC236}">
                            <a16:creationId xmlns:a16="http://schemas.microsoft.com/office/drawing/2014/main" id="{185B9763-5350-D087-6A6F-68A4BC46522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42" name="Würfel 541">
                        <a:extLst>
                          <a:ext uri="{FF2B5EF4-FFF2-40B4-BE49-F238E27FC236}">
                            <a16:creationId xmlns:a16="http://schemas.microsoft.com/office/drawing/2014/main" id="{77F441FA-50F5-4C13-C30C-CA5FB19DD23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43" name="Würfel 542">
                        <a:extLst>
                          <a:ext uri="{FF2B5EF4-FFF2-40B4-BE49-F238E27FC236}">
                            <a16:creationId xmlns:a16="http://schemas.microsoft.com/office/drawing/2014/main" id="{455B0AA5-C258-CCC3-5525-CE95481FD38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44" name="Würfel 543">
                        <a:extLst>
                          <a:ext uri="{FF2B5EF4-FFF2-40B4-BE49-F238E27FC236}">
                            <a16:creationId xmlns:a16="http://schemas.microsoft.com/office/drawing/2014/main" id="{91AEB5E9-3F5F-D3BA-2DD2-06CB6F78956C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536" name="Gruppieren 535">
                      <a:extLst>
                        <a:ext uri="{FF2B5EF4-FFF2-40B4-BE49-F238E27FC236}">
                          <a16:creationId xmlns:a16="http://schemas.microsoft.com/office/drawing/2014/main" id="{86A2AAB8-42BF-4667-1F65-E5FC597254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537" name="Würfel 536">
                        <a:extLst>
                          <a:ext uri="{FF2B5EF4-FFF2-40B4-BE49-F238E27FC236}">
                            <a16:creationId xmlns:a16="http://schemas.microsoft.com/office/drawing/2014/main" id="{1FF11860-B62F-8492-BF20-4A3B3C46725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8" name="Würfel 537">
                        <a:extLst>
                          <a:ext uri="{FF2B5EF4-FFF2-40B4-BE49-F238E27FC236}">
                            <a16:creationId xmlns:a16="http://schemas.microsoft.com/office/drawing/2014/main" id="{D023B911-B267-D21B-B7BF-6078FE175A4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9" name="Würfel 538">
                        <a:extLst>
                          <a:ext uri="{FF2B5EF4-FFF2-40B4-BE49-F238E27FC236}">
                            <a16:creationId xmlns:a16="http://schemas.microsoft.com/office/drawing/2014/main" id="{37B34C5D-A7FA-76F2-9B62-C4669D48301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40" name="Würfel 539">
                        <a:extLst>
                          <a:ext uri="{FF2B5EF4-FFF2-40B4-BE49-F238E27FC236}">
                            <a16:creationId xmlns:a16="http://schemas.microsoft.com/office/drawing/2014/main" id="{D0C273F6-7669-E627-8165-B9F78C4F081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499" name="Gruppieren 498">
                  <a:extLst>
                    <a:ext uri="{FF2B5EF4-FFF2-40B4-BE49-F238E27FC236}">
                      <a16:creationId xmlns:a16="http://schemas.microsoft.com/office/drawing/2014/main" id="{4940B462-B2F4-293E-24E4-308A263DE83D}"/>
                    </a:ext>
                  </a:extLst>
                </p:cNvPr>
                <p:cNvGrpSpPr/>
                <p:nvPr/>
              </p:nvGrpSpPr>
              <p:grpSpPr>
                <a:xfrm>
                  <a:off x="5259150" y="2273750"/>
                  <a:ext cx="1631412" cy="821082"/>
                  <a:chOff x="5259150" y="3085306"/>
                  <a:chExt cx="1631412" cy="821082"/>
                </a:xfrm>
                <a:grpFill/>
              </p:grpSpPr>
              <p:grpSp>
                <p:nvGrpSpPr>
                  <p:cNvPr id="500" name="Gruppieren 499">
                    <a:extLst>
                      <a:ext uri="{FF2B5EF4-FFF2-40B4-BE49-F238E27FC236}">
                        <a16:creationId xmlns:a16="http://schemas.microsoft.com/office/drawing/2014/main" id="{2F236091-C67F-9BFA-2128-C59410D02C08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517" name="Gruppieren 516">
                      <a:extLst>
                        <a:ext uri="{FF2B5EF4-FFF2-40B4-BE49-F238E27FC236}">
                          <a16:creationId xmlns:a16="http://schemas.microsoft.com/office/drawing/2014/main" id="{F6547CA2-1930-22EF-004F-E3C59FEC8C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528" name="Würfel 527">
                        <a:extLst>
                          <a:ext uri="{FF2B5EF4-FFF2-40B4-BE49-F238E27FC236}">
                            <a16:creationId xmlns:a16="http://schemas.microsoft.com/office/drawing/2014/main" id="{E04E60AC-CB19-756A-6843-7F2A2FD2387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9" name="Würfel 528">
                        <a:extLst>
                          <a:ext uri="{FF2B5EF4-FFF2-40B4-BE49-F238E27FC236}">
                            <a16:creationId xmlns:a16="http://schemas.microsoft.com/office/drawing/2014/main" id="{7B922295-450C-660A-D4F1-28880822850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0" name="Würfel 529">
                        <a:extLst>
                          <a:ext uri="{FF2B5EF4-FFF2-40B4-BE49-F238E27FC236}">
                            <a16:creationId xmlns:a16="http://schemas.microsoft.com/office/drawing/2014/main" id="{0453539D-F7E8-CE07-70BD-2EFE2239E92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31" name="Würfel 530">
                        <a:extLst>
                          <a:ext uri="{FF2B5EF4-FFF2-40B4-BE49-F238E27FC236}">
                            <a16:creationId xmlns:a16="http://schemas.microsoft.com/office/drawing/2014/main" id="{3A62FE44-ED55-E74B-4452-E74E3DA638F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518" name="Gruppieren 517">
                      <a:extLst>
                        <a:ext uri="{FF2B5EF4-FFF2-40B4-BE49-F238E27FC236}">
                          <a16:creationId xmlns:a16="http://schemas.microsoft.com/office/drawing/2014/main" id="{4FC164CE-6F63-31DD-F5CF-7152DFDD70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524" name="Würfel 523">
                        <a:extLst>
                          <a:ext uri="{FF2B5EF4-FFF2-40B4-BE49-F238E27FC236}">
                            <a16:creationId xmlns:a16="http://schemas.microsoft.com/office/drawing/2014/main" id="{EE973A1D-B5EA-6DAD-3AE3-166DF2DA6BB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5" name="Würfel 524">
                        <a:extLst>
                          <a:ext uri="{FF2B5EF4-FFF2-40B4-BE49-F238E27FC236}">
                            <a16:creationId xmlns:a16="http://schemas.microsoft.com/office/drawing/2014/main" id="{F0493F4C-F429-865B-6E4C-F0BF938DB7D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6" name="Würfel 525">
                        <a:extLst>
                          <a:ext uri="{FF2B5EF4-FFF2-40B4-BE49-F238E27FC236}">
                            <a16:creationId xmlns:a16="http://schemas.microsoft.com/office/drawing/2014/main" id="{169C9485-4966-B6AD-438D-652A6EC811E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7" name="Würfel 526">
                        <a:extLst>
                          <a:ext uri="{FF2B5EF4-FFF2-40B4-BE49-F238E27FC236}">
                            <a16:creationId xmlns:a16="http://schemas.microsoft.com/office/drawing/2014/main" id="{3B73270E-2BEC-B0DE-4A5C-E800E3364BBE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519" name="Gruppieren 518">
                      <a:extLst>
                        <a:ext uri="{FF2B5EF4-FFF2-40B4-BE49-F238E27FC236}">
                          <a16:creationId xmlns:a16="http://schemas.microsoft.com/office/drawing/2014/main" id="{95EDDECF-B024-68A3-B9DE-4EF59F1662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520" name="Würfel 519">
                        <a:extLst>
                          <a:ext uri="{FF2B5EF4-FFF2-40B4-BE49-F238E27FC236}">
                            <a16:creationId xmlns:a16="http://schemas.microsoft.com/office/drawing/2014/main" id="{FD4DF0A8-1DD3-E93B-A188-67729DDA418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1" name="Würfel 520">
                        <a:extLst>
                          <a:ext uri="{FF2B5EF4-FFF2-40B4-BE49-F238E27FC236}">
                            <a16:creationId xmlns:a16="http://schemas.microsoft.com/office/drawing/2014/main" id="{43F02BE1-A095-3437-4DB7-8CA5169692A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2" name="Würfel 521">
                        <a:extLst>
                          <a:ext uri="{FF2B5EF4-FFF2-40B4-BE49-F238E27FC236}">
                            <a16:creationId xmlns:a16="http://schemas.microsoft.com/office/drawing/2014/main" id="{EF1A42E0-6048-B341-B337-15F4E21288E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23" name="Würfel 522">
                        <a:extLst>
                          <a:ext uri="{FF2B5EF4-FFF2-40B4-BE49-F238E27FC236}">
                            <a16:creationId xmlns:a16="http://schemas.microsoft.com/office/drawing/2014/main" id="{5892BC48-58D0-7685-7CA0-46EA061DA3B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  <p:grpSp>
                <p:nvGrpSpPr>
                  <p:cNvPr id="501" name="Gruppieren 500">
                    <a:extLst>
                      <a:ext uri="{FF2B5EF4-FFF2-40B4-BE49-F238E27FC236}">
                        <a16:creationId xmlns:a16="http://schemas.microsoft.com/office/drawing/2014/main" id="{7BBD01F7-BF62-0C26-B908-0071C0839AD3}"/>
                      </a:ext>
                    </a:extLst>
                  </p:cNvPr>
                  <p:cNvGrpSpPr/>
                  <p:nvPr/>
                </p:nvGrpSpPr>
                <p:grpSpPr>
                  <a:xfrm>
                    <a:off x="5532994" y="3359150"/>
                    <a:ext cx="1357568" cy="547238"/>
                    <a:chOff x="5259150" y="3085306"/>
                    <a:chExt cx="1357568" cy="547238"/>
                  </a:xfrm>
                  <a:grpFill/>
                </p:grpSpPr>
                <p:grpSp>
                  <p:nvGrpSpPr>
                    <p:cNvPr id="502" name="Gruppieren 501">
                      <a:extLst>
                        <a:ext uri="{FF2B5EF4-FFF2-40B4-BE49-F238E27FC236}">
                          <a16:creationId xmlns:a16="http://schemas.microsoft.com/office/drawing/2014/main" id="{5C34555D-DB37-D681-843C-3E253DBB57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513" name="Würfel 512">
                        <a:extLst>
                          <a:ext uri="{FF2B5EF4-FFF2-40B4-BE49-F238E27FC236}">
                            <a16:creationId xmlns:a16="http://schemas.microsoft.com/office/drawing/2014/main" id="{CA60E8A3-ED2D-59C5-E7E5-51DE6BE07B4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4" name="Würfel 513">
                        <a:extLst>
                          <a:ext uri="{FF2B5EF4-FFF2-40B4-BE49-F238E27FC236}">
                            <a16:creationId xmlns:a16="http://schemas.microsoft.com/office/drawing/2014/main" id="{D3E6AAF1-BB3D-5F3A-EF9B-66329DDA09C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5" name="Würfel 514">
                        <a:extLst>
                          <a:ext uri="{FF2B5EF4-FFF2-40B4-BE49-F238E27FC236}">
                            <a16:creationId xmlns:a16="http://schemas.microsoft.com/office/drawing/2014/main" id="{1A687FC2-8E1F-E2A6-0537-18B9DD81FBC0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6" name="Würfel 515">
                        <a:extLst>
                          <a:ext uri="{FF2B5EF4-FFF2-40B4-BE49-F238E27FC236}">
                            <a16:creationId xmlns:a16="http://schemas.microsoft.com/office/drawing/2014/main" id="{88DDADC0-9AFC-A4A1-9CBA-6274ACA4C86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503" name="Gruppieren 502">
                      <a:extLst>
                        <a:ext uri="{FF2B5EF4-FFF2-40B4-BE49-F238E27FC236}">
                          <a16:creationId xmlns:a16="http://schemas.microsoft.com/office/drawing/2014/main" id="{BBC860D6-9806-ACFE-61FB-1CB8B1704F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52019" y="3178925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509" name="Würfel 508">
                        <a:extLst>
                          <a:ext uri="{FF2B5EF4-FFF2-40B4-BE49-F238E27FC236}">
                            <a16:creationId xmlns:a16="http://schemas.microsoft.com/office/drawing/2014/main" id="{C8BF7D4C-3C6A-ADFC-7080-92211EF2985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0" name="Würfel 509">
                        <a:extLst>
                          <a:ext uri="{FF2B5EF4-FFF2-40B4-BE49-F238E27FC236}">
                            <a16:creationId xmlns:a16="http://schemas.microsoft.com/office/drawing/2014/main" id="{66B089CF-7F16-622E-69E5-74D38662C33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1" name="Würfel 510">
                        <a:extLst>
                          <a:ext uri="{FF2B5EF4-FFF2-40B4-BE49-F238E27FC236}">
                            <a16:creationId xmlns:a16="http://schemas.microsoft.com/office/drawing/2014/main" id="{5086F865-00EE-9922-B58A-3440175AECB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12" name="Würfel 511">
                        <a:extLst>
                          <a:ext uri="{FF2B5EF4-FFF2-40B4-BE49-F238E27FC236}">
                            <a16:creationId xmlns:a16="http://schemas.microsoft.com/office/drawing/2014/main" id="{1F423185-18F2-95CE-B8DF-A5C05E30747A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  <p:grpSp>
                  <p:nvGrpSpPr>
                    <p:cNvPr id="504" name="Gruppieren 503">
                      <a:extLst>
                        <a:ext uri="{FF2B5EF4-FFF2-40B4-BE49-F238E27FC236}">
                          <a16:creationId xmlns:a16="http://schemas.microsoft.com/office/drawing/2014/main" id="{E1F2432B-BE23-773C-154B-44FCDFEA7A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44987" y="3272544"/>
                      <a:ext cx="1171731" cy="360000"/>
                      <a:chOff x="5192475" y="3304096"/>
                      <a:chExt cx="1171731" cy="360000"/>
                    </a:xfrm>
                    <a:grpFill/>
                  </p:grpSpPr>
                  <p:sp>
                    <p:nvSpPr>
                      <p:cNvPr id="505" name="Würfel 504">
                        <a:extLst>
                          <a:ext uri="{FF2B5EF4-FFF2-40B4-BE49-F238E27FC236}">
                            <a16:creationId xmlns:a16="http://schemas.microsoft.com/office/drawing/2014/main" id="{BF21E5CE-E4E0-EBBD-A4F3-E87AA681D8B9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004206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6" name="Würfel 505">
                        <a:extLst>
                          <a:ext uri="{FF2B5EF4-FFF2-40B4-BE49-F238E27FC236}">
                            <a16:creationId xmlns:a16="http://schemas.microsoft.com/office/drawing/2014/main" id="{FC907F4B-8A43-8BC9-F097-C2AE38E5D5F1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733629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7" name="Würfel 506">
                        <a:extLst>
                          <a:ext uri="{FF2B5EF4-FFF2-40B4-BE49-F238E27FC236}">
                            <a16:creationId xmlns:a16="http://schemas.microsoft.com/office/drawing/2014/main" id="{0A74FEFE-4D6A-FAE6-3C80-45527E1FFA7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463052" y="3304096"/>
                        <a:ext cx="360000" cy="360000"/>
                      </a:xfrm>
                      <a:prstGeom prst="cube">
                        <a:avLst/>
                      </a:prstGeom>
                      <a:solidFill>
                        <a:srgbClr val="C00000">
                          <a:alpha val="85000"/>
                        </a:srgbClr>
                      </a:solidFill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  <p:sp>
                    <p:nvSpPr>
                      <p:cNvPr id="508" name="Würfel 507">
                        <a:extLst>
                          <a:ext uri="{FF2B5EF4-FFF2-40B4-BE49-F238E27FC236}">
                            <a16:creationId xmlns:a16="http://schemas.microsoft.com/office/drawing/2014/main" id="{A51AD992-773D-5FDF-4204-B62E8B770ED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5192475" y="3304096"/>
                        <a:ext cx="360000" cy="360000"/>
                      </a:xfrm>
                      <a:prstGeom prst="cube">
                        <a:avLst/>
                      </a:prstGeom>
                      <a:grpFill/>
                      <a:ln w="9525" cap="flat" cmpd="sng" algn="ctr">
                        <a:solidFill>
                          <a:schemeClr val="bg1"/>
                        </a:solidFill>
                        <a:prstDash val="soli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indent="0" algn="ctr" defTabSz="91440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endParaRPr kumimoji="0" lang="de-DE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Bosch Office Sans"/>
                          <a:ea typeface="+mn-ea"/>
                          <a:cs typeface="+mn-cs"/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628" name="Textfeld 627">
              <a:extLst>
                <a:ext uri="{FF2B5EF4-FFF2-40B4-BE49-F238E27FC236}">
                  <a16:creationId xmlns:a16="http://schemas.microsoft.com/office/drawing/2014/main" id="{E1F49D41-062A-0799-A164-06F08ABD0538}"/>
                </a:ext>
              </a:extLst>
            </p:cNvPr>
            <p:cNvSpPr txBox="1"/>
            <p:nvPr/>
          </p:nvSpPr>
          <p:spPr>
            <a:xfrm>
              <a:off x="1351624" y="2058592"/>
              <a:ext cx="1303660" cy="2958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unstructured</a:t>
              </a: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51" name="Gruppieren 3350">
            <a:extLst>
              <a:ext uri="{FF2B5EF4-FFF2-40B4-BE49-F238E27FC236}">
                <a16:creationId xmlns:a16="http://schemas.microsoft.com/office/drawing/2014/main" id="{17868489-7FF9-2CCB-8C47-148D06567417}"/>
              </a:ext>
            </a:extLst>
          </p:cNvPr>
          <p:cNvGrpSpPr/>
          <p:nvPr/>
        </p:nvGrpSpPr>
        <p:grpSpPr>
          <a:xfrm>
            <a:off x="7181225" y="1644782"/>
            <a:ext cx="3496355" cy="1677967"/>
            <a:chOff x="7181225" y="1644782"/>
            <a:chExt cx="3496355" cy="1677967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5E2BEA7D-E271-A04E-2201-0198094FC9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336757" y="1980918"/>
              <a:ext cx="1340823" cy="1341831"/>
              <a:chOff x="5259150" y="2273750"/>
              <a:chExt cx="1631412" cy="1632638"/>
            </a:xfrm>
            <a:solidFill>
              <a:schemeClr val="accent1">
                <a:lumMod val="75000"/>
                <a:alpha val="85000"/>
              </a:schemeClr>
            </a:solidFill>
          </p:grpSpPr>
          <p:grpSp>
            <p:nvGrpSpPr>
              <p:cNvPr id="3" name="Gruppieren 2">
                <a:extLst>
                  <a:ext uri="{FF2B5EF4-FFF2-40B4-BE49-F238E27FC236}">
                    <a16:creationId xmlns:a16="http://schemas.microsoft.com/office/drawing/2014/main" id="{44E2C7D4-50CF-DE14-F5B3-52F2032ED902}"/>
                  </a:ext>
                </a:extLst>
              </p:cNvPr>
              <p:cNvGrpSpPr/>
              <p:nvPr/>
            </p:nvGrpSpPr>
            <p:grpSpPr>
              <a:xfrm>
                <a:off x="5259150" y="3085306"/>
                <a:ext cx="1631412" cy="821082"/>
                <a:chOff x="5259150" y="3085306"/>
                <a:chExt cx="1631412" cy="821082"/>
              </a:xfrm>
              <a:grpFill/>
            </p:grpSpPr>
            <p:grpSp>
              <p:nvGrpSpPr>
                <p:cNvPr id="238" name="Gruppieren 237">
                  <a:extLst>
                    <a:ext uri="{FF2B5EF4-FFF2-40B4-BE49-F238E27FC236}">
                      <a16:creationId xmlns:a16="http://schemas.microsoft.com/office/drawing/2014/main" id="{6A6FDF57-BD7E-379D-D513-43B16E9CB103}"/>
                    </a:ext>
                  </a:extLst>
                </p:cNvPr>
                <p:cNvGrpSpPr/>
                <p:nvPr/>
              </p:nvGrpSpPr>
              <p:grpSpPr>
                <a:xfrm>
                  <a:off x="5259150" y="3085306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650" name="Gruppieren 649">
                    <a:extLst>
                      <a:ext uri="{FF2B5EF4-FFF2-40B4-BE49-F238E27FC236}">
                        <a16:creationId xmlns:a16="http://schemas.microsoft.com/office/drawing/2014/main" id="{4C45DA61-5D55-3032-96A4-1E52F85FD1E3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661" name="Würfel 660">
                      <a:extLst>
                        <a:ext uri="{FF2B5EF4-FFF2-40B4-BE49-F238E27FC236}">
                          <a16:creationId xmlns:a16="http://schemas.microsoft.com/office/drawing/2014/main" id="{4237CF90-30B8-A9F6-E821-4790D3869D1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2" name="Würfel 661">
                      <a:extLst>
                        <a:ext uri="{FF2B5EF4-FFF2-40B4-BE49-F238E27FC236}">
                          <a16:creationId xmlns:a16="http://schemas.microsoft.com/office/drawing/2014/main" id="{18B10802-D72C-A25F-21CA-AEF85A8685F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3" name="Würfel 662">
                      <a:extLst>
                        <a:ext uri="{FF2B5EF4-FFF2-40B4-BE49-F238E27FC236}">
                          <a16:creationId xmlns:a16="http://schemas.microsoft.com/office/drawing/2014/main" id="{7BC3371C-2AD5-2B9A-C608-0D0C18A5B28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4" name="Würfel 663">
                      <a:extLst>
                        <a:ext uri="{FF2B5EF4-FFF2-40B4-BE49-F238E27FC236}">
                          <a16:creationId xmlns:a16="http://schemas.microsoft.com/office/drawing/2014/main" id="{2CC7FAF4-D593-E9B3-A4CD-015318B3E76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51" name="Gruppieren 650">
                    <a:extLst>
                      <a:ext uri="{FF2B5EF4-FFF2-40B4-BE49-F238E27FC236}">
                        <a16:creationId xmlns:a16="http://schemas.microsoft.com/office/drawing/2014/main" id="{E04B9489-E67E-1897-22C1-9EAB76CA7B9A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657" name="Würfel 656">
                      <a:extLst>
                        <a:ext uri="{FF2B5EF4-FFF2-40B4-BE49-F238E27FC236}">
                          <a16:creationId xmlns:a16="http://schemas.microsoft.com/office/drawing/2014/main" id="{F3CEB266-563C-592E-16B1-2007699A7F3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8" name="Würfel 657">
                      <a:extLst>
                        <a:ext uri="{FF2B5EF4-FFF2-40B4-BE49-F238E27FC236}">
                          <a16:creationId xmlns:a16="http://schemas.microsoft.com/office/drawing/2014/main" id="{89E22EFD-1A21-1225-F475-5A15DFEBA98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9" name="Würfel 658">
                      <a:extLst>
                        <a:ext uri="{FF2B5EF4-FFF2-40B4-BE49-F238E27FC236}">
                          <a16:creationId xmlns:a16="http://schemas.microsoft.com/office/drawing/2014/main" id="{ED406212-16FB-6D61-8B4A-A271EDDFC1C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60" name="Würfel 659">
                      <a:extLst>
                        <a:ext uri="{FF2B5EF4-FFF2-40B4-BE49-F238E27FC236}">
                          <a16:creationId xmlns:a16="http://schemas.microsoft.com/office/drawing/2014/main" id="{96BB2132-712D-D087-03D1-5D91A719590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52" name="Gruppieren 651">
                    <a:extLst>
                      <a:ext uri="{FF2B5EF4-FFF2-40B4-BE49-F238E27FC236}">
                        <a16:creationId xmlns:a16="http://schemas.microsoft.com/office/drawing/2014/main" id="{82250970-4CE8-E125-3C12-FA8A53AA0226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653" name="Würfel 652">
                      <a:extLst>
                        <a:ext uri="{FF2B5EF4-FFF2-40B4-BE49-F238E27FC236}">
                          <a16:creationId xmlns:a16="http://schemas.microsoft.com/office/drawing/2014/main" id="{15A3A1D1-86BB-3679-7B3B-D214013665D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4" name="Würfel 653">
                      <a:extLst>
                        <a:ext uri="{FF2B5EF4-FFF2-40B4-BE49-F238E27FC236}">
                          <a16:creationId xmlns:a16="http://schemas.microsoft.com/office/drawing/2014/main" id="{6B2A089E-E8D4-2F81-C19C-1826EA13380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5" name="Würfel 654">
                      <a:extLst>
                        <a:ext uri="{FF2B5EF4-FFF2-40B4-BE49-F238E27FC236}">
                          <a16:creationId xmlns:a16="http://schemas.microsoft.com/office/drawing/2014/main" id="{775EFE63-54FE-042A-61CE-D0CA2EBA26E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56" name="Würfel 655">
                      <a:extLst>
                        <a:ext uri="{FF2B5EF4-FFF2-40B4-BE49-F238E27FC236}">
                          <a16:creationId xmlns:a16="http://schemas.microsoft.com/office/drawing/2014/main" id="{70BE9678-2566-2517-6822-19D5EEABACA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239" name="Gruppieren 238">
                  <a:extLst>
                    <a:ext uri="{FF2B5EF4-FFF2-40B4-BE49-F238E27FC236}">
                      <a16:creationId xmlns:a16="http://schemas.microsoft.com/office/drawing/2014/main" id="{86C38AF6-236E-B30D-BBB5-2F8756228007}"/>
                    </a:ext>
                  </a:extLst>
                </p:cNvPr>
                <p:cNvGrpSpPr/>
                <p:nvPr/>
              </p:nvGrpSpPr>
              <p:grpSpPr>
                <a:xfrm>
                  <a:off x="5532994" y="3359150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240" name="Gruppieren 239">
                    <a:extLst>
                      <a:ext uri="{FF2B5EF4-FFF2-40B4-BE49-F238E27FC236}">
                        <a16:creationId xmlns:a16="http://schemas.microsoft.com/office/drawing/2014/main" id="{8B9FDD1B-801F-CE81-1447-8A63A2575216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646" name="Würfel 645">
                      <a:extLst>
                        <a:ext uri="{FF2B5EF4-FFF2-40B4-BE49-F238E27FC236}">
                          <a16:creationId xmlns:a16="http://schemas.microsoft.com/office/drawing/2014/main" id="{F8406BF1-8666-99D9-4713-4D6A4C87C58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7" name="Würfel 646">
                      <a:extLst>
                        <a:ext uri="{FF2B5EF4-FFF2-40B4-BE49-F238E27FC236}">
                          <a16:creationId xmlns:a16="http://schemas.microsoft.com/office/drawing/2014/main" id="{F7C243B4-2CE0-7D91-FE87-C0695B2973A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8" name="Würfel 647">
                      <a:extLst>
                        <a:ext uri="{FF2B5EF4-FFF2-40B4-BE49-F238E27FC236}">
                          <a16:creationId xmlns:a16="http://schemas.microsoft.com/office/drawing/2014/main" id="{7A31B3F9-3511-B474-CB9E-5D5B69B4DE6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9" name="Würfel 648">
                      <a:extLst>
                        <a:ext uri="{FF2B5EF4-FFF2-40B4-BE49-F238E27FC236}">
                          <a16:creationId xmlns:a16="http://schemas.microsoft.com/office/drawing/2014/main" id="{3F428E79-66CD-FE61-34E9-333A2D161E5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41" name="Gruppieren 240">
                    <a:extLst>
                      <a:ext uri="{FF2B5EF4-FFF2-40B4-BE49-F238E27FC236}">
                        <a16:creationId xmlns:a16="http://schemas.microsoft.com/office/drawing/2014/main" id="{3C725983-3AB4-4696-4CC7-EBC17FD96288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642" name="Würfel 641">
                      <a:extLst>
                        <a:ext uri="{FF2B5EF4-FFF2-40B4-BE49-F238E27FC236}">
                          <a16:creationId xmlns:a16="http://schemas.microsoft.com/office/drawing/2014/main" id="{1D7CE8E4-3C7F-8DA8-021E-77F536C1F7E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3" name="Würfel 642">
                      <a:extLst>
                        <a:ext uri="{FF2B5EF4-FFF2-40B4-BE49-F238E27FC236}">
                          <a16:creationId xmlns:a16="http://schemas.microsoft.com/office/drawing/2014/main" id="{42633088-4933-96AD-9D03-0311C129640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4" name="Würfel 643">
                      <a:extLst>
                        <a:ext uri="{FF2B5EF4-FFF2-40B4-BE49-F238E27FC236}">
                          <a16:creationId xmlns:a16="http://schemas.microsoft.com/office/drawing/2014/main" id="{8CE7AC12-FCCD-6A8C-10B4-DEE56CE2BBE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5" name="Würfel 644">
                      <a:extLst>
                        <a:ext uri="{FF2B5EF4-FFF2-40B4-BE49-F238E27FC236}">
                          <a16:creationId xmlns:a16="http://schemas.microsoft.com/office/drawing/2014/main" id="{FCDE82B9-6292-A3A7-C702-D9A0473B61A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42" name="Gruppieren 241">
                    <a:extLst>
                      <a:ext uri="{FF2B5EF4-FFF2-40B4-BE49-F238E27FC236}">
                        <a16:creationId xmlns:a16="http://schemas.microsoft.com/office/drawing/2014/main" id="{691660A5-84A4-BC6D-F94D-57789DA711A0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243" name="Würfel 242">
                      <a:extLst>
                        <a:ext uri="{FF2B5EF4-FFF2-40B4-BE49-F238E27FC236}">
                          <a16:creationId xmlns:a16="http://schemas.microsoft.com/office/drawing/2014/main" id="{6B09E3B2-86FA-2802-DF4F-4D02E0E0AB4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4" name="Würfel 243">
                      <a:extLst>
                        <a:ext uri="{FF2B5EF4-FFF2-40B4-BE49-F238E27FC236}">
                          <a16:creationId xmlns:a16="http://schemas.microsoft.com/office/drawing/2014/main" id="{627CDEFC-31B6-CC28-E93F-9F2FE2286A5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0" name="Würfel 639">
                      <a:extLst>
                        <a:ext uri="{FF2B5EF4-FFF2-40B4-BE49-F238E27FC236}">
                          <a16:creationId xmlns:a16="http://schemas.microsoft.com/office/drawing/2014/main" id="{D355789D-C87A-7D94-5937-51C0D2FAD72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41" name="Würfel 640">
                      <a:extLst>
                        <a:ext uri="{FF2B5EF4-FFF2-40B4-BE49-F238E27FC236}">
                          <a16:creationId xmlns:a16="http://schemas.microsoft.com/office/drawing/2014/main" id="{CBE956A1-8D66-8487-1BD6-2619CD398D1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7102E42E-28F4-7F58-78FF-469E8594099B}"/>
                  </a:ext>
                </a:extLst>
              </p:cNvPr>
              <p:cNvGrpSpPr/>
              <p:nvPr/>
            </p:nvGrpSpPr>
            <p:grpSpPr>
              <a:xfrm>
                <a:off x="5259150" y="2816225"/>
                <a:ext cx="1631412" cy="821082"/>
                <a:chOff x="5259150" y="3085306"/>
                <a:chExt cx="1631412" cy="821082"/>
              </a:xfrm>
              <a:grpFill/>
            </p:grpSpPr>
            <p:grpSp>
              <p:nvGrpSpPr>
                <p:cNvPr id="638" name="Gruppieren 637">
                  <a:extLst>
                    <a:ext uri="{FF2B5EF4-FFF2-40B4-BE49-F238E27FC236}">
                      <a16:creationId xmlns:a16="http://schemas.microsoft.com/office/drawing/2014/main" id="{CD4728DE-03FB-019F-B5AD-5EA6B8A81EED}"/>
                    </a:ext>
                  </a:extLst>
                </p:cNvPr>
                <p:cNvGrpSpPr/>
                <p:nvPr/>
              </p:nvGrpSpPr>
              <p:grpSpPr>
                <a:xfrm>
                  <a:off x="5259150" y="3085306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211" name="Gruppieren 210">
                    <a:extLst>
                      <a:ext uri="{FF2B5EF4-FFF2-40B4-BE49-F238E27FC236}">
                        <a16:creationId xmlns:a16="http://schemas.microsoft.com/office/drawing/2014/main" id="{6E8696EF-EA5D-D7D8-62F3-8598C3DA890E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234" name="Würfel 233">
                      <a:extLst>
                        <a:ext uri="{FF2B5EF4-FFF2-40B4-BE49-F238E27FC236}">
                          <a16:creationId xmlns:a16="http://schemas.microsoft.com/office/drawing/2014/main" id="{616E0491-428D-2EE0-373C-8726E296917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5" name="Würfel 234">
                      <a:extLst>
                        <a:ext uri="{FF2B5EF4-FFF2-40B4-BE49-F238E27FC236}">
                          <a16:creationId xmlns:a16="http://schemas.microsoft.com/office/drawing/2014/main" id="{961CB2E1-E950-5C5C-A23B-3C6DFF0CB62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6" name="Würfel 235">
                      <a:extLst>
                        <a:ext uri="{FF2B5EF4-FFF2-40B4-BE49-F238E27FC236}">
                          <a16:creationId xmlns:a16="http://schemas.microsoft.com/office/drawing/2014/main" id="{914C57E8-D530-1737-809E-26B75AB9B65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7" name="Würfel 236">
                      <a:extLst>
                        <a:ext uri="{FF2B5EF4-FFF2-40B4-BE49-F238E27FC236}">
                          <a16:creationId xmlns:a16="http://schemas.microsoft.com/office/drawing/2014/main" id="{F3470900-10E1-D9E4-9F36-6E114DF1E04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3" name="Gruppieren 212">
                    <a:extLst>
                      <a:ext uri="{FF2B5EF4-FFF2-40B4-BE49-F238E27FC236}">
                        <a16:creationId xmlns:a16="http://schemas.microsoft.com/office/drawing/2014/main" id="{EB2CC2D0-6DF8-EDA5-B182-27CF877A1588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230" name="Würfel 229">
                      <a:extLst>
                        <a:ext uri="{FF2B5EF4-FFF2-40B4-BE49-F238E27FC236}">
                          <a16:creationId xmlns:a16="http://schemas.microsoft.com/office/drawing/2014/main" id="{73AD0444-D05A-93CB-0960-F428CFFEBCB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1" name="Würfel 230">
                      <a:extLst>
                        <a:ext uri="{FF2B5EF4-FFF2-40B4-BE49-F238E27FC236}">
                          <a16:creationId xmlns:a16="http://schemas.microsoft.com/office/drawing/2014/main" id="{DE566744-FA4F-8522-F80C-62E41C6E4D4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2" name="Würfel 231">
                      <a:extLst>
                        <a:ext uri="{FF2B5EF4-FFF2-40B4-BE49-F238E27FC236}">
                          <a16:creationId xmlns:a16="http://schemas.microsoft.com/office/drawing/2014/main" id="{C225E6DC-B18D-58F9-3550-AB68495C133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3" name="Würfel 232">
                      <a:extLst>
                        <a:ext uri="{FF2B5EF4-FFF2-40B4-BE49-F238E27FC236}">
                          <a16:creationId xmlns:a16="http://schemas.microsoft.com/office/drawing/2014/main" id="{E4EFDC60-C6B5-258C-8CAA-D59D3184E9F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14" name="Gruppieren 213">
                    <a:extLst>
                      <a:ext uri="{FF2B5EF4-FFF2-40B4-BE49-F238E27FC236}">
                        <a16:creationId xmlns:a16="http://schemas.microsoft.com/office/drawing/2014/main" id="{4EFAB471-99D5-337D-C55A-644D436465EB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215" name="Würfel 214">
                      <a:extLst>
                        <a:ext uri="{FF2B5EF4-FFF2-40B4-BE49-F238E27FC236}">
                          <a16:creationId xmlns:a16="http://schemas.microsoft.com/office/drawing/2014/main" id="{CFBEB324-B057-8594-2537-A3C189B99BC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6" name="Würfel 215">
                      <a:extLst>
                        <a:ext uri="{FF2B5EF4-FFF2-40B4-BE49-F238E27FC236}">
                          <a16:creationId xmlns:a16="http://schemas.microsoft.com/office/drawing/2014/main" id="{4B180600-140B-0D82-EA8A-1C059C178D6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7" name="Würfel 216">
                      <a:extLst>
                        <a:ext uri="{FF2B5EF4-FFF2-40B4-BE49-F238E27FC236}">
                          <a16:creationId xmlns:a16="http://schemas.microsoft.com/office/drawing/2014/main" id="{04729F6A-4F0E-B3CA-56E0-F6E61A0758A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29" name="Würfel 228">
                      <a:extLst>
                        <a:ext uri="{FF2B5EF4-FFF2-40B4-BE49-F238E27FC236}">
                          <a16:creationId xmlns:a16="http://schemas.microsoft.com/office/drawing/2014/main" id="{EC18C856-05EF-1F08-5563-57BCAD3AF90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639" name="Gruppieren 638">
                  <a:extLst>
                    <a:ext uri="{FF2B5EF4-FFF2-40B4-BE49-F238E27FC236}">
                      <a16:creationId xmlns:a16="http://schemas.microsoft.com/office/drawing/2014/main" id="{B4AA78F6-B684-8656-DA99-ED4E7F71FB18}"/>
                    </a:ext>
                  </a:extLst>
                </p:cNvPr>
                <p:cNvGrpSpPr/>
                <p:nvPr/>
              </p:nvGrpSpPr>
              <p:grpSpPr>
                <a:xfrm>
                  <a:off x="5532994" y="3359150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192" name="Gruppieren 191">
                    <a:extLst>
                      <a:ext uri="{FF2B5EF4-FFF2-40B4-BE49-F238E27FC236}">
                        <a16:creationId xmlns:a16="http://schemas.microsoft.com/office/drawing/2014/main" id="{8BAD0927-DC25-4BE3-F000-E8AFFECA19EC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204" name="Würfel 203">
                      <a:extLst>
                        <a:ext uri="{FF2B5EF4-FFF2-40B4-BE49-F238E27FC236}">
                          <a16:creationId xmlns:a16="http://schemas.microsoft.com/office/drawing/2014/main" id="{E96CA0D3-9B6E-04EA-076F-FD4F6BC46AE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8" name="Würfel 207">
                      <a:extLst>
                        <a:ext uri="{FF2B5EF4-FFF2-40B4-BE49-F238E27FC236}">
                          <a16:creationId xmlns:a16="http://schemas.microsoft.com/office/drawing/2014/main" id="{8DABD340-306F-F149-CB5C-4E5B670CD6F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9" name="Würfel 208">
                      <a:extLst>
                        <a:ext uri="{FF2B5EF4-FFF2-40B4-BE49-F238E27FC236}">
                          <a16:creationId xmlns:a16="http://schemas.microsoft.com/office/drawing/2014/main" id="{55AE0D5A-A58B-5534-F32D-FC5FCB0DA9B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0" name="Würfel 209">
                      <a:extLst>
                        <a:ext uri="{FF2B5EF4-FFF2-40B4-BE49-F238E27FC236}">
                          <a16:creationId xmlns:a16="http://schemas.microsoft.com/office/drawing/2014/main" id="{AF97DF7E-00B1-C468-B178-33B795A9960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93" name="Gruppieren 192">
                    <a:extLst>
                      <a:ext uri="{FF2B5EF4-FFF2-40B4-BE49-F238E27FC236}">
                        <a16:creationId xmlns:a16="http://schemas.microsoft.com/office/drawing/2014/main" id="{6D6CC5D0-871A-619B-6741-C19CD0D683FC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199" name="Würfel 198">
                      <a:extLst>
                        <a:ext uri="{FF2B5EF4-FFF2-40B4-BE49-F238E27FC236}">
                          <a16:creationId xmlns:a16="http://schemas.microsoft.com/office/drawing/2014/main" id="{F9244113-2AF6-2EA3-B779-1B3BBC7F4DC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0" name="Würfel 199">
                      <a:extLst>
                        <a:ext uri="{FF2B5EF4-FFF2-40B4-BE49-F238E27FC236}">
                          <a16:creationId xmlns:a16="http://schemas.microsoft.com/office/drawing/2014/main" id="{EDA1130F-9300-D71D-CE1D-53D1F186883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1" name="Würfel 200">
                      <a:extLst>
                        <a:ext uri="{FF2B5EF4-FFF2-40B4-BE49-F238E27FC236}">
                          <a16:creationId xmlns:a16="http://schemas.microsoft.com/office/drawing/2014/main" id="{BE90350C-A904-3392-352A-AD325E4C55D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2" name="Würfel 201">
                      <a:extLst>
                        <a:ext uri="{FF2B5EF4-FFF2-40B4-BE49-F238E27FC236}">
                          <a16:creationId xmlns:a16="http://schemas.microsoft.com/office/drawing/2014/main" id="{FDD38578-EA0A-57B9-A092-8D8683B5214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94" name="Gruppieren 193">
                    <a:extLst>
                      <a:ext uri="{FF2B5EF4-FFF2-40B4-BE49-F238E27FC236}">
                        <a16:creationId xmlns:a16="http://schemas.microsoft.com/office/drawing/2014/main" id="{A76343BA-E704-F795-7224-B02A487F101D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195" name="Würfel 194">
                      <a:extLst>
                        <a:ext uri="{FF2B5EF4-FFF2-40B4-BE49-F238E27FC236}">
                          <a16:creationId xmlns:a16="http://schemas.microsoft.com/office/drawing/2014/main" id="{15BF9ED3-D61A-82E0-AE36-75DDEA9F889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6" name="Würfel 195">
                      <a:extLst>
                        <a:ext uri="{FF2B5EF4-FFF2-40B4-BE49-F238E27FC236}">
                          <a16:creationId xmlns:a16="http://schemas.microsoft.com/office/drawing/2014/main" id="{F05B8E47-D8AD-DA02-E497-D987E193231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7" name="Würfel 196">
                      <a:extLst>
                        <a:ext uri="{FF2B5EF4-FFF2-40B4-BE49-F238E27FC236}">
                          <a16:creationId xmlns:a16="http://schemas.microsoft.com/office/drawing/2014/main" id="{3FE6AEB8-60CE-1719-9931-A27BE51D595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8" name="Würfel 197">
                      <a:extLst>
                        <a:ext uri="{FF2B5EF4-FFF2-40B4-BE49-F238E27FC236}">
                          <a16:creationId xmlns:a16="http://schemas.microsoft.com/office/drawing/2014/main" id="{321C1962-B166-6AAC-C12C-BE4094F6DFB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B11DD3AB-C847-54E8-57A2-445686D34BE0}"/>
                  </a:ext>
                </a:extLst>
              </p:cNvPr>
              <p:cNvGrpSpPr/>
              <p:nvPr/>
            </p:nvGrpSpPr>
            <p:grpSpPr>
              <a:xfrm>
                <a:off x="5259150" y="2542922"/>
                <a:ext cx="1631412" cy="821082"/>
                <a:chOff x="5259150" y="3085306"/>
                <a:chExt cx="1631412" cy="821082"/>
              </a:xfrm>
              <a:grpFill/>
            </p:grpSpPr>
            <p:grpSp>
              <p:nvGrpSpPr>
                <p:cNvPr id="41" name="Gruppieren 40">
                  <a:extLst>
                    <a:ext uri="{FF2B5EF4-FFF2-40B4-BE49-F238E27FC236}">
                      <a16:creationId xmlns:a16="http://schemas.microsoft.com/office/drawing/2014/main" id="{2DE61005-FA30-595C-C0C3-B65E61DD9619}"/>
                    </a:ext>
                  </a:extLst>
                </p:cNvPr>
                <p:cNvGrpSpPr/>
                <p:nvPr/>
              </p:nvGrpSpPr>
              <p:grpSpPr>
                <a:xfrm>
                  <a:off x="5259150" y="3085306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58" name="Gruppieren 57">
                    <a:extLst>
                      <a:ext uri="{FF2B5EF4-FFF2-40B4-BE49-F238E27FC236}">
                        <a16:creationId xmlns:a16="http://schemas.microsoft.com/office/drawing/2014/main" id="{02D83041-25AD-B6D3-71A0-D8DD3BA987D6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634" name="Würfel 633">
                      <a:extLst>
                        <a:ext uri="{FF2B5EF4-FFF2-40B4-BE49-F238E27FC236}">
                          <a16:creationId xmlns:a16="http://schemas.microsoft.com/office/drawing/2014/main" id="{EA64D492-8DC8-B9C1-1D5E-BED68D21144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35" name="Würfel 634">
                      <a:extLst>
                        <a:ext uri="{FF2B5EF4-FFF2-40B4-BE49-F238E27FC236}">
                          <a16:creationId xmlns:a16="http://schemas.microsoft.com/office/drawing/2014/main" id="{388D0F30-2285-E37E-5161-E777DCE82E1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36" name="Würfel 635">
                      <a:extLst>
                        <a:ext uri="{FF2B5EF4-FFF2-40B4-BE49-F238E27FC236}">
                          <a16:creationId xmlns:a16="http://schemas.microsoft.com/office/drawing/2014/main" id="{FC4C4946-AFEF-CBD0-684D-9B5633ED4C4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37" name="Würfel 636">
                      <a:extLst>
                        <a:ext uri="{FF2B5EF4-FFF2-40B4-BE49-F238E27FC236}">
                          <a16:creationId xmlns:a16="http://schemas.microsoft.com/office/drawing/2014/main" id="{3FAE21F3-4868-F0EF-64EB-2299AD19CB2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59" name="Gruppieren 58">
                    <a:extLst>
                      <a:ext uri="{FF2B5EF4-FFF2-40B4-BE49-F238E27FC236}">
                        <a16:creationId xmlns:a16="http://schemas.microsoft.com/office/drawing/2014/main" id="{C34EC8AA-5C64-FC6B-74BF-00F18D0A201F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630" name="Würfel 629">
                      <a:extLst>
                        <a:ext uri="{FF2B5EF4-FFF2-40B4-BE49-F238E27FC236}">
                          <a16:creationId xmlns:a16="http://schemas.microsoft.com/office/drawing/2014/main" id="{9EA45A88-C7F7-52F0-5592-8B55FAA24FD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31" name="Würfel 630">
                      <a:extLst>
                        <a:ext uri="{FF2B5EF4-FFF2-40B4-BE49-F238E27FC236}">
                          <a16:creationId xmlns:a16="http://schemas.microsoft.com/office/drawing/2014/main" id="{382A82F5-25C2-8E0C-9D9D-0E40A414057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32" name="Würfel 631">
                      <a:extLst>
                        <a:ext uri="{FF2B5EF4-FFF2-40B4-BE49-F238E27FC236}">
                          <a16:creationId xmlns:a16="http://schemas.microsoft.com/office/drawing/2014/main" id="{CE452F2B-FB9E-D9CE-F928-4645BC87376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33" name="Würfel 632">
                      <a:extLst>
                        <a:ext uri="{FF2B5EF4-FFF2-40B4-BE49-F238E27FC236}">
                          <a16:creationId xmlns:a16="http://schemas.microsoft.com/office/drawing/2014/main" id="{D5C09E35-85CA-3CB8-FDDD-CD5A71C903D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0" name="Gruppieren 59">
                    <a:extLst>
                      <a:ext uri="{FF2B5EF4-FFF2-40B4-BE49-F238E27FC236}">
                        <a16:creationId xmlns:a16="http://schemas.microsoft.com/office/drawing/2014/main" id="{D2D7F960-56CA-49A0-F83B-5950BF4D55E4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61" name="Würfel 60">
                      <a:extLst>
                        <a:ext uri="{FF2B5EF4-FFF2-40B4-BE49-F238E27FC236}">
                          <a16:creationId xmlns:a16="http://schemas.microsoft.com/office/drawing/2014/main" id="{2CA36C1C-738C-3C20-C66A-4684CABC6FB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" name="Würfel 61">
                      <a:extLst>
                        <a:ext uri="{FF2B5EF4-FFF2-40B4-BE49-F238E27FC236}">
                          <a16:creationId xmlns:a16="http://schemas.microsoft.com/office/drawing/2014/main" id="{8DA4C225-44ED-8257-F4A0-F8DDE9B795E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3" name="Würfel 62">
                      <a:extLst>
                        <a:ext uri="{FF2B5EF4-FFF2-40B4-BE49-F238E27FC236}">
                          <a16:creationId xmlns:a16="http://schemas.microsoft.com/office/drawing/2014/main" id="{695BE576-4F8E-35EB-C911-A00F2A2861C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29" name="Würfel 628">
                      <a:extLst>
                        <a:ext uri="{FF2B5EF4-FFF2-40B4-BE49-F238E27FC236}">
                          <a16:creationId xmlns:a16="http://schemas.microsoft.com/office/drawing/2014/main" id="{68A41802-077F-4564-A159-F9903975D90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2" name="Gruppieren 41">
                  <a:extLst>
                    <a:ext uri="{FF2B5EF4-FFF2-40B4-BE49-F238E27FC236}">
                      <a16:creationId xmlns:a16="http://schemas.microsoft.com/office/drawing/2014/main" id="{1E63ADA6-DEC3-7F9D-875E-8C4AAD3F3A49}"/>
                    </a:ext>
                  </a:extLst>
                </p:cNvPr>
                <p:cNvGrpSpPr/>
                <p:nvPr/>
              </p:nvGrpSpPr>
              <p:grpSpPr>
                <a:xfrm>
                  <a:off x="5532994" y="3359150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43" name="Gruppieren 42">
                    <a:extLst>
                      <a:ext uri="{FF2B5EF4-FFF2-40B4-BE49-F238E27FC236}">
                        <a16:creationId xmlns:a16="http://schemas.microsoft.com/office/drawing/2014/main" id="{E55DCB43-219A-FB5B-25B4-A1EBD3EAB9FA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54" name="Würfel 53">
                      <a:extLst>
                        <a:ext uri="{FF2B5EF4-FFF2-40B4-BE49-F238E27FC236}">
                          <a16:creationId xmlns:a16="http://schemas.microsoft.com/office/drawing/2014/main" id="{D89B49F0-0A4E-D39F-76E1-ADB5FA7AD90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5" name="Würfel 54">
                      <a:extLst>
                        <a:ext uri="{FF2B5EF4-FFF2-40B4-BE49-F238E27FC236}">
                          <a16:creationId xmlns:a16="http://schemas.microsoft.com/office/drawing/2014/main" id="{63727B0E-F94C-E1E1-F0DE-90F57994EF5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6" name="Würfel 55">
                      <a:extLst>
                        <a:ext uri="{FF2B5EF4-FFF2-40B4-BE49-F238E27FC236}">
                          <a16:creationId xmlns:a16="http://schemas.microsoft.com/office/drawing/2014/main" id="{A2FFD131-10CB-F9C3-5D27-32E9AA52353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7" name="Würfel 56">
                      <a:extLst>
                        <a:ext uri="{FF2B5EF4-FFF2-40B4-BE49-F238E27FC236}">
                          <a16:creationId xmlns:a16="http://schemas.microsoft.com/office/drawing/2014/main" id="{5564FC72-8E12-B010-9FAE-39E523FA988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4" name="Gruppieren 43">
                    <a:extLst>
                      <a:ext uri="{FF2B5EF4-FFF2-40B4-BE49-F238E27FC236}">
                        <a16:creationId xmlns:a16="http://schemas.microsoft.com/office/drawing/2014/main" id="{A43EA46A-04CA-13BB-1A68-D617598C0C0E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50" name="Würfel 49">
                      <a:extLst>
                        <a:ext uri="{FF2B5EF4-FFF2-40B4-BE49-F238E27FC236}">
                          <a16:creationId xmlns:a16="http://schemas.microsoft.com/office/drawing/2014/main" id="{C2B9A521-0795-1968-8E08-F7799B24C2F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1" name="Würfel 50">
                      <a:extLst>
                        <a:ext uri="{FF2B5EF4-FFF2-40B4-BE49-F238E27FC236}">
                          <a16:creationId xmlns:a16="http://schemas.microsoft.com/office/drawing/2014/main" id="{36E97BDE-B592-BC32-5F7A-5BC91B48097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2" name="Würfel 51">
                      <a:extLst>
                        <a:ext uri="{FF2B5EF4-FFF2-40B4-BE49-F238E27FC236}">
                          <a16:creationId xmlns:a16="http://schemas.microsoft.com/office/drawing/2014/main" id="{21753509-F2D6-2290-A378-2F1064CD704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" name="Würfel 52">
                      <a:extLst>
                        <a:ext uri="{FF2B5EF4-FFF2-40B4-BE49-F238E27FC236}">
                          <a16:creationId xmlns:a16="http://schemas.microsoft.com/office/drawing/2014/main" id="{9E359B6F-60F2-0E60-3408-1C8193F8D40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45" name="Gruppieren 44">
                    <a:extLst>
                      <a:ext uri="{FF2B5EF4-FFF2-40B4-BE49-F238E27FC236}">
                        <a16:creationId xmlns:a16="http://schemas.microsoft.com/office/drawing/2014/main" id="{51D28B31-D8AC-2A83-8AE7-C18F2573287F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46" name="Würfel 45">
                      <a:extLst>
                        <a:ext uri="{FF2B5EF4-FFF2-40B4-BE49-F238E27FC236}">
                          <a16:creationId xmlns:a16="http://schemas.microsoft.com/office/drawing/2014/main" id="{A6B2DCDF-A10F-493A-760E-053531F8A12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7" name="Würfel 46">
                      <a:extLst>
                        <a:ext uri="{FF2B5EF4-FFF2-40B4-BE49-F238E27FC236}">
                          <a16:creationId xmlns:a16="http://schemas.microsoft.com/office/drawing/2014/main" id="{197B0126-1120-1405-889F-6E75C5CC6C5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8" name="Würfel 47">
                      <a:extLst>
                        <a:ext uri="{FF2B5EF4-FFF2-40B4-BE49-F238E27FC236}">
                          <a16:creationId xmlns:a16="http://schemas.microsoft.com/office/drawing/2014/main" id="{B75495AB-D07C-F7B6-3F9E-79542D7F8C6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" name="Würfel 48">
                      <a:extLst>
                        <a:ext uri="{FF2B5EF4-FFF2-40B4-BE49-F238E27FC236}">
                          <a16:creationId xmlns:a16="http://schemas.microsoft.com/office/drawing/2014/main" id="{A25380E4-FE9F-D28E-07D3-7881FCF1808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8" name="Gruppieren 7">
                <a:extLst>
                  <a:ext uri="{FF2B5EF4-FFF2-40B4-BE49-F238E27FC236}">
                    <a16:creationId xmlns:a16="http://schemas.microsoft.com/office/drawing/2014/main" id="{02EF1885-EB59-B7DC-6DC8-0CF99646A81D}"/>
                  </a:ext>
                </a:extLst>
              </p:cNvPr>
              <p:cNvGrpSpPr/>
              <p:nvPr/>
            </p:nvGrpSpPr>
            <p:grpSpPr>
              <a:xfrm>
                <a:off x="5259150" y="2273750"/>
                <a:ext cx="1631412" cy="821082"/>
                <a:chOff x="5259150" y="3085306"/>
                <a:chExt cx="1631412" cy="821082"/>
              </a:xfrm>
              <a:grpFill/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C0917478-C751-BD92-4CC2-2EAEE3D019BA}"/>
                    </a:ext>
                  </a:extLst>
                </p:cNvPr>
                <p:cNvGrpSpPr/>
                <p:nvPr/>
              </p:nvGrpSpPr>
              <p:grpSpPr>
                <a:xfrm>
                  <a:off x="5259150" y="3085306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26" name="Gruppieren 25">
                    <a:extLst>
                      <a:ext uri="{FF2B5EF4-FFF2-40B4-BE49-F238E27FC236}">
                        <a16:creationId xmlns:a16="http://schemas.microsoft.com/office/drawing/2014/main" id="{361F3F7D-ED2D-B7C3-2EDC-71CE12128974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37" name="Würfel 36">
                      <a:extLst>
                        <a:ext uri="{FF2B5EF4-FFF2-40B4-BE49-F238E27FC236}">
                          <a16:creationId xmlns:a16="http://schemas.microsoft.com/office/drawing/2014/main" id="{A1FDFCB6-2A98-87AB-293A-7A777D9C596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8" name="Würfel 37">
                      <a:extLst>
                        <a:ext uri="{FF2B5EF4-FFF2-40B4-BE49-F238E27FC236}">
                          <a16:creationId xmlns:a16="http://schemas.microsoft.com/office/drawing/2014/main" id="{90C52BFC-9534-61E4-CD71-7B5D22AA1AC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9" name="Würfel 38">
                      <a:extLst>
                        <a:ext uri="{FF2B5EF4-FFF2-40B4-BE49-F238E27FC236}">
                          <a16:creationId xmlns:a16="http://schemas.microsoft.com/office/drawing/2014/main" id="{0AC4A3BA-3E60-34CD-9C99-A3A61C26CFC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0" name="Würfel 39">
                      <a:extLst>
                        <a:ext uri="{FF2B5EF4-FFF2-40B4-BE49-F238E27FC236}">
                          <a16:creationId xmlns:a16="http://schemas.microsoft.com/office/drawing/2014/main" id="{CB2EBF49-1153-149A-49F4-E768BA8C2AE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7" name="Gruppieren 26">
                    <a:extLst>
                      <a:ext uri="{FF2B5EF4-FFF2-40B4-BE49-F238E27FC236}">
                        <a16:creationId xmlns:a16="http://schemas.microsoft.com/office/drawing/2014/main" id="{3CAD6BC3-72EC-2ACA-8074-836AADB27043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33" name="Würfel 32">
                      <a:extLst>
                        <a:ext uri="{FF2B5EF4-FFF2-40B4-BE49-F238E27FC236}">
                          <a16:creationId xmlns:a16="http://schemas.microsoft.com/office/drawing/2014/main" id="{56505D94-AFB4-F6AF-6C05-E78BA3A53E7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4" name="Würfel 33">
                      <a:extLst>
                        <a:ext uri="{FF2B5EF4-FFF2-40B4-BE49-F238E27FC236}">
                          <a16:creationId xmlns:a16="http://schemas.microsoft.com/office/drawing/2014/main" id="{5104D08D-0524-2703-C78B-8BD799ECA8C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5" name="Würfel 34">
                      <a:extLst>
                        <a:ext uri="{FF2B5EF4-FFF2-40B4-BE49-F238E27FC236}">
                          <a16:creationId xmlns:a16="http://schemas.microsoft.com/office/drawing/2014/main" id="{AFBDBF3A-9B43-07EB-4C80-49A9A65413D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6" name="Würfel 35">
                      <a:extLst>
                        <a:ext uri="{FF2B5EF4-FFF2-40B4-BE49-F238E27FC236}">
                          <a16:creationId xmlns:a16="http://schemas.microsoft.com/office/drawing/2014/main" id="{91EEF1DF-785D-0FF5-5D4F-A83A4A67F26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8" name="Gruppieren 27">
                    <a:extLst>
                      <a:ext uri="{FF2B5EF4-FFF2-40B4-BE49-F238E27FC236}">
                        <a16:creationId xmlns:a16="http://schemas.microsoft.com/office/drawing/2014/main" id="{11529FE5-B3AC-84CD-2EC0-9D17BC95E15C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29" name="Würfel 28">
                      <a:extLst>
                        <a:ext uri="{FF2B5EF4-FFF2-40B4-BE49-F238E27FC236}">
                          <a16:creationId xmlns:a16="http://schemas.microsoft.com/office/drawing/2014/main" id="{21B8E83F-08BE-FF97-59BC-2366619B602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0" name="Würfel 29">
                      <a:extLst>
                        <a:ext uri="{FF2B5EF4-FFF2-40B4-BE49-F238E27FC236}">
                          <a16:creationId xmlns:a16="http://schemas.microsoft.com/office/drawing/2014/main" id="{F40C55A9-04B8-4A17-0A1A-6F0F6C3E802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1" name="Würfel 30">
                      <a:extLst>
                        <a:ext uri="{FF2B5EF4-FFF2-40B4-BE49-F238E27FC236}">
                          <a16:creationId xmlns:a16="http://schemas.microsoft.com/office/drawing/2014/main" id="{AF7ABD1C-7A43-DF44-DED2-317E356D6DD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32" name="Würfel 31">
                      <a:extLst>
                        <a:ext uri="{FF2B5EF4-FFF2-40B4-BE49-F238E27FC236}">
                          <a16:creationId xmlns:a16="http://schemas.microsoft.com/office/drawing/2014/main" id="{0B97CBE7-4E47-FD01-0AD8-98A7223C52F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0" name="Gruppieren 9">
                  <a:extLst>
                    <a:ext uri="{FF2B5EF4-FFF2-40B4-BE49-F238E27FC236}">
                      <a16:creationId xmlns:a16="http://schemas.microsoft.com/office/drawing/2014/main" id="{7F950E02-97CA-9A84-8695-9D76C5F9ECD6}"/>
                    </a:ext>
                  </a:extLst>
                </p:cNvPr>
                <p:cNvGrpSpPr/>
                <p:nvPr/>
              </p:nvGrpSpPr>
              <p:grpSpPr>
                <a:xfrm>
                  <a:off x="5532994" y="3359150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11" name="Gruppieren 10">
                    <a:extLst>
                      <a:ext uri="{FF2B5EF4-FFF2-40B4-BE49-F238E27FC236}">
                        <a16:creationId xmlns:a16="http://schemas.microsoft.com/office/drawing/2014/main" id="{7348D9E0-5978-1B2A-726C-238AD101B8DA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22" name="Würfel 21">
                      <a:extLst>
                        <a:ext uri="{FF2B5EF4-FFF2-40B4-BE49-F238E27FC236}">
                          <a16:creationId xmlns:a16="http://schemas.microsoft.com/office/drawing/2014/main" id="{E056C116-4255-2EA7-15BF-D660C1B7038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3" name="Würfel 22">
                      <a:extLst>
                        <a:ext uri="{FF2B5EF4-FFF2-40B4-BE49-F238E27FC236}">
                          <a16:creationId xmlns:a16="http://schemas.microsoft.com/office/drawing/2014/main" id="{161AF94C-3F13-0BD0-838C-D522749E28A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4" name="Würfel 23">
                      <a:extLst>
                        <a:ext uri="{FF2B5EF4-FFF2-40B4-BE49-F238E27FC236}">
                          <a16:creationId xmlns:a16="http://schemas.microsoft.com/office/drawing/2014/main" id="{43907BFB-3CA8-9038-E312-CBF8A5E6A7E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5" name="Würfel 24">
                      <a:extLst>
                        <a:ext uri="{FF2B5EF4-FFF2-40B4-BE49-F238E27FC236}">
                          <a16:creationId xmlns:a16="http://schemas.microsoft.com/office/drawing/2014/main" id="{2C895763-9EFD-705A-2737-E4545B59FF6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2" name="Gruppieren 11">
                    <a:extLst>
                      <a:ext uri="{FF2B5EF4-FFF2-40B4-BE49-F238E27FC236}">
                        <a16:creationId xmlns:a16="http://schemas.microsoft.com/office/drawing/2014/main" id="{5D6A1A5B-3E6A-CA46-180E-92543F3E22C6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18" name="Würfel 17">
                      <a:extLst>
                        <a:ext uri="{FF2B5EF4-FFF2-40B4-BE49-F238E27FC236}">
                          <a16:creationId xmlns:a16="http://schemas.microsoft.com/office/drawing/2014/main" id="{F3DF95BA-D365-F421-7CC1-4277D40A1B5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9" name="Würfel 18">
                      <a:extLst>
                        <a:ext uri="{FF2B5EF4-FFF2-40B4-BE49-F238E27FC236}">
                          <a16:creationId xmlns:a16="http://schemas.microsoft.com/office/drawing/2014/main" id="{793D4D8A-03BD-15CE-97A4-CFC346C5E93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0" name="Würfel 19">
                      <a:extLst>
                        <a:ext uri="{FF2B5EF4-FFF2-40B4-BE49-F238E27FC236}">
                          <a16:creationId xmlns:a16="http://schemas.microsoft.com/office/drawing/2014/main" id="{91BE0D9C-6B3E-E532-4D6A-FE2206F7C6F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21" name="Würfel 20">
                      <a:extLst>
                        <a:ext uri="{FF2B5EF4-FFF2-40B4-BE49-F238E27FC236}">
                          <a16:creationId xmlns:a16="http://schemas.microsoft.com/office/drawing/2014/main" id="{23F06E36-4523-0F83-96FE-29344FA5366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13" name="Gruppieren 12">
                    <a:extLst>
                      <a:ext uri="{FF2B5EF4-FFF2-40B4-BE49-F238E27FC236}">
                        <a16:creationId xmlns:a16="http://schemas.microsoft.com/office/drawing/2014/main" id="{B3EEED5C-9EA3-3A43-D778-97068F0A4DFD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14" name="Würfel 13">
                      <a:extLst>
                        <a:ext uri="{FF2B5EF4-FFF2-40B4-BE49-F238E27FC236}">
                          <a16:creationId xmlns:a16="http://schemas.microsoft.com/office/drawing/2014/main" id="{034959BB-AFA4-1F21-9D70-22AF4ECF532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5" name="Würfel 14">
                      <a:extLst>
                        <a:ext uri="{FF2B5EF4-FFF2-40B4-BE49-F238E27FC236}">
                          <a16:creationId xmlns:a16="http://schemas.microsoft.com/office/drawing/2014/main" id="{6D0048B9-CC15-A9A2-6FB0-288C9FFDDBA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6" name="Würfel 15">
                      <a:extLst>
                        <a:ext uri="{FF2B5EF4-FFF2-40B4-BE49-F238E27FC236}">
                          <a16:creationId xmlns:a16="http://schemas.microsoft.com/office/drawing/2014/main" id="{15163EE7-AD8D-2423-8F37-1F24D268B5A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17" name="Würfel 16">
                      <a:extLst>
                        <a:ext uri="{FF2B5EF4-FFF2-40B4-BE49-F238E27FC236}">
                          <a16:creationId xmlns:a16="http://schemas.microsoft.com/office/drawing/2014/main" id="{D5CD0132-8009-CF36-6080-90557DB416D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  <p:grpSp>
          <p:nvGrpSpPr>
            <p:cNvPr id="665" name="Gruppieren 664">
              <a:extLst>
                <a:ext uri="{FF2B5EF4-FFF2-40B4-BE49-F238E27FC236}">
                  <a16:creationId xmlns:a16="http://schemas.microsoft.com/office/drawing/2014/main" id="{5A2E9ECD-15B0-81FF-C620-EE5705C03A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258991" y="1980918"/>
              <a:ext cx="1340823" cy="1341831"/>
              <a:chOff x="5259150" y="2273750"/>
              <a:chExt cx="1631412" cy="1632638"/>
            </a:xfrm>
            <a:solidFill>
              <a:srgbClr val="C00000">
                <a:alpha val="85000"/>
              </a:srgbClr>
            </a:solidFill>
          </p:grpSpPr>
          <p:grpSp>
            <p:nvGrpSpPr>
              <p:cNvPr id="666" name="Gruppieren 665">
                <a:extLst>
                  <a:ext uri="{FF2B5EF4-FFF2-40B4-BE49-F238E27FC236}">
                    <a16:creationId xmlns:a16="http://schemas.microsoft.com/office/drawing/2014/main" id="{F2DAC6A9-2BA5-EDC9-F81F-02749114D3D3}"/>
                  </a:ext>
                </a:extLst>
              </p:cNvPr>
              <p:cNvGrpSpPr/>
              <p:nvPr/>
            </p:nvGrpSpPr>
            <p:grpSpPr>
              <a:xfrm>
                <a:off x="5259150" y="3085306"/>
                <a:ext cx="1631412" cy="821082"/>
                <a:chOff x="5259150" y="3085306"/>
                <a:chExt cx="1631412" cy="821082"/>
              </a:xfrm>
              <a:grpFill/>
            </p:grpSpPr>
            <p:grpSp>
              <p:nvGrpSpPr>
                <p:cNvPr id="766" name="Gruppieren 765">
                  <a:extLst>
                    <a:ext uri="{FF2B5EF4-FFF2-40B4-BE49-F238E27FC236}">
                      <a16:creationId xmlns:a16="http://schemas.microsoft.com/office/drawing/2014/main" id="{43DFAC46-1737-5F27-6AA5-BFE5730C2617}"/>
                    </a:ext>
                  </a:extLst>
                </p:cNvPr>
                <p:cNvGrpSpPr/>
                <p:nvPr/>
              </p:nvGrpSpPr>
              <p:grpSpPr>
                <a:xfrm>
                  <a:off x="5259150" y="3085306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783" name="Gruppieren 782">
                    <a:extLst>
                      <a:ext uri="{FF2B5EF4-FFF2-40B4-BE49-F238E27FC236}">
                        <a16:creationId xmlns:a16="http://schemas.microsoft.com/office/drawing/2014/main" id="{C83530BC-C4E4-C422-4AA5-BB1CB27FF5FB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794" name="Würfel 793">
                      <a:extLst>
                        <a:ext uri="{FF2B5EF4-FFF2-40B4-BE49-F238E27FC236}">
                          <a16:creationId xmlns:a16="http://schemas.microsoft.com/office/drawing/2014/main" id="{964B81CD-E4E2-3AE3-86BB-91BC0400F37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5" name="Würfel 794">
                      <a:extLst>
                        <a:ext uri="{FF2B5EF4-FFF2-40B4-BE49-F238E27FC236}">
                          <a16:creationId xmlns:a16="http://schemas.microsoft.com/office/drawing/2014/main" id="{6807EBE2-4A2A-855A-E9F6-12E3F7FCFB0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6" name="Würfel 795">
                      <a:extLst>
                        <a:ext uri="{FF2B5EF4-FFF2-40B4-BE49-F238E27FC236}">
                          <a16:creationId xmlns:a16="http://schemas.microsoft.com/office/drawing/2014/main" id="{E0026F0D-7FEB-A68B-230B-A7914994D82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7" name="Würfel 796">
                      <a:extLst>
                        <a:ext uri="{FF2B5EF4-FFF2-40B4-BE49-F238E27FC236}">
                          <a16:creationId xmlns:a16="http://schemas.microsoft.com/office/drawing/2014/main" id="{C2166699-BBCC-3774-32FD-76286DE7E88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84" name="Gruppieren 783">
                    <a:extLst>
                      <a:ext uri="{FF2B5EF4-FFF2-40B4-BE49-F238E27FC236}">
                        <a16:creationId xmlns:a16="http://schemas.microsoft.com/office/drawing/2014/main" id="{E4B2DF02-6021-F689-559F-8E985200759D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790" name="Würfel 789">
                      <a:extLst>
                        <a:ext uri="{FF2B5EF4-FFF2-40B4-BE49-F238E27FC236}">
                          <a16:creationId xmlns:a16="http://schemas.microsoft.com/office/drawing/2014/main" id="{60E1E8AD-5F82-F349-F8E1-647E111014C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1" name="Würfel 790">
                      <a:extLst>
                        <a:ext uri="{FF2B5EF4-FFF2-40B4-BE49-F238E27FC236}">
                          <a16:creationId xmlns:a16="http://schemas.microsoft.com/office/drawing/2014/main" id="{3038DAD0-05C2-9C49-3D87-ACD5661E1A8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2" name="Würfel 791">
                      <a:extLst>
                        <a:ext uri="{FF2B5EF4-FFF2-40B4-BE49-F238E27FC236}">
                          <a16:creationId xmlns:a16="http://schemas.microsoft.com/office/drawing/2014/main" id="{E7D57ECE-4436-9B05-F5D6-C4E9ABD12FB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93" name="Würfel 792">
                      <a:extLst>
                        <a:ext uri="{FF2B5EF4-FFF2-40B4-BE49-F238E27FC236}">
                          <a16:creationId xmlns:a16="http://schemas.microsoft.com/office/drawing/2014/main" id="{082DF434-E25C-A46E-4A40-BC43B75E53B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85" name="Gruppieren 784">
                    <a:extLst>
                      <a:ext uri="{FF2B5EF4-FFF2-40B4-BE49-F238E27FC236}">
                        <a16:creationId xmlns:a16="http://schemas.microsoft.com/office/drawing/2014/main" id="{ECEECC3A-0CF2-F7C1-2387-F40439C604E8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786" name="Würfel 785">
                      <a:extLst>
                        <a:ext uri="{FF2B5EF4-FFF2-40B4-BE49-F238E27FC236}">
                          <a16:creationId xmlns:a16="http://schemas.microsoft.com/office/drawing/2014/main" id="{9BD444F9-181B-D4CE-9BA7-3CB436E3804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87" name="Würfel 786">
                      <a:extLst>
                        <a:ext uri="{FF2B5EF4-FFF2-40B4-BE49-F238E27FC236}">
                          <a16:creationId xmlns:a16="http://schemas.microsoft.com/office/drawing/2014/main" id="{569C8800-A002-BDF0-3234-5DEDFEE3126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88" name="Würfel 787">
                      <a:extLst>
                        <a:ext uri="{FF2B5EF4-FFF2-40B4-BE49-F238E27FC236}">
                          <a16:creationId xmlns:a16="http://schemas.microsoft.com/office/drawing/2014/main" id="{DF416074-0B23-32E4-50CF-1B1EDBA65AE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89" name="Würfel 788">
                      <a:extLst>
                        <a:ext uri="{FF2B5EF4-FFF2-40B4-BE49-F238E27FC236}">
                          <a16:creationId xmlns:a16="http://schemas.microsoft.com/office/drawing/2014/main" id="{4646B533-7BBD-08CB-038C-A8DD50E21D0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767" name="Gruppieren 766">
                  <a:extLst>
                    <a:ext uri="{FF2B5EF4-FFF2-40B4-BE49-F238E27FC236}">
                      <a16:creationId xmlns:a16="http://schemas.microsoft.com/office/drawing/2014/main" id="{EFBF1605-FF21-B8D3-38CB-8C2DD9401375}"/>
                    </a:ext>
                  </a:extLst>
                </p:cNvPr>
                <p:cNvGrpSpPr/>
                <p:nvPr/>
              </p:nvGrpSpPr>
              <p:grpSpPr>
                <a:xfrm>
                  <a:off x="5532994" y="3359150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768" name="Gruppieren 767">
                    <a:extLst>
                      <a:ext uri="{FF2B5EF4-FFF2-40B4-BE49-F238E27FC236}">
                        <a16:creationId xmlns:a16="http://schemas.microsoft.com/office/drawing/2014/main" id="{691D3600-1B61-0BEA-4EDF-D2FAD30C974B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779" name="Würfel 778">
                      <a:extLst>
                        <a:ext uri="{FF2B5EF4-FFF2-40B4-BE49-F238E27FC236}">
                          <a16:creationId xmlns:a16="http://schemas.microsoft.com/office/drawing/2014/main" id="{28321267-A077-53C1-7D65-32C7AA50F6B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80" name="Würfel 779">
                      <a:extLst>
                        <a:ext uri="{FF2B5EF4-FFF2-40B4-BE49-F238E27FC236}">
                          <a16:creationId xmlns:a16="http://schemas.microsoft.com/office/drawing/2014/main" id="{3543A526-2581-37E3-E22A-C9C60970D2A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81" name="Würfel 780">
                      <a:extLst>
                        <a:ext uri="{FF2B5EF4-FFF2-40B4-BE49-F238E27FC236}">
                          <a16:creationId xmlns:a16="http://schemas.microsoft.com/office/drawing/2014/main" id="{3661EFD5-51E0-1300-3A52-C79425EF1A8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82" name="Würfel 781">
                      <a:extLst>
                        <a:ext uri="{FF2B5EF4-FFF2-40B4-BE49-F238E27FC236}">
                          <a16:creationId xmlns:a16="http://schemas.microsoft.com/office/drawing/2014/main" id="{D78E6775-AE86-399D-40BB-31CF66C992D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69" name="Gruppieren 768">
                    <a:extLst>
                      <a:ext uri="{FF2B5EF4-FFF2-40B4-BE49-F238E27FC236}">
                        <a16:creationId xmlns:a16="http://schemas.microsoft.com/office/drawing/2014/main" id="{B9685A9C-AFBB-47F0-697D-1F47AA6B61DB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775" name="Würfel 774">
                      <a:extLst>
                        <a:ext uri="{FF2B5EF4-FFF2-40B4-BE49-F238E27FC236}">
                          <a16:creationId xmlns:a16="http://schemas.microsoft.com/office/drawing/2014/main" id="{9BDEA93F-D1FF-5F4F-979C-99EB1EE38A5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6" name="Würfel 775">
                      <a:extLst>
                        <a:ext uri="{FF2B5EF4-FFF2-40B4-BE49-F238E27FC236}">
                          <a16:creationId xmlns:a16="http://schemas.microsoft.com/office/drawing/2014/main" id="{690B416D-6909-9488-FC3F-BF943F45853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7" name="Würfel 776">
                      <a:extLst>
                        <a:ext uri="{FF2B5EF4-FFF2-40B4-BE49-F238E27FC236}">
                          <a16:creationId xmlns:a16="http://schemas.microsoft.com/office/drawing/2014/main" id="{F126279B-FFA7-139C-C556-49B5C52B880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8" name="Würfel 777">
                      <a:extLst>
                        <a:ext uri="{FF2B5EF4-FFF2-40B4-BE49-F238E27FC236}">
                          <a16:creationId xmlns:a16="http://schemas.microsoft.com/office/drawing/2014/main" id="{F0714783-E44E-6C47-B044-E15D9B5BD92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70" name="Gruppieren 769">
                    <a:extLst>
                      <a:ext uri="{FF2B5EF4-FFF2-40B4-BE49-F238E27FC236}">
                        <a16:creationId xmlns:a16="http://schemas.microsoft.com/office/drawing/2014/main" id="{A96777ED-7957-6F04-3906-0A837DE7AEA0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771" name="Würfel 770">
                      <a:extLst>
                        <a:ext uri="{FF2B5EF4-FFF2-40B4-BE49-F238E27FC236}">
                          <a16:creationId xmlns:a16="http://schemas.microsoft.com/office/drawing/2014/main" id="{41D1E83F-BDAD-A623-CEF6-4E6C7318B5D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2" name="Würfel 771">
                      <a:extLst>
                        <a:ext uri="{FF2B5EF4-FFF2-40B4-BE49-F238E27FC236}">
                          <a16:creationId xmlns:a16="http://schemas.microsoft.com/office/drawing/2014/main" id="{6E3850B9-EB8D-96BA-A15B-6CA5BDD89DA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3" name="Würfel 772">
                      <a:extLst>
                        <a:ext uri="{FF2B5EF4-FFF2-40B4-BE49-F238E27FC236}">
                          <a16:creationId xmlns:a16="http://schemas.microsoft.com/office/drawing/2014/main" id="{8B2A0F6B-A231-FC8C-56F1-AB762CA7F21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74" name="Würfel 773">
                      <a:extLst>
                        <a:ext uri="{FF2B5EF4-FFF2-40B4-BE49-F238E27FC236}">
                          <a16:creationId xmlns:a16="http://schemas.microsoft.com/office/drawing/2014/main" id="{AA153217-D7CF-AA1F-5BCB-952C761E9C2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667" name="Gruppieren 666">
                <a:extLst>
                  <a:ext uri="{FF2B5EF4-FFF2-40B4-BE49-F238E27FC236}">
                    <a16:creationId xmlns:a16="http://schemas.microsoft.com/office/drawing/2014/main" id="{5E7F8D8B-B49C-0A98-0257-E14E3311D6E4}"/>
                  </a:ext>
                </a:extLst>
              </p:cNvPr>
              <p:cNvGrpSpPr/>
              <p:nvPr/>
            </p:nvGrpSpPr>
            <p:grpSpPr>
              <a:xfrm>
                <a:off x="5259150" y="2816225"/>
                <a:ext cx="1631412" cy="821082"/>
                <a:chOff x="5259150" y="3085306"/>
                <a:chExt cx="1631412" cy="821082"/>
              </a:xfrm>
              <a:grpFill/>
            </p:grpSpPr>
            <p:grpSp>
              <p:nvGrpSpPr>
                <p:cNvPr id="734" name="Gruppieren 733">
                  <a:extLst>
                    <a:ext uri="{FF2B5EF4-FFF2-40B4-BE49-F238E27FC236}">
                      <a16:creationId xmlns:a16="http://schemas.microsoft.com/office/drawing/2014/main" id="{9F2094A6-3A65-E613-87E1-98637D6894CE}"/>
                    </a:ext>
                  </a:extLst>
                </p:cNvPr>
                <p:cNvGrpSpPr/>
                <p:nvPr/>
              </p:nvGrpSpPr>
              <p:grpSpPr>
                <a:xfrm>
                  <a:off x="5259150" y="3085306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751" name="Gruppieren 750">
                    <a:extLst>
                      <a:ext uri="{FF2B5EF4-FFF2-40B4-BE49-F238E27FC236}">
                        <a16:creationId xmlns:a16="http://schemas.microsoft.com/office/drawing/2014/main" id="{B4853465-BAA8-1D51-EB6A-58A1F9CCAF07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762" name="Würfel 761">
                      <a:extLst>
                        <a:ext uri="{FF2B5EF4-FFF2-40B4-BE49-F238E27FC236}">
                          <a16:creationId xmlns:a16="http://schemas.microsoft.com/office/drawing/2014/main" id="{B697EDC3-A83D-6A57-5FAE-56433D3A603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63" name="Würfel 762">
                      <a:extLst>
                        <a:ext uri="{FF2B5EF4-FFF2-40B4-BE49-F238E27FC236}">
                          <a16:creationId xmlns:a16="http://schemas.microsoft.com/office/drawing/2014/main" id="{B70C52D3-3989-BD2B-1BAC-AA6DB32895E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64" name="Würfel 763">
                      <a:extLst>
                        <a:ext uri="{FF2B5EF4-FFF2-40B4-BE49-F238E27FC236}">
                          <a16:creationId xmlns:a16="http://schemas.microsoft.com/office/drawing/2014/main" id="{14B54E26-11D7-8EBC-9565-55B74C5F417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65" name="Würfel 764">
                      <a:extLst>
                        <a:ext uri="{FF2B5EF4-FFF2-40B4-BE49-F238E27FC236}">
                          <a16:creationId xmlns:a16="http://schemas.microsoft.com/office/drawing/2014/main" id="{FBD896F1-2CFF-B7BD-581A-5B8E0306A24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52" name="Gruppieren 751">
                    <a:extLst>
                      <a:ext uri="{FF2B5EF4-FFF2-40B4-BE49-F238E27FC236}">
                        <a16:creationId xmlns:a16="http://schemas.microsoft.com/office/drawing/2014/main" id="{2402808F-F4A5-097C-C1F4-A143B32F5484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758" name="Würfel 757">
                      <a:extLst>
                        <a:ext uri="{FF2B5EF4-FFF2-40B4-BE49-F238E27FC236}">
                          <a16:creationId xmlns:a16="http://schemas.microsoft.com/office/drawing/2014/main" id="{F26BEE02-585F-8051-7E67-C6F3E738907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59" name="Würfel 758">
                      <a:extLst>
                        <a:ext uri="{FF2B5EF4-FFF2-40B4-BE49-F238E27FC236}">
                          <a16:creationId xmlns:a16="http://schemas.microsoft.com/office/drawing/2014/main" id="{17B05D85-5117-61E2-12C9-26137F6BA98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60" name="Würfel 759">
                      <a:extLst>
                        <a:ext uri="{FF2B5EF4-FFF2-40B4-BE49-F238E27FC236}">
                          <a16:creationId xmlns:a16="http://schemas.microsoft.com/office/drawing/2014/main" id="{D2DFD271-23D9-A270-2ECC-4BDBEE41D4A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61" name="Würfel 760">
                      <a:extLst>
                        <a:ext uri="{FF2B5EF4-FFF2-40B4-BE49-F238E27FC236}">
                          <a16:creationId xmlns:a16="http://schemas.microsoft.com/office/drawing/2014/main" id="{E0A6E0D6-8980-392F-FC9D-D885B827B0E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53" name="Gruppieren 752">
                    <a:extLst>
                      <a:ext uri="{FF2B5EF4-FFF2-40B4-BE49-F238E27FC236}">
                        <a16:creationId xmlns:a16="http://schemas.microsoft.com/office/drawing/2014/main" id="{FC4BB319-2AB3-C866-940B-6BBFDDB702FF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754" name="Würfel 753">
                      <a:extLst>
                        <a:ext uri="{FF2B5EF4-FFF2-40B4-BE49-F238E27FC236}">
                          <a16:creationId xmlns:a16="http://schemas.microsoft.com/office/drawing/2014/main" id="{A4D249F9-D30F-42D0-D83C-3AAC67E2D02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55" name="Würfel 754">
                      <a:extLst>
                        <a:ext uri="{FF2B5EF4-FFF2-40B4-BE49-F238E27FC236}">
                          <a16:creationId xmlns:a16="http://schemas.microsoft.com/office/drawing/2014/main" id="{C58EEB03-E3EB-CB8B-DCAF-2E73D957BA9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56" name="Würfel 755">
                      <a:extLst>
                        <a:ext uri="{FF2B5EF4-FFF2-40B4-BE49-F238E27FC236}">
                          <a16:creationId xmlns:a16="http://schemas.microsoft.com/office/drawing/2014/main" id="{07F1C31D-AB58-EB0E-C110-021CE33E61E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57" name="Würfel 756">
                      <a:extLst>
                        <a:ext uri="{FF2B5EF4-FFF2-40B4-BE49-F238E27FC236}">
                          <a16:creationId xmlns:a16="http://schemas.microsoft.com/office/drawing/2014/main" id="{666BB78C-450E-742F-D3A9-2AB8C16204C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735" name="Gruppieren 734">
                  <a:extLst>
                    <a:ext uri="{FF2B5EF4-FFF2-40B4-BE49-F238E27FC236}">
                      <a16:creationId xmlns:a16="http://schemas.microsoft.com/office/drawing/2014/main" id="{58C67B98-2201-126D-4D8A-3B292919D3D1}"/>
                    </a:ext>
                  </a:extLst>
                </p:cNvPr>
                <p:cNvGrpSpPr/>
                <p:nvPr/>
              </p:nvGrpSpPr>
              <p:grpSpPr>
                <a:xfrm>
                  <a:off x="5532994" y="3359150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736" name="Gruppieren 735">
                    <a:extLst>
                      <a:ext uri="{FF2B5EF4-FFF2-40B4-BE49-F238E27FC236}">
                        <a16:creationId xmlns:a16="http://schemas.microsoft.com/office/drawing/2014/main" id="{41055017-1205-E04D-AF70-3C61E4F41979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747" name="Würfel 746">
                      <a:extLst>
                        <a:ext uri="{FF2B5EF4-FFF2-40B4-BE49-F238E27FC236}">
                          <a16:creationId xmlns:a16="http://schemas.microsoft.com/office/drawing/2014/main" id="{BD58769E-8709-B103-B216-33C2FEB7F28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48" name="Würfel 747">
                      <a:extLst>
                        <a:ext uri="{FF2B5EF4-FFF2-40B4-BE49-F238E27FC236}">
                          <a16:creationId xmlns:a16="http://schemas.microsoft.com/office/drawing/2014/main" id="{5C362184-0575-ADAA-34D3-EFDC0683496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49" name="Würfel 748">
                      <a:extLst>
                        <a:ext uri="{FF2B5EF4-FFF2-40B4-BE49-F238E27FC236}">
                          <a16:creationId xmlns:a16="http://schemas.microsoft.com/office/drawing/2014/main" id="{ECE55AEF-E401-6932-F2E0-6A5C363EE71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50" name="Würfel 749">
                      <a:extLst>
                        <a:ext uri="{FF2B5EF4-FFF2-40B4-BE49-F238E27FC236}">
                          <a16:creationId xmlns:a16="http://schemas.microsoft.com/office/drawing/2014/main" id="{E80E7453-1E37-1557-7ACE-14FFF87FAC4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37" name="Gruppieren 736">
                    <a:extLst>
                      <a:ext uri="{FF2B5EF4-FFF2-40B4-BE49-F238E27FC236}">
                        <a16:creationId xmlns:a16="http://schemas.microsoft.com/office/drawing/2014/main" id="{0A63D3A1-A71A-006F-350E-48E8D52C4126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743" name="Würfel 742">
                      <a:extLst>
                        <a:ext uri="{FF2B5EF4-FFF2-40B4-BE49-F238E27FC236}">
                          <a16:creationId xmlns:a16="http://schemas.microsoft.com/office/drawing/2014/main" id="{12B3E266-1969-BE38-CD54-962C1D84FC1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44" name="Würfel 743">
                      <a:extLst>
                        <a:ext uri="{FF2B5EF4-FFF2-40B4-BE49-F238E27FC236}">
                          <a16:creationId xmlns:a16="http://schemas.microsoft.com/office/drawing/2014/main" id="{11C19F24-FD0A-C096-0854-60C12203E0A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45" name="Würfel 744">
                      <a:extLst>
                        <a:ext uri="{FF2B5EF4-FFF2-40B4-BE49-F238E27FC236}">
                          <a16:creationId xmlns:a16="http://schemas.microsoft.com/office/drawing/2014/main" id="{23E55AC5-E81D-CB8A-5B80-A2183FB283E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46" name="Würfel 745">
                      <a:extLst>
                        <a:ext uri="{FF2B5EF4-FFF2-40B4-BE49-F238E27FC236}">
                          <a16:creationId xmlns:a16="http://schemas.microsoft.com/office/drawing/2014/main" id="{E825FCDB-435A-6943-54C8-4966C64123D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38" name="Gruppieren 737">
                    <a:extLst>
                      <a:ext uri="{FF2B5EF4-FFF2-40B4-BE49-F238E27FC236}">
                        <a16:creationId xmlns:a16="http://schemas.microsoft.com/office/drawing/2014/main" id="{52A1826F-2F20-7347-5AA7-471549768117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739" name="Würfel 738">
                      <a:extLst>
                        <a:ext uri="{FF2B5EF4-FFF2-40B4-BE49-F238E27FC236}">
                          <a16:creationId xmlns:a16="http://schemas.microsoft.com/office/drawing/2014/main" id="{F48D4F08-D66B-BBFE-2A7C-931047A39FC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40" name="Würfel 739">
                      <a:extLst>
                        <a:ext uri="{FF2B5EF4-FFF2-40B4-BE49-F238E27FC236}">
                          <a16:creationId xmlns:a16="http://schemas.microsoft.com/office/drawing/2014/main" id="{EE1F7D8E-E1AA-C95D-6D26-500BAC528E2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41" name="Würfel 740">
                      <a:extLst>
                        <a:ext uri="{FF2B5EF4-FFF2-40B4-BE49-F238E27FC236}">
                          <a16:creationId xmlns:a16="http://schemas.microsoft.com/office/drawing/2014/main" id="{DE7F8764-C804-7F7E-8A82-52865B6D031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42" name="Würfel 741">
                      <a:extLst>
                        <a:ext uri="{FF2B5EF4-FFF2-40B4-BE49-F238E27FC236}">
                          <a16:creationId xmlns:a16="http://schemas.microsoft.com/office/drawing/2014/main" id="{73B41B36-DF62-9702-2F66-862CD42850F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668" name="Gruppieren 667">
                <a:extLst>
                  <a:ext uri="{FF2B5EF4-FFF2-40B4-BE49-F238E27FC236}">
                    <a16:creationId xmlns:a16="http://schemas.microsoft.com/office/drawing/2014/main" id="{BE62BAC8-59F6-3DE2-12F3-3F863B4BA37B}"/>
                  </a:ext>
                </a:extLst>
              </p:cNvPr>
              <p:cNvGrpSpPr/>
              <p:nvPr/>
            </p:nvGrpSpPr>
            <p:grpSpPr>
              <a:xfrm>
                <a:off x="5259150" y="2542922"/>
                <a:ext cx="1631412" cy="821082"/>
                <a:chOff x="5259150" y="3085306"/>
                <a:chExt cx="1631412" cy="821082"/>
              </a:xfrm>
              <a:grpFill/>
            </p:grpSpPr>
            <p:grpSp>
              <p:nvGrpSpPr>
                <p:cNvPr id="702" name="Gruppieren 701">
                  <a:extLst>
                    <a:ext uri="{FF2B5EF4-FFF2-40B4-BE49-F238E27FC236}">
                      <a16:creationId xmlns:a16="http://schemas.microsoft.com/office/drawing/2014/main" id="{B144005D-D4AE-3B66-2734-7C27092A2DE0}"/>
                    </a:ext>
                  </a:extLst>
                </p:cNvPr>
                <p:cNvGrpSpPr/>
                <p:nvPr/>
              </p:nvGrpSpPr>
              <p:grpSpPr>
                <a:xfrm>
                  <a:off x="5259150" y="3085306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719" name="Gruppieren 718">
                    <a:extLst>
                      <a:ext uri="{FF2B5EF4-FFF2-40B4-BE49-F238E27FC236}">
                        <a16:creationId xmlns:a16="http://schemas.microsoft.com/office/drawing/2014/main" id="{0BABBF43-D419-FD42-D40A-EAE735DB38FD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730" name="Würfel 729">
                      <a:extLst>
                        <a:ext uri="{FF2B5EF4-FFF2-40B4-BE49-F238E27FC236}">
                          <a16:creationId xmlns:a16="http://schemas.microsoft.com/office/drawing/2014/main" id="{86530235-C8AE-0FF7-40DF-794634CC4BD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31" name="Würfel 730">
                      <a:extLst>
                        <a:ext uri="{FF2B5EF4-FFF2-40B4-BE49-F238E27FC236}">
                          <a16:creationId xmlns:a16="http://schemas.microsoft.com/office/drawing/2014/main" id="{0D64FE75-8F0D-5CA0-10EC-1E01265D4FB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32" name="Würfel 731">
                      <a:extLst>
                        <a:ext uri="{FF2B5EF4-FFF2-40B4-BE49-F238E27FC236}">
                          <a16:creationId xmlns:a16="http://schemas.microsoft.com/office/drawing/2014/main" id="{08AA637C-D19B-3D6A-BAE9-C4591DDABE9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33" name="Würfel 732">
                      <a:extLst>
                        <a:ext uri="{FF2B5EF4-FFF2-40B4-BE49-F238E27FC236}">
                          <a16:creationId xmlns:a16="http://schemas.microsoft.com/office/drawing/2014/main" id="{618B3B5A-F11C-3F67-4844-1C1FB45D360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20" name="Gruppieren 719">
                    <a:extLst>
                      <a:ext uri="{FF2B5EF4-FFF2-40B4-BE49-F238E27FC236}">
                        <a16:creationId xmlns:a16="http://schemas.microsoft.com/office/drawing/2014/main" id="{7DB02AA6-3397-684D-84F9-45BF0593F932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726" name="Würfel 725">
                      <a:extLst>
                        <a:ext uri="{FF2B5EF4-FFF2-40B4-BE49-F238E27FC236}">
                          <a16:creationId xmlns:a16="http://schemas.microsoft.com/office/drawing/2014/main" id="{9ABD5E9B-F639-C15D-3AF1-C246666EAD1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7" name="Würfel 726">
                      <a:extLst>
                        <a:ext uri="{FF2B5EF4-FFF2-40B4-BE49-F238E27FC236}">
                          <a16:creationId xmlns:a16="http://schemas.microsoft.com/office/drawing/2014/main" id="{2DA85375-5BF7-088C-3CE2-EA7FD4B999C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8" name="Würfel 727">
                      <a:extLst>
                        <a:ext uri="{FF2B5EF4-FFF2-40B4-BE49-F238E27FC236}">
                          <a16:creationId xmlns:a16="http://schemas.microsoft.com/office/drawing/2014/main" id="{B519CA6D-9D1C-F2CC-49C4-FCED2E36F94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9" name="Würfel 728">
                      <a:extLst>
                        <a:ext uri="{FF2B5EF4-FFF2-40B4-BE49-F238E27FC236}">
                          <a16:creationId xmlns:a16="http://schemas.microsoft.com/office/drawing/2014/main" id="{F0705F41-75C8-F1E8-149A-0DCB8DD03AE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21" name="Gruppieren 720">
                    <a:extLst>
                      <a:ext uri="{FF2B5EF4-FFF2-40B4-BE49-F238E27FC236}">
                        <a16:creationId xmlns:a16="http://schemas.microsoft.com/office/drawing/2014/main" id="{A545627F-D1E3-4A60-AF82-3106D4AA567D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722" name="Würfel 721">
                      <a:extLst>
                        <a:ext uri="{FF2B5EF4-FFF2-40B4-BE49-F238E27FC236}">
                          <a16:creationId xmlns:a16="http://schemas.microsoft.com/office/drawing/2014/main" id="{B2552E1F-F154-E65A-9A1E-E013AF0F024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3" name="Würfel 722">
                      <a:extLst>
                        <a:ext uri="{FF2B5EF4-FFF2-40B4-BE49-F238E27FC236}">
                          <a16:creationId xmlns:a16="http://schemas.microsoft.com/office/drawing/2014/main" id="{00ACB827-80A4-FC02-1FCC-D497DD0ACB3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4" name="Würfel 723">
                      <a:extLst>
                        <a:ext uri="{FF2B5EF4-FFF2-40B4-BE49-F238E27FC236}">
                          <a16:creationId xmlns:a16="http://schemas.microsoft.com/office/drawing/2014/main" id="{FB8E2A7F-90AC-0B1E-56A4-D21760CBF89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25" name="Würfel 724">
                      <a:extLst>
                        <a:ext uri="{FF2B5EF4-FFF2-40B4-BE49-F238E27FC236}">
                          <a16:creationId xmlns:a16="http://schemas.microsoft.com/office/drawing/2014/main" id="{01E31FB0-3D61-FE46-D060-D9C599F6015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703" name="Gruppieren 702">
                  <a:extLst>
                    <a:ext uri="{FF2B5EF4-FFF2-40B4-BE49-F238E27FC236}">
                      <a16:creationId xmlns:a16="http://schemas.microsoft.com/office/drawing/2014/main" id="{6E9B8DEA-F3AC-822C-2588-471F5D19D0C4}"/>
                    </a:ext>
                  </a:extLst>
                </p:cNvPr>
                <p:cNvGrpSpPr/>
                <p:nvPr/>
              </p:nvGrpSpPr>
              <p:grpSpPr>
                <a:xfrm>
                  <a:off x="5532994" y="3359150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704" name="Gruppieren 703">
                    <a:extLst>
                      <a:ext uri="{FF2B5EF4-FFF2-40B4-BE49-F238E27FC236}">
                        <a16:creationId xmlns:a16="http://schemas.microsoft.com/office/drawing/2014/main" id="{1135BE78-1C5D-E0B9-BF8B-7D1001E41C96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715" name="Würfel 714">
                      <a:extLst>
                        <a:ext uri="{FF2B5EF4-FFF2-40B4-BE49-F238E27FC236}">
                          <a16:creationId xmlns:a16="http://schemas.microsoft.com/office/drawing/2014/main" id="{D40F3B16-B08D-114C-8783-9EF05B9F3EF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6" name="Würfel 715">
                      <a:extLst>
                        <a:ext uri="{FF2B5EF4-FFF2-40B4-BE49-F238E27FC236}">
                          <a16:creationId xmlns:a16="http://schemas.microsoft.com/office/drawing/2014/main" id="{BDC71232-010E-A27E-DDCA-626A057F008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7" name="Würfel 716">
                      <a:extLst>
                        <a:ext uri="{FF2B5EF4-FFF2-40B4-BE49-F238E27FC236}">
                          <a16:creationId xmlns:a16="http://schemas.microsoft.com/office/drawing/2014/main" id="{18E3762C-F142-DB91-B68A-DC6364C23B9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8" name="Würfel 717">
                      <a:extLst>
                        <a:ext uri="{FF2B5EF4-FFF2-40B4-BE49-F238E27FC236}">
                          <a16:creationId xmlns:a16="http://schemas.microsoft.com/office/drawing/2014/main" id="{BE2DA291-2B12-4E38-A127-E26D5242668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05" name="Gruppieren 704">
                    <a:extLst>
                      <a:ext uri="{FF2B5EF4-FFF2-40B4-BE49-F238E27FC236}">
                        <a16:creationId xmlns:a16="http://schemas.microsoft.com/office/drawing/2014/main" id="{CD458D38-203D-82AC-6922-E0F585C9BE44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711" name="Würfel 710">
                      <a:extLst>
                        <a:ext uri="{FF2B5EF4-FFF2-40B4-BE49-F238E27FC236}">
                          <a16:creationId xmlns:a16="http://schemas.microsoft.com/office/drawing/2014/main" id="{5BC53C4B-37B8-CDA0-448A-43FC8F53C47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2" name="Würfel 711">
                      <a:extLst>
                        <a:ext uri="{FF2B5EF4-FFF2-40B4-BE49-F238E27FC236}">
                          <a16:creationId xmlns:a16="http://schemas.microsoft.com/office/drawing/2014/main" id="{3EC7613B-3856-354B-E67C-E077CF2D6E5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3" name="Würfel 712">
                      <a:extLst>
                        <a:ext uri="{FF2B5EF4-FFF2-40B4-BE49-F238E27FC236}">
                          <a16:creationId xmlns:a16="http://schemas.microsoft.com/office/drawing/2014/main" id="{FD48029D-8321-AFF2-1552-C0549036B0F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4" name="Würfel 713">
                      <a:extLst>
                        <a:ext uri="{FF2B5EF4-FFF2-40B4-BE49-F238E27FC236}">
                          <a16:creationId xmlns:a16="http://schemas.microsoft.com/office/drawing/2014/main" id="{AD281C2A-D01A-2DE5-7833-6C92C0B3F23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706" name="Gruppieren 705">
                    <a:extLst>
                      <a:ext uri="{FF2B5EF4-FFF2-40B4-BE49-F238E27FC236}">
                        <a16:creationId xmlns:a16="http://schemas.microsoft.com/office/drawing/2014/main" id="{C0E748EE-024F-2573-967F-9728D5365761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707" name="Würfel 706">
                      <a:extLst>
                        <a:ext uri="{FF2B5EF4-FFF2-40B4-BE49-F238E27FC236}">
                          <a16:creationId xmlns:a16="http://schemas.microsoft.com/office/drawing/2014/main" id="{B9979C4F-4C13-4E72-D8CB-A6CDCBF8BDD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8" name="Würfel 707">
                      <a:extLst>
                        <a:ext uri="{FF2B5EF4-FFF2-40B4-BE49-F238E27FC236}">
                          <a16:creationId xmlns:a16="http://schemas.microsoft.com/office/drawing/2014/main" id="{1267379B-F701-EEA2-FFEB-0B4DA1FBB48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9" name="Würfel 708">
                      <a:extLst>
                        <a:ext uri="{FF2B5EF4-FFF2-40B4-BE49-F238E27FC236}">
                          <a16:creationId xmlns:a16="http://schemas.microsoft.com/office/drawing/2014/main" id="{CD9A3FA3-5F0B-375B-D1A3-E65425BD303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10" name="Würfel 709">
                      <a:extLst>
                        <a:ext uri="{FF2B5EF4-FFF2-40B4-BE49-F238E27FC236}">
                          <a16:creationId xmlns:a16="http://schemas.microsoft.com/office/drawing/2014/main" id="{B7803942-600C-6939-24FB-89405A8BB5E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669" name="Gruppieren 668">
                <a:extLst>
                  <a:ext uri="{FF2B5EF4-FFF2-40B4-BE49-F238E27FC236}">
                    <a16:creationId xmlns:a16="http://schemas.microsoft.com/office/drawing/2014/main" id="{F414F0ED-937C-771F-83F8-6764699BFFB9}"/>
                  </a:ext>
                </a:extLst>
              </p:cNvPr>
              <p:cNvGrpSpPr/>
              <p:nvPr/>
            </p:nvGrpSpPr>
            <p:grpSpPr>
              <a:xfrm>
                <a:off x="5259150" y="2273750"/>
                <a:ext cx="1631412" cy="821082"/>
                <a:chOff x="5259150" y="3085306"/>
                <a:chExt cx="1631412" cy="821082"/>
              </a:xfrm>
              <a:grpFill/>
            </p:grpSpPr>
            <p:grpSp>
              <p:nvGrpSpPr>
                <p:cNvPr id="670" name="Gruppieren 669">
                  <a:extLst>
                    <a:ext uri="{FF2B5EF4-FFF2-40B4-BE49-F238E27FC236}">
                      <a16:creationId xmlns:a16="http://schemas.microsoft.com/office/drawing/2014/main" id="{EBD4B257-665C-73F0-4855-B9E6869B4D8A}"/>
                    </a:ext>
                  </a:extLst>
                </p:cNvPr>
                <p:cNvGrpSpPr/>
                <p:nvPr/>
              </p:nvGrpSpPr>
              <p:grpSpPr>
                <a:xfrm>
                  <a:off x="5259150" y="3085306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687" name="Gruppieren 686">
                    <a:extLst>
                      <a:ext uri="{FF2B5EF4-FFF2-40B4-BE49-F238E27FC236}">
                        <a16:creationId xmlns:a16="http://schemas.microsoft.com/office/drawing/2014/main" id="{E218D28A-AAD7-7E76-F265-61FA2D0CB4DF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698" name="Würfel 697">
                      <a:extLst>
                        <a:ext uri="{FF2B5EF4-FFF2-40B4-BE49-F238E27FC236}">
                          <a16:creationId xmlns:a16="http://schemas.microsoft.com/office/drawing/2014/main" id="{4D58ABF3-AAB6-7824-5038-05154523C52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9" name="Würfel 698">
                      <a:extLst>
                        <a:ext uri="{FF2B5EF4-FFF2-40B4-BE49-F238E27FC236}">
                          <a16:creationId xmlns:a16="http://schemas.microsoft.com/office/drawing/2014/main" id="{9099A4C9-3F43-B152-44AA-EC8908531D6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0" name="Würfel 699">
                      <a:extLst>
                        <a:ext uri="{FF2B5EF4-FFF2-40B4-BE49-F238E27FC236}">
                          <a16:creationId xmlns:a16="http://schemas.microsoft.com/office/drawing/2014/main" id="{02DB693D-116C-3048-4B6F-D9AC1BAD52F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701" name="Würfel 700">
                      <a:extLst>
                        <a:ext uri="{FF2B5EF4-FFF2-40B4-BE49-F238E27FC236}">
                          <a16:creationId xmlns:a16="http://schemas.microsoft.com/office/drawing/2014/main" id="{3B41C70C-83A3-3135-7324-2E3408884ED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88" name="Gruppieren 687">
                    <a:extLst>
                      <a:ext uri="{FF2B5EF4-FFF2-40B4-BE49-F238E27FC236}">
                        <a16:creationId xmlns:a16="http://schemas.microsoft.com/office/drawing/2014/main" id="{E5B10931-9B82-8277-18ED-D54F3BE9FBE8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694" name="Würfel 693">
                      <a:extLst>
                        <a:ext uri="{FF2B5EF4-FFF2-40B4-BE49-F238E27FC236}">
                          <a16:creationId xmlns:a16="http://schemas.microsoft.com/office/drawing/2014/main" id="{2A68DC35-5ADD-3595-71EF-007F9DAF7D0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5" name="Würfel 694">
                      <a:extLst>
                        <a:ext uri="{FF2B5EF4-FFF2-40B4-BE49-F238E27FC236}">
                          <a16:creationId xmlns:a16="http://schemas.microsoft.com/office/drawing/2014/main" id="{552C03E6-0CC9-BCD9-1629-B060EC84EBF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6" name="Würfel 695">
                      <a:extLst>
                        <a:ext uri="{FF2B5EF4-FFF2-40B4-BE49-F238E27FC236}">
                          <a16:creationId xmlns:a16="http://schemas.microsoft.com/office/drawing/2014/main" id="{422CD728-D25D-DF4C-7198-E962BAE3A0C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7" name="Würfel 696">
                      <a:extLst>
                        <a:ext uri="{FF2B5EF4-FFF2-40B4-BE49-F238E27FC236}">
                          <a16:creationId xmlns:a16="http://schemas.microsoft.com/office/drawing/2014/main" id="{946B95BE-7271-DBCA-B7A1-A04BB3F7344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89" name="Gruppieren 688">
                    <a:extLst>
                      <a:ext uri="{FF2B5EF4-FFF2-40B4-BE49-F238E27FC236}">
                        <a16:creationId xmlns:a16="http://schemas.microsoft.com/office/drawing/2014/main" id="{A5A2B266-5610-705F-F870-DDF9B1C85739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690" name="Würfel 689">
                      <a:extLst>
                        <a:ext uri="{FF2B5EF4-FFF2-40B4-BE49-F238E27FC236}">
                          <a16:creationId xmlns:a16="http://schemas.microsoft.com/office/drawing/2014/main" id="{A47D9FA4-BDED-98F8-1FB5-3A8E2173156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1" name="Würfel 690">
                      <a:extLst>
                        <a:ext uri="{FF2B5EF4-FFF2-40B4-BE49-F238E27FC236}">
                          <a16:creationId xmlns:a16="http://schemas.microsoft.com/office/drawing/2014/main" id="{5E5068A4-1B51-6BD0-C80A-01D4F19A655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2" name="Würfel 691">
                      <a:extLst>
                        <a:ext uri="{FF2B5EF4-FFF2-40B4-BE49-F238E27FC236}">
                          <a16:creationId xmlns:a16="http://schemas.microsoft.com/office/drawing/2014/main" id="{A427E186-CF8F-ADF0-39C7-967F80A5FB7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93" name="Würfel 692">
                      <a:extLst>
                        <a:ext uri="{FF2B5EF4-FFF2-40B4-BE49-F238E27FC236}">
                          <a16:creationId xmlns:a16="http://schemas.microsoft.com/office/drawing/2014/main" id="{3BDBF026-EE41-80BF-42FD-63C610F390F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671" name="Gruppieren 670">
                  <a:extLst>
                    <a:ext uri="{FF2B5EF4-FFF2-40B4-BE49-F238E27FC236}">
                      <a16:creationId xmlns:a16="http://schemas.microsoft.com/office/drawing/2014/main" id="{3D9A7206-9A40-33B4-56AE-6F23F068184E}"/>
                    </a:ext>
                  </a:extLst>
                </p:cNvPr>
                <p:cNvGrpSpPr/>
                <p:nvPr/>
              </p:nvGrpSpPr>
              <p:grpSpPr>
                <a:xfrm>
                  <a:off x="5532994" y="3359150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672" name="Gruppieren 671">
                    <a:extLst>
                      <a:ext uri="{FF2B5EF4-FFF2-40B4-BE49-F238E27FC236}">
                        <a16:creationId xmlns:a16="http://schemas.microsoft.com/office/drawing/2014/main" id="{D183D285-94CC-FA09-4E32-56A69DCB8109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683" name="Würfel 682">
                      <a:extLst>
                        <a:ext uri="{FF2B5EF4-FFF2-40B4-BE49-F238E27FC236}">
                          <a16:creationId xmlns:a16="http://schemas.microsoft.com/office/drawing/2014/main" id="{6E6DD363-3215-8229-A9C5-C3FAA44B0A0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4" name="Würfel 683">
                      <a:extLst>
                        <a:ext uri="{FF2B5EF4-FFF2-40B4-BE49-F238E27FC236}">
                          <a16:creationId xmlns:a16="http://schemas.microsoft.com/office/drawing/2014/main" id="{B15029EC-1043-F04E-46BF-FFC332F6F2E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5" name="Würfel 684">
                      <a:extLst>
                        <a:ext uri="{FF2B5EF4-FFF2-40B4-BE49-F238E27FC236}">
                          <a16:creationId xmlns:a16="http://schemas.microsoft.com/office/drawing/2014/main" id="{95BCF6E3-9353-50D9-7015-D527B6D901A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6" name="Würfel 685">
                      <a:extLst>
                        <a:ext uri="{FF2B5EF4-FFF2-40B4-BE49-F238E27FC236}">
                          <a16:creationId xmlns:a16="http://schemas.microsoft.com/office/drawing/2014/main" id="{7FB4399B-16F9-4FFC-A22B-03AB5EF30DE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73" name="Gruppieren 672">
                    <a:extLst>
                      <a:ext uri="{FF2B5EF4-FFF2-40B4-BE49-F238E27FC236}">
                        <a16:creationId xmlns:a16="http://schemas.microsoft.com/office/drawing/2014/main" id="{5B1E96AE-DB68-2E55-B887-1BA40064E33D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679" name="Würfel 678">
                      <a:extLst>
                        <a:ext uri="{FF2B5EF4-FFF2-40B4-BE49-F238E27FC236}">
                          <a16:creationId xmlns:a16="http://schemas.microsoft.com/office/drawing/2014/main" id="{BDF93980-A05E-927D-5CB5-22A4BB1F4BB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0" name="Würfel 679">
                      <a:extLst>
                        <a:ext uri="{FF2B5EF4-FFF2-40B4-BE49-F238E27FC236}">
                          <a16:creationId xmlns:a16="http://schemas.microsoft.com/office/drawing/2014/main" id="{766BADD1-53FC-C238-51DE-3C61B2C311F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1" name="Würfel 680">
                      <a:extLst>
                        <a:ext uri="{FF2B5EF4-FFF2-40B4-BE49-F238E27FC236}">
                          <a16:creationId xmlns:a16="http://schemas.microsoft.com/office/drawing/2014/main" id="{8207E360-2F02-BECB-80B9-8FDA47D108D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82" name="Würfel 681">
                      <a:extLst>
                        <a:ext uri="{FF2B5EF4-FFF2-40B4-BE49-F238E27FC236}">
                          <a16:creationId xmlns:a16="http://schemas.microsoft.com/office/drawing/2014/main" id="{7A4AB11A-2E71-B4A3-2328-B977A4AE969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674" name="Gruppieren 673">
                    <a:extLst>
                      <a:ext uri="{FF2B5EF4-FFF2-40B4-BE49-F238E27FC236}">
                        <a16:creationId xmlns:a16="http://schemas.microsoft.com/office/drawing/2014/main" id="{441756DA-7B32-BACF-D549-2E6265D887D0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675" name="Würfel 674">
                      <a:extLst>
                        <a:ext uri="{FF2B5EF4-FFF2-40B4-BE49-F238E27FC236}">
                          <a16:creationId xmlns:a16="http://schemas.microsoft.com/office/drawing/2014/main" id="{D6B0B3CD-9285-F974-57AC-5E8F539A4D2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6" name="Würfel 675">
                      <a:extLst>
                        <a:ext uri="{FF2B5EF4-FFF2-40B4-BE49-F238E27FC236}">
                          <a16:creationId xmlns:a16="http://schemas.microsoft.com/office/drawing/2014/main" id="{C7BAE2E7-1ECC-C6E9-E5B3-557B567B98F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7" name="Würfel 676">
                      <a:extLst>
                        <a:ext uri="{FF2B5EF4-FFF2-40B4-BE49-F238E27FC236}">
                          <a16:creationId xmlns:a16="http://schemas.microsoft.com/office/drawing/2014/main" id="{4D3CE932-61F1-7A4E-4BB9-AEBD890BF7B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678" name="Würfel 677">
                      <a:extLst>
                        <a:ext uri="{FF2B5EF4-FFF2-40B4-BE49-F238E27FC236}">
                          <a16:creationId xmlns:a16="http://schemas.microsoft.com/office/drawing/2014/main" id="{31837802-4F05-00C7-7A49-F0A1C828A97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  <p:grpSp>
          <p:nvGrpSpPr>
            <p:cNvPr id="798" name="Gruppieren 797">
              <a:extLst>
                <a:ext uri="{FF2B5EF4-FFF2-40B4-BE49-F238E27FC236}">
                  <a16:creationId xmlns:a16="http://schemas.microsoft.com/office/drawing/2014/main" id="{8BD7EBD4-F2B2-3BD6-4D29-2A7DBF24ED7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181225" y="1980918"/>
              <a:ext cx="1340823" cy="1341831"/>
              <a:chOff x="5259150" y="2273750"/>
              <a:chExt cx="1631412" cy="1632638"/>
            </a:xfrm>
            <a:solidFill>
              <a:schemeClr val="accent1">
                <a:lumMod val="75000"/>
                <a:alpha val="85000"/>
              </a:schemeClr>
            </a:solidFill>
          </p:grpSpPr>
          <p:grpSp>
            <p:nvGrpSpPr>
              <p:cNvPr id="799" name="Gruppieren 798">
                <a:extLst>
                  <a:ext uri="{FF2B5EF4-FFF2-40B4-BE49-F238E27FC236}">
                    <a16:creationId xmlns:a16="http://schemas.microsoft.com/office/drawing/2014/main" id="{4D1E5A5D-4953-8C4C-3841-A0C34AB46398}"/>
                  </a:ext>
                </a:extLst>
              </p:cNvPr>
              <p:cNvGrpSpPr/>
              <p:nvPr/>
            </p:nvGrpSpPr>
            <p:grpSpPr>
              <a:xfrm>
                <a:off x="5259150" y="3085306"/>
                <a:ext cx="1631412" cy="821082"/>
                <a:chOff x="5259150" y="3085306"/>
                <a:chExt cx="1631412" cy="821082"/>
              </a:xfrm>
              <a:grpFill/>
            </p:grpSpPr>
            <p:grpSp>
              <p:nvGrpSpPr>
                <p:cNvPr id="899" name="Gruppieren 898">
                  <a:extLst>
                    <a:ext uri="{FF2B5EF4-FFF2-40B4-BE49-F238E27FC236}">
                      <a16:creationId xmlns:a16="http://schemas.microsoft.com/office/drawing/2014/main" id="{F17154B0-C1B2-82A9-3937-2CBDE72E3EF8}"/>
                    </a:ext>
                  </a:extLst>
                </p:cNvPr>
                <p:cNvGrpSpPr/>
                <p:nvPr/>
              </p:nvGrpSpPr>
              <p:grpSpPr>
                <a:xfrm>
                  <a:off x="5259150" y="3085306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916" name="Gruppieren 915">
                    <a:extLst>
                      <a:ext uri="{FF2B5EF4-FFF2-40B4-BE49-F238E27FC236}">
                        <a16:creationId xmlns:a16="http://schemas.microsoft.com/office/drawing/2014/main" id="{5036B854-F4B3-D3D3-E256-38E16339C58D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927" name="Würfel 926">
                      <a:extLst>
                        <a:ext uri="{FF2B5EF4-FFF2-40B4-BE49-F238E27FC236}">
                          <a16:creationId xmlns:a16="http://schemas.microsoft.com/office/drawing/2014/main" id="{8DB1FD10-85F0-4B65-C5F2-83B7BA1BBF0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8" name="Würfel 927">
                      <a:extLst>
                        <a:ext uri="{FF2B5EF4-FFF2-40B4-BE49-F238E27FC236}">
                          <a16:creationId xmlns:a16="http://schemas.microsoft.com/office/drawing/2014/main" id="{F404BC9F-352B-66B7-0B28-EA7DF61F6FE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9" name="Würfel 928">
                      <a:extLst>
                        <a:ext uri="{FF2B5EF4-FFF2-40B4-BE49-F238E27FC236}">
                          <a16:creationId xmlns:a16="http://schemas.microsoft.com/office/drawing/2014/main" id="{ACF35349-EF78-C0CC-A6EE-DFA4AE5B671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30" name="Würfel 929">
                      <a:extLst>
                        <a:ext uri="{FF2B5EF4-FFF2-40B4-BE49-F238E27FC236}">
                          <a16:creationId xmlns:a16="http://schemas.microsoft.com/office/drawing/2014/main" id="{343A9F1B-2CA8-9391-E301-5D65AD77B45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917" name="Gruppieren 916">
                    <a:extLst>
                      <a:ext uri="{FF2B5EF4-FFF2-40B4-BE49-F238E27FC236}">
                        <a16:creationId xmlns:a16="http://schemas.microsoft.com/office/drawing/2014/main" id="{BD584BE4-C57B-F816-1011-602E0BCF4DB9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923" name="Würfel 922">
                      <a:extLst>
                        <a:ext uri="{FF2B5EF4-FFF2-40B4-BE49-F238E27FC236}">
                          <a16:creationId xmlns:a16="http://schemas.microsoft.com/office/drawing/2014/main" id="{EA521CAE-D5CE-AEDF-7A35-BB40EF9E777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4" name="Würfel 923">
                      <a:extLst>
                        <a:ext uri="{FF2B5EF4-FFF2-40B4-BE49-F238E27FC236}">
                          <a16:creationId xmlns:a16="http://schemas.microsoft.com/office/drawing/2014/main" id="{1FF5E62C-D221-1C20-9787-59DF94BF8D1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5" name="Würfel 924">
                      <a:extLst>
                        <a:ext uri="{FF2B5EF4-FFF2-40B4-BE49-F238E27FC236}">
                          <a16:creationId xmlns:a16="http://schemas.microsoft.com/office/drawing/2014/main" id="{509DF936-CA3B-128A-5A8E-434E01EC0A5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6" name="Würfel 925">
                      <a:extLst>
                        <a:ext uri="{FF2B5EF4-FFF2-40B4-BE49-F238E27FC236}">
                          <a16:creationId xmlns:a16="http://schemas.microsoft.com/office/drawing/2014/main" id="{A310943D-5A33-625B-ACAD-A89B244269B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918" name="Gruppieren 917">
                    <a:extLst>
                      <a:ext uri="{FF2B5EF4-FFF2-40B4-BE49-F238E27FC236}">
                        <a16:creationId xmlns:a16="http://schemas.microsoft.com/office/drawing/2014/main" id="{00306058-A7A3-839D-0480-B1D66928B8A0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919" name="Würfel 918">
                      <a:extLst>
                        <a:ext uri="{FF2B5EF4-FFF2-40B4-BE49-F238E27FC236}">
                          <a16:creationId xmlns:a16="http://schemas.microsoft.com/office/drawing/2014/main" id="{0B125C3D-7AE2-10AE-695C-37382ACA634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0" name="Würfel 919">
                      <a:extLst>
                        <a:ext uri="{FF2B5EF4-FFF2-40B4-BE49-F238E27FC236}">
                          <a16:creationId xmlns:a16="http://schemas.microsoft.com/office/drawing/2014/main" id="{EE9E0B39-F5A3-4520-0724-E0AEBECC7C8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1" name="Würfel 920">
                      <a:extLst>
                        <a:ext uri="{FF2B5EF4-FFF2-40B4-BE49-F238E27FC236}">
                          <a16:creationId xmlns:a16="http://schemas.microsoft.com/office/drawing/2014/main" id="{7F397DEF-5FDC-7DC1-55B9-FB49E18D7CD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22" name="Würfel 921">
                      <a:extLst>
                        <a:ext uri="{FF2B5EF4-FFF2-40B4-BE49-F238E27FC236}">
                          <a16:creationId xmlns:a16="http://schemas.microsoft.com/office/drawing/2014/main" id="{18CC7609-E4B1-9A63-E235-9E0D49E8FCC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900" name="Gruppieren 899">
                  <a:extLst>
                    <a:ext uri="{FF2B5EF4-FFF2-40B4-BE49-F238E27FC236}">
                      <a16:creationId xmlns:a16="http://schemas.microsoft.com/office/drawing/2014/main" id="{339003C7-7D87-B683-5079-3DC9EFC8A9E1}"/>
                    </a:ext>
                  </a:extLst>
                </p:cNvPr>
                <p:cNvGrpSpPr/>
                <p:nvPr/>
              </p:nvGrpSpPr>
              <p:grpSpPr>
                <a:xfrm>
                  <a:off x="5532994" y="3359150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901" name="Gruppieren 900">
                    <a:extLst>
                      <a:ext uri="{FF2B5EF4-FFF2-40B4-BE49-F238E27FC236}">
                        <a16:creationId xmlns:a16="http://schemas.microsoft.com/office/drawing/2014/main" id="{70EF95F2-5826-3988-5198-996C7FB48D99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912" name="Würfel 911">
                      <a:extLst>
                        <a:ext uri="{FF2B5EF4-FFF2-40B4-BE49-F238E27FC236}">
                          <a16:creationId xmlns:a16="http://schemas.microsoft.com/office/drawing/2014/main" id="{007F9EE0-9B42-9A75-73B5-B8FF9E8256A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3" name="Würfel 912">
                      <a:extLst>
                        <a:ext uri="{FF2B5EF4-FFF2-40B4-BE49-F238E27FC236}">
                          <a16:creationId xmlns:a16="http://schemas.microsoft.com/office/drawing/2014/main" id="{52EFDA84-CE4C-3DC1-B41C-93AF7DA8A44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4" name="Würfel 913">
                      <a:extLst>
                        <a:ext uri="{FF2B5EF4-FFF2-40B4-BE49-F238E27FC236}">
                          <a16:creationId xmlns:a16="http://schemas.microsoft.com/office/drawing/2014/main" id="{6BC2AA7C-B33D-B830-35C1-CA7E4A2FA5D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5" name="Würfel 914">
                      <a:extLst>
                        <a:ext uri="{FF2B5EF4-FFF2-40B4-BE49-F238E27FC236}">
                          <a16:creationId xmlns:a16="http://schemas.microsoft.com/office/drawing/2014/main" id="{22425CF6-1CB8-1818-1B05-84FCC8FF92B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902" name="Gruppieren 901">
                    <a:extLst>
                      <a:ext uri="{FF2B5EF4-FFF2-40B4-BE49-F238E27FC236}">
                        <a16:creationId xmlns:a16="http://schemas.microsoft.com/office/drawing/2014/main" id="{C5D59FB2-B643-9529-F88A-8CB8BE389DF9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908" name="Würfel 907">
                      <a:extLst>
                        <a:ext uri="{FF2B5EF4-FFF2-40B4-BE49-F238E27FC236}">
                          <a16:creationId xmlns:a16="http://schemas.microsoft.com/office/drawing/2014/main" id="{A48B2547-03F6-C011-748F-9247B5F83A6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9" name="Würfel 908">
                      <a:extLst>
                        <a:ext uri="{FF2B5EF4-FFF2-40B4-BE49-F238E27FC236}">
                          <a16:creationId xmlns:a16="http://schemas.microsoft.com/office/drawing/2014/main" id="{B720C8AA-CB05-D170-CB74-AD198D7AE3C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0" name="Würfel 909">
                      <a:extLst>
                        <a:ext uri="{FF2B5EF4-FFF2-40B4-BE49-F238E27FC236}">
                          <a16:creationId xmlns:a16="http://schemas.microsoft.com/office/drawing/2014/main" id="{04C370E0-FED9-788D-3B22-695AC40AFB0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11" name="Würfel 910">
                      <a:extLst>
                        <a:ext uri="{FF2B5EF4-FFF2-40B4-BE49-F238E27FC236}">
                          <a16:creationId xmlns:a16="http://schemas.microsoft.com/office/drawing/2014/main" id="{5DDC56BD-9C8C-CCB8-6F64-D1AB7BBB88F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903" name="Gruppieren 902">
                    <a:extLst>
                      <a:ext uri="{FF2B5EF4-FFF2-40B4-BE49-F238E27FC236}">
                        <a16:creationId xmlns:a16="http://schemas.microsoft.com/office/drawing/2014/main" id="{B3C906C9-D48F-21D6-ED78-8684CD52E3DA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904" name="Würfel 903">
                      <a:extLst>
                        <a:ext uri="{FF2B5EF4-FFF2-40B4-BE49-F238E27FC236}">
                          <a16:creationId xmlns:a16="http://schemas.microsoft.com/office/drawing/2014/main" id="{77509953-7A5C-A6AE-C1FF-D1E1761A11B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5" name="Würfel 904">
                      <a:extLst>
                        <a:ext uri="{FF2B5EF4-FFF2-40B4-BE49-F238E27FC236}">
                          <a16:creationId xmlns:a16="http://schemas.microsoft.com/office/drawing/2014/main" id="{6DD2A1B6-6687-5373-6E15-8883775077D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6" name="Würfel 905">
                      <a:extLst>
                        <a:ext uri="{FF2B5EF4-FFF2-40B4-BE49-F238E27FC236}">
                          <a16:creationId xmlns:a16="http://schemas.microsoft.com/office/drawing/2014/main" id="{DE27AFE9-68D3-69F4-AB31-1686F2810E7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907" name="Würfel 906">
                      <a:extLst>
                        <a:ext uri="{FF2B5EF4-FFF2-40B4-BE49-F238E27FC236}">
                          <a16:creationId xmlns:a16="http://schemas.microsoft.com/office/drawing/2014/main" id="{B5B419C4-35A8-D8F7-1CD2-FCB7029392C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800" name="Gruppieren 799">
                <a:extLst>
                  <a:ext uri="{FF2B5EF4-FFF2-40B4-BE49-F238E27FC236}">
                    <a16:creationId xmlns:a16="http://schemas.microsoft.com/office/drawing/2014/main" id="{FA9C0215-BB9C-C502-7F39-96BABB4C27FB}"/>
                  </a:ext>
                </a:extLst>
              </p:cNvPr>
              <p:cNvGrpSpPr/>
              <p:nvPr/>
            </p:nvGrpSpPr>
            <p:grpSpPr>
              <a:xfrm>
                <a:off x="5259150" y="2816225"/>
                <a:ext cx="1631412" cy="821082"/>
                <a:chOff x="5259150" y="3085306"/>
                <a:chExt cx="1631412" cy="821082"/>
              </a:xfrm>
              <a:grpFill/>
            </p:grpSpPr>
            <p:grpSp>
              <p:nvGrpSpPr>
                <p:cNvPr id="867" name="Gruppieren 866">
                  <a:extLst>
                    <a:ext uri="{FF2B5EF4-FFF2-40B4-BE49-F238E27FC236}">
                      <a16:creationId xmlns:a16="http://schemas.microsoft.com/office/drawing/2014/main" id="{1ECDD133-EF4C-50D5-4EE6-AB890E264662}"/>
                    </a:ext>
                  </a:extLst>
                </p:cNvPr>
                <p:cNvGrpSpPr/>
                <p:nvPr/>
              </p:nvGrpSpPr>
              <p:grpSpPr>
                <a:xfrm>
                  <a:off x="5259150" y="3085306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884" name="Gruppieren 883">
                    <a:extLst>
                      <a:ext uri="{FF2B5EF4-FFF2-40B4-BE49-F238E27FC236}">
                        <a16:creationId xmlns:a16="http://schemas.microsoft.com/office/drawing/2014/main" id="{50ED24AF-6AC2-4FFC-DBF2-4BE0D1945A6A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895" name="Würfel 894">
                      <a:extLst>
                        <a:ext uri="{FF2B5EF4-FFF2-40B4-BE49-F238E27FC236}">
                          <a16:creationId xmlns:a16="http://schemas.microsoft.com/office/drawing/2014/main" id="{E72B1686-8D1A-CFAE-BEE0-BE345AB28D0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96" name="Würfel 895">
                      <a:extLst>
                        <a:ext uri="{FF2B5EF4-FFF2-40B4-BE49-F238E27FC236}">
                          <a16:creationId xmlns:a16="http://schemas.microsoft.com/office/drawing/2014/main" id="{83405E78-B328-6701-2583-166D3F985EE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97" name="Würfel 896">
                      <a:extLst>
                        <a:ext uri="{FF2B5EF4-FFF2-40B4-BE49-F238E27FC236}">
                          <a16:creationId xmlns:a16="http://schemas.microsoft.com/office/drawing/2014/main" id="{6EEA41DE-4066-FC5A-B5C3-DA02A45D74B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98" name="Würfel 897">
                      <a:extLst>
                        <a:ext uri="{FF2B5EF4-FFF2-40B4-BE49-F238E27FC236}">
                          <a16:creationId xmlns:a16="http://schemas.microsoft.com/office/drawing/2014/main" id="{AE45C0D8-A57E-CD63-011C-E154689E009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85" name="Gruppieren 884">
                    <a:extLst>
                      <a:ext uri="{FF2B5EF4-FFF2-40B4-BE49-F238E27FC236}">
                        <a16:creationId xmlns:a16="http://schemas.microsoft.com/office/drawing/2014/main" id="{5CA790A9-AC6A-49C7-8587-4B28F2D6415C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891" name="Würfel 890">
                      <a:extLst>
                        <a:ext uri="{FF2B5EF4-FFF2-40B4-BE49-F238E27FC236}">
                          <a16:creationId xmlns:a16="http://schemas.microsoft.com/office/drawing/2014/main" id="{19A93AE5-068E-C7A6-A333-714F1B07342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92" name="Würfel 891">
                      <a:extLst>
                        <a:ext uri="{FF2B5EF4-FFF2-40B4-BE49-F238E27FC236}">
                          <a16:creationId xmlns:a16="http://schemas.microsoft.com/office/drawing/2014/main" id="{AC7F0D47-5207-C7C4-8F14-D3358CE8D5E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93" name="Würfel 892">
                      <a:extLst>
                        <a:ext uri="{FF2B5EF4-FFF2-40B4-BE49-F238E27FC236}">
                          <a16:creationId xmlns:a16="http://schemas.microsoft.com/office/drawing/2014/main" id="{120DDFE7-580D-85AF-41AA-55A38BE0B00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94" name="Würfel 893">
                      <a:extLst>
                        <a:ext uri="{FF2B5EF4-FFF2-40B4-BE49-F238E27FC236}">
                          <a16:creationId xmlns:a16="http://schemas.microsoft.com/office/drawing/2014/main" id="{C273AE97-B5A4-D2AC-447E-D772869A643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86" name="Gruppieren 885">
                    <a:extLst>
                      <a:ext uri="{FF2B5EF4-FFF2-40B4-BE49-F238E27FC236}">
                        <a16:creationId xmlns:a16="http://schemas.microsoft.com/office/drawing/2014/main" id="{3833C627-0D63-DD45-77A6-6175EB452C05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887" name="Würfel 886">
                      <a:extLst>
                        <a:ext uri="{FF2B5EF4-FFF2-40B4-BE49-F238E27FC236}">
                          <a16:creationId xmlns:a16="http://schemas.microsoft.com/office/drawing/2014/main" id="{129F1E70-1BB9-F599-D415-DA432510BCF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88" name="Würfel 887">
                      <a:extLst>
                        <a:ext uri="{FF2B5EF4-FFF2-40B4-BE49-F238E27FC236}">
                          <a16:creationId xmlns:a16="http://schemas.microsoft.com/office/drawing/2014/main" id="{4D18A3A1-6A57-4204-2305-927394DBFB4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89" name="Würfel 888">
                      <a:extLst>
                        <a:ext uri="{FF2B5EF4-FFF2-40B4-BE49-F238E27FC236}">
                          <a16:creationId xmlns:a16="http://schemas.microsoft.com/office/drawing/2014/main" id="{385C9CB2-C826-F5B9-6D9C-10B13B3A8E4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90" name="Würfel 889">
                      <a:extLst>
                        <a:ext uri="{FF2B5EF4-FFF2-40B4-BE49-F238E27FC236}">
                          <a16:creationId xmlns:a16="http://schemas.microsoft.com/office/drawing/2014/main" id="{091623EF-6E81-486D-AD37-246C879B6D7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868" name="Gruppieren 867">
                  <a:extLst>
                    <a:ext uri="{FF2B5EF4-FFF2-40B4-BE49-F238E27FC236}">
                      <a16:creationId xmlns:a16="http://schemas.microsoft.com/office/drawing/2014/main" id="{8AFBA0B0-2F8D-0F7B-FC66-7F2351256397}"/>
                    </a:ext>
                  </a:extLst>
                </p:cNvPr>
                <p:cNvGrpSpPr/>
                <p:nvPr/>
              </p:nvGrpSpPr>
              <p:grpSpPr>
                <a:xfrm>
                  <a:off x="5532994" y="3359150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869" name="Gruppieren 868">
                    <a:extLst>
                      <a:ext uri="{FF2B5EF4-FFF2-40B4-BE49-F238E27FC236}">
                        <a16:creationId xmlns:a16="http://schemas.microsoft.com/office/drawing/2014/main" id="{BF85BF94-E56E-3797-08D8-750EEB6C62F7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880" name="Würfel 879">
                      <a:extLst>
                        <a:ext uri="{FF2B5EF4-FFF2-40B4-BE49-F238E27FC236}">
                          <a16:creationId xmlns:a16="http://schemas.microsoft.com/office/drawing/2014/main" id="{28A2BBF1-0755-1BE4-7BBE-CD27E289683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81" name="Würfel 880">
                      <a:extLst>
                        <a:ext uri="{FF2B5EF4-FFF2-40B4-BE49-F238E27FC236}">
                          <a16:creationId xmlns:a16="http://schemas.microsoft.com/office/drawing/2014/main" id="{257EB747-DF71-7B88-7D29-5AFF26A9FDD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82" name="Würfel 881">
                      <a:extLst>
                        <a:ext uri="{FF2B5EF4-FFF2-40B4-BE49-F238E27FC236}">
                          <a16:creationId xmlns:a16="http://schemas.microsoft.com/office/drawing/2014/main" id="{4C219F04-BABB-2C0D-A4AA-62D6E415E8A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83" name="Würfel 882">
                      <a:extLst>
                        <a:ext uri="{FF2B5EF4-FFF2-40B4-BE49-F238E27FC236}">
                          <a16:creationId xmlns:a16="http://schemas.microsoft.com/office/drawing/2014/main" id="{0A1D45BD-0B28-8493-A046-9185011AE5C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70" name="Gruppieren 869">
                    <a:extLst>
                      <a:ext uri="{FF2B5EF4-FFF2-40B4-BE49-F238E27FC236}">
                        <a16:creationId xmlns:a16="http://schemas.microsoft.com/office/drawing/2014/main" id="{BFBB6F2B-7E0A-C51D-9544-6FCAD04F4772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876" name="Würfel 875">
                      <a:extLst>
                        <a:ext uri="{FF2B5EF4-FFF2-40B4-BE49-F238E27FC236}">
                          <a16:creationId xmlns:a16="http://schemas.microsoft.com/office/drawing/2014/main" id="{8241B625-F0FE-E62B-D726-106D34F8D24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77" name="Würfel 876">
                      <a:extLst>
                        <a:ext uri="{FF2B5EF4-FFF2-40B4-BE49-F238E27FC236}">
                          <a16:creationId xmlns:a16="http://schemas.microsoft.com/office/drawing/2014/main" id="{FBD3FC2C-7414-0687-E8FA-DE60EB0634B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78" name="Würfel 877">
                      <a:extLst>
                        <a:ext uri="{FF2B5EF4-FFF2-40B4-BE49-F238E27FC236}">
                          <a16:creationId xmlns:a16="http://schemas.microsoft.com/office/drawing/2014/main" id="{71EEBEDC-D16E-ADE4-8225-231551C43B0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79" name="Würfel 878">
                      <a:extLst>
                        <a:ext uri="{FF2B5EF4-FFF2-40B4-BE49-F238E27FC236}">
                          <a16:creationId xmlns:a16="http://schemas.microsoft.com/office/drawing/2014/main" id="{3E41F5DF-E962-D876-8000-E3148829F19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71" name="Gruppieren 870">
                    <a:extLst>
                      <a:ext uri="{FF2B5EF4-FFF2-40B4-BE49-F238E27FC236}">
                        <a16:creationId xmlns:a16="http://schemas.microsoft.com/office/drawing/2014/main" id="{C5D9FE03-D05F-A343-39BB-0FF514D5EE8E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872" name="Würfel 871">
                      <a:extLst>
                        <a:ext uri="{FF2B5EF4-FFF2-40B4-BE49-F238E27FC236}">
                          <a16:creationId xmlns:a16="http://schemas.microsoft.com/office/drawing/2014/main" id="{023C0B84-EDB9-A235-10CB-137337775E7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73" name="Würfel 872">
                      <a:extLst>
                        <a:ext uri="{FF2B5EF4-FFF2-40B4-BE49-F238E27FC236}">
                          <a16:creationId xmlns:a16="http://schemas.microsoft.com/office/drawing/2014/main" id="{B6519333-C71E-A854-01B1-ABA6F215819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74" name="Würfel 873">
                      <a:extLst>
                        <a:ext uri="{FF2B5EF4-FFF2-40B4-BE49-F238E27FC236}">
                          <a16:creationId xmlns:a16="http://schemas.microsoft.com/office/drawing/2014/main" id="{9F8B24D5-0C60-DE61-2354-67410EDA81C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75" name="Würfel 874">
                      <a:extLst>
                        <a:ext uri="{FF2B5EF4-FFF2-40B4-BE49-F238E27FC236}">
                          <a16:creationId xmlns:a16="http://schemas.microsoft.com/office/drawing/2014/main" id="{BC137CD0-5AAA-AC7F-26A7-9EF68BB7814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801" name="Gruppieren 800">
                <a:extLst>
                  <a:ext uri="{FF2B5EF4-FFF2-40B4-BE49-F238E27FC236}">
                    <a16:creationId xmlns:a16="http://schemas.microsoft.com/office/drawing/2014/main" id="{C63A9F64-E555-406A-4966-4A842E9DD438}"/>
                  </a:ext>
                </a:extLst>
              </p:cNvPr>
              <p:cNvGrpSpPr/>
              <p:nvPr/>
            </p:nvGrpSpPr>
            <p:grpSpPr>
              <a:xfrm>
                <a:off x="5259150" y="2542922"/>
                <a:ext cx="1631412" cy="821082"/>
                <a:chOff x="5259150" y="3085306"/>
                <a:chExt cx="1631412" cy="821082"/>
              </a:xfrm>
              <a:grpFill/>
            </p:grpSpPr>
            <p:grpSp>
              <p:nvGrpSpPr>
                <p:cNvPr id="835" name="Gruppieren 834">
                  <a:extLst>
                    <a:ext uri="{FF2B5EF4-FFF2-40B4-BE49-F238E27FC236}">
                      <a16:creationId xmlns:a16="http://schemas.microsoft.com/office/drawing/2014/main" id="{9EBD1257-456D-1F3D-F7AF-B3F9F97C0FED}"/>
                    </a:ext>
                  </a:extLst>
                </p:cNvPr>
                <p:cNvGrpSpPr/>
                <p:nvPr/>
              </p:nvGrpSpPr>
              <p:grpSpPr>
                <a:xfrm>
                  <a:off x="5259150" y="3085306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852" name="Gruppieren 851">
                    <a:extLst>
                      <a:ext uri="{FF2B5EF4-FFF2-40B4-BE49-F238E27FC236}">
                        <a16:creationId xmlns:a16="http://schemas.microsoft.com/office/drawing/2014/main" id="{6841EBBC-AD5E-DAE2-BD98-38254526D7D1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863" name="Würfel 862">
                      <a:extLst>
                        <a:ext uri="{FF2B5EF4-FFF2-40B4-BE49-F238E27FC236}">
                          <a16:creationId xmlns:a16="http://schemas.microsoft.com/office/drawing/2014/main" id="{24027D5B-2E78-D014-7E4E-ABB9C3F01AE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64" name="Würfel 863">
                      <a:extLst>
                        <a:ext uri="{FF2B5EF4-FFF2-40B4-BE49-F238E27FC236}">
                          <a16:creationId xmlns:a16="http://schemas.microsoft.com/office/drawing/2014/main" id="{3340698D-585F-D780-FEBD-8D599605AD9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65" name="Würfel 864">
                      <a:extLst>
                        <a:ext uri="{FF2B5EF4-FFF2-40B4-BE49-F238E27FC236}">
                          <a16:creationId xmlns:a16="http://schemas.microsoft.com/office/drawing/2014/main" id="{7D3C8229-0367-766E-E8D8-3546866517B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66" name="Würfel 865">
                      <a:extLst>
                        <a:ext uri="{FF2B5EF4-FFF2-40B4-BE49-F238E27FC236}">
                          <a16:creationId xmlns:a16="http://schemas.microsoft.com/office/drawing/2014/main" id="{9055AA57-649F-7A3E-BEDB-0928E33DB93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53" name="Gruppieren 852">
                    <a:extLst>
                      <a:ext uri="{FF2B5EF4-FFF2-40B4-BE49-F238E27FC236}">
                        <a16:creationId xmlns:a16="http://schemas.microsoft.com/office/drawing/2014/main" id="{DC067AD4-ED41-C648-32E5-BDEBE5F524CF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859" name="Würfel 858">
                      <a:extLst>
                        <a:ext uri="{FF2B5EF4-FFF2-40B4-BE49-F238E27FC236}">
                          <a16:creationId xmlns:a16="http://schemas.microsoft.com/office/drawing/2014/main" id="{25C37333-7D12-263C-7A1C-92F4BAB6A01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60" name="Würfel 859">
                      <a:extLst>
                        <a:ext uri="{FF2B5EF4-FFF2-40B4-BE49-F238E27FC236}">
                          <a16:creationId xmlns:a16="http://schemas.microsoft.com/office/drawing/2014/main" id="{6E743349-77AD-3241-DF74-1709AE2F3E4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61" name="Würfel 860">
                      <a:extLst>
                        <a:ext uri="{FF2B5EF4-FFF2-40B4-BE49-F238E27FC236}">
                          <a16:creationId xmlns:a16="http://schemas.microsoft.com/office/drawing/2014/main" id="{F8D6D3DF-FA58-B5B4-9274-C876E5EC156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62" name="Würfel 861">
                      <a:extLst>
                        <a:ext uri="{FF2B5EF4-FFF2-40B4-BE49-F238E27FC236}">
                          <a16:creationId xmlns:a16="http://schemas.microsoft.com/office/drawing/2014/main" id="{E8EACD1B-B7D3-7ED7-3E6F-2CE729AC38C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54" name="Gruppieren 853">
                    <a:extLst>
                      <a:ext uri="{FF2B5EF4-FFF2-40B4-BE49-F238E27FC236}">
                        <a16:creationId xmlns:a16="http://schemas.microsoft.com/office/drawing/2014/main" id="{C2824E3F-5CF8-EC90-5286-A7B51D4A3217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855" name="Würfel 854">
                      <a:extLst>
                        <a:ext uri="{FF2B5EF4-FFF2-40B4-BE49-F238E27FC236}">
                          <a16:creationId xmlns:a16="http://schemas.microsoft.com/office/drawing/2014/main" id="{8FFC263F-5785-D544-983F-C661EF73E6A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56" name="Würfel 855">
                      <a:extLst>
                        <a:ext uri="{FF2B5EF4-FFF2-40B4-BE49-F238E27FC236}">
                          <a16:creationId xmlns:a16="http://schemas.microsoft.com/office/drawing/2014/main" id="{05C19EEB-099B-6757-607F-E19D9176A4E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57" name="Würfel 856">
                      <a:extLst>
                        <a:ext uri="{FF2B5EF4-FFF2-40B4-BE49-F238E27FC236}">
                          <a16:creationId xmlns:a16="http://schemas.microsoft.com/office/drawing/2014/main" id="{3B0C83BD-6F09-41F3-B0D8-84E0D738F24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58" name="Würfel 857">
                      <a:extLst>
                        <a:ext uri="{FF2B5EF4-FFF2-40B4-BE49-F238E27FC236}">
                          <a16:creationId xmlns:a16="http://schemas.microsoft.com/office/drawing/2014/main" id="{0CF63A1F-1ECC-F615-5123-AA92D382ECC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836" name="Gruppieren 835">
                  <a:extLst>
                    <a:ext uri="{FF2B5EF4-FFF2-40B4-BE49-F238E27FC236}">
                      <a16:creationId xmlns:a16="http://schemas.microsoft.com/office/drawing/2014/main" id="{A0A7D0A5-5C8B-21D0-0BC7-8FCD6C88AC43}"/>
                    </a:ext>
                  </a:extLst>
                </p:cNvPr>
                <p:cNvGrpSpPr/>
                <p:nvPr/>
              </p:nvGrpSpPr>
              <p:grpSpPr>
                <a:xfrm>
                  <a:off x="5532994" y="3359150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837" name="Gruppieren 836">
                    <a:extLst>
                      <a:ext uri="{FF2B5EF4-FFF2-40B4-BE49-F238E27FC236}">
                        <a16:creationId xmlns:a16="http://schemas.microsoft.com/office/drawing/2014/main" id="{77A68532-6BB0-E76E-AB7B-04D849977C2C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848" name="Würfel 847">
                      <a:extLst>
                        <a:ext uri="{FF2B5EF4-FFF2-40B4-BE49-F238E27FC236}">
                          <a16:creationId xmlns:a16="http://schemas.microsoft.com/office/drawing/2014/main" id="{C3615E26-86F2-3489-4CC5-8403A9CE5A1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9" name="Würfel 848">
                      <a:extLst>
                        <a:ext uri="{FF2B5EF4-FFF2-40B4-BE49-F238E27FC236}">
                          <a16:creationId xmlns:a16="http://schemas.microsoft.com/office/drawing/2014/main" id="{B1E56207-A284-9DA5-E80C-6CD41075A63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50" name="Würfel 849">
                      <a:extLst>
                        <a:ext uri="{FF2B5EF4-FFF2-40B4-BE49-F238E27FC236}">
                          <a16:creationId xmlns:a16="http://schemas.microsoft.com/office/drawing/2014/main" id="{85BDB36E-710E-4448-E3B6-D9651586341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51" name="Würfel 850">
                      <a:extLst>
                        <a:ext uri="{FF2B5EF4-FFF2-40B4-BE49-F238E27FC236}">
                          <a16:creationId xmlns:a16="http://schemas.microsoft.com/office/drawing/2014/main" id="{FE5B330E-0B88-7C37-E999-5BA7C70F4A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38" name="Gruppieren 837">
                    <a:extLst>
                      <a:ext uri="{FF2B5EF4-FFF2-40B4-BE49-F238E27FC236}">
                        <a16:creationId xmlns:a16="http://schemas.microsoft.com/office/drawing/2014/main" id="{F8F3CC63-FFFD-0971-AB83-5CEC4CF2DF97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844" name="Würfel 843">
                      <a:extLst>
                        <a:ext uri="{FF2B5EF4-FFF2-40B4-BE49-F238E27FC236}">
                          <a16:creationId xmlns:a16="http://schemas.microsoft.com/office/drawing/2014/main" id="{F14CCD0B-E631-3D3F-AA2E-5E70E9052B3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5" name="Würfel 844">
                      <a:extLst>
                        <a:ext uri="{FF2B5EF4-FFF2-40B4-BE49-F238E27FC236}">
                          <a16:creationId xmlns:a16="http://schemas.microsoft.com/office/drawing/2014/main" id="{80939BA2-A208-A231-716E-2F51C06C860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6" name="Würfel 845">
                      <a:extLst>
                        <a:ext uri="{FF2B5EF4-FFF2-40B4-BE49-F238E27FC236}">
                          <a16:creationId xmlns:a16="http://schemas.microsoft.com/office/drawing/2014/main" id="{92B1C6B3-7F4A-A0E2-0292-53D06A870AA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7" name="Würfel 846">
                      <a:extLst>
                        <a:ext uri="{FF2B5EF4-FFF2-40B4-BE49-F238E27FC236}">
                          <a16:creationId xmlns:a16="http://schemas.microsoft.com/office/drawing/2014/main" id="{C2310AC0-D0D5-A970-21F3-53EBCFD97F4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39" name="Gruppieren 838">
                    <a:extLst>
                      <a:ext uri="{FF2B5EF4-FFF2-40B4-BE49-F238E27FC236}">
                        <a16:creationId xmlns:a16="http://schemas.microsoft.com/office/drawing/2014/main" id="{4FBB56CE-4F07-554B-179D-0AF26631EFB0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840" name="Würfel 839">
                      <a:extLst>
                        <a:ext uri="{FF2B5EF4-FFF2-40B4-BE49-F238E27FC236}">
                          <a16:creationId xmlns:a16="http://schemas.microsoft.com/office/drawing/2014/main" id="{BAB4CBD4-029B-7777-69D6-41F9D8876A7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1" name="Würfel 840">
                      <a:extLst>
                        <a:ext uri="{FF2B5EF4-FFF2-40B4-BE49-F238E27FC236}">
                          <a16:creationId xmlns:a16="http://schemas.microsoft.com/office/drawing/2014/main" id="{8C969783-1C08-B359-A792-D1F5F1875A3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2" name="Würfel 841">
                      <a:extLst>
                        <a:ext uri="{FF2B5EF4-FFF2-40B4-BE49-F238E27FC236}">
                          <a16:creationId xmlns:a16="http://schemas.microsoft.com/office/drawing/2014/main" id="{D8720FA6-EAA1-1C10-09DB-8F335559187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43" name="Würfel 842">
                      <a:extLst>
                        <a:ext uri="{FF2B5EF4-FFF2-40B4-BE49-F238E27FC236}">
                          <a16:creationId xmlns:a16="http://schemas.microsoft.com/office/drawing/2014/main" id="{DC6A367A-0BD2-CB20-B876-EAF0E46F181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  <p:grpSp>
            <p:nvGrpSpPr>
              <p:cNvPr id="802" name="Gruppieren 801">
                <a:extLst>
                  <a:ext uri="{FF2B5EF4-FFF2-40B4-BE49-F238E27FC236}">
                    <a16:creationId xmlns:a16="http://schemas.microsoft.com/office/drawing/2014/main" id="{5092B0F1-A7E1-EBA7-C94A-6BD4D62C4759}"/>
                  </a:ext>
                </a:extLst>
              </p:cNvPr>
              <p:cNvGrpSpPr/>
              <p:nvPr/>
            </p:nvGrpSpPr>
            <p:grpSpPr>
              <a:xfrm>
                <a:off x="5259150" y="2273750"/>
                <a:ext cx="1631412" cy="821082"/>
                <a:chOff x="5259150" y="3085306"/>
                <a:chExt cx="1631412" cy="821082"/>
              </a:xfrm>
              <a:grpFill/>
            </p:grpSpPr>
            <p:grpSp>
              <p:nvGrpSpPr>
                <p:cNvPr id="803" name="Gruppieren 802">
                  <a:extLst>
                    <a:ext uri="{FF2B5EF4-FFF2-40B4-BE49-F238E27FC236}">
                      <a16:creationId xmlns:a16="http://schemas.microsoft.com/office/drawing/2014/main" id="{0D2A6DF8-DC17-9FB1-FCED-740DF5245123}"/>
                    </a:ext>
                  </a:extLst>
                </p:cNvPr>
                <p:cNvGrpSpPr/>
                <p:nvPr/>
              </p:nvGrpSpPr>
              <p:grpSpPr>
                <a:xfrm>
                  <a:off x="5259150" y="3085306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820" name="Gruppieren 819">
                    <a:extLst>
                      <a:ext uri="{FF2B5EF4-FFF2-40B4-BE49-F238E27FC236}">
                        <a16:creationId xmlns:a16="http://schemas.microsoft.com/office/drawing/2014/main" id="{348EC927-D968-0C96-3290-E1D702A9151C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831" name="Würfel 830">
                      <a:extLst>
                        <a:ext uri="{FF2B5EF4-FFF2-40B4-BE49-F238E27FC236}">
                          <a16:creationId xmlns:a16="http://schemas.microsoft.com/office/drawing/2014/main" id="{119CBFBA-66D6-E053-AAE6-8E8AC89AED5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32" name="Würfel 831">
                      <a:extLst>
                        <a:ext uri="{FF2B5EF4-FFF2-40B4-BE49-F238E27FC236}">
                          <a16:creationId xmlns:a16="http://schemas.microsoft.com/office/drawing/2014/main" id="{94A8BCBA-BACE-19F6-1DF9-465C0A1BEC4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33" name="Würfel 832">
                      <a:extLst>
                        <a:ext uri="{FF2B5EF4-FFF2-40B4-BE49-F238E27FC236}">
                          <a16:creationId xmlns:a16="http://schemas.microsoft.com/office/drawing/2014/main" id="{6FF36F57-402A-46B1-136D-A7B9869D2E8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34" name="Würfel 833">
                      <a:extLst>
                        <a:ext uri="{FF2B5EF4-FFF2-40B4-BE49-F238E27FC236}">
                          <a16:creationId xmlns:a16="http://schemas.microsoft.com/office/drawing/2014/main" id="{7A85645A-B333-788B-51A5-B82EA5240F8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21" name="Gruppieren 820">
                    <a:extLst>
                      <a:ext uri="{FF2B5EF4-FFF2-40B4-BE49-F238E27FC236}">
                        <a16:creationId xmlns:a16="http://schemas.microsoft.com/office/drawing/2014/main" id="{661963F8-6E44-EFBD-CCF6-C243B6BA2460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827" name="Würfel 826">
                      <a:extLst>
                        <a:ext uri="{FF2B5EF4-FFF2-40B4-BE49-F238E27FC236}">
                          <a16:creationId xmlns:a16="http://schemas.microsoft.com/office/drawing/2014/main" id="{79ECE21E-DE4D-FC42-49E9-D885A259406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28" name="Würfel 827">
                      <a:extLst>
                        <a:ext uri="{FF2B5EF4-FFF2-40B4-BE49-F238E27FC236}">
                          <a16:creationId xmlns:a16="http://schemas.microsoft.com/office/drawing/2014/main" id="{DAAA960B-5AD7-18F3-3369-4C79208D7D2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29" name="Würfel 828">
                      <a:extLst>
                        <a:ext uri="{FF2B5EF4-FFF2-40B4-BE49-F238E27FC236}">
                          <a16:creationId xmlns:a16="http://schemas.microsoft.com/office/drawing/2014/main" id="{1B6DCD36-5B63-FBFD-5D77-08892CD364FC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30" name="Würfel 829">
                      <a:extLst>
                        <a:ext uri="{FF2B5EF4-FFF2-40B4-BE49-F238E27FC236}">
                          <a16:creationId xmlns:a16="http://schemas.microsoft.com/office/drawing/2014/main" id="{8E72631C-1668-10A6-3CF2-6D597EAD54F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22" name="Gruppieren 821">
                    <a:extLst>
                      <a:ext uri="{FF2B5EF4-FFF2-40B4-BE49-F238E27FC236}">
                        <a16:creationId xmlns:a16="http://schemas.microsoft.com/office/drawing/2014/main" id="{38FFA2D7-03B1-A848-4ACF-E5547A3AFAD3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823" name="Würfel 822">
                      <a:extLst>
                        <a:ext uri="{FF2B5EF4-FFF2-40B4-BE49-F238E27FC236}">
                          <a16:creationId xmlns:a16="http://schemas.microsoft.com/office/drawing/2014/main" id="{BB879607-2227-2F2F-EB86-E37D59775F4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24" name="Würfel 823">
                      <a:extLst>
                        <a:ext uri="{FF2B5EF4-FFF2-40B4-BE49-F238E27FC236}">
                          <a16:creationId xmlns:a16="http://schemas.microsoft.com/office/drawing/2014/main" id="{9A8B1727-4999-FC28-C18D-E9AF9A5BF16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25" name="Würfel 824">
                      <a:extLst>
                        <a:ext uri="{FF2B5EF4-FFF2-40B4-BE49-F238E27FC236}">
                          <a16:creationId xmlns:a16="http://schemas.microsoft.com/office/drawing/2014/main" id="{1C494DDA-C19C-D077-E06B-01F0E171EC16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26" name="Würfel 825">
                      <a:extLst>
                        <a:ext uri="{FF2B5EF4-FFF2-40B4-BE49-F238E27FC236}">
                          <a16:creationId xmlns:a16="http://schemas.microsoft.com/office/drawing/2014/main" id="{22EF84EC-C983-B879-3D64-4BE27D917ED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804" name="Gruppieren 803">
                  <a:extLst>
                    <a:ext uri="{FF2B5EF4-FFF2-40B4-BE49-F238E27FC236}">
                      <a16:creationId xmlns:a16="http://schemas.microsoft.com/office/drawing/2014/main" id="{A0958784-47B8-F188-E1F8-A64F35E8B208}"/>
                    </a:ext>
                  </a:extLst>
                </p:cNvPr>
                <p:cNvGrpSpPr/>
                <p:nvPr/>
              </p:nvGrpSpPr>
              <p:grpSpPr>
                <a:xfrm>
                  <a:off x="5532994" y="3359150"/>
                  <a:ext cx="1357568" cy="547238"/>
                  <a:chOff x="5259150" y="3085306"/>
                  <a:chExt cx="1357568" cy="547238"/>
                </a:xfrm>
                <a:grpFill/>
              </p:grpSpPr>
              <p:grpSp>
                <p:nvGrpSpPr>
                  <p:cNvPr id="805" name="Gruppieren 804">
                    <a:extLst>
                      <a:ext uri="{FF2B5EF4-FFF2-40B4-BE49-F238E27FC236}">
                        <a16:creationId xmlns:a16="http://schemas.microsoft.com/office/drawing/2014/main" id="{B2E6631D-7E95-BD3B-FCE7-02BCEDB0864A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816" name="Würfel 815">
                      <a:extLst>
                        <a:ext uri="{FF2B5EF4-FFF2-40B4-BE49-F238E27FC236}">
                          <a16:creationId xmlns:a16="http://schemas.microsoft.com/office/drawing/2014/main" id="{21419C0A-7731-C91B-97AB-74E553D38FFF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17" name="Würfel 816">
                      <a:extLst>
                        <a:ext uri="{FF2B5EF4-FFF2-40B4-BE49-F238E27FC236}">
                          <a16:creationId xmlns:a16="http://schemas.microsoft.com/office/drawing/2014/main" id="{0C882072-7726-3DC3-FA42-DA0385B2EE00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18" name="Würfel 817">
                      <a:extLst>
                        <a:ext uri="{FF2B5EF4-FFF2-40B4-BE49-F238E27FC236}">
                          <a16:creationId xmlns:a16="http://schemas.microsoft.com/office/drawing/2014/main" id="{0A42EAE2-DB46-B53A-AC14-18A58F7FFF0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19" name="Würfel 818">
                      <a:extLst>
                        <a:ext uri="{FF2B5EF4-FFF2-40B4-BE49-F238E27FC236}">
                          <a16:creationId xmlns:a16="http://schemas.microsoft.com/office/drawing/2014/main" id="{05AE6CE3-7B9D-C65D-0E0C-7A9C5F215F7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06" name="Gruppieren 805">
                    <a:extLst>
                      <a:ext uri="{FF2B5EF4-FFF2-40B4-BE49-F238E27FC236}">
                        <a16:creationId xmlns:a16="http://schemas.microsoft.com/office/drawing/2014/main" id="{55E3E842-A708-D1E0-FD20-ADAD04E8ED90}"/>
                      </a:ext>
                    </a:extLst>
                  </p:cNvPr>
                  <p:cNvGrpSpPr/>
                  <p:nvPr/>
                </p:nvGrpSpPr>
                <p:grpSpPr>
                  <a:xfrm>
                    <a:off x="5352019" y="3178925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812" name="Würfel 811">
                      <a:extLst>
                        <a:ext uri="{FF2B5EF4-FFF2-40B4-BE49-F238E27FC236}">
                          <a16:creationId xmlns:a16="http://schemas.microsoft.com/office/drawing/2014/main" id="{B1DFC218-4FDF-AE8F-F585-D4CC2E1F52B9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13" name="Würfel 812">
                      <a:extLst>
                        <a:ext uri="{FF2B5EF4-FFF2-40B4-BE49-F238E27FC236}">
                          <a16:creationId xmlns:a16="http://schemas.microsoft.com/office/drawing/2014/main" id="{6CA5FF64-4178-D8CE-08AB-5024CFAE731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14" name="Würfel 813">
                      <a:extLst>
                        <a:ext uri="{FF2B5EF4-FFF2-40B4-BE49-F238E27FC236}">
                          <a16:creationId xmlns:a16="http://schemas.microsoft.com/office/drawing/2014/main" id="{A17DA51C-F62E-9EF7-8968-0763A45F38D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15" name="Würfel 814">
                      <a:extLst>
                        <a:ext uri="{FF2B5EF4-FFF2-40B4-BE49-F238E27FC236}">
                          <a16:creationId xmlns:a16="http://schemas.microsoft.com/office/drawing/2014/main" id="{47E393E7-203A-55AA-CB55-31D35502A02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807" name="Gruppieren 806">
                    <a:extLst>
                      <a:ext uri="{FF2B5EF4-FFF2-40B4-BE49-F238E27FC236}">
                        <a16:creationId xmlns:a16="http://schemas.microsoft.com/office/drawing/2014/main" id="{8E7E0317-27AE-DA2C-0E46-C67F48B9253A}"/>
                      </a:ext>
                    </a:extLst>
                  </p:cNvPr>
                  <p:cNvGrpSpPr/>
                  <p:nvPr/>
                </p:nvGrpSpPr>
                <p:grpSpPr>
                  <a:xfrm>
                    <a:off x="5444987" y="3272544"/>
                    <a:ext cx="1171731" cy="360000"/>
                    <a:chOff x="5192475" y="3304096"/>
                    <a:chExt cx="1171731" cy="360000"/>
                  </a:xfrm>
                  <a:grpFill/>
                </p:grpSpPr>
                <p:sp>
                  <p:nvSpPr>
                    <p:cNvPr id="808" name="Würfel 807">
                      <a:extLst>
                        <a:ext uri="{FF2B5EF4-FFF2-40B4-BE49-F238E27FC236}">
                          <a16:creationId xmlns:a16="http://schemas.microsoft.com/office/drawing/2014/main" id="{A233BCA1-3C2D-5E69-88AA-8342362F111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6004206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09" name="Würfel 808">
                      <a:extLst>
                        <a:ext uri="{FF2B5EF4-FFF2-40B4-BE49-F238E27FC236}">
                          <a16:creationId xmlns:a16="http://schemas.microsoft.com/office/drawing/2014/main" id="{70F1EF35-0A46-E7E4-A5B4-5212EDE6EC2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733629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10" name="Würfel 809">
                      <a:extLst>
                        <a:ext uri="{FF2B5EF4-FFF2-40B4-BE49-F238E27FC236}">
                          <a16:creationId xmlns:a16="http://schemas.microsoft.com/office/drawing/2014/main" id="{DE6FB2B0-5CCE-A79E-B0A5-FCF08B0A560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463052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811" name="Würfel 810">
                      <a:extLst>
                        <a:ext uri="{FF2B5EF4-FFF2-40B4-BE49-F238E27FC236}">
                          <a16:creationId xmlns:a16="http://schemas.microsoft.com/office/drawing/2014/main" id="{02039449-7EE5-3C71-AEA9-1F6F69DC346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5192475" y="3304096"/>
                      <a:ext cx="360000" cy="360000"/>
                    </a:xfrm>
                    <a:prstGeom prst="cube">
                      <a:avLst/>
                    </a:prstGeom>
                    <a:grpFill/>
                    <a:ln w="9525" cap="flat" cmpd="sng" algn="ctr">
                      <a:solidFill>
                        <a:schemeClr val="bg1"/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Bosch Office Sans"/>
                        <a:ea typeface="+mn-ea"/>
                        <a:cs typeface="+mn-cs"/>
                      </a:endParaRPr>
                    </a:p>
                  </p:txBody>
                </p:sp>
              </p:grpSp>
            </p:grpSp>
          </p:grpSp>
        </p:grpSp>
        <p:sp>
          <p:nvSpPr>
            <p:cNvPr id="934" name="Textfeld 933">
              <a:extLst>
                <a:ext uri="{FF2B5EF4-FFF2-40B4-BE49-F238E27FC236}">
                  <a16:creationId xmlns:a16="http://schemas.microsoft.com/office/drawing/2014/main" id="{22C00593-2AC1-B1BD-E7A4-ABFCAE5C82A7}"/>
                </a:ext>
              </a:extLst>
            </p:cNvPr>
            <p:cNvSpPr txBox="1"/>
            <p:nvPr/>
          </p:nvSpPr>
          <p:spPr>
            <a:xfrm>
              <a:off x="8277572" y="1644782"/>
              <a:ext cx="1303660" cy="29587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8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structured</a:t>
              </a:r>
              <a:endParaRPr kumimoji="0" lang="de-DE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54" name="Gruppieren 3353">
            <a:extLst>
              <a:ext uri="{FF2B5EF4-FFF2-40B4-BE49-F238E27FC236}">
                <a16:creationId xmlns:a16="http://schemas.microsoft.com/office/drawing/2014/main" id="{3AADF675-AB4A-1285-0F45-9EB28F389A4B}"/>
              </a:ext>
            </a:extLst>
          </p:cNvPr>
          <p:cNvGrpSpPr/>
          <p:nvPr/>
        </p:nvGrpSpPr>
        <p:grpSpPr>
          <a:xfrm>
            <a:off x="9374289" y="3710230"/>
            <a:ext cx="1389711" cy="619494"/>
            <a:chOff x="9374289" y="3710230"/>
            <a:chExt cx="1389711" cy="619494"/>
          </a:xfrm>
        </p:grpSpPr>
        <p:sp>
          <p:nvSpPr>
            <p:cNvPr id="3337" name="Würfel 3336">
              <a:extLst>
                <a:ext uri="{FF2B5EF4-FFF2-40B4-BE49-F238E27FC236}">
                  <a16:creationId xmlns:a16="http://schemas.microsoft.com/office/drawing/2014/main" id="{13CC0416-D9E4-C5FD-0124-4B0E82E74628}"/>
                </a:ext>
              </a:extLst>
            </p:cNvPr>
            <p:cNvSpPr/>
            <p:nvPr/>
          </p:nvSpPr>
          <p:spPr>
            <a:xfrm flipH="1">
              <a:off x="9374289" y="4033393"/>
              <a:ext cx="295876" cy="295876"/>
            </a:xfrm>
            <a:prstGeom prst="cube">
              <a:avLst/>
            </a:prstGeom>
            <a:solidFill>
              <a:srgbClr val="C00000">
                <a:alpha val="85000"/>
              </a:srgbClr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3339" name="Würfel 3338">
              <a:extLst>
                <a:ext uri="{FF2B5EF4-FFF2-40B4-BE49-F238E27FC236}">
                  <a16:creationId xmlns:a16="http://schemas.microsoft.com/office/drawing/2014/main" id="{6B2FA5A1-86F8-A5BE-2822-D0E9F5564109}"/>
                </a:ext>
              </a:extLst>
            </p:cNvPr>
            <p:cNvSpPr/>
            <p:nvPr/>
          </p:nvSpPr>
          <p:spPr>
            <a:xfrm flipH="1">
              <a:off x="9374289" y="3710230"/>
              <a:ext cx="295876" cy="295876"/>
            </a:xfrm>
            <a:prstGeom prst="cube">
              <a:avLst/>
            </a:prstGeom>
            <a:solidFill>
              <a:schemeClr val="accent1">
                <a:lumMod val="75000"/>
                <a:alpha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sch Office Sans"/>
                <a:ea typeface="+mn-ea"/>
                <a:cs typeface="+mn-cs"/>
              </a:endParaRPr>
            </a:p>
          </p:txBody>
        </p:sp>
        <p:sp>
          <p:nvSpPr>
            <p:cNvPr id="3340" name="Textfeld 3339">
              <a:extLst>
                <a:ext uri="{FF2B5EF4-FFF2-40B4-BE49-F238E27FC236}">
                  <a16:creationId xmlns:a16="http://schemas.microsoft.com/office/drawing/2014/main" id="{F2A41CE9-1F69-EC02-6B96-BD53560C9465}"/>
                </a:ext>
              </a:extLst>
            </p:cNvPr>
            <p:cNvSpPr txBox="1"/>
            <p:nvPr/>
          </p:nvSpPr>
          <p:spPr>
            <a:xfrm>
              <a:off x="9745046" y="4033848"/>
              <a:ext cx="1018954" cy="29587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≙ </a:t>
              </a:r>
              <a:r>
                <a:rPr kumimoji="0" lang="de-DE" sz="1600" b="0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zero</a:t>
              </a:r>
              <a:endParaRPr kumimoji="0" lang="de-DE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41" name="Textfeld 3340">
              <a:extLst>
                <a:ext uri="{FF2B5EF4-FFF2-40B4-BE49-F238E27FC236}">
                  <a16:creationId xmlns:a16="http://schemas.microsoft.com/office/drawing/2014/main" id="{945A8A91-B0A6-75C1-0E2B-96140F91F895}"/>
                </a:ext>
              </a:extLst>
            </p:cNvPr>
            <p:cNvSpPr txBox="1"/>
            <p:nvPr/>
          </p:nvSpPr>
          <p:spPr>
            <a:xfrm>
              <a:off x="9745045" y="3710230"/>
              <a:ext cx="1018953" cy="29587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noAutofit/>
            </a:bodyPr>
            <a:lstStyle/>
            <a:p>
              <a:pPr marR="0" algn="l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≙ non-zero</a:t>
              </a:r>
            </a:p>
          </p:txBody>
        </p:sp>
      </p:grpSp>
      <p:sp>
        <p:nvSpPr>
          <p:cNvPr id="3343" name="Rechteck 3342">
            <a:extLst>
              <a:ext uri="{FF2B5EF4-FFF2-40B4-BE49-F238E27FC236}">
                <a16:creationId xmlns:a16="http://schemas.microsoft.com/office/drawing/2014/main" id="{A74F6631-D716-FAFE-DEF4-D5BA5B00813E}"/>
              </a:ext>
            </a:extLst>
          </p:cNvPr>
          <p:cNvSpPr/>
          <p:nvPr/>
        </p:nvSpPr>
        <p:spPr>
          <a:xfrm>
            <a:off x="205200" y="4764292"/>
            <a:ext cx="10558800" cy="295876"/>
          </a:xfrm>
          <a:prstGeom prst="rect">
            <a:avLst/>
          </a:prstGeom>
          <a:gradFill>
            <a:gsLst>
              <a:gs pos="100000">
                <a:schemeClr val="accent1">
                  <a:lumMod val="5000"/>
                  <a:lumOff val="95000"/>
                </a:schemeClr>
              </a:gs>
              <a:gs pos="54000">
                <a:srgbClr val="288C3F"/>
              </a:gs>
              <a:gs pos="0">
                <a:srgbClr val="288C3F"/>
              </a:gs>
            </a:gsLst>
            <a:lin ang="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kern="0" dirty="0">
                <a:solidFill>
                  <a:schemeClr val="bg1"/>
                </a:solidFill>
                <a:latin typeface="Bosch Office Sans"/>
              </a:rPr>
              <a:t>SPECIAL HARDWARE SUPPORT REQUIERED</a:t>
            </a: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3344" name="Rechteck 3343">
            <a:extLst>
              <a:ext uri="{FF2B5EF4-FFF2-40B4-BE49-F238E27FC236}">
                <a16:creationId xmlns:a16="http://schemas.microsoft.com/office/drawing/2014/main" id="{43474A8F-20AA-0C5F-2682-1F7CE834AD52}"/>
              </a:ext>
            </a:extLst>
          </p:cNvPr>
          <p:cNvSpPr/>
          <p:nvPr/>
        </p:nvSpPr>
        <p:spPr>
          <a:xfrm>
            <a:off x="205200" y="5151661"/>
            <a:ext cx="10558800" cy="29587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4000">
                <a:srgbClr val="288C3F"/>
              </a:gs>
              <a:gs pos="100000">
                <a:srgbClr val="288C3F"/>
              </a:gs>
            </a:gsLst>
            <a:lin ang="0" scaled="0"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b="1" kern="0" dirty="0">
                <a:solidFill>
                  <a:schemeClr val="bg1"/>
                </a:solidFill>
                <a:latin typeface="Bosch Office Sans"/>
              </a:rPr>
              <a:t>STRONGER ACCURACY IMPACT</a:t>
            </a:r>
            <a:endParaRPr kumimoji="0" lang="de-DE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grpSp>
        <p:nvGrpSpPr>
          <p:cNvPr id="3353" name="Gruppieren 3352">
            <a:extLst>
              <a:ext uri="{FF2B5EF4-FFF2-40B4-BE49-F238E27FC236}">
                <a16:creationId xmlns:a16="http://schemas.microsoft.com/office/drawing/2014/main" id="{360146E8-7F8A-FFFF-E292-44B5FB618A9A}"/>
              </a:ext>
            </a:extLst>
          </p:cNvPr>
          <p:cNvGrpSpPr/>
          <p:nvPr/>
        </p:nvGrpSpPr>
        <p:grpSpPr>
          <a:xfrm>
            <a:off x="931490" y="4224882"/>
            <a:ext cx="5001026" cy="503372"/>
            <a:chOff x="931490" y="4224882"/>
            <a:chExt cx="5001026" cy="503372"/>
          </a:xfrm>
        </p:grpSpPr>
        <p:pic>
          <p:nvPicPr>
            <p:cNvPr id="3357" name="Grafik 3356">
              <a:extLst>
                <a:ext uri="{FF2B5EF4-FFF2-40B4-BE49-F238E27FC236}">
                  <a16:creationId xmlns:a16="http://schemas.microsoft.com/office/drawing/2014/main" id="{BE8BFBA2-39E1-5F86-76C0-A05B2749E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90" y="4224882"/>
              <a:ext cx="895833" cy="447917"/>
            </a:xfrm>
            <a:prstGeom prst="rect">
              <a:avLst/>
            </a:prstGeom>
          </p:spPr>
        </p:pic>
        <p:pic>
          <p:nvPicPr>
            <p:cNvPr id="3367" name="Grafik 3366">
              <a:extLst>
                <a:ext uri="{FF2B5EF4-FFF2-40B4-BE49-F238E27FC236}">
                  <a16:creationId xmlns:a16="http://schemas.microsoft.com/office/drawing/2014/main" id="{71FCF97B-BFCD-B5DD-B8DC-A4DCA4F84E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6684" y="4224882"/>
              <a:ext cx="895832" cy="503372"/>
            </a:xfrm>
            <a:prstGeom prst="rect">
              <a:avLst/>
            </a:prstGeom>
          </p:spPr>
        </p:pic>
      </p:grpSp>
      <p:grpSp>
        <p:nvGrpSpPr>
          <p:cNvPr id="3352" name="Gruppieren 3351">
            <a:extLst>
              <a:ext uri="{FF2B5EF4-FFF2-40B4-BE49-F238E27FC236}">
                <a16:creationId xmlns:a16="http://schemas.microsoft.com/office/drawing/2014/main" id="{BA2B77E2-3EC9-EEE2-3792-84B48E3566DC}"/>
              </a:ext>
            </a:extLst>
          </p:cNvPr>
          <p:cNvGrpSpPr/>
          <p:nvPr/>
        </p:nvGrpSpPr>
        <p:grpSpPr>
          <a:xfrm>
            <a:off x="4525474" y="1145413"/>
            <a:ext cx="2070022" cy="2879198"/>
            <a:chOff x="4525474" y="1145413"/>
            <a:chExt cx="2070022" cy="2879198"/>
          </a:xfrm>
        </p:grpSpPr>
        <p:sp>
          <p:nvSpPr>
            <p:cNvPr id="3345" name="Textfeld 3344">
              <a:extLst>
                <a:ext uri="{FF2B5EF4-FFF2-40B4-BE49-F238E27FC236}">
                  <a16:creationId xmlns:a16="http://schemas.microsoft.com/office/drawing/2014/main" id="{70BB24A4-DE2E-73AC-587B-B2EE64CDB2F6}"/>
                </a:ext>
              </a:extLst>
            </p:cNvPr>
            <p:cNvSpPr txBox="1"/>
            <p:nvPr/>
          </p:nvSpPr>
          <p:spPr>
            <a:xfrm>
              <a:off x="4908655" y="1145413"/>
              <a:ext cx="1303660" cy="521546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R="0" algn="ctr" defTabSz="914400" eaLnBrk="1" fontAlgn="auto" latinLnBrk="0" hangingPunct="1"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fine</a:t>
              </a:r>
              <a:r>
                <a:rPr lang="de-DE" sz="1600" b="1" kern="0">
                  <a:solidFill>
                    <a:srgbClr val="000000"/>
                  </a:solidFill>
                </a:rPr>
                <a:t>-</a:t>
              </a:r>
              <a:r>
                <a:rPr kumimoji="0" lang="de-DE" sz="16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grained</a:t>
              </a:r>
              <a:endParaRPr kumimoji="0" lang="de-DE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  <a:p>
              <a:pPr marR="0" algn="ctr" defTabSz="914400" eaLnBrk="1" fontAlgn="auto" latinLnBrk="0" hangingPunct="1">
                <a:lnSpc>
                  <a:spcPts val="1400"/>
                </a:lnSpc>
                <a:spcBef>
                  <a:spcPts val="5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600" b="1" i="0" u="none" strike="noStrike" kern="0" cap="none" spc="0" normalizeH="0" baseline="0" noProof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</a:rPr>
                <a:t>structured</a:t>
              </a:r>
              <a:endParaRPr kumimoji="0" lang="de-DE" sz="16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348" name="Gruppieren 3347">
              <a:extLst>
                <a:ext uri="{FF2B5EF4-FFF2-40B4-BE49-F238E27FC236}">
                  <a16:creationId xmlns:a16="http://schemas.microsoft.com/office/drawing/2014/main" id="{CD6D4CAE-414C-8693-FFD6-8A42C2418B5B}"/>
                </a:ext>
              </a:extLst>
            </p:cNvPr>
            <p:cNvGrpSpPr/>
            <p:nvPr/>
          </p:nvGrpSpPr>
          <p:grpSpPr>
            <a:xfrm>
              <a:off x="4525474" y="1644782"/>
              <a:ext cx="2070022" cy="780363"/>
              <a:chOff x="4611269" y="1644782"/>
              <a:chExt cx="2070022" cy="780363"/>
            </a:xfrm>
          </p:grpSpPr>
          <p:grpSp>
            <p:nvGrpSpPr>
              <p:cNvPr id="1336" name="Gruppieren 1335">
                <a:extLst>
                  <a:ext uri="{FF2B5EF4-FFF2-40B4-BE49-F238E27FC236}">
                    <a16:creationId xmlns:a16="http://schemas.microsoft.com/office/drawing/2014/main" id="{146B48CC-6B14-CB9B-DD8E-63A7317F929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708243" y="1674963"/>
                <a:ext cx="1876074" cy="720000"/>
                <a:chOff x="255277" y="2447392"/>
                <a:chExt cx="3496355" cy="1341831"/>
              </a:xfrm>
            </p:grpSpPr>
            <p:grpSp>
              <p:nvGrpSpPr>
                <p:cNvPr id="937" name="Gruppieren 936">
                  <a:extLst>
                    <a:ext uri="{FF2B5EF4-FFF2-40B4-BE49-F238E27FC236}">
                      <a16:creationId xmlns:a16="http://schemas.microsoft.com/office/drawing/2014/main" id="{2B47DCA9-0300-9D21-F663-408CB16916A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410809" y="2447392"/>
                  <a:ext cx="1340823" cy="1341831"/>
                  <a:chOff x="5259150" y="2273750"/>
                  <a:chExt cx="1631412" cy="1632638"/>
                </a:xfrm>
                <a:solidFill>
                  <a:schemeClr val="accent1">
                    <a:lumMod val="75000"/>
                    <a:alpha val="85000"/>
                  </a:schemeClr>
                </a:solidFill>
              </p:grpSpPr>
              <p:grpSp>
                <p:nvGrpSpPr>
                  <p:cNvPr id="938" name="Gruppieren 937">
                    <a:extLst>
                      <a:ext uri="{FF2B5EF4-FFF2-40B4-BE49-F238E27FC236}">
                        <a16:creationId xmlns:a16="http://schemas.microsoft.com/office/drawing/2014/main" id="{6A3F72EA-7AED-2056-867E-C807029B182E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1038" name="Gruppieren 1037">
                      <a:extLst>
                        <a:ext uri="{FF2B5EF4-FFF2-40B4-BE49-F238E27FC236}">
                          <a16:creationId xmlns:a16="http://schemas.microsoft.com/office/drawing/2014/main" id="{C24CA02B-7F69-CF33-A2D6-AD2F013F8F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1055" name="Gruppieren 1054">
                        <a:extLst>
                          <a:ext uri="{FF2B5EF4-FFF2-40B4-BE49-F238E27FC236}">
                            <a16:creationId xmlns:a16="http://schemas.microsoft.com/office/drawing/2014/main" id="{76BC83EC-E4DF-4563-876A-38EF589DF0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066" name="Würfel 1065">
                          <a:extLst>
                            <a:ext uri="{FF2B5EF4-FFF2-40B4-BE49-F238E27FC236}">
                              <a16:creationId xmlns:a16="http://schemas.microsoft.com/office/drawing/2014/main" id="{A5247E23-0698-59A5-421A-B137067940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67" name="Würfel 1066">
                          <a:extLst>
                            <a:ext uri="{FF2B5EF4-FFF2-40B4-BE49-F238E27FC236}">
                              <a16:creationId xmlns:a16="http://schemas.microsoft.com/office/drawing/2014/main" id="{E7DDEDA1-7B0B-4511-84F9-89EDAA04DE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68" name="Würfel 1067">
                          <a:extLst>
                            <a:ext uri="{FF2B5EF4-FFF2-40B4-BE49-F238E27FC236}">
                              <a16:creationId xmlns:a16="http://schemas.microsoft.com/office/drawing/2014/main" id="{FC902A43-4DA3-7BC5-B2EF-EE82D31875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69" name="Würfel 1068">
                          <a:extLst>
                            <a:ext uri="{FF2B5EF4-FFF2-40B4-BE49-F238E27FC236}">
                              <a16:creationId xmlns:a16="http://schemas.microsoft.com/office/drawing/2014/main" id="{7B46A836-D74D-7A5A-3C5E-FCB5D066C8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056" name="Gruppieren 1055">
                        <a:extLst>
                          <a:ext uri="{FF2B5EF4-FFF2-40B4-BE49-F238E27FC236}">
                            <a16:creationId xmlns:a16="http://schemas.microsoft.com/office/drawing/2014/main" id="{9AE84A0C-2F86-5708-6524-0E1F8B5BB7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062" name="Würfel 1061">
                          <a:extLst>
                            <a:ext uri="{FF2B5EF4-FFF2-40B4-BE49-F238E27FC236}">
                              <a16:creationId xmlns:a16="http://schemas.microsoft.com/office/drawing/2014/main" id="{1CFF4D73-617E-A9D8-131D-6373ABE184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63" name="Würfel 1062">
                          <a:extLst>
                            <a:ext uri="{FF2B5EF4-FFF2-40B4-BE49-F238E27FC236}">
                              <a16:creationId xmlns:a16="http://schemas.microsoft.com/office/drawing/2014/main" id="{BE7F7AF6-6F2D-4FAE-4AEB-1988F24E6E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64" name="Würfel 1063">
                          <a:extLst>
                            <a:ext uri="{FF2B5EF4-FFF2-40B4-BE49-F238E27FC236}">
                              <a16:creationId xmlns:a16="http://schemas.microsoft.com/office/drawing/2014/main" id="{C5C58959-65F6-4CC0-17F4-D9FBB9A2A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65" name="Würfel 1064">
                          <a:extLst>
                            <a:ext uri="{FF2B5EF4-FFF2-40B4-BE49-F238E27FC236}">
                              <a16:creationId xmlns:a16="http://schemas.microsoft.com/office/drawing/2014/main" id="{82D526E9-BC37-C4E6-F9BE-31E8749CB2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057" name="Gruppieren 1056">
                        <a:extLst>
                          <a:ext uri="{FF2B5EF4-FFF2-40B4-BE49-F238E27FC236}">
                            <a16:creationId xmlns:a16="http://schemas.microsoft.com/office/drawing/2014/main" id="{35D0BC98-288C-CC8B-2D93-0D26A6EB99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058" name="Würfel 1057">
                          <a:extLst>
                            <a:ext uri="{FF2B5EF4-FFF2-40B4-BE49-F238E27FC236}">
                              <a16:creationId xmlns:a16="http://schemas.microsoft.com/office/drawing/2014/main" id="{5D659BCC-5CAF-1876-625C-CDC55C19FC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59" name="Würfel 1058">
                          <a:extLst>
                            <a:ext uri="{FF2B5EF4-FFF2-40B4-BE49-F238E27FC236}">
                              <a16:creationId xmlns:a16="http://schemas.microsoft.com/office/drawing/2014/main" id="{8983CC9A-C6B6-D059-9AA8-8BDC6D9E90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60" name="Würfel 1059">
                          <a:extLst>
                            <a:ext uri="{FF2B5EF4-FFF2-40B4-BE49-F238E27FC236}">
                              <a16:creationId xmlns:a16="http://schemas.microsoft.com/office/drawing/2014/main" id="{ABA52225-7E69-4B4B-9863-4A2755B656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61" name="Würfel 1060">
                          <a:extLst>
                            <a:ext uri="{FF2B5EF4-FFF2-40B4-BE49-F238E27FC236}">
                              <a16:creationId xmlns:a16="http://schemas.microsoft.com/office/drawing/2014/main" id="{13083120-CBCC-6B18-4E3C-A638E318BE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39" name="Gruppieren 1038">
                      <a:extLst>
                        <a:ext uri="{FF2B5EF4-FFF2-40B4-BE49-F238E27FC236}">
                          <a16:creationId xmlns:a16="http://schemas.microsoft.com/office/drawing/2014/main" id="{79EC16AA-E0EE-8019-DF4C-90E10DF19D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1040" name="Gruppieren 1039">
                        <a:extLst>
                          <a:ext uri="{FF2B5EF4-FFF2-40B4-BE49-F238E27FC236}">
                            <a16:creationId xmlns:a16="http://schemas.microsoft.com/office/drawing/2014/main" id="{7131D383-984B-D956-142F-9699D9E10B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051" name="Würfel 1050">
                          <a:extLst>
                            <a:ext uri="{FF2B5EF4-FFF2-40B4-BE49-F238E27FC236}">
                              <a16:creationId xmlns:a16="http://schemas.microsoft.com/office/drawing/2014/main" id="{7C3E4961-BA20-4715-4377-8634A43F49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52" name="Würfel 1051">
                          <a:extLst>
                            <a:ext uri="{FF2B5EF4-FFF2-40B4-BE49-F238E27FC236}">
                              <a16:creationId xmlns:a16="http://schemas.microsoft.com/office/drawing/2014/main" id="{B15D7D72-0AF9-D1B4-E5BC-9E38FC2F7C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53" name="Würfel 1052">
                          <a:extLst>
                            <a:ext uri="{FF2B5EF4-FFF2-40B4-BE49-F238E27FC236}">
                              <a16:creationId xmlns:a16="http://schemas.microsoft.com/office/drawing/2014/main" id="{FF7853AE-8CBB-667B-FBAF-7C2F127FF5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54" name="Würfel 1053">
                          <a:extLst>
                            <a:ext uri="{FF2B5EF4-FFF2-40B4-BE49-F238E27FC236}">
                              <a16:creationId xmlns:a16="http://schemas.microsoft.com/office/drawing/2014/main" id="{E50AE2C5-69F4-4E72-224E-1E20E7BC42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041" name="Gruppieren 1040">
                        <a:extLst>
                          <a:ext uri="{FF2B5EF4-FFF2-40B4-BE49-F238E27FC236}">
                            <a16:creationId xmlns:a16="http://schemas.microsoft.com/office/drawing/2014/main" id="{EA8BE465-A87B-EFE1-974A-A9AD5EBFD38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047" name="Würfel 1046">
                          <a:extLst>
                            <a:ext uri="{FF2B5EF4-FFF2-40B4-BE49-F238E27FC236}">
                              <a16:creationId xmlns:a16="http://schemas.microsoft.com/office/drawing/2014/main" id="{F951464F-2BB8-4511-2295-C9DE54382B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48" name="Würfel 1047">
                          <a:extLst>
                            <a:ext uri="{FF2B5EF4-FFF2-40B4-BE49-F238E27FC236}">
                              <a16:creationId xmlns:a16="http://schemas.microsoft.com/office/drawing/2014/main" id="{5BBDA51F-5659-58D1-D7B7-A0EDBA6F4D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49" name="Würfel 1048">
                          <a:extLst>
                            <a:ext uri="{FF2B5EF4-FFF2-40B4-BE49-F238E27FC236}">
                              <a16:creationId xmlns:a16="http://schemas.microsoft.com/office/drawing/2014/main" id="{2A4CAB9D-C1B0-B1BB-E402-19586D318C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50" name="Würfel 1049">
                          <a:extLst>
                            <a:ext uri="{FF2B5EF4-FFF2-40B4-BE49-F238E27FC236}">
                              <a16:creationId xmlns:a16="http://schemas.microsoft.com/office/drawing/2014/main" id="{55F940F8-D411-E359-086F-2F5767EEC9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042" name="Gruppieren 1041">
                        <a:extLst>
                          <a:ext uri="{FF2B5EF4-FFF2-40B4-BE49-F238E27FC236}">
                            <a16:creationId xmlns:a16="http://schemas.microsoft.com/office/drawing/2014/main" id="{02EB9E07-208F-0F65-20EC-9D3B673337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043" name="Würfel 1042">
                          <a:extLst>
                            <a:ext uri="{FF2B5EF4-FFF2-40B4-BE49-F238E27FC236}">
                              <a16:creationId xmlns:a16="http://schemas.microsoft.com/office/drawing/2014/main" id="{CEDBD80B-496F-6D10-B234-205AD10136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44" name="Würfel 1043">
                          <a:extLst>
                            <a:ext uri="{FF2B5EF4-FFF2-40B4-BE49-F238E27FC236}">
                              <a16:creationId xmlns:a16="http://schemas.microsoft.com/office/drawing/2014/main" id="{30FDDF3F-7D4F-AEC9-0202-878DB04C95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45" name="Würfel 1044">
                          <a:extLst>
                            <a:ext uri="{FF2B5EF4-FFF2-40B4-BE49-F238E27FC236}">
                              <a16:creationId xmlns:a16="http://schemas.microsoft.com/office/drawing/2014/main" id="{ADBE335A-75EC-E176-704D-D5A171E9F3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46" name="Würfel 1045">
                          <a:extLst>
                            <a:ext uri="{FF2B5EF4-FFF2-40B4-BE49-F238E27FC236}">
                              <a16:creationId xmlns:a16="http://schemas.microsoft.com/office/drawing/2014/main" id="{7A805C22-1C40-253A-1439-C37732E403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939" name="Gruppieren 938">
                    <a:extLst>
                      <a:ext uri="{FF2B5EF4-FFF2-40B4-BE49-F238E27FC236}">
                        <a16:creationId xmlns:a16="http://schemas.microsoft.com/office/drawing/2014/main" id="{3CC8A2CC-9AE1-99C6-B672-EBC210BA209E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816225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1006" name="Gruppieren 1005">
                      <a:extLst>
                        <a:ext uri="{FF2B5EF4-FFF2-40B4-BE49-F238E27FC236}">
                          <a16:creationId xmlns:a16="http://schemas.microsoft.com/office/drawing/2014/main" id="{02FA65B5-D5D0-0012-8773-C31D66BA709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1023" name="Gruppieren 1022">
                        <a:extLst>
                          <a:ext uri="{FF2B5EF4-FFF2-40B4-BE49-F238E27FC236}">
                            <a16:creationId xmlns:a16="http://schemas.microsoft.com/office/drawing/2014/main" id="{C2E8B4FD-DA7B-EF11-3FE9-E334BE4A74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034" name="Würfel 1033">
                          <a:extLst>
                            <a:ext uri="{FF2B5EF4-FFF2-40B4-BE49-F238E27FC236}">
                              <a16:creationId xmlns:a16="http://schemas.microsoft.com/office/drawing/2014/main" id="{C7600917-9F18-39BF-AAF9-4CDE1EB388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35" name="Würfel 1034">
                          <a:extLst>
                            <a:ext uri="{FF2B5EF4-FFF2-40B4-BE49-F238E27FC236}">
                              <a16:creationId xmlns:a16="http://schemas.microsoft.com/office/drawing/2014/main" id="{54B585F9-8854-5650-DB60-1DC0525A6D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36" name="Würfel 1035">
                          <a:extLst>
                            <a:ext uri="{FF2B5EF4-FFF2-40B4-BE49-F238E27FC236}">
                              <a16:creationId xmlns:a16="http://schemas.microsoft.com/office/drawing/2014/main" id="{2849B46A-4502-95C8-37ED-33ADA92294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37" name="Würfel 1036">
                          <a:extLst>
                            <a:ext uri="{FF2B5EF4-FFF2-40B4-BE49-F238E27FC236}">
                              <a16:creationId xmlns:a16="http://schemas.microsoft.com/office/drawing/2014/main" id="{CB4C7AA1-7534-2B9A-E793-0C59B92298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024" name="Gruppieren 1023">
                        <a:extLst>
                          <a:ext uri="{FF2B5EF4-FFF2-40B4-BE49-F238E27FC236}">
                            <a16:creationId xmlns:a16="http://schemas.microsoft.com/office/drawing/2014/main" id="{913AB8C3-86C2-7495-7504-98BBCD0B803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030" name="Würfel 1029">
                          <a:extLst>
                            <a:ext uri="{FF2B5EF4-FFF2-40B4-BE49-F238E27FC236}">
                              <a16:creationId xmlns:a16="http://schemas.microsoft.com/office/drawing/2014/main" id="{751DB055-7432-2091-7640-E145AAB91B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31" name="Würfel 1030">
                          <a:extLst>
                            <a:ext uri="{FF2B5EF4-FFF2-40B4-BE49-F238E27FC236}">
                              <a16:creationId xmlns:a16="http://schemas.microsoft.com/office/drawing/2014/main" id="{8D0C790A-2FD0-D4A9-8E6B-615AC28177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32" name="Würfel 1031">
                          <a:extLst>
                            <a:ext uri="{FF2B5EF4-FFF2-40B4-BE49-F238E27FC236}">
                              <a16:creationId xmlns:a16="http://schemas.microsoft.com/office/drawing/2014/main" id="{B28D4A5E-8CFF-D675-F9F8-F4F334142B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33" name="Würfel 1032">
                          <a:extLst>
                            <a:ext uri="{FF2B5EF4-FFF2-40B4-BE49-F238E27FC236}">
                              <a16:creationId xmlns:a16="http://schemas.microsoft.com/office/drawing/2014/main" id="{3495B0FA-4312-9964-4BAB-157683AE11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025" name="Gruppieren 1024">
                        <a:extLst>
                          <a:ext uri="{FF2B5EF4-FFF2-40B4-BE49-F238E27FC236}">
                            <a16:creationId xmlns:a16="http://schemas.microsoft.com/office/drawing/2014/main" id="{71A8D6F6-E046-CC77-0363-28E6AE83EE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026" name="Würfel 1025">
                          <a:extLst>
                            <a:ext uri="{FF2B5EF4-FFF2-40B4-BE49-F238E27FC236}">
                              <a16:creationId xmlns:a16="http://schemas.microsoft.com/office/drawing/2014/main" id="{8BF2EC87-E457-C0BA-C265-D75C210762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27" name="Würfel 1026">
                          <a:extLst>
                            <a:ext uri="{FF2B5EF4-FFF2-40B4-BE49-F238E27FC236}">
                              <a16:creationId xmlns:a16="http://schemas.microsoft.com/office/drawing/2014/main" id="{9F71634D-D016-2F4D-FDE6-E3416DFED4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28" name="Würfel 1027">
                          <a:extLst>
                            <a:ext uri="{FF2B5EF4-FFF2-40B4-BE49-F238E27FC236}">
                              <a16:creationId xmlns:a16="http://schemas.microsoft.com/office/drawing/2014/main" id="{1B3D7754-ACFE-C86F-B1BB-A791341122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29" name="Würfel 1028">
                          <a:extLst>
                            <a:ext uri="{FF2B5EF4-FFF2-40B4-BE49-F238E27FC236}">
                              <a16:creationId xmlns:a16="http://schemas.microsoft.com/office/drawing/2014/main" id="{6A3D228E-F49E-EA0D-722B-30AB78180E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07" name="Gruppieren 1006">
                      <a:extLst>
                        <a:ext uri="{FF2B5EF4-FFF2-40B4-BE49-F238E27FC236}">
                          <a16:creationId xmlns:a16="http://schemas.microsoft.com/office/drawing/2014/main" id="{B37E353B-860D-7C21-2288-EFFBB3AF3A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1008" name="Gruppieren 1007">
                        <a:extLst>
                          <a:ext uri="{FF2B5EF4-FFF2-40B4-BE49-F238E27FC236}">
                            <a16:creationId xmlns:a16="http://schemas.microsoft.com/office/drawing/2014/main" id="{7DFC4ACE-9D2E-EDC8-2875-2FA20C8799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019" name="Würfel 1018">
                          <a:extLst>
                            <a:ext uri="{FF2B5EF4-FFF2-40B4-BE49-F238E27FC236}">
                              <a16:creationId xmlns:a16="http://schemas.microsoft.com/office/drawing/2014/main" id="{66EBDB9F-FCFA-3EAF-B8A9-0096B2AB78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20" name="Würfel 1019">
                          <a:extLst>
                            <a:ext uri="{FF2B5EF4-FFF2-40B4-BE49-F238E27FC236}">
                              <a16:creationId xmlns:a16="http://schemas.microsoft.com/office/drawing/2014/main" id="{A55F1162-B6A7-570C-8932-6FDAEE5326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21" name="Würfel 1020">
                          <a:extLst>
                            <a:ext uri="{FF2B5EF4-FFF2-40B4-BE49-F238E27FC236}">
                              <a16:creationId xmlns:a16="http://schemas.microsoft.com/office/drawing/2014/main" id="{3D1973DB-F59A-DB28-B64A-152CD01C1E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22" name="Würfel 1021">
                          <a:extLst>
                            <a:ext uri="{FF2B5EF4-FFF2-40B4-BE49-F238E27FC236}">
                              <a16:creationId xmlns:a16="http://schemas.microsoft.com/office/drawing/2014/main" id="{203F4147-6FA2-5ECA-5451-77A46DBBA5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009" name="Gruppieren 1008">
                        <a:extLst>
                          <a:ext uri="{FF2B5EF4-FFF2-40B4-BE49-F238E27FC236}">
                            <a16:creationId xmlns:a16="http://schemas.microsoft.com/office/drawing/2014/main" id="{C32D56CB-6AA8-C495-8D38-A92D41AD3D2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015" name="Würfel 1014">
                          <a:extLst>
                            <a:ext uri="{FF2B5EF4-FFF2-40B4-BE49-F238E27FC236}">
                              <a16:creationId xmlns:a16="http://schemas.microsoft.com/office/drawing/2014/main" id="{EAD43EC8-EE19-460D-E05F-D8A19E751A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16" name="Würfel 1015">
                          <a:extLst>
                            <a:ext uri="{FF2B5EF4-FFF2-40B4-BE49-F238E27FC236}">
                              <a16:creationId xmlns:a16="http://schemas.microsoft.com/office/drawing/2014/main" id="{190C529D-CE50-A10E-7CF8-51C4E22810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17" name="Würfel 1016">
                          <a:extLst>
                            <a:ext uri="{FF2B5EF4-FFF2-40B4-BE49-F238E27FC236}">
                              <a16:creationId xmlns:a16="http://schemas.microsoft.com/office/drawing/2014/main" id="{A8C2C7FC-8225-5108-B88C-1030E38C8E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18" name="Würfel 1017">
                          <a:extLst>
                            <a:ext uri="{FF2B5EF4-FFF2-40B4-BE49-F238E27FC236}">
                              <a16:creationId xmlns:a16="http://schemas.microsoft.com/office/drawing/2014/main" id="{03DCB80B-9FBE-086F-B52E-9BB58C3469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010" name="Gruppieren 1009">
                        <a:extLst>
                          <a:ext uri="{FF2B5EF4-FFF2-40B4-BE49-F238E27FC236}">
                            <a16:creationId xmlns:a16="http://schemas.microsoft.com/office/drawing/2014/main" id="{962659BA-94E0-EDBA-CA5D-1336793756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011" name="Würfel 1010">
                          <a:extLst>
                            <a:ext uri="{FF2B5EF4-FFF2-40B4-BE49-F238E27FC236}">
                              <a16:creationId xmlns:a16="http://schemas.microsoft.com/office/drawing/2014/main" id="{57F4CF2B-FE83-6127-7BA5-6146A5F1FC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12" name="Würfel 1011">
                          <a:extLst>
                            <a:ext uri="{FF2B5EF4-FFF2-40B4-BE49-F238E27FC236}">
                              <a16:creationId xmlns:a16="http://schemas.microsoft.com/office/drawing/2014/main" id="{7D79FC80-CBA1-8E90-6E81-D5E6E37022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13" name="Würfel 1012">
                          <a:extLst>
                            <a:ext uri="{FF2B5EF4-FFF2-40B4-BE49-F238E27FC236}">
                              <a16:creationId xmlns:a16="http://schemas.microsoft.com/office/drawing/2014/main" id="{8D9D9CF7-8ACD-EB5C-F86F-5FFD4F2138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14" name="Würfel 1013">
                          <a:extLst>
                            <a:ext uri="{FF2B5EF4-FFF2-40B4-BE49-F238E27FC236}">
                              <a16:creationId xmlns:a16="http://schemas.microsoft.com/office/drawing/2014/main" id="{5E0B7BD9-711C-5BC5-0270-09A218BB77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940" name="Gruppieren 939">
                    <a:extLst>
                      <a:ext uri="{FF2B5EF4-FFF2-40B4-BE49-F238E27FC236}">
                        <a16:creationId xmlns:a16="http://schemas.microsoft.com/office/drawing/2014/main" id="{26618039-354A-882F-2228-372363BAA447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542922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974" name="Gruppieren 973">
                      <a:extLst>
                        <a:ext uri="{FF2B5EF4-FFF2-40B4-BE49-F238E27FC236}">
                          <a16:creationId xmlns:a16="http://schemas.microsoft.com/office/drawing/2014/main" id="{D2DE5842-D0C7-3B26-D9C5-09C18A20C7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991" name="Gruppieren 990">
                        <a:extLst>
                          <a:ext uri="{FF2B5EF4-FFF2-40B4-BE49-F238E27FC236}">
                            <a16:creationId xmlns:a16="http://schemas.microsoft.com/office/drawing/2014/main" id="{D27AC4FC-F6C1-D720-4679-C1849EAEB8F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002" name="Würfel 1001">
                          <a:extLst>
                            <a:ext uri="{FF2B5EF4-FFF2-40B4-BE49-F238E27FC236}">
                              <a16:creationId xmlns:a16="http://schemas.microsoft.com/office/drawing/2014/main" id="{C0CCF086-4CA5-988D-72D7-96535A79FC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03" name="Würfel 1002">
                          <a:extLst>
                            <a:ext uri="{FF2B5EF4-FFF2-40B4-BE49-F238E27FC236}">
                              <a16:creationId xmlns:a16="http://schemas.microsoft.com/office/drawing/2014/main" id="{EF402748-5746-24B3-1B4F-9847AB674C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04" name="Würfel 1003">
                          <a:extLst>
                            <a:ext uri="{FF2B5EF4-FFF2-40B4-BE49-F238E27FC236}">
                              <a16:creationId xmlns:a16="http://schemas.microsoft.com/office/drawing/2014/main" id="{F171E53C-32AF-1CDD-4D3F-6FE1B34620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05" name="Würfel 1004">
                          <a:extLst>
                            <a:ext uri="{FF2B5EF4-FFF2-40B4-BE49-F238E27FC236}">
                              <a16:creationId xmlns:a16="http://schemas.microsoft.com/office/drawing/2014/main" id="{3872DCF9-03D4-63FF-F73B-025D25A8CA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992" name="Gruppieren 991">
                        <a:extLst>
                          <a:ext uri="{FF2B5EF4-FFF2-40B4-BE49-F238E27FC236}">
                            <a16:creationId xmlns:a16="http://schemas.microsoft.com/office/drawing/2014/main" id="{8433DECC-F217-956B-1B1C-056F5BB371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998" name="Würfel 997">
                          <a:extLst>
                            <a:ext uri="{FF2B5EF4-FFF2-40B4-BE49-F238E27FC236}">
                              <a16:creationId xmlns:a16="http://schemas.microsoft.com/office/drawing/2014/main" id="{E96CED63-230B-3E6D-E669-7CE00B18F5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99" name="Würfel 998">
                          <a:extLst>
                            <a:ext uri="{FF2B5EF4-FFF2-40B4-BE49-F238E27FC236}">
                              <a16:creationId xmlns:a16="http://schemas.microsoft.com/office/drawing/2014/main" id="{ECFA8C9B-F51B-734F-5AAD-BA8BA5247F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00" name="Würfel 999">
                          <a:extLst>
                            <a:ext uri="{FF2B5EF4-FFF2-40B4-BE49-F238E27FC236}">
                              <a16:creationId xmlns:a16="http://schemas.microsoft.com/office/drawing/2014/main" id="{439309BF-95C2-5712-9274-0E51831648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01" name="Würfel 1000">
                          <a:extLst>
                            <a:ext uri="{FF2B5EF4-FFF2-40B4-BE49-F238E27FC236}">
                              <a16:creationId xmlns:a16="http://schemas.microsoft.com/office/drawing/2014/main" id="{2109374B-3C51-86F9-582A-8D79658185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993" name="Gruppieren 992">
                        <a:extLst>
                          <a:ext uri="{FF2B5EF4-FFF2-40B4-BE49-F238E27FC236}">
                            <a16:creationId xmlns:a16="http://schemas.microsoft.com/office/drawing/2014/main" id="{9F17B2AB-4A54-C7AD-9450-0596A6766A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994" name="Würfel 993">
                          <a:extLst>
                            <a:ext uri="{FF2B5EF4-FFF2-40B4-BE49-F238E27FC236}">
                              <a16:creationId xmlns:a16="http://schemas.microsoft.com/office/drawing/2014/main" id="{DEB6ECD7-9DAD-048D-43D0-9B7D1448AD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95" name="Würfel 994">
                          <a:extLst>
                            <a:ext uri="{FF2B5EF4-FFF2-40B4-BE49-F238E27FC236}">
                              <a16:creationId xmlns:a16="http://schemas.microsoft.com/office/drawing/2014/main" id="{658EA5B3-4233-9F43-6497-7E63835EBB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96" name="Würfel 995">
                          <a:extLst>
                            <a:ext uri="{FF2B5EF4-FFF2-40B4-BE49-F238E27FC236}">
                              <a16:creationId xmlns:a16="http://schemas.microsoft.com/office/drawing/2014/main" id="{48F31992-0DFB-F094-0179-0E149220F7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97" name="Würfel 996">
                          <a:extLst>
                            <a:ext uri="{FF2B5EF4-FFF2-40B4-BE49-F238E27FC236}">
                              <a16:creationId xmlns:a16="http://schemas.microsoft.com/office/drawing/2014/main" id="{6CD0500B-E5DC-1D7C-E702-03F171652A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75" name="Gruppieren 974">
                      <a:extLst>
                        <a:ext uri="{FF2B5EF4-FFF2-40B4-BE49-F238E27FC236}">
                          <a16:creationId xmlns:a16="http://schemas.microsoft.com/office/drawing/2014/main" id="{0B4D11F8-0907-4FB9-12B3-0B3173784C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976" name="Gruppieren 975">
                        <a:extLst>
                          <a:ext uri="{FF2B5EF4-FFF2-40B4-BE49-F238E27FC236}">
                            <a16:creationId xmlns:a16="http://schemas.microsoft.com/office/drawing/2014/main" id="{02328909-9C60-B03C-D1CE-C5C15A4F5A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987" name="Würfel 986">
                          <a:extLst>
                            <a:ext uri="{FF2B5EF4-FFF2-40B4-BE49-F238E27FC236}">
                              <a16:creationId xmlns:a16="http://schemas.microsoft.com/office/drawing/2014/main" id="{2AAE4493-C067-5FCD-9B9F-1A7679C186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88" name="Würfel 987">
                          <a:extLst>
                            <a:ext uri="{FF2B5EF4-FFF2-40B4-BE49-F238E27FC236}">
                              <a16:creationId xmlns:a16="http://schemas.microsoft.com/office/drawing/2014/main" id="{D87ED2F6-BCC3-85B3-875C-176BB10334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89" name="Würfel 988">
                          <a:extLst>
                            <a:ext uri="{FF2B5EF4-FFF2-40B4-BE49-F238E27FC236}">
                              <a16:creationId xmlns:a16="http://schemas.microsoft.com/office/drawing/2014/main" id="{C710ACAA-78BA-6B87-9B66-52974B5001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90" name="Würfel 989">
                          <a:extLst>
                            <a:ext uri="{FF2B5EF4-FFF2-40B4-BE49-F238E27FC236}">
                              <a16:creationId xmlns:a16="http://schemas.microsoft.com/office/drawing/2014/main" id="{38E907D8-832D-10A6-4FEE-260AFFFE6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977" name="Gruppieren 976">
                        <a:extLst>
                          <a:ext uri="{FF2B5EF4-FFF2-40B4-BE49-F238E27FC236}">
                            <a16:creationId xmlns:a16="http://schemas.microsoft.com/office/drawing/2014/main" id="{977F629E-0CBB-1E63-DD44-A46DEF45ED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983" name="Würfel 982">
                          <a:extLst>
                            <a:ext uri="{FF2B5EF4-FFF2-40B4-BE49-F238E27FC236}">
                              <a16:creationId xmlns:a16="http://schemas.microsoft.com/office/drawing/2014/main" id="{D3AA0566-E005-E1E5-4600-8CEC0D5C9A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84" name="Würfel 983">
                          <a:extLst>
                            <a:ext uri="{FF2B5EF4-FFF2-40B4-BE49-F238E27FC236}">
                              <a16:creationId xmlns:a16="http://schemas.microsoft.com/office/drawing/2014/main" id="{58F61559-C86E-B719-409F-CE5E1600D3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85" name="Würfel 984">
                          <a:extLst>
                            <a:ext uri="{FF2B5EF4-FFF2-40B4-BE49-F238E27FC236}">
                              <a16:creationId xmlns:a16="http://schemas.microsoft.com/office/drawing/2014/main" id="{95D7BD57-0F64-7540-4B5A-DA18E7B893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86" name="Würfel 985">
                          <a:extLst>
                            <a:ext uri="{FF2B5EF4-FFF2-40B4-BE49-F238E27FC236}">
                              <a16:creationId xmlns:a16="http://schemas.microsoft.com/office/drawing/2014/main" id="{D3662BC7-2FEE-31B0-621D-81967A624B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978" name="Gruppieren 977">
                        <a:extLst>
                          <a:ext uri="{FF2B5EF4-FFF2-40B4-BE49-F238E27FC236}">
                            <a16:creationId xmlns:a16="http://schemas.microsoft.com/office/drawing/2014/main" id="{F34F925A-9BAC-15F7-C349-0CA446ABE3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979" name="Würfel 978">
                          <a:extLst>
                            <a:ext uri="{FF2B5EF4-FFF2-40B4-BE49-F238E27FC236}">
                              <a16:creationId xmlns:a16="http://schemas.microsoft.com/office/drawing/2014/main" id="{C61B777C-B488-C8C7-67B4-A2E2C562D6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80" name="Würfel 979">
                          <a:extLst>
                            <a:ext uri="{FF2B5EF4-FFF2-40B4-BE49-F238E27FC236}">
                              <a16:creationId xmlns:a16="http://schemas.microsoft.com/office/drawing/2014/main" id="{7108A44A-AD95-0271-AAC4-7B7D503751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81" name="Würfel 980">
                          <a:extLst>
                            <a:ext uri="{FF2B5EF4-FFF2-40B4-BE49-F238E27FC236}">
                              <a16:creationId xmlns:a16="http://schemas.microsoft.com/office/drawing/2014/main" id="{DE5AEB9E-C26B-A28B-6086-FC2F81A01D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82" name="Würfel 981">
                          <a:extLst>
                            <a:ext uri="{FF2B5EF4-FFF2-40B4-BE49-F238E27FC236}">
                              <a16:creationId xmlns:a16="http://schemas.microsoft.com/office/drawing/2014/main" id="{EB8C6E5B-1343-6000-EE5D-5C4A14C896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941" name="Gruppieren 940">
                    <a:extLst>
                      <a:ext uri="{FF2B5EF4-FFF2-40B4-BE49-F238E27FC236}">
                        <a16:creationId xmlns:a16="http://schemas.microsoft.com/office/drawing/2014/main" id="{AB91304F-FEC3-456B-430D-7E0940118FFA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273750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942" name="Gruppieren 941">
                      <a:extLst>
                        <a:ext uri="{FF2B5EF4-FFF2-40B4-BE49-F238E27FC236}">
                          <a16:creationId xmlns:a16="http://schemas.microsoft.com/office/drawing/2014/main" id="{4BB3AB33-D6B4-2889-3583-D8FD4FD66A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959" name="Gruppieren 958">
                        <a:extLst>
                          <a:ext uri="{FF2B5EF4-FFF2-40B4-BE49-F238E27FC236}">
                            <a16:creationId xmlns:a16="http://schemas.microsoft.com/office/drawing/2014/main" id="{2544B1BA-B01D-1E06-0D96-B462E95085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970" name="Würfel 969">
                          <a:extLst>
                            <a:ext uri="{FF2B5EF4-FFF2-40B4-BE49-F238E27FC236}">
                              <a16:creationId xmlns:a16="http://schemas.microsoft.com/office/drawing/2014/main" id="{AE8F95F5-63AD-87B6-9E34-445C4E6BAB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71" name="Würfel 970">
                          <a:extLst>
                            <a:ext uri="{FF2B5EF4-FFF2-40B4-BE49-F238E27FC236}">
                              <a16:creationId xmlns:a16="http://schemas.microsoft.com/office/drawing/2014/main" id="{8C7E29BE-B931-3FB5-7802-DB8D723315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72" name="Würfel 971">
                          <a:extLst>
                            <a:ext uri="{FF2B5EF4-FFF2-40B4-BE49-F238E27FC236}">
                              <a16:creationId xmlns:a16="http://schemas.microsoft.com/office/drawing/2014/main" id="{FFA20582-DA9C-122A-1953-45E13AD826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73" name="Würfel 972">
                          <a:extLst>
                            <a:ext uri="{FF2B5EF4-FFF2-40B4-BE49-F238E27FC236}">
                              <a16:creationId xmlns:a16="http://schemas.microsoft.com/office/drawing/2014/main" id="{787A9DFD-931A-8F16-4DA0-1B677E4FCF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960" name="Gruppieren 959">
                        <a:extLst>
                          <a:ext uri="{FF2B5EF4-FFF2-40B4-BE49-F238E27FC236}">
                            <a16:creationId xmlns:a16="http://schemas.microsoft.com/office/drawing/2014/main" id="{485B8C38-0FD8-B7FF-8F7B-CB0367D59C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966" name="Würfel 965">
                          <a:extLst>
                            <a:ext uri="{FF2B5EF4-FFF2-40B4-BE49-F238E27FC236}">
                              <a16:creationId xmlns:a16="http://schemas.microsoft.com/office/drawing/2014/main" id="{F1F548B1-E241-6CF2-E61B-AD2D8DF2AF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67" name="Würfel 966">
                          <a:extLst>
                            <a:ext uri="{FF2B5EF4-FFF2-40B4-BE49-F238E27FC236}">
                              <a16:creationId xmlns:a16="http://schemas.microsoft.com/office/drawing/2014/main" id="{661BBD8C-35FD-3713-B1BD-E7FEFDD23E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68" name="Würfel 967">
                          <a:extLst>
                            <a:ext uri="{FF2B5EF4-FFF2-40B4-BE49-F238E27FC236}">
                              <a16:creationId xmlns:a16="http://schemas.microsoft.com/office/drawing/2014/main" id="{270CFC52-F075-9719-4CBC-B9AF54F0FD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69" name="Würfel 968">
                          <a:extLst>
                            <a:ext uri="{FF2B5EF4-FFF2-40B4-BE49-F238E27FC236}">
                              <a16:creationId xmlns:a16="http://schemas.microsoft.com/office/drawing/2014/main" id="{97E7D74B-142F-42A7-D130-951EDEED33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961" name="Gruppieren 960">
                        <a:extLst>
                          <a:ext uri="{FF2B5EF4-FFF2-40B4-BE49-F238E27FC236}">
                            <a16:creationId xmlns:a16="http://schemas.microsoft.com/office/drawing/2014/main" id="{DD316C9C-DAF0-D569-D466-66D2E0C49B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962" name="Würfel 961">
                          <a:extLst>
                            <a:ext uri="{FF2B5EF4-FFF2-40B4-BE49-F238E27FC236}">
                              <a16:creationId xmlns:a16="http://schemas.microsoft.com/office/drawing/2014/main" id="{4E016D27-B69B-739C-55A6-DAD23E0804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63" name="Würfel 962">
                          <a:extLst>
                            <a:ext uri="{FF2B5EF4-FFF2-40B4-BE49-F238E27FC236}">
                              <a16:creationId xmlns:a16="http://schemas.microsoft.com/office/drawing/2014/main" id="{51956646-3442-7AAD-29AE-E1D8B05E48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64" name="Würfel 963">
                          <a:extLst>
                            <a:ext uri="{FF2B5EF4-FFF2-40B4-BE49-F238E27FC236}">
                              <a16:creationId xmlns:a16="http://schemas.microsoft.com/office/drawing/2014/main" id="{89E8ADB1-E092-7771-CB98-73599D1723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65" name="Würfel 964">
                          <a:extLst>
                            <a:ext uri="{FF2B5EF4-FFF2-40B4-BE49-F238E27FC236}">
                              <a16:creationId xmlns:a16="http://schemas.microsoft.com/office/drawing/2014/main" id="{21AC2C44-199A-B1CB-8EE0-3B62B03E6D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943" name="Gruppieren 942">
                      <a:extLst>
                        <a:ext uri="{FF2B5EF4-FFF2-40B4-BE49-F238E27FC236}">
                          <a16:creationId xmlns:a16="http://schemas.microsoft.com/office/drawing/2014/main" id="{33511F86-78B1-139F-B25C-3A320C371A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944" name="Gruppieren 943">
                        <a:extLst>
                          <a:ext uri="{FF2B5EF4-FFF2-40B4-BE49-F238E27FC236}">
                            <a16:creationId xmlns:a16="http://schemas.microsoft.com/office/drawing/2014/main" id="{4A1727F3-73C8-4826-ED50-4B9AB28684F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955" name="Würfel 954">
                          <a:extLst>
                            <a:ext uri="{FF2B5EF4-FFF2-40B4-BE49-F238E27FC236}">
                              <a16:creationId xmlns:a16="http://schemas.microsoft.com/office/drawing/2014/main" id="{393AB13D-E325-5EFD-A744-625761FE25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56" name="Würfel 955">
                          <a:extLst>
                            <a:ext uri="{FF2B5EF4-FFF2-40B4-BE49-F238E27FC236}">
                              <a16:creationId xmlns:a16="http://schemas.microsoft.com/office/drawing/2014/main" id="{067D79CD-348E-5A0C-507D-3241FFCBCE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57" name="Würfel 956">
                          <a:extLst>
                            <a:ext uri="{FF2B5EF4-FFF2-40B4-BE49-F238E27FC236}">
                              <a16:creationId xmlns:a16="http://schemas.microsoft.com/office/drawing/2014/main" id="{EA81E592-6986-A6C6-3E9A-3CD1EABDFE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58" name="Würfel 957">
                          <a:extLst>
                            <a:ext uri="{FF2B5EF4-FFF2-40B4-BE49-F238E27FC236}">
                              <a16:creationId xmlns:a16="http://schemas.microsoft.com/office/drawing/2014/main" id="{5FAE92EC-3268-E130-8877-8EE0A5E238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945" name="Gruppieren 944">
                        <a:extLst>
                          <a:ext uri="{FF2B5EF4-FFF2-40B4-BE49-F238E27FC236}">
                            <a16:creationId xmlns:a16="http://schemas.microsoft.com/office/drawing/2014/main" id="{C87CB784-7A84-46AA-DB76-7C3E4D1947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951" name="Würfel 950">
                          <a:extLst>
                            <a:ext uri="{FF2B5EF4-FFF2-40B4-BE49-F238E27FC236}">
                              <a16:creationId xmlns:a16="http://schemas.microsoft.com/office/drawing/2014/main" id="{FBC1FEAF-79FC-E1A9-3E11-0BBA7E244D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52" name="Würfel 951">
                          <a:extLst>
                            <a:ext uri="{FF2B5EF4-FFF2-40B4-BE49-F238E27FC236}">
                              <a16:creationId xmlns:a16="http://schemas.microsoft.com/office/drawing/2014/main" id="{5FDAF12E-3616-D658-1807-A0DB886CF7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53" name="Würfel 952">
                          <a:extLst>
                            <a:ext uri="{FF2B5EF4-FFF2-40B4-BE49-F238E27FC236}">
                              <a16:creationId xmlns:a16="http://schemas.microsoft.com/office/drawing/2014/main" id="{58C3BD1C-D170-790A-8809-9BE807F34F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54" name="Würfel 953">
                          <a:extLst>
                            <a:ext uri="{FF2B5EF4-FFF2-40B4-BE49-F238E27FC236}">
                              <a16:creationId xmlns:a16="http://schemas.microsoft.com/office/drawing/2014/main" id="{4357FD12-984E-A661-3E4A-E7C66ED25D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946" name="Gruppieren 945">
                        <a:extLst>
                          <a:ext uri="{FF2B5EF4-FFF2-40B4-BE49-F238E27FC236}">
                            <a16:creationId xmlns:a16="http://schemas.microsoft.com/office/drawing/2014/main" id="{6DCE872E-EA01-D593-8E63-8EC86EA134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947" name="Würfel 946">
                          <a:extLst>
                            <a:ext uri="{FF2B5EF4-FFF2-40B4-BE49-F238E27FC236}">
                              <a16:creationId xmlns:a16="http://schemas.microsoft.com/office/drawing/2014/main" id="{5FAE38FC-5EB4-C3BD-DD3C-0E6B2EFF17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48" name="Würfel 947">
                          <a:extLst>
                            <a:ext uri="{FF2B5EF4-FFF2-40B4-BE49-F238E27FC236}">
                              <a16:creationId xmlns:a16="http://schemas.microsoft.com/office/drawing/2014/main" id="{943E909C-CEF6-B7A1-673C-5D424E4B40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49" name="Würfel 948">
                          <a:extLst>
                            <a:ext uri="{FF2B5EF4-FFF2-40B4-BE49-F238E27FC236}">
                              <a16:creationId xmlns:a16="http://schemas.microsoft.com/office/drawing/2014/main" id="{5D882E51-73A7-5B7A-AC3A-B52CEDE1E0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50" name="Würfel 949">
                          <a:extLst>
                            <a:ext uri="{FF2B5EF4-FFF2-40B4-BE49-F238E27FC236}">
                              <a16:creationId xmlns:a16="http://schemas.microsoft.com/office/drawing/2014/main" id="{A7707719-7434-DA0F-A6CF-0916792F06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1070" name="Gruppieren 1069">
                  <a:extLst>
                    <a:ext uri="{FF2B5EF4-FFF2-40B4-BE49-F238E27FC236}">
                      <a16:creationId xmlns:a16="http://schemas.microsoft.com/office/drawing/2014/main" id="{205908ED-8A09-516E-61C9-209214DAEDD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333043" y="2447392"/>
                  <a:ext cx="1340823" cy="1341831"/>
                  <a:chOff x="5259150" y="2273750"/>
                  <a:chExt cx="1631412" cy="1632638"/>
                </a:xfrm>
                <a:solidFill>
                  <a:schemeClr val="accent1">
                    <a:lumMod val="75000"/>
                    <a:alpha val="85000"/>
                  </a:schemeClr>
                </a:solidFill>
              </p:grpSpPr>
              <p:grpSp>
                <p:nvGrpSpPr>
                  <p:cNvPr id="1071" name="Gruppieren 1070">
                    <a:extLst>
                      <a:ext uri="{FF2B5EF4-FFF2-40B4-BE49-F238E27FC236}">
                        <a16:creationId xmlns:a16="http://schemas.microsoft.com/office/drawing/2014/main" id="{44807B73-B2C5-B281-CD27-37A274848CEE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1171" name="Gruppieren 1170">
                      <a:extLst>
                        <a:ext uri="{FF2B5EF4-FFF2-40B4-BE49-F238E27FC236}">
                          <a16:creationId xmlns:a16="http://schemas.microsoft.com/office/drawing/2014/main" id="{14EEF176-C6CA-0E19-C5FD-B9688EB990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1188" name="Gruppieren 1187">
                        <a:extLst>
                          <a:ext uri="{FF2B5EF4-FFF2-40B4-BE49-F238E27FC236}">
                            <a16:creationId xmlns:a16="http://schemas.microsoft.com/office/drawing/2014/main" id="{883FAAB3-C256-CF58-3295-61E3EE0450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199" name="Würfel 1198">
                          <a:extLst>
                            <a:ext uri="{FF2B5EF4-FFF2-40B4-BE49-F238E27FC236}">
                              <a16:creationId xmlns:a16="http://schemas.microsoft.com/office/drawing/2014/main" id="{A44E5635-9B9B-8D33-7BE7-8BE94A8F03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00" name="Würfel 1199">
                          <a:extLst>
                            <a:ext uri="{FF2B5EF4-FFF2-40B4-BE49-F238E27FC236}">
                              <a16:creationId xmlns:a16="http://schemas.microsoft.com/office/drawing/2014/main" id="{37A64B97-5DA5-401D-C96F-EE606F9CFF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01" name="Würfel 1200">
                          <a:extLst>
                            <a:ext uri="{FF2B5EF4-FFF2-40B4-BE49-F238E27FC236}">
                              <a16:creationId xmlns:a16="http://schemas.microsoft.com/office/drawing/2014/main" id="{431D8A6F-2DDE-113F-5543-4FE64002C0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02" name="Würfel 1201">
                          <a:extLst>
                            <a:ext uri="{FF2B5EF4-FFF2-40B4-BE49-F238E27FC236}">
                              <a16:creationId xmlns:a16="http://schemas.microsoft.com/office/drawing/2014/main" id="{0094510E-5DAC-445B-2680-6F8E3E8E49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189" name="Gruppieren 1188">
                        <a:extLst>
                          <a:ext uri="{FF2B5EF4-FFF2-40B4-BE49-F238E27FC236}">
                            <a16:creationId xmlns:a16="http://schemas.microsoft.com/office/drawing/2014/main" id="{A5AC01EA-2B4B-1665-66DD-37A8D22781E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195" name="Würfel 1194">
                          <a:extLst>
                            <a:ext uri="{FF2B5EF4-FFF2-40B4-BE49-F238E27FC236}">
                              <a16:creationId xmlns:a16="http://schemas.microsoft.com/office/drawing/2014/main" id="{4A37AC9F-18DA-EECF-C534-5150C3BF3C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96" name="Würfel 1195">
                          <a:extLst>
                            <a:ext uri="{FF2B5EF4-FFF2-40B4-BE49-F238E27FC236}">
                              <a16:creationId xmlns:a16="http://schemas.microsoft.com/office/drawing/2014/main" id="{153F164A-D831-5D8D-314F-30E6B4B0D1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97" name="Würfel 1196">
                          <a:extLst>
                            <a:ext uri="{FF2B5EF4-FFF2-40B4-BE49-F238E27FC236}">
                              <a16:creationId xmlns:a16="http://schemas.microsoft.com/office/drawing/2014/main" id="{D9B00A91-A3A2-CE74-DF61-70015B22E3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98" name="Würfel 1197">
                          <a:extLst>
                            <a:ext uri="{FF2B5EF4-FFF2-40B4-BE49-F238E27FC236}">
                              <a16:creationId xmlns:a16="http://schemas.microsoft.com/office/drawing/2014/main" id="{91F6149E-D181-24F3-6840-AB1A6C8FB5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190" name="Gruppieren 1189">
                        <a:extLst>
                          <a:ext uri="{FF2B5EF4-FFF2-40B4-BE49-F238E27FC236}">
                            <a16:creationId xmlns:a16="http://schemas.microsoft.com/office/drawing/2014/main" id="{8A84B2A5-64AB-5693-CCCD-330D77D500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191" name="Würfel 1190">
                          <a:extLst>
                            <a:ext uri="{FF2B5EF4-FFF2-40B4-BE49-F238E27FC236}">
                              <a16:creationId xmlns:a16="http://schemas.microsoft.com/office/drawing/2014/main" id="{52C95BDD-61AA-B23E-DA05-32A081CD95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92" name="Würfel 1191">
                          <a:extLst>
                            <a:ext uri="{FF2B5EF4-FFF2-40B4-BE49-F238E27FC236}">
                              <a16:creationId xmlns:a16="http://schemas.microsoft.com/office/drawing/2014/main" id="{E590DACC-31C4-A75D-01C8-E70D871A6B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93" name="Würfel 1192">
                          <a:extLst>
                            <a:ext uri="{FF2B5EF4-FFF2-40B4-BE49-F238E27FC236}">
                              <a16:creationId xmlns:a16="http://schemas.microsoft.com/office/drawing/2014/main" id="{36EFE330-CD7A-F91F-CFD4-E55FD06958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94" name="Würfel 1193">
                          <a:extLst>
                            <a:ext uri="{FF2B5EF4-FFF2-40B4-BE49-F238E27FC236}">
                              <a16:creationId xmlns:a16="http://schemas.microsoft.com/office/drawing/2014/main" id="{C019A100-1E82-5D29-B069-37823EF727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72" name="Gruppieren 1171">
                      <a:extLst>
                        <a:ext uri="{FF2B5EF4-FFF2-40B4-BE49-F238E27FC236}">
                          <a16:creationId xmlns:a16="http://schemas.microsoft.com/office/drawing/2014/main" id="{9509ACBE-89C7-B95B-81D6-669BA3B863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1173" name="Gruppieren 1172">
                        <a:extLst>
                          <a:ext uri="{FF2B5EF4-FFF2-40B4-BE49-F238E27FC236}">
                            <a16:creationId xmlns:a16="http://schemas.microsoft.com/office/drawing/2014/main" id="{CF500EF5-916A-397C-D3C9-0C46A15572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184" name="Würfel 1183">
                          <a:extLst>
                            <a:ext uri="{FF2B5EF4-FFF2-40B4-BE49-F238E27FC236}">
                              <a16:creationId xmlns:a16="http://schemas.microsoft.com/office/drawing/2014/main" id="{9C57EB6B-4455-6404-7910-187CCB11F5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85" name="Würfel 1184">
                          <a:extLst>
                            <a:ext uri="{FF2B5EF4-FFF2-40B4-BE49-F238E27FC236}">
                              <a16:creationId xmlns:a16="http://schemas.microsoft.com/office/drawing/2014/main" id="{B9024328-DB52-648D-6D01-27FA30AED6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86" name="Würfel 1185">
                          <a:extLst>
                            <a:ext uri="{FF2B5EF4-FFF2-40B4-BE49-F238E27FC236}">
                              <a16:creationId xmlns:a16="http://schemas.microsoft.com/office/drawing/2014/main" id="{08E4E7E8-E323-7D1E-9BC8-5313D6081A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87" name="Würfel 1186">
                          <a:extLst>
                            <a:ext uri="{FF2B5EF4-FFF2-40B4-BE49-F238E27FC236}">
                              <a16:creationId xmlns:a16="http://schemas.microsoft.com/office/drawing/2014/main" id="{D81D1736-8B5E-878C-5CB2-0EDC78DD7D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174" name="Gruppieren 1173">
                        <a:extLst>
                          <a:ext uri="{FF2B5EF4-FFF2-40B4-BE49-F238E27FC236}">
                            <a16:creationId xmlns:a16="http://schemas.microsoft.com/office/drawing/2014/main" id="{F6304562-23CB-8B70-E3A9-24A470D1DC2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180" name="Würfel 1179">
                          <a:extLst>
                            <a:ext uri="{FF2B5EF4-FFF2-40B4-BE49-F238E27FC236}">
                              <a16:creationId xmlns:a16="http://schemas.microsoft.com/office/drawing/2014/main" id="{43ADF1D7-2F2E-67A5-89F7-874291A9CD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81" name="Würfel 1180">
                          <a:extLst>
                            <a:ext uri="{FF2B5EF4-FFF2-40B4-BE49-F238E27FC236}">
                              <a16:creationId xmlns:a16="http://schemas.microsoft.com/office/drawing/2014/main" id="{5D5C05BF-A51A-74AF-59CF-7E0397FD49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82" name="Würfel 1181">
                          <a:extLst>
                            <a:ext uri="{FF2B5EF4-FFF2-40B4-BE49-F238E27FC236}">
                              <a16:creationId xmlns:a16="http://schemas.microsoft.com/office/drawing/2014/main" id="{B6031500-C8A5-421B-A15E-94923FA088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83" name="Würfel 1182">
                          <a:extLst>
                            <a:ext uri="{FF2B5EF4-FFF2-40B4-BE49-F238E27FC236}">
                              <a16:creationId xmlns:a16="http://schemas.microsoft.com/office/drawing/2014/main" id="{237F0426-6801-B748-FB0D-FC2E08BBD1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175" name="Gruppieren 1174">
                        <a:extLst>
                          <a:ext uri="{FF2B5EF4-FFF2-40B4-BE49-F238E27FC236}">
                            <a16:creationId xmlns:a16="http://schemas.microsoft.com/office/drawing/2014/main" id="{1FD36951-4199-1980-6A10-DD33BAA719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176" name="Würfel 1175">
                          <a:extLst>
                            <a:ext uri="{FF2B5EF4-FFF2-40B4-BE49-F238E27FC236}">
                              <a16:creationId xmlns:a16="http://schemas.microsoft.com/office/drawing/2014/main" id="{3D202222-3BC3-7207-30DA-8EA8ABA5D6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77" name="Würfel 1176">
                          <a:extLst>
                            <a:ext uri="{FF2B5EF4-FFF2-40B4-BE49-F238E27FC236}">
                              <a16:creationId xmlns:a16="http://schemas.microsoft.com/office/drawing/2014/main" id="{15E2CFC0-81FC-A684-C9AE-8EAFCE390A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78" name="Würfel 1177">
                          <a:extLst>
                            <a:ext uri="{FF2B5EF4-FFF2-40B4-BE49-F238E27FC236}">
                              <a16:creationId xmlns:a16="http://schemas.microsoft.com/office/drawing/2014/main" id="{5F89C4A2-60BF-34F1-C2FB-B61030C692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79" name="Würfel 1178">
                          <a:extLst>
                            <a:ext uri="{FF2B5EF4-FFF2-40B4-BE49-F238E27FC236}">
                              <a16:creationId xmlns:a16="http://schemas.microsoft.com/office/drawing/2014/main" id="{A774407B-8BCC-C476-DDA7-9AAB69B4C9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072" name="Gruppieren 1071">
                    <a:extLst>
                      <a:ext uri="{FF2B5EF4-FFF2-40B4-BE49-F238E27FC236}">
                        <a16:creationId xmlns:a16="http://schemas.microsoft.com/office/drawing/2014/main" id="{C78A4DC5-8CC2-E311-C215-C4A56CC0818C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816225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1139" name="Gruppieren 1138">
                      <a:extLst>
                        <a:ext uri="{FF2B5EF4-FFF2-40B4-BE49-F238E27FC236}">
                          <a16:creationId xmlns:a16="http://schemas.microsoft.com/office/drawing/2014/main" id="{55BAEFD2-1363-74F3-99A3-321388CA72F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1156" name="Gruppieren 1155">
                        <a:extLst>
                          <a:ext uri="{FF2B5EF4-FFF2-40B4-BE49-F238E27FC236}">
                            <a16:creationId xmlns:a16="http://schemas.microsoft.com/office/drawing/2014/main" id="{82747336-1DED-C6E8-5DD4-FBFD4F25328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167" name="Würfel 1166">
                          <a:extLst>
                            <a:ext uri="{FF2B5EF4-FFF2-40B4-BE49-F238E27FC236}">
                              <a16:creationId xmlns:a16="http://schemas.microsoft.com/office/drawing/2014/main" id="{89D1AFEC-3175-CC8A-AF65-8B6EB99F36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68" name="Würfel 1167">
                          <a:extLst>
                            <a:ext uri="{FF2B5EF4-FFF2-40B4-BE49-F238E27FC236}">
                              <a16:creationId xmlns:a16="http://schemas.microsoft.com/office/drawing/2014/main" id="{BEEFE96A-9907-30AE-2277-DE69712B0F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69" name="Würfel 1168">
                          <a:extLst>
                            <a:ext uri="{FF2B5EF4-FFF2-40B4-BE49-F238E27FC236}">
                              <a16:creationId xmlns:a16="http://schemas.microsoft.com/office/drawing/2014/main" id="{85BB5D0A-2812-A507-6AD7-EE7ED9D232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70" name="Würfel 1169">
                          <a:extLst>
                            <a:ext uri="{FF2B5EF4-FFF2-40B4-BE49-F238E27FC236}">
                              <a16:creationId xmlns:a16="http://schemas.microsoft.com/office/drawing/2014/main" id="{AE7FD5F8-4827-475B-D17E-1921494E60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157" name="Gruppieren 1156">
                        <a:extLst>
                          <a:ext uri="{FF2B5EF4-FFF2-40B4-BE49-F238E27FC236}">
                            <a16:creationId xmlns:a16="http://schemas.microsoft.com/office/drawing/2014/main" id="{3F794EA5-4B4A-10FF-311F-64BF4626FB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163" name="Würfel 1162">
                          <a:extLst>
                            <a:ext uri="{FF2B5EF4-FFF2-40B4-BE49-F238E27FC236}">
                              <a16:creationId xmlns:a16="http://schemas.microsoft.com/office/drawing/2014/main" id="{F10BE958-EC08-EC73-7A84-9043415C31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64" name="Würfel 1163">
                          <a:extLst>
                            <a:ext uri="{FF2B5EF4-FFF2-40B4-BE49-F238E27FC236}">
                              <a16:creationId xmlns:a16="http://schemas.microsoft.com/office/drawing/2014/main" id="{C380D5FD-C00F-8049-340B-07A867764D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65" name="Würfel 1164">
                          <a:extLst>
                            <a:ext uri="{FF2B5EF4-FFF2-40B4-BE49-F238E27FC236}">
                              <a16:creationId xmlns:a16="http://schemas.microsoft.com/office/drawing/2014/main" id="{C1893C1C-1AEA-E64A-FD31-1B90828A89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66" name="Würfel 1165">
                          <a:extLst>
                            <a:ext uri="{FF2B5EF4-FFF2-40B4-BE49-F238E27FC236}">
                              <a16:creationId xmlns:a16="http://schemas.microsoft.com/office/drawing/2014/main" id="{F089BBD8-36F6-494D-63A0-BCC94BA837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158" name="Gruppieren 1157">
                        <a:extLst>
                          <a:ext uri="{FF2B5EF4-FFF2-40B4-BE49-F238E27FC236}">
                            <a16:creationId xmlns:a16="http://schemas.microsoft.com/office/drawing/2014/main" id="{4BE3EDAE-5D28-14E3-BA35-0388DE0BCB8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159" name="Würfel 1158">
                          <a:extLst>
                            <a:ext uri="{FF2B5EF4-FFF2-40B4-BE49-F238E27FC236}">
                              <a16:creationId xmlns:a16="http://schemas.microsoft.com/office/drawing/2014/main" id="{DF59637B-1D5C-AC75-D2A2-CFBB899564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60" name="Würfel 1159">
                          <a:extLst>
                            <a:ext uri="{FF2B5EF4-FFF2-40B4-BE49-F238E27FC236}">
                              <a16:creationId xmlns:a16="http://schemas.microsoft.com/office/drawing/2014/main" id="{D1106B49-371A-2906-1C72-6F1D5E2C64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61" name="Würfel 1160">
                          <a:extLst>
                            <a:ext uri="{FF2B5EF4-FFF2-40B4-BE49-F238E27FC236}">
                              <a16:creationId xmlns:a16="http://schemas.microsoft.com/office/drawing/2014/main" id="{8B3B36D8-CCA7-FEED-3EBB-8784713BC9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62" name="Würfel 1161">
                          <a:extLst>
                            <a:ext uri="{FF2B5EF4-FFF2-40B4-BE49-F238E27FC236}">
                              <a16:creationId xmlns:a16="http://schemas.microsoft.com/office/drawing/2014/main" id="{3436EC99-EFCA-6DFF-78D1-4EC3B53351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40" name="Gruppieren 1139">
                      <a:extLst>
                        <a:ext uri="{FF2B5EF4-FFF2-40B4-BE49-F238E27FC236}">
                          <a16:creationId xmlns:a16="http://schemas.microsoft.com/office/drawing/2014/main" id="{C6F41C6A-48A0-7DDB-7F89-4F0D477B0D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1141" name="Gruppieren 1140">
                        <a:extLst>
                          <a:ext uri="{FF2B5EF4-FFF2-40B4-BE49-F238E27FC236}">
                            <a16:creationId xmlns:a16="http://schemas.microsoft.com/office/drawing/2014/main" id="{B41D5A4C-562C-7BB4-9115-14719A57C2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152" name="Würfel 1151">
                          <a:extLst>
                            <a:ext uri="{FF2B5EF4-FFF2-40B4-BE49-F238E27FC236}">
                              <a16:creationId xmlns:a16="http://schemas.microsoft.com/office/drawing/2014/main" id="{D48B255F-BFD5-59FB-196C-A69A8B13C7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53" name="Würfel 1152">
                          <a:extLst>
                            <a:ext uri="{FF2B5EF4-FFF2-40B4-BE49-F238E27FC236}">
                              <a16:creationId xmlns:a16="http://schemas.microsoft.com/office/drawing/2014/main" id="{2B99ECB3-C8F1-5CE3-9F9F-CBFE83BC35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54" name="Würfel 1153">
                          <a:extLst>
                            <a:ext uri="{FF2B5EF4-FFF2-40B4-BE49-F238E27FC236}">
                              <a16:creationId xmlns:a16="http://schemas.microsoft.com/office/drawing/2014/main" id="{F755F43B-A86B-1086-2ECE-B7321772AB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55" name="Würfel 1154">
                          <a:extLst>
                            <a:ext uri="{FF2B5EF4-FFF2-40B4-BE49-F238E27FC236}">
                              <a16:creationId xmlns:a16="http://schemas.microsoft.com/office/drawing/2014/main" id="{E7B9B323-4B0F-707B-A9A3-B098341EEB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142" name="Gruppieren 1141">
                        <a:extLst>
                          <a:ext uri="{FF2B5EF4-FFF2-40B4-BE49-F238E27FC236}">
                            <a16:creationId xmlns:a16="http://schemas.microsoft.com/office/drawing/2014/main" id="{2D0C6EE6-A2F7-4D54-B25C-BC5ED6BE53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148" name="Würfel 1147">
                          <a:extLst>
                            <a:ext uri="{FF2B5EF4-FFF2-40B4-BE49-F238E27FC236}">
                              <a16:creationId xmlns:a16="http://schemas.microsoft.com/office/drawing/2014/main" id="{084A9E23-6F5F-4714-EB87-2DF5D59BB8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49" name="Würfel 1148">
                          <a:extLst>
                            <a:ext uri="{FF2B5EF4-FFF2-40B4-BE49-F238E27FC236}">
                              <a16:creationId xmlns:a16="http://schemas.microsoft.com/office/drawing/2014/main" id="{CC3E5E3D-9422-CE48-E70D-7C6E352DAD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50" name="Würfel 1149">
                          <a:extLst>
                            <a:ext uri="{FF2B5EF4-FFF2-40B4-BE49-F238E27FC236}">
                              <a16:creationId xmlns:a16="http://schemas.microsoft.com/office/drawing/2014/main" id="{3416B7BC-672B-D8DF-843C-ED0F829D93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51" name="Würfel 1150">
                          <a:extLst>
                            <a:ext uri="{FF2B5EF4-FFF2-40B4-BE49-F238E27FC236}">
                              <a16:creationId xmlns:a16="http://schemas.microsoft.com/office/drawing/2014/main" id="{4CFD59CE-A8C1-8B70-A831-7F36FC7423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143" name="Gruppieren 1142">
                        <a:extLst>
                          <a:ext uri="{FF2B5EF4-FFF2-40B4-BE49-F238E27FC236}">
                            <a16:creationId xmlns:a16="http://schemas.microsoft.com/office/drawing/2014/main" id="{45C68116-64BB-1494-87F2-B605079740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144" name="Würfel 1143">
                          <a:extLst>
                            <a:ext uri="{FF2B5EF4-FFF2-40B4-BE49-F238E27FC236}">
                              <a16:creationId xmlns:a16="http://schemas.microsoft.com/office/drawing/2014/main" id="{65069A56-7AF6-7BCF-8554-DB1D90E325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45" name="Würfel 1144">
                          <a:extLst>
                            <a:ext uri="{FF2B5EF4-FFF2-40B4-BE49-F238E27FC236}">
                              <a16:creationId xmlns:a16="http://schemas.microsoft.com/office/drawing/2014/main" id="{9FFFD2A9-913D-19ED-4BEB-BF1F2D243D7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46" name="Würfel 1145">
                          <a:extLst>
                            <a:ext uri="{FF2B5EF4-FFF2-40B4-BE49-F238E27FC236}">
                              <a16:creationId xmlns:a16="http://schemas.microsoft.com/office/drawing/2014/main" id="{E44705AC-D29C-FD78-D3C6-8EFD43A1DA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47" name="Würfel 1146">
                          <a:extLst>
                            <a:ext uri="{FF2B5EF4-FFF2-40B4-BE49-F238E27FC236}">
                              <a16:creationId xmlns:a16="http://schemas.microsoft.com/office/drawing/2014/main" id="{053C665D-2CF3-E1A5-A48E-049959C766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073" name="Gruppieren 1072">
                    <a:extLst>
                      <a:ext uri="{FF2B5EF4-FFF2-40B4-BE49-F238E27FC236}">
                        <a16:creationId xmlns:a16="http://schemas.microsoft.com/office/drawing/2014/main" id="{9FE72A65-72A5-EBB5-F3C1-83FDF8B1BE99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542922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1107" name="Gruppieren 1106">
                      <a:extLst>
                        <a:ext uri="{FF2B5EF4-FFF2-40B4-BE49-F238E27FC236}">
                          <a16:creationId xmlns:a16="http://schemas.microsoft.com/office/drawing/2014/main" id="{18846348-06CB-3FCA-A613-8366D13CF4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1124" name="Gruppieren 1123">
                        <a:extLst>
                          <a:ext uri="{FF2B5EF4-FFF2-40B4-BE49-F238E27FC236}">
                            <a16:creationId xmlns:a16="http://schemas.microsoft.com/office/drawing/2014/main" id="{A79CB130-3E8D-3BBD-BF7E-917FAFAA75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135" name="Würfel 1134">
                          <a:extLst>
                            <a:ext uri="{FF2B5EF4-FFF2-40B4-BE49-F238E27FC236}">
                              <a16:creationId xmlns:a16="http://schemas.microsoft.com/office/drawing/2014/main" id="{375F0355-1BDC-35CA-3FDB-E4D976D9A5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36" name="Würfel 1135">
                          <a:extLst>
                            <a:ext uri="{FF2B5EF4-FFF2-40B4-BE49-F238E27FC236}">
                              <a16:creationId xmlns:a16="http://schemas.microsoft.com/office/drawing/2014/main" id="{3017C15C-8A74-6FFE-6E24-D65347FC6D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37" name="Würfel 1136">
                          <a:extLst>
                            <a:ext uri="{FF2B5EF4-FFF2-40B4-BE49-F238E27FC236}">
                              <a16:creationId xmlns:a16="http://schemas.microsoft.com/office/drawing/2014/main" id="{3BBF1F88-B5DC-D7AE-07B4-D76FD0E446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38" name="Würfel 1137">
                          <a:extLst>
                            <a:ext uri="{FF2B5EF4-FFF2-40B4-BE49-F238E27FC236}">
                              <a16:creationId xmlns:a16="http://schemas.microsoft.com/office/drawing/2014/main" id="{BD102BBD-FE7C-40C1-A742-51DF21C12A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125" name="Gruppieren 1124">
                        <a:extLst>
                          <a:ext uri="{FF2B5EF4-FFF2-40B4-BE49-F238E27FC236}">
                            <a16:creationId xmlns:a16="http://schemas.microsoft.com/office/drawing/2014/main" id="{AFD1CD45-C1E3-1CBE-3D5C-C27B6C22094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131" name="Würfel 1130">
                          <a:extLst>
                            <a:ext uri="{FF2B5EF4-FFF2-40B4-BE49-F238E27FC236}">
                              <a16:creationId xmlns:a16="http://schemas.microsoft.com/office/drawing/2014/main" id="{E68C17BF-141D-6670-A519-08E99871D7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32" name="Würfel 1131">
                          <a:extLst>
                            <a:ext uri="{FF2B5EF4-FFF2-40B4-BE49-F238E27FC236}">
                              <a16:creationId xmlns:a16="http://schemas.microsoft.com/office/drawing/2014/main" id="{7C687920-A25E-8B9E-ACDC-49F90C56C3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33" name="Würfel 1132">
                          <a:extLst>
                            <a:ext uri="{FF2B5EF4-FFF2-40B4-BE49-F238E27FC236}">
                              <a16:creationId xmlns:a16="http://schemas.microsoft.com/office/drawing/2014/main" id="{1E21B7AD-1FBF-1203-6400-4313F9E8CF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34" name="Würfel 1133">
                          <a:extLst>
                            <a:ext uri="{FF2B5EF4-FFF2-40B4-BE49-F238E27FC236}">
                              <a16:creationId xmlns:a16="http://schemas.microsoft.com/office/drawing/2014/main" id="{51FD1DE6-FC88-639B-1483-FAB6A4EA62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126" name="Gruppieren 1125">
                        <a:extLst>
                          <a:ext uri="{FF2B5EF4-FFF2-40B4-BE49-F238E27FC236}">
                            <a16:creationId xmlns:a16="http://schemas.microsoft.com/office/drawing/2014/main" id="{B94226FB-BF16-3EBB-4DF5-AE6AA1F2EA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127" name="Würfel 1126">
                          <a:extLst>
                            <a:ext uri="{FF2B5EF4-FFF2-40B4-BE49-F238E27FC236}">
                              <a16:creationId xmlns:a16="http://schemas.microsoft.com/office/drawing/2014/main" id="{2483CD39-9C46-3522-F1DF-AA5E427CED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28" name="Würfel 1127">
                          <a:extLst>
                            <a:ext uri="{FF2B5EF4-FFF2-40B4-BE49-F238E27FC236}">
                              <a16:creationId xmlns:a16="http://schemas.microsoft.com/office/drawing/2014/main" id="{17BC9BE4-ECD4-C32B-79D8-0300BC6B9B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29" name="Würfel 1128">
                          <a:extLst>
                            <a:ext uri="{FF2B5EF4-FFF2-40B4-BE49-F238E27FC236}">
                              <a16:creationId xmlns:a16="http://schemas.microsoft.com/office/drawing/2014/main" id="{377B300A-29CB-7532-CE69-35580277BF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30" name="Würfel 1129">
                          <a:extLst>
                            <a:ext uri="{FF2B5EF4-FFF2-40B4-BE49-F238E27FC236}">
                              <a16:creationId xmlns:a16="http://schemas.microsoft.com/office/drawing/2014/main" id="{82DFD318-196E-4CF4-8B6F-DA9059004E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108" name="Gruppieren 1107">
                      <a:extLst>
                        <a:ext uri="{FF2B5EF4-FFF2-40B4-BE49-F238E27FC236}">
                          <a16:creationId xmlns:a16="http://schemas.microsoft.com/office/drawing/2014/main" id="{0491F333-A386-5978-005B-29559E3D2C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1109" name="Gruppieren 1108">
                        <a:extLst>
                          <a:ext uri="{FF2B5EF4-FFF2-40B4-BE49-F238E27FC236}">
                            <a16:creationId xmlns:a16="http://schemas.microsoft.com/office/drawing/2014/main" id="{2BA13221-BF08-E619-FC84-FE36B74952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120" name="Würfel 1119">
                          <a:extLst>
                            <a:ext uri="{FF2B5EF4-FFF2-40B4-BE49-F238E27FC236}">
                              <a16:creationId xmlns:a16="http://schemas.microsoft.com/office/drawing/2014/main" id="{416DD641-E4E5-24E2-4255-3C512DF170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21" name="Würfel 1120">
                          <a:extLst>
                            <a:ext uri="{FF2B5EF4-FFF2-40B4-BE49-F238E27FC236}">
                              <a16:creationId xmlns:a16="http://schemas.microsoft.com/office/drawing/2014/main" id="{8D9C5F81-1BD3-F2DB-D792-DF4613DFA0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22" name="Würfel 1121">
                          <a:extLst>
                            <a:ext uri="{FF2B5EF4-FFF2-40B4-BE49-F238E27FC236}">
                              <a16:creationId xmlns:a16="http://schemas.microsoft.com/office/drawing/2014/main" id="{D5705CDF-B1D2-D28E-A25A-66599539E6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23" name="Würfel 1122">
                          <a:extLst>
                            <a:ext uri="{FF2B5EF4-FFF2-40B4-BE49-F238E27FC236}">
                              <a16:creationId xmlns:a16="http://schemas.microsoft.com/office/drawing/2014/main" id="{0C05DE05-8C8F-CA13-2FFB-CDEF1EB94F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110" name="Gruppieren 1109">
                        <a:extLst>
                          <a:ext uri="{FF2B5EF4-FFF2-40B4-BE49-F238E27FC236}">
                            <a16:creationId xmlns:a16="http://schemas.microsoft.com/office/drawing/2014/main" id="{5670172D-F81D-9AB4-BA63-046B854B37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116" name="Würfel 1115">
                          <a:extLst>
                            <a:ext uri="{FF2B5EF4-FFF2-40B4-BE49-F238E27FC236}">
                              <a16:creationId xmlns:a16="http://schemas.microsoft.com/office/drawing/2014/main" id="{B92101AE-26D1-0B27-1F30-F6B58E72E3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17" name="Würfel 1116">
                          <a:extLst>
                            <a:ext uri="{FF2B5EF4-FFF2-40B4-BE49-F238E27FC236}">
                              <a16:creationId xmlns:a16="http://schemas.microsoft.com/office/drawing/2014/main" id="{F0ED815C-C6DE-43D8-8A6D-F3DA85833E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18" name="Würfel 1117">
                          <a:extLst>
                            <a:ext uri="{FF2B5EF4-FFF2-40B4-BE49-F238E27FC236}">
                              <a16:creationId xmlns:a16="http://schemas.microsoft.com/office/drawing/2014/main" id="{73A8B9CC-3A94-541F-F78D-8143134CA3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19" name="Würfel 1118">
                          <a:extLst>
                            <a:ext uri="{FF2B5EF4-FFF2-40B4-BE49-F238E27FC236}">
                              <a16:creationId xmlns:a16="http://schemas.microsoft.com/office/drawing/2014/main" id="{70F8F44D-0F06-5A70-0416-2F69968C65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111" name="Gruppieren 1110">
                        <a:extLst>
                          <a:ext uri="{FF2B5EF4-FFF2-40B4-BE49-F238E27FC236}">
                            <a16:creationId xmlns:a16="http://schemas.microsoft.com/office/drawing/2014/main" id="{3AC3E3BA-5B6D-B59A-50D8-4601CB176E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112" name="Würfel 1111">
                          <a:extLst>
                            <a:ext uri="{FF2B5EF4-FFF2-40B4-BE49-F238E27FC236}">
                              <a16:creationId xmlns:a16="http://schemas.microsoft.com/office/drawing/2014/main" id="{69913BC2-E52F-49F8-4D92-DD14DF5254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13" name="Würfel 1112">
                          <a:extLst>
                            <a:ext uri="{FF2B5EF4-FFF2-40B4-BE49-F238E27FC236}">
                              <a16:creationId xmlns:a16="http://schemas.microsoft.com/office/drawing/2014/main" id="{D9F8A45C-CDB8-90C9-95BF-5DAA81E06C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14" name="Würfel 1113">
                          <a:extLst>
                            <a:ext uri="{FF2B5EF4-FFF2-40B4-BE49-F238E27FC236}">
                              <a16:creationId xmlns:a16="http://schemas.microsoft.com/office/drawing/2014/main" id="{29F313B9-B278-8749-D7C3-227C5BD25F7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15" name="Würfel 1114">
                          <a:extLst>
                            <a:ext uri="{FF2B5EF4-FFF2-40B4-BE49-F238E27FC236}">
                              <a16:creationId xmlns:a16="http://schemas.microsoft.com/office/drawing/2014/main" id="{A934E7A3-4592-2447-177F-2E47C21D69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074" name="Gruppieren 1073">
                    <a:extLst>
                      <a:ext uri="{FF2B5EF4-FFF2-40B4-BE49-F238E27FC236}">
                        <a16:creationId xmlns:a16="http://schemas.microsoft.com/office/drawing/2014/main" id="{C6F1F00F-AB22-A7C3-0656-36F864BDFD09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273750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1075" name="Gruppieren 1074">
                      <a:extLst>
                        <a:ext uri="{FF2B5EF4-FFF2-40B4-BE49-F238E27FC236}">
                          <a16:creationId xmlns:a16="http://schemas.microsoft.com/office/drawing/2014/main" id="{BA5D4FE5-913F-56E5-B871-0FEF064DFC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1092" name="Gruppieren 1091">
                        <a:extLst>
                          <a:ext uri="{FF2B5EF4-FFF2-40B4-BE49-F238E27FC236}">
                            <a16:creationId xmlns:a16="http://schemas.microsoft.com/office/drawing/2014/main" id="{F3BCF90E-5E63-DBA7-5550-E8675B5680F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103" name="Würfel 1102">
                          <a:extLst>
                            <a:ext uri="{FF2B5EF4-FFF2-40B4-BE49-F238E27FC236}">
                              <a16:creationId xmlns:a16="http://schemas.microsoft.com/office/drawing/2014/main" id="{B743D657-EAC2-8D13-F850-066C2DEE2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04" name="Würfel 1103">
                          <a:extLst>
                            <a:ext uri="{FF2B5EF4-FFF2-40B4-BE49-F238E27FC236}">
                              <a16:creationId xmlns:a16="http://schemas.microsoft.com/office/drawing/2014/main" id="{C8CEA80E-FABC-9F96-1239-E695DB4248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05" name="Würfel 1104">
                          <a:extLst>
                            <a:ext uri="{FF2B5EF4-FFF2-40B4-BE49-F238E27FC236}">
                              <a16:creationId xmlns:a16="http://schemas.microsoft.com/office/drawing/2014/main" id="{D8BD6AA8-D907-70B4-AE1B-B8A25C6030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06" name="Würfel 1105">
                          <a:extLst>
                            <a:ext uri="{FF2B5EF4-FFF2-40B4-BE49-F238E27FC236}">
                              <a16:creationId xmlns:a16="http://schemas.microsoft.com/office/drawing/2014/main" id="{FAC07536-BC0B-143C-6808-2537F3E107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093" name="Gruppieren 1092">
                        <a:extLst>
                          <a:ext uri="{FF2B5EF4-FFF2-40B4-BE49-F238E27FC236}">
                            <a16:creationId xmlns:a16="http://schemas.microsoft.com/office/drawing/2014/main" id="{F95F6EC6-B362-78B3-6C94-BCE026B0D6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099" name="Würfel 1098">
                          <a:extLst>
                            <a:ext uri="{FF2B5EF4-FFF2-40B4-BE49-F238E27FC236}">
                              <a16:creationId xmlns:a16="http://schemas.microsoft.com/office/drawing/2014/main" id="{3AD5DBAB-C6E6-D904-818D-3D50900A61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00" name="Würfel 1099">
                          <a:extLst>
                            <a:ext uri="{FF2B5EF4-FFF2-40B4-BE49-F238E27FC236}">
                              <a16:creationId xmlns:a16="http://schemas.microsoft.com/office/drawing/2014/main" id="{F9F83617-9AD0-85DD-19B7-2FE7A4F2BA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01" name="Würfel 1100">
                          <a:extLst>
                            <a:ext uri="{FF2B5EF4-FFF2-40B4-BE49-F238E27FC236}">
                              <a16:creationId xmlns:a16="http://schemas.microsoft.com/office/drawing/2014/main" id="{BE5CE0D2-73CD-9EE6-3F47-4F230482CA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02" name="Würfel 1101">
                          <a:extLst>
                            <a:ext uri="{FF2B5EF4-FFF2-40B4-BE49-F238E27FC236}">
                              <a16:creationId xmlns:a16="http://schemas.microsoft.com/office/drawing/2014/main" id="{B605707E-1252-78EE-10EE-2028DE8F29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094" name="Gruppieren 1093">
                        <a:extLst>
                          <a:ext uri="{FF2B5EF4-FFF2-40B4-BE49-F238E27FC236}">
                            <a16:creationId xmlns:a16="http://schemas.microsoft.com/office/drawing/2014/main" id="{FB600852-9ECF-7A8C-D827-2A4A12C59BF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095" name="Würfel 1094">
                          <a:extLst>
                            <a:ext uri="{FF2B5EF4-FFF2-40B4-BE49-F238E27FC236}">
                              <a16:creationId xmlns:a16="http://schemas.microsoft.com/office/drawing/2014/main" id="{0ED86B0D-F0FB-626C-064A-28E892EC57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96" name="Würfel 1095">
                          <a:extLst>
                            <a:ext uri="{FF2B5EF4-FFF2-40B4-BE49-F238E27FC236}">
                              <a16:creationId xmlns:a16="http://schemas.microsoft.com/office/drawing/2014/main" id="{78D861F7-1CA0-4301-11A5-05BAB63697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97" name="Würfel 1096">
                          <a:extLst>
                            <a:ext uri="{FF2B5EF4-FFF2-40B4-BE49-F238E27FC236}">
                              <a16:creationId xmlns:a16="http://schemas.microsoft.com/office/drawing/2014/main" id="{4BD8C15D-2CA8-4AE7-9336-24EDDF7B26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98" name="Würfel 1097">
                          <a:extLst>
                            <a:ext uri="{FF2B5EF4-FFF2-40B4-BE49-F238E27FC236}">
                              <a16:creationId xmlns:a16="http://schemas.microsoft.com/office/drawing/2014/main" id="{447DA340-E125-BC6B-701B-13A72281BE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076" name="Gruppieren 1075">
                      <a:extLst>
                        <a:ext uri="{FF2B5EF4-FFF2-40B4-BE49-F238E27FC236}">
                          <a16:creationId xmlns:a16="http://schemas.microsoft.com/office/drawing/2014/main" id="{7419786E-59C2-EBE1-CBCC-F04E050C98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1077" name="Gruppieren 1076">
                        <a:extLst>
                          <a:ext uri="{FF2B5EF4-FFF2-40B4-BE49-F238E27FC236}">
                            <a16:creationId xmlns:a16="http://schemas.microsoft.com/office/drawing/2014/main" id="{7E62B578-DE08-98D0-9564-39B922E31E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088" name="Würfel 1087">
                          <a:extLst>
                            <a:ext uri="{FF2B5EF4-FFF2-40B4-BE49-F238E27FC236}">
                              <a16:creationId xmlns:a16="http://schemas.microsoft.com/office/drawing/2014/main" id="{1989B88F-7DA8-EE03-403C-B7FE624C3A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89" name="Würfel 1088">
                          <a:extLst>
                            <a:ext uri="{FF2B5EF4-FFF2-40B4-BE49-F238E27FC236}">
                              <a16:creationId xmlns:a16="http://schemas.microsoft.com/office/drawing/2014/main" id="{97F4B5C7-9346-EEDA-8B46-A85AF9AA37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90" name="Würfel 1089">
                          <a:extLst>
                            <a:ext uri="{FF2B5EF4-FFF2-40B4-BE49-F238E27FC236}">
                              <a16:creationId xmlns:a16="http://schemas.microsoft.com/office/drawing/2014/main" id="{502529E1-ED37-B7EA-6175-69007E05C3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91" name="Würfel 1090">
                          <a:extLst>
                            <a:ext uri="{FF2B5EF4-FFF2-40B4-BE49-F238E27FC236}">
                              <a16:creationId xmlns:a16="http://schemas.microsoft.com/office/drawing/2014/main" id="{CE43E74F-7F62-287B-6061-3152F0FF2F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078" name="Gruppieren 1077">
                        <a:extLst>
                          <a:ext uri="{FF2B5EF4-FFF2-40B4-BE49-F238E27FC236}">
                            <a16:creationId xmlns:a16="http://schemas.microsoft.com/office/drawing/2014/main" id="{1F024E53-27F2-E274-320B-A4EFF11FD0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084" name="Würfel 1083">
                          <a:extLst>
                            <a:ext uri="{FF2B5EF4-FFF2-40B4-BE49-F238E27FC236}">
                              <a16:creationId xmlns:a16="http://schemas.microsoft.com/office/drawing/2014/main" id="{B4D525D5-B182-9C98-6915-25E563FEE1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85" name="Würfel 1084">
                          <a:extLst>
                            <a:ext uri="{FF2B5EF4-FFF2-40B4-BE49-F238E27FC236}">
                              <a16:creationId xmlns:a16="http://schemas.microsoft.com/office/drawing/2014/main" id="{0E04F0D7-6CE0-8DBF-B519-3A9CB7665A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86" name="Würfel 1085">
                          <a:extLst>
                            <a:ext uri="{FF2B5EF4-FFF2-40B4-BE49-F238E27FC236}">
                              <a16:creationId xmlns:a16="http://schemas.microsoft.com/office/drawing/2014/main" id="{EF2CD4F6-6036-D33A-083C-869A11E86A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87" name="Würfel 1086">
                          <a:extLst>
                            <a:ext uri="{FF2B5EF4-FFF2-40B4-BE49-F238E27FC236}">
                              <a16:creationId xmlns:a16="http://schemas.microsoft.com/office/drawing/2014/main" id="{994974FC-917B-618C-57BD-0412676550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079" name="Gruppieren 1078">
                        <a:extLst>
                          <a:ext uri="{FF2B5EF4-FFF2-40B4-BE49-F238E27FC236}">
                            <a16:creationId xmlns:a16="http://schemas.microsoft.com/office/drawing/2014/main" id="{BDD81D67-0B9E-716F-0DBD-484A59A383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080" name="Würfel 1079">
                          <a:extLst>
                            <a:ext uri="{FF2B5EF4-FFF2-40B4-BE49-F238E27FC236}">
                              <a16:creationId xmlns:a16="http://schemas.microsoft.com/office/drawing/2014/main" id="{DEDD1514-0F28-4F3E-E8BA-A3B059FBA4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81" name="Würfel 1080">
                          <a:extLst>
                            <a:ext uri="{FF2B5EF4-FFF2-40B4-BE49-F238E27FC236}">
                              <a16:creationId xmlns:a16="http://schemas.microsoft.com/office/drawing/2014/main" id="{AF718AFF-FC73-8BDA-525D-3E40392813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82" name="Würfel 1081">
                          <a:extLst>
                            <a:ext uri="{FF2B5EF4-FFF2-40B4-BE49-F238E27FC236}">
                              <a16:creationId xmlns:a16="http://schemas.microsoft.com/office/drawing/2014/main" id="{7B03E2B4-DC34-0CA2-BE4B-65A6612BC7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83" name="Würfel 1082">
                          <a:extLst>
                            <a:ext uri="{FF2B5EF4-FFF2-40B4-BE49-F238E27FC236}">
                              <a16:creationId xmlns:a16="http://schemas.microsoft.com/office/drawing/2014/main" id="{6CC25759-52A5-6461-E065-73EFD4398D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1203" name="Gruppieren 1202">
                  <a:extLst>
                    <a:ext uri="{FF2B5EF4-FFF2-40B4-BE49-F238E27FC236}">
                      <a16:creationId xmlns:a16="http://schemas.microsoft.com/office/drawing/2014/main" id="{FADDBB7F-BEC7-1D83-4484-5F3888C5242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5277" y="2447392"/>
                  <a:ext cx="1340823" cy="1341831"/>
                  <a:chOff x="5259150" y="2273750"/>
                  <a:chExt cx="1631412" cy="1632638"/>
                </a:xfrm>
                <a:solidFill>
                  <a:schemeClr val="accent1">
                    <a:lumMod val="75000"/>
                    <a:alpha val="85000"/>
                  </a:schemeClr>
                </a:solidFill>
              </p:grpSpPr>
              <p:grpSp>
                <p:nvGrpSpPr>
                  <p:cNvPr id="1204" name="Gruppieren 1203">
                    <a:extLst>
                      <a:ext uri="{FF2B5EF4-FFF2-40B4-BE49-F238E27FC236}">
                        <a16:creationId xmlns:a16="http://schemas.microsoft.com/office/drawing/2014/main" id="{5C4EE7F9-9C0C-4EFD-6EAC-A41DA7D80C6E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1304" name="Gruppieren 1303">
                      <a:extLst>
                        <a:ext uri="{FF2B5EF4-FFF2-40B4-BE49-F238E27FC236}">
                          <a16:creationId xmlns:a16="http://schemas.microsoft.com/office/drawing/2014/main" id="{6AD45D93-7088-165E-857D-9696671D4C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1321" name="Gruppieren 1320">
                        <a:extLst>
                          <a:ext uri="{FF2B5EF4-FFF2-40B4-BE49-F238E27FC236}">
                            <a16:creationId xmlns:a16="http://schemas.microsoft.com/office/drawing/2014/main" id="{D34DA5C2-E556-EEE7-6340-306AC124CD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332" name="Würfel 1331">
                          <a:extLst>
                            <a:ext uri="{FF2B5EF4-FFF2-40B4-BE49-F238E27FC236}">
                              <a16:creationId xmlns:a16="http://schemas.microsoft.com/office/drawing/2014/main" id="{5701895E-8757-5A55-7102-1D3011006F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33" name="Würfel 1332">
                          <a:extLst>
                            <a:ext uri="{FF2B5EF4-FFF2-40B4-BE49-F238E27FC236}">
                              <a16:creationId xmlns:a16="http://schemas.microsoft.com/office/drawing/2014/main" id="{73FB24CA-E8EF-6DCC-1145-DB44F13FF4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34" name="Würfel 1333">
                          <a:extLst>
                            <a:ext uri="{FF2B5EF4-FFF2-40B4-BE49-F238E27FC236}">
                              <a16:creationId xmlns:a16="http://schemas.microsoft.com/office/drawing/2014/main" id="{778B7FD7-1598-B1D2-A2B2-820A3A6221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35" name="Würfel 1334">
                          <a:extLst>
                            <a:ext uri="{FF2B5EF4-FFF2-40B4-BE49-F238E27FC236}">
                              <a16:creationId xmlns:a16="http://schemas.microsoft.com/office/drawing/2014/main" id="{EE8D7B1E-5FEA-A98B-FBCC-BE7A893373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322" name="Gruppieren 1321">
                        <a:extLst>
                          <a:ext uri="{FF2B5EF4-FFF2-40B4-BE49-F238E27FC236}">
                            <a16:creationId xmlns:a16="http://schemas.microsoft.com/office/drawing/2014/main" id="{1AB52B70-DE8C-C70D-22F9-B74B5E43E5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328" name="Würfel 1327">
                          <a:extLst>
                            <a:ext uri="{FF2B5EF4-FFF2-40B4-BE49-F238E27FC236}">
                              <a16:creationId xmlns:a16="http://schemas.microsoft.com/office/drawing/2014/main" id="{EFCA90C7-B2AE-B32F-EF3E-CDF9DBDE54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29" name="Würfel 1328">
                          <a:extLst>
                            <a:ext uri="{FF2B5EF4-FFF2-40B4-BE49-F238E27FC236}">
                              <a16:creationId xmlns:a16="http://schemas.microsoft.com/office/drawing/2014/main" id="{F1B0F704-EBDE-1FC8-7CDD-AFB33DACAE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30" name="Würfel 1329">
                          <a:extLst>
                            <a:ext uri="{FF2B5EF4-FFF2-40B4-BE49-F238E27FC236}">
                              <a16:creationId xmlns:a16="http://schemas.microsoft.com/office/drawing/2014/main" id="{BF06D84F-0D92-2EA3-5637-8890A91F61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31" name="Würfel 1330">
                          <a:extLst>
                            <a:ext uri="{FF2B5EF4-FFF2-40B4-BE49-F238E27FC236}">
                              <a16:creationId xmlns:a16="http://schemas.microsoft.com/office/drawing/2014/main" id="{0E0173DE-A170-356F-8FB6-8DCB257AE3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323" name="Gruppieren 1322">
                        <a:extLst>
                          <a:ext uri="{FF2B5EF4-FFF2-40B4-BE49-F238E27FC236}">
                            <a16:creationId xmlns:a16="http://schemas.microsoft.com/office/drawing/2014/main" id="{796D4188-0DBF-1048-0F24-8C3C94E721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324" name="Würfel 1323">
                          <a:extLst>
                            <a:ext uri="{FF2B5EF4-FFF2-40B4-BE49-F238E27FC236}">
                              <a16:creationId xmlns:a16="http://schemas.microsoft.com/office/drawing/2014/main" id="{E9F1BBB7-3368-5CC4-0391-B1CE678BD8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25" name="Würfel 1324">
                          <a:extLst>
                            <a:ext uri="{FF2B5EF4-FFF2-40B4-BE49-F238E27FC236}">
                              <a16:creationId xmlns:a16="http://schemas.microsoft.com/office/drawing/2014/main" id="{725745E6-CD5C-9E6E-B35D-B9013FA91E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26" name="Würfel 1325">
                          <a:extLst>
                            <a:ext uri="{FF2B5EF4-FFF2-40B4-BE49-F238E27FC236}">
                              <a16:creationId xmlns:a16="http://schemas.microsoft.com/office/drawing/2014/main" id="{71B27D8F-29FF-9B77-689A-0EFAC02CA3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27" name="Würfel 1326">
                          <a:extLst>
                            <a:ext uri="{FF2B5EF4-FFF2-40B4-BE49-F238E27FC236}">
                              <a16:creationId xmlns:a16="http://schemas.microsoft.com/office/drawing/2014/main" id="{503F63F2-852B-2D8B-AD33-ACB9C8FDE3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305" name="Gruppieren 1304">
                      <a:extLst>
                        <a:ext uri="{FF2B5EF4-FFF2-40B4-BE49-F238E27FC236}">
                          <a16:creationId xmlns:a16="http://schemas.microsoft.com/office/drawing/2014/main" id="{DBFA8316-7C47-B16A-9AFE-0009BABEB3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1306" name="Gruppieren 1305">
                        <a:extLst>
                          <a:ext uri="{FF2B5EF4-FFF2-40B4-BE49-F238E27FC236}">
                            <a16:creationId xmlns:a16="http://schemas.microsoft.com/office/drawing/2014/main" id="{15C78E25-7A43-49F3-51E1-06E3E9FE7C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317" name="Würfel 1316">
                          <a:extLst>
                            <a:ext uri="{FF2B5EF4-FFF2-40B4-BE49-F238E27FC236}">
                              <a16:creationId xmlns:a16="http://schemas.microsoft.com/office/drawing/2014/main" id="{435B5DD9-741C-C6A7-D7EA-AEA0ADE40E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18" name="Würfel 1317">
                          <a:extLst>
                            <a:ext uri="{FF2B5EF4-FFF2-40B4-BE49-F238E27FC236}">
                              <a16:creationId xmlns:a16="http://schemas.microsoft.com/office/drawing/2014/main" id="{039E17B1-A7D1-6FA4-4DCD-D1DE92B823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19" name="Würfel 1318">
                          <a:extLst>
                            <a:ext uri="{FF2B5EF4-FFF2-40B4-BE49-F238E27FC236}">
                              <a16:creationId xmlns:a16="http://schemas.microsoft.com/office/drawing/2014/main" id="{C560CD4C-B323-36F8-5376-AD10C1133F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20" name="Würfel 1319">
                          <a:extLst>
                            <a:ext uri="{FF2B5EF4-FFF2-40B4-BE49-F238E27FC236}">
                              <a16:creationId xmlns:a16="http://schemas.microsoft.com/office/drawing/2014/main" id="{21868EBE-8FCC-3EE3-FB47-060B54B1E2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307" name="Gruppieren 1306">
                        <a:extLst>
                          <a:ext uri="{FF2B5EF4-FFF2-40B4-BE49-F238E27FC236}">
                            <a16:creationId xmlns:a16="http://schemas.microsoft.com/office/drawing/2014/main" id="{46758252-97F5-D205-378A-8A23523B27B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313" name="Würfel 1312">
                          <a:extLst>
                            <a:ext uri="{FF2B5EF4-FFF2-40B4-BE49-F238E27FC236}">
                              <a16:creationId xmlns:a16="http://schemas.microsoft.com/office/drawing/2014/main" id="{E8D6CBDB-4A85-4905-B084-C56AD90C4F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14" name="Würfel 1313">
                          <a:extLst>
                            <a:ext uri="{FF2B5EF4-FFF2-40B4-BE49-F238E27FC236}">
                              <a16:creationId xmlns:a16="http://schemas.microsoft.com/office/drawing/2014/main" id="{72511453-BD85-F743-8DD1-F89504B917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15" name="Würfel 1314">
                          <a:extLst>
                            <a:ext uri="{FF2B5EF4-FFF2-40B4-BE49-F238E27FC236}">
                              <a16:creationId xmlns:a16="http://schemas.microsoft.com/office/drawing/2014/main" id="{F6603D88-E262-8012-CFAC-6825B290FD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16" name="Würfel 1315">
                          <a:extLst>
                            <a:ext uri="{FF2B5EF4-FFF2-40B4-BE49-F238E27FC236}">
                              <a16:creationId xmlns:a16="http://schemas.microsoft.com/office/drawing/2014/main" id="{336E4CFF-F25A-1915-9F00-AF0AA4D367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308" name="Gruppieren 1307">
                        <a:extLst>
                          <a:ext uri="{FF2B5EF4-FFF2-40B4-BE49-F238E27FC236}">
                            <a16:creationId xmlns:a16="http://schemas.microsoft.com/office/drawing/2014/main" id="{1C20E7CE-35C1-AA4F-8500-6B0DD05A12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309" name="Würfel 1308">
                          <a:extLst>
                            <a:ext uri="{FF2B5EF4-FFF2-40B4-BE49-F238E27FC236}">
                              <a16:creationId xmlns:a16="http://schemas.microsoft.com/office/drawing/2014/main" id="{9C724FAC-E0C5-65E9-7424-98F7D45035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10" name="Würfel 1309">
                          <a:extLst>
                            <a:ext uri="{FF2B5EF4-FFF2-40B4-BE49-F238E27FC236}">
                              <a16:creationId xmlns:a16="http://schemas.microsoft.com/office/drawing/2014/main" id="{BFA9842D-6E29-A5E3-664A-D6E77036AD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11" name="Würfel 1310">
                          <a:extLst>
                            <a:ext uri="{FF2B5EF4-FFF2-40B4-BE49-F238E27FC236}">
                              <a16:creationId xmlns:a16="http://schemas.microsoft.com/office/drawing/2014/main" id="{B187EB63-CBDB-1D61-43A6-F03D983230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12" name="Würfel 1311">
                          <a:extLst>
                            <a:ext uri="{FF2B5EF4-FFF2-40B4-BE49-F238E27FC236}">
                              <a16:creationId xmlns:a16="http://schemas.microsoft.com/office/drawing/2014/main" id="{18609FB9-8F5A-9049-3A1F-D508790608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205" name="Gruppieren 1204">
                    <a:extLst>
                      <a:ext uri="{FF2B5EF4-FFF2-40B4-BE49-F238E27FC236}">
                        <a16:creationId xmlns:a16="http://schemas.microsoft.com/office/drawing/2014/main" id="{6B15735F-43FF-3B0E-C30D-E95508BA4A05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816225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1272" name="Gruppieren 1271">
                      <a:extLst>
                        <a:ext uri="{FF2B5EF4-FFF2-40B4-BE49-F238E27FC236}">
                          <a16:creationId xmlns:a16="http://schemas.microsoft.com/office/drawing/2014/main" id="{37D5655D-76C7-D2F3-C710-6B2E481B285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1289" name="Gruppieren 1288">
                        <a:extLst>
                          <a:ext uri="{FF2B5EF4-FFF2-40B4-BE49-F238E27FC236}">
                            <a16:creationId xmlns:a16="http://schemas.microsoft.com/office/drawing/2014/main" id="{251DC7A9-4F11-8638-151C-6A911BD1E79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300" name="Würfel 1299">
                          <a:extLst>
                            <a:ext uri="{FF2B5EF4-FFF2-40B4-BE49-F238E27FC236}">
                              <a16:creationId xmlns:a16="http://schemas.microsoft.com/office/drawing/2014/main" id="{8D10EE63-A8C4-A6AF-BC56-94245C5BC6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01" name="Würfel 1300">
                          <a:extLst>
                            <a:ext uri="{FF2B5EF4-FFF2-40B4-BE49-F238E27FC236}">
                              <a16:creationId xmlns:a16="http://schemas.microsoft.com/office/drawing/2014/main" id="{05F97E3E-DA93-8737-D3A3-A8F53903DB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02" name="Würfel 1301">
                          <a:extLst>
                            <a:ext uri="{FF2B5EF4-FFF2-40B4-BE49-F238E27FC236}">
                              <a16:creationId xmlns:a16="http://schemas.microsoft.com/office/drawing/2014/main" id="{F0CD3748-0FC7-9362-E645-82E4F9B3D5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303" name="Würfel 1302">
                          <a:extLst>
                            <a:ext uri="{FF2B5EF4-FFF2-40B4-BE49-F238E27FC236}">
                              <a16:creationId xmlns:a16="http://schemas.microsoft.com/office/drawing/2014/main" id="{50268DFC-2C61-01A3-74D8-823AA5A858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290" name="Gruppieren 1289">
                        <a:extLst>
                          <a:ext uri="{FF2B5EF4-FFF2-40B4-BE49-F238E27FC236}">
                            <a16:creationId xmlns:a16="http://schemas.microsoft.com/office/drawing/2014/main" id="{AC550EE8-0CC1-9681-5859-27B45A14171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296" name="Würfel 1295">
                          <a:extLst>
                            <a:ext uri="{FF2B5EF4-FFF2-40B4-BE49-F238E27FC236}">
                              <a16:creationId xmlns:a16="http://schemas.microsoft.com/office/drawing/2014/main" id="{B25ADFA1-2FAB-B2AF-0DFB-1B62BA753B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97" name="Würfel 1296">
                          <a:extLst>
                            <a:ext uri="{FF2B5EF4-FFF2-40B4-BE49-F238E27FC236}">
                              <a16:creationId xmlns:a16="http://schemas.microsoft.com/office/drawing/2014/main" id="{81007D23-A84D-C15F-4297-8EF7EA1626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98" name="Würfel 1297">
                          <a:extLst>
                            <a:ext uri="{FF2B5EF4-FFF2-40B4-BE49-F238E27FC236}">
                              <a16:creationId xmlns:a16="http://schemas.microsoft.com/office/drawing/2014/main" id="{B7B5C1F5-7191-66E0-C0D1-4B013E01E2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99" name="Würfel 1298">
                          <a:extLst>
                            <a:ext uri="{FF2B5EF4-FFF2-40B4-BE49-F238E27FC236}">
                              <a16:creationId xmlns:a16="http://schemas.microsoft.com/office/drawing/2014/main" id="{6761A695-EC83-A43E-3ED0-6356B2A1D0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291" name="Gruppieren 1290">
                        <a:extLst>
                          <a:ext uri="{FF2B5EF4-FFF2-40B4-BE49-F238E27FC236}">
                            <a16:creationId xmlns:a16="http://schemas.microsoft.com/office/drawing/2014/main" id="{A606B33C-59FE-B7B1-1770-D75C5AAB93D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292" name="Würfel 1291">
                          <a:extLst>
                            <a:ext uri="{FF2B5EF4-FFF2-40B4-BE49-F238E27FC236}">
                              <a16:creationId xmlns:a16="http://schemas.microsoft.com/office/drawing/2014/main" id="{E99C9116-0603-33DA-F627-036DAD554F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93" name="Würfel 1292">
                          <a:extLst>
                            <a:ext uri="{FF2B5EF4-FFF2-40B4-BE49-F238E27FC236}">
                              <a16:creationId xmlns:a16="http://schemas.microsoft.com/office/drawing/2014/main" id="{51A77864-9EC9-6771-567F-08B81E4715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94" name="Würfel 1293">
                          <a:extLst>
                            <a:ext uri="{FF2B5EF4-FFF2-40B4-BE49-F238E27FC236}">
                              <a16:creationId xmlns:a16="http://schemas.microsoft.com/office/drawing/2014/main" id="{E9044BA8-FC35-6937-7CFA-E9807D8A28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95" name="Würfel 1294">
                          <a:extLst>
                            <a:ext uri="{FF2B5EF4-FFF2-40B4-BE49-F238E27FC236}">
                              <a16:creationId xmlns:a16="http://schemas.microsoft.com/office/drawing/2014/main" id="{FDC04EEC-544D-7D73-3005-85C60A2B68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73" name="Gruppieren 1272">
                      <a:extLst>
                        <a:ext uri="{FF2B5EF4-FFF2-40B4-BE49-F238E27FC236}">
                          <a16:creationId xmlns:a16="http://schemas.microsoft.com/office/drawing/2014/main" id="{87BC4786-4C0B-C56A-8311-9622F7B010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1274" name="Gruppieren 1273">
                        <a:extLst>
                          <a:ext uri="{FF2B5EF4-FFF2-40B4-BE49-F238E27FC236}">
                            <a16:creationId xmlns:a16="http://schemas.microsoft.com/office/drawing/2014/main" id="{C637036A-234F-82FB-EF39-A26E5121D5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285" name="Würfel 1284">
                          <a:extLst>
                            <a:ext uri="{FF2B5EF4-FFF2-40B4-BE49-F238E27FC236}">
                              <a16:creationId xmlns:a16="http://schemas.microsoft.com/office/drawing/2014/main" id="{F31511E9-A62F-09A8-6AF7-FD57B2965D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86" name="Würfel 1285">
                          <a:extLst>
                            <a:ext uri="{FF2B5EF4-FFF2-40B4-BE49-F238E27FC236}">
                              <a16:creationId xmlns:a16="http://schemas.microsoft.com/office/drawing/2014/main" id="{ADF2A8E5-E2AE-73A4-C7DE-D81D33C736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87" name="Würfel 1286">
                          <a:extLst>
                            <a:ext uri="{FF2B5EF4-FFF2-40B4-BE49-F238E27FC236}">
                              <a16:creationId xmlns:a16="http://schemas.microsoft.com/office/drawing/2014/main" id="{9CEEB6B3-E7EB-B22F-2F8C-B33843E7B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88" name="Würfel 1287">
                          <a:extLst>
                            <a:ext uri="{FF2B5EF4-FFF2-40B4-BE49-F238E27FC236}">
                              <a16:creationId xmlns:a16="http://schemas.microsoft.com/office/drawing/2014/main" id="{584FE45B-D0AC-8856-B7BC-E20485E339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275" name="Gruppieren 1274">
                        <a:extLst>
                          <a:ext uri="{FF2B5EF4-FFF2-40B4-BE49-F238E27FC236}">
                            <a16:creationId xmlns:a16="http://schemas.microsoft.com/office/drawing/2014/main" id="{95A6816F-31F5-0AA0-294A-F4EDCD85C7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281" name="Würfel 1280">
                          <a:extLst>
                            <a:ext uri="{FF2B5EF4-FFF2-40B4-BE49-F238E27FC236}">
                              <a16:creationId xmlns:a16="http://schemas.microsoft.com/office/drawing/2014/main" id="{366D61D0-B241-DB14-8D2A-59410F8127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82" name="Würfel 1281">
                          <a:extLst>
                            <a:ext uri="{FF2B5EF4-FFF2-40B4-BE49-F238E27FC236}">
                              <a16:creationId xmlns:a16="http://schemas.microsoft.com/office/drawing/2014/main" id="{F5A79E40-A256-0E9A-3680-91018A9997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83" name="Würfel 1282">
                          <a:extLst>
                            <a:ext uri="{FF2B5EF4-FFF2-40B4-BE49-F238E27FC236}">
                              <a16:creationId xmlns:a16="http://schemas.microsoft.com/office/drawing/2014/main" id="{10FD3DD3-FB32-995B-251C-55C1155320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84" name="Würfel 1283">
                          <a:extLst>
                            <a:ext uri="{FF2B5EF4-FFF2-40B4-BE49-F238E27FC236}">
                              <a16:creationId xmlns:a16="http://schemas.microsoft.com/office/drawing/2014/main" id="{0CD9F2EC-7F51-D54B-7E2C-45FBD9713D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276" name="Gruppieren 1275">
                        <a:extLst>
                          <a:ext uri="{FF2B5EF4-FFF2-40B4-BE49-F238E27FC236}">
                            <a16:creationId xmlns:a16="http://schemas.microsoft.com/office/drawing/2014/main" id="{54876708-2E1F-17DE-7333-0DB36E48476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277" name="Würfel 1276">
                          <a:extLst>
                            <a:ext uri="{FF2B5EF4-FFF2-40B4-BE49-F238E27FC236}">
                              <a16:creationId xmlns:a16="http://schemas.microsoft.com/office/drawing/2014/main" id="{A205A1EA-CE47-D16E-2A27-A35C02D36A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78" name="Würfel 1277">
                          <a:extLst>
                            <a:ext uri="{FF2B5EF4-FFF2-40B4-BE49-F238E27FC236}">
                              <a16:creationId xmlns:a16="http://schemas.microsoft.com/office/drawing/2014/main" id="{7AB0B2A8-DCE1-8AA2-0F7E-CDAF9F73E6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79" name="Würfel 1278">
                          <a:extLst>
                            <a:ext uri="{FF2B5EF4-FFF2-40B4-BE49-F238E27FC236}">
                              <a16:creationId xmlns:a16="http://schemas.microsoft.com/office/drawing/2014/main" id="{64D404B9-03CD-1C59-0A56-A184884E8E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80" name="Würfel 1279">
                          <a:extLst>
                            <a:ext uri="{FF2B5EF4-FFF2-40B4-BE49-F238E27FC236}">
                              <a16:creationId xmlns:a16="http://schemas.microsoft.com/office/drawing/2014/main" id="{EEAE276E-56CD-4891-47FD-23A151F8B8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206" name="Gruppieren 1205">
                    <a:extLst>
                      <a:ext uri="{FF2B5EF4-FFF2-40B4-BE49-F238E27FC236}">
                        <a16:creationId xmlns:a16="http://schemas.microsoft.com/office/drawing/2014/main" id="{57939A5F-7448-9C68-4435-5E3BE1122A8E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542922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1240" name="Gruppieren 1239">
                      <a:extLst>
                        <a:ext uri="{FF2B5EF4-FFF2-40B4-BE49-F238E27FC236}">
                          <a16:creationId xmlns:a16="http://schemas.microsoft.com/office/drawing/2014/main" id="{84290C50-90C8-BC78-6C9A-ED66338411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1257" name="Gruppieren 1256">
                        <a:extLst>
                          <a:ext uri="{FF2B5EF4-FFF2-40B4-BE49-F238E27FC236}">
                            <a16:creationId xmlns:a16="http://schemas.microsoft.com/office/drawing/2014/main" id="{BE4A74D6-CC2C-5B7A-27D2-BA19B5A7D0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268" name="Würfel 1267">
                          <a:extLst>
                            <a:ext uri="{FF2B5EF4-FFF2-40B4-BE49-F238E27FC236}">
                              <a16:creationId xmlns:a16="http://schemas.microsoft.com/office/drawing/2014/main" id="{8ED27DED-8AC9-E3C9-2171-53E8FD4219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69" name="Würfel 1268">
                          <a:extLst>
                            <a:ext uri="{FF2B5EF4-FFF2-40B4-BE49-F238E27FC236}">
                              <a16:creationId xmlns:a16="http://schemas.microsoft.com/office/drawing/2014/main" id="{1FA06DC3-3ECA-C6CC-3F2B-53E7974071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70" name="Würfel 1269">
                          <a:extLst>
                            <a:ext uri="{FF2B5EF4-FFF2-40B4-BE49-F238E27FC236}">
                              <a16:creationId xmlns:a16="http://schemas.microsoft.com/office/drawing/2014/main" id="{21811048-F23E-7FFD-E3FB-6032A35C44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71" name="Würfel 1270">
                          <a:extLst>
                            <a:ext uri="{FF2B5EF4-FFF2-40B4-BE49-F238E27FC236}">
                              <a16:creationId xmlns:a16="http://schemas.microsoft.com/office/drawing/2014/main" id="{C981C8FD-6205-7B4E-657D-7E62D1128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258" name="Gruppieren 1257">
                        <a:extLst>
                          <a:ext uri="{FF2B5EF4-FFF2-40B4-BE49-F238E27FC236}">
                            <a16:creationId xmlns:a16="http://schemas.microsoft.com/office/drawing/2014/main" id="{86860774-DB32-687D-90C8-D9036BB678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264" name="Würfel 1263">
                          <a:extLst>
                            <a:ext uri="{FF2B5EF4-FFF2-40B4-BE49-F238E27FC236}">
                              <a16:creationId xmlns:a16="http://schemas.microsoft.com/office/drawing/2014/main" id="{CD592A73-D2F5-157C-48C4-7D8F7349F3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65" name="Würfel 1264">
                          <a:extLst>
                            <a:ext uri="{FF2B5EF4-FFF2-40B4-BE49-F238E27FC236}">
                              <a16:creationId xmlns:a16="http://schemas.microsoft.com/office/drawing/2014/main" id="{F610B71E-ED89-1145-F11E-198A4B1506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66" name="Würfel 1265">
                          <a:extLst>
                            <a:ext uri="{FF2B5EF4-FFF2-40B4-BE49-F238E27FC236}">
                              <a16:creationId xmlns:a16="http://schemas.microsoft.com/office/drawing/2014/main" id="{9907278B-59D6-41C5-C976-2E2D56E27B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67" name="Würfel 1266">
                          <a:extLst>
                            <a:ext uri="{FF2B5EF4-FFF2-40B4-BE49-F238E27FC236}">
                              <a16:creationId xmlns:a16="http://schemas.microsoft.com/office/drawing/2014/main" id="{02CDBA60-0F57-D8DF-1717-58E77E8941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259" name="Gruppieren 1258">
                        <a:extLst>
                          <a:ext uri="{FF2B5EF4-FFF2-40B4-BE49-F238E27FC236}">
                            <a16:creationId xmlns:a16="http://schemas.microsoft.com/office/drawing/2014/main" id="{75472946-C936-1A96-08F5-51B97DF079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260" name="Würfel 1259">
                          <a:extLst>
                            <a:ext uri="{FF2B5EF4-FFF2-40B4-BE49-F238E27FC236}">
                              <a16:creationId xmlns:a16="http://schemas.microsoft.com/office/drawing/2014/main" id="{E5D19D7E-5326-0822-DF88-E8C3C77931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61" name="Würfel 1260">
                          <a:extLst>
                            <a:ext uri="{FF2B5EF4-FFF2-40B4-BE49-F238E27FC236}">
                              <a16:creationId xmlns:a16="http://schemas.microsoft.com/office/drawing/2014/main" id="{076A3C53-5236-BB8D-6E69-42EA098A99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62" name="Würfel 1261">
                          <a:extLst>
                            <a:ext uri="{FF2B5EF4-FFF2-40B4-BE49-F238E27FC236}">
                              <a16:creationId xmlns:a16="http://schemas.microsoft.com/office/drawing/2014/main" id="{9211D0F0-6CE8-3D57-210B-16BA87825F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63" name="Würfel 1262">
                          <a:extLst>
                            <a:ext uri="{FF2B5EF4-FFF2-40B4-BE49-F238E27FC236}">
                              <a16:creationId xmlns:a16="http://schemas.microsoft.com/office/drawing/2014/main" id="{4D73B282-7DDD-26C6-79DD-5D83635472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41" name="Gruppieren 1240">
                      <a:extLst>
                        <a:ext uri="{FF2B5EF4-FFF2-40B4-BE49-F238E27FC236}">
                          <a16:creationId xmlns:a16="http://schemas.microsoft.com/office/drawing/2014/main" id="{F94E06A2-0693-6C29-322F-6E8CD84742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1242" name="Gruppieren 1241">
                        <a:extLst>
                          <a:ext uri="{FF2B5EF4-FFF2-40B4-BE49-F238E27FC236}">
                            <a16:creationId xmlns:a16="http://schemas.microsoft.com/office/drawing/2014/main" id="{5C34FCEB-3CC9-01AC-BCA0-37553B016B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253" name="Würfel 1252">
                          <a:extLst>
                            <a:ext uri="{FF2B5EF4-FFF2-40B4-BE49-F238E27FC236}">
                              <a16:creationId xmlns:a16="http://schemas.microsoft.com/office/drawing/2014/main" id="{7FA6824A-4F2B-93ED-81DE-E0C17D2187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54" name="Würfel 1253">
                          <a:extLst>
                            <a:ext uri="{FF2B5EF4-FFF2-40B4-BE49-F238E27FC236}">
                              <a16:creationId xmlns:a16="http://schemas.microsoft.com/office/drawing/2014/main" id="{617900A7-0709-D1A1-DAB8-60798403D0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55" name="Würfel 1254">
                          <a:extLst>
                            <a:ext uri="{FF2B5EF4-FFF2-40B4-BE49-F238E27FC236}">
                              <a16:creationId xmlns:a16="http://schemas.microsoft.com/office/drawing/2014/main" id="{ED3DDA03-E429-6BBD-277E-3E636616F1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56" name="Würfel 1255">
                          <a:extLst>
                            <a:ext uri="{FF2B5EF4-FFF2-40B4-BE49-F238E27FC236}">
                              <a16:creationId xmlns:a16="http://schemas.microsoft.com/office/drawing/2014/main" id="{6B56B6DF-0C6F-982E-28AB-2870B812B2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243" name="Gruppieren 1242">
                        <a:extLst>
                          <a:ext uri="{FF2B5EF4-FFF2-40B4-BE49-F238E27FC236}">
                            <a16:creationId xmlns:a16="http://schemas.microsoft.com/office/drawing/2014/main" id="{600374C2-D685-2BB3-A4E2-A3C318A555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249" name="Würfel 1248">
                          <a:extLst>
                            <a:ext uri="{FF2B5EF4-FFF2-40B4-BE49-F238E27FC236}">
                              <a16:creationId xmlns:a16="http://schemas.microsoft.com/office/drawing/2014/main" id="{58F3D556-C570-A323-F4F2-95DE4C8F99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50" name="Würfel 1249">
                          <a:extLst>
                            <a:ext uri="{FF2B5EF4-FFF2-40B4-BE49-F238E27FC236}">
                              <a16:creationId xmlns:a16="http://schemas.microsoft.com/office/drawing/2014/main" id="{416DD3B2-0B7E-5E8B-082D-A035B17897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51" name="Würfel 1250">
                          <a:extLst>
                            <a:ext uri="{FF2B5EF4-FFF2-40B4-BE49-F238E27FC236}">
                              <a16:creationId xmlns:a16="http://schemas.microsoft.com/office/drawing/2014/main" id="{3F0A46D7-230E-D090-6B35-9999256841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52" name="Würfel 1251">
                          <a:extLst>
                            <a:ext uri="{FF2B5EF4-FFF2-40B4-BE49-F238E27FC236}">
                              <a16:creationId xmlns:a16="http://schemas.microsoft.com/office/drawing/2014/main" id="{35A59735-9056-1261-FADE-9E3ADBF9F1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244" name="Gruppieren 1243">
                        <a:extLst>
                          <a:ext uri="{FF2B5EF4-FFF2-40B4-BE49-F238E27FC236}">
                            <a16:creationId xmlns:a16="http://schemas.microsoft.com/office/drawing/2014/main" id="{0D8BA9C0-AFF4-9E1B-2232-2DBF5D191BB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245" name="Würfel 1244">
                          <a:extLst>
                            <a:ext uri="{FF2B5EF4-FFF2-40B4-BE49-F238E27FC236}">
                              <a16:creationId xmlns:a16="http://schemas.microsoft.com/office/drawing/2014/main" id="{21C6D7D0-0F75-28BA-E0AE-8287CD3F4E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46" name="Würfel 1245">
                          <a:extLst>
                            <a:ext uri="{FF2B5EF4-FFF2-40B4-BE49-F238E27FC236}">
                              <a16:creationId xmlns:a16="http://schemas.microsoft.com/office/drawing/2014/main" id="{6F1E61B8-C764-DF21-1AB4-D76EB0FE68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47" name="Würfel 1246">
                          <a:extLst>
                            <a:ext uri="{FF2B5EF4-FFF2-40B4-BE49-F238E27FC236}">
                              <a16:creationId xmlns:a16="http://schemas.microsoft.com/office/drawing/2014/main" id="{F8011C02-C98E-9BBF-A0C2-9DB7E83841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48" name="Würfel 1247">
                          <a:extLst>
                            <a:ext uri="{FF2B5EF4-FFF2-40B4-BE49-F238E27FC236}">
                              <a16:creationId xmlns:a16="http://schemas.microsoft.com/office/drawing/2014/main" id="{4DE26F7C-E743-BE98-D3F6-CBBEA7968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207" name="Gruppieren 1206">
                    <a:extLst>
                      <a:ext uri="{FF2B5EF4-FFF2-40B4-BE49-F238E27FC236}">
                        <a16:creationId xmlns:a16="http://schemas.microsoft.com/office/drawing/2014/main" id="{88643084-33A7-26EF-103C-E3026C2B27DE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273750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1208" name="Gruppieren 1207">
                      <a:extLst>
                        <a:ext uri="{FF2B5EF4-FFF2-40B4-BE49-F238E27FC236}">
                          <a16:creationId xmlns:a16="http://schemas.microsoft.com/office/drawing/2014/main" id="{C4C55568-52C0-56CC-8247-201D73655C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1225" name="Gruppieren 1224">
                        <a:extLst>
                          <a:ext uri="{FF2B5EF4-FFF2-40B4-BE49-F238E27FC236}">
                            <a16:creationId xmlns:a16="http://schemas.microsoft.com/office/drawing/2014/main" id="{1D6AD7C7-A733-72E0-9062-14E4CBC901C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236" name="Würfel 1235">
                          <a:extLst>
                            <a:ext uri="{FF2B5EF4-FFF2-40B4-BE49-F238E27FC236}">
                              <a16:creationId xmlns:a16="http://schemas.microsoft.com/office/drawing/2014/main" id="{33E146B2-80E7-6CEF-B0A8-9D03D37523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37" name="Würfel 1236">
                          <a:extLst>
                            <a:ext uri="{FF2B5EF4-FFF2-40B4-BE49-F238E27FC236}">
                              <a16:creationId xmlns:a16="http://schemas.microsoft.com/office/drawing/2014/main" id="{DF548E4D-704C-AF1F-96BE-6157A1568B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38" name="Würfel 1237">
                          <a:extLst>
                            <a:ext uri="{FF2B5EF4-FFF2-40B4-BE49-F238E27FC236}">
                              <a16:creationId xmlns:a16="http://schemas.microsoft.com/office/drawing/2014/main" id="{E30729C5-DB8A-2D56-C6C6-F169AADBFF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39" name="Würfel 1238">
                          <a:extLst>
                            <a:ext uri="{FF2B5EF4-FFF2-40B4-BE49-F238E27FC236}">
                              <a16:creationId xmlns:a16="http://schemas.microsoft.com/office/drawing/2014/main" id="{E139D156-70F4-056F-323A-C9629B1BFB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226" name="Gruppieren 1225">
                        <a:extLst>
                          <a:ext uri="{FF2B5EF4-FFF2-40B4-BE49-F238E27FC236}">
                            <a16:creationId xmlns:a16="http://schemas.microsoft.com/office/drawing/2014/main" id="{45A301C4-C71F-56ED-7CE1-DFDB1C556A0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232" name="Würfel 1231">
                          <a:extLst>
                            <a:ext uri="{FF2B5EF4-FFF2-40B4-BE49-F238E27FC236}">
                              <a16:creationId xmlns:a16="http://schemas.microsoft.com/office/drawing/2014/main" id="{7C52F9D2-2D69-D3C2-DFEF-68CA2325BB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33" name="Würfel 1232">
                          <a:extLst>
                            <a:ext uri="{FF2B5EF4-FFF2-40B4-BE49-F238E27FC236}">
                              <a16:creationId xmlns:a16="http://schemas.microsoft.com/office/drawing/2014/main" id="{8A84D43B-9E15-6D89-C2B3-E911BE8305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34" name="Würfel 1233">
                          <a:extLst>
                            <a:ext uri="{FF2B5EF4-FFF2-40B4-BE49-F238E27FC236}">
                              <a16:creationId xmlns:a16="http://schemas.microsoft.com/office/drawing/2014/main" id="{459715B2-E4B5-F729-A61F-5A5C5D9254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35" name="Würfel 1234">
                          <a:extLst>
                            <a:ext uri="{FF2B5EF4-FFF2-40B4-BE49-F238E27FC236}">
                              <a16:creationId xmlns:a16="http://schemas.microsoft.com/office/drawing/2014/main" id="{82D3C292-E56B-FC01-C2CF-05BF902038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227" name="Gruppieren 1226">
                        <a:extLst>
                          <a:ext uri="{FF2B5EF4-FFF2-40B4-BE49-F238E27FC236}">
                            <a16:creationId xmlns:a16="http://schemas.microsoft.com/office/drawing/2014/main" id="{0CA488D6-69DA-0516-EEBE-F66634B592C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228" name="Würfel 1227">
                          <a:extLst>
                            <a:ext uri="{FF2B5EF4-FFF2-40B4-BE49-F238E27FC236}">
                              <a16:creationId xmlns:a16="http://schemas.microsoft.com/office/drawing/2014/main" id="{A76FCE38-BA16-28BD-DE77-F26C3537E5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29" name="Würfel 1228">
                          <a:extLst>
                            <a:ext uri="{FF2B5EF4-FFF2-40B4-BE49-F238E27FC236}">
                              <a16:creationId xmlns:a16="http://schemas.microsoft.com/office/drawing/2014/main" id="{170914A7-1FDF-3EDB-4623-5315D3CF0A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30" name="Würfel 1229">
                          <a:extLst>
                            <a:ext uri="{FF2B5EF4-FFF2-40B4-BE49-F238E27FC236}">
                              <a16:creationId xmlns:a16="http://schemas.microsoft.com/office/drawing/2014/main" id="{173EC1AF-67A8-E4E5-F962-A67D151BA0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31" name="Würfel 1230">
                          <a:extLst>
                            <a:ext uri="{FF2B5EF4-FFF2-40B4-BE49-F238E27FC236}">
                              <a16:creationId xmlns:a16="http://schemas.microsoft.com/office/drawing/2014/main" id="{C6935CBD-2083-7B10-B53B-1F5947ECED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1209" name="Gruppieren 1208">
                      <a:extLst>
                        <a:ext uri="{FF2B5EF4-FFF2-40B4-BE49-F238E27FC236}">
                          <a16:creationId xmlns:a16="http://schemas.microsoft.com/office/drawing/2014/main" id="{0D1F95CF-A677-7823-D6DC-11CC626902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1210" name="Gruppieren 1209">
                        <a:extLst>
                          <a:ext uri="{FF2B5EF4-FFF2-40B4-BE49-F238E27FC236}">
                            <a16:creationId xmlns:a16="http://schemas.microsoft.com/office/drawing/2014/main" id="{0E1FBE05-4A20-3943-5AC1-CC07FFB222D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221" name="Würfel 1220">
                          <a:extLst>
                            <a:ext uri="{FF2B5EF4-FFF2-40B4-BE49-F238E27FC236}">
                              <a16:creationId xmlns:a16="http://schemas.microsoft.com/office/drawing/2014/main" id="{D410ACB2-C33B-0F7F-1FC9-FAE1036A72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22" name="Würfel 1221">
                          <a:extLst>
                            <a:ext uri="{FF2B5EF4-FFF2-40B4-BE49-F238E27FC236}">
                              <a16:creationId xmlns:a16="http://schemas.microsoft.com/office/drawing/2014/main" id="{E1EC318F-A138-9B61-5C51-9947D64474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23" name="Würfel 1222">
                          <a:extLst>
                            <a:ext uri="{FF2B5EF4-FFF2-40B4-BE49-F238E27FC236}">
                              <a16:creationId xmlns:a16="http://schemas.microsoft.com/office/drawing/2014/main" id="{8197D27B-6159-65AB-D183-D6741C562D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24" name="Würfel 1223">
                          <a:extLst>
                            <a:ext uri="{FF2B5EF4-FFF2-40B4-BE49-F238E27FC236}">
                              <a16:creationId xmlns:a16="http://schemas.microsoft.com/office/drawing/2014/main" id="{E1B1E2CC-6694-0081-AD4E-95C7482398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211" name="Gruppieren 1210">
                        <a:extLst>
                          <a:ext uri="{FF2B5EF4-FFF2-40B4-BE49-F238E27FC236}">
                            <a16:creationId xmlns:a16="http://schemas.microsoft.com/office/drawing/2014/main" id="{D0CC8312-818B-A93D-AB18-484523240B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217" name="Würfel 1216">
                          <a:extLst>
                            <a:ext uri="{FF2B5EF4-FFF2-40B4-BE49-F238E27FC236}">
                              <a16:creationId xmlns:a16="http://schemas.microsoft.com/office/drawing/2014/main" id="{B670E24B-4F68-06C8-9D4A-4F5BF80C73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18" name="Würfel 1217">
                          <a:extLst>
                            <a:ext uri="{FF2B5EF4-FFF2-40B4-BE49-F238E27FC236}">
                              <a16:creationId xmlns:a16="http://schemas.microsoft.com/office/drawing/2014/main" id="{2650C89A-0C4D-2FEF-A986-6F97D03881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19" name="Würfel 1218">
                          <a:extLst>
                            <a:ext uri="{FF2B5EF4-FFF2-40B4-BE49-F238E27FC236}">
                              <a16:creationId xmlns:a16="http://schemas.microsoft.com/office/drawing/2014/main" id="{165106D7-109E-D1A1-71EC-9F508F6AB5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20" name="Würfel 1219">
                          <a:extLst>
                            <a:ext uri="{FF2B5EF4-FFF2-40B4-BE49-F238E27FC236}">
                              <a16:creationId xmlns:a16="http://schemas.microsoft.com/office/drawing/2014/main" id="{60EF849D-0F3B-7E79-3428-60CDB16884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1212" name="Gruppieren 1211">
                        <a:extLst>
                          <a:ext uri="{FF2B5EF4-FFF2-40B4-BE49-F238E27FC236}">
                            <a16:creationId xmlns:a16="http://schemas.microsoft.com/office/drawing/2014/main" id="{312A2867-2327-6451-DFA5-CBB9A10C18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1213" name="Würfel 1212">
                          <a:extLst>
                            <a:ext uri="{FF2B5EF4-FFF2-40B4-BE49-F238E27FC236}">
                              <a16:creationId xmlns:a16="http://schemas.microsoft.com/office/drawing/2014/main" id="{29390B91-C35D-6FD6-34AE-E94B97E4F7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14" name="Würfel 1213">
                          <a:extLst>
                            <a:ext uri="{FF2B5EF4-FFF2-40B4-BE49-F238E27FC236}">
                              <a16:creationId xmlns:a16="http://schemas.microsoft.com/office/drawing/2014/main" id="{23E68C42-7964-9FCE-40D6-2F37F54EBB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15" name="Würfel 1214">
                          <a:extLst>
                            <a:ext uri="{FF2B5EF4-FFF2-40B4-BE49-F238E27FC236}">
                              <a16:creationId xmlns:a16="http://schemas.microsoft.com/office/drawing/2014/main" id="{84418798-408F-0D6E-6A42-3636FD4C1D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16" name="Würfel 1215">
                          <a:extLst>
                            <a:ext uri="{FF2B5EF4-FFF2-40B4-BE49-F238E27FC236}">
                              <a16:creationId xmlns:a16="http://schemas.microsoft.com/office/drawing/2014/main" id="{495E39B6-354A-F770-AD5F-3E20B98C3C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3338" name="Rechteck 3337">
                <a:extLst>
                  <a:ext uri="{FF2B5EF4-FFF2-40B4-BE49-F238E27FC236}">
                    <a16:creationId xmlns:a16="http://schemas.microsoft.com/office/drawing/2014/main" id="{E1525481-9F60-1B4D-C103-CD7656A5E62E}"/>
                  </a:ext>
                </a:extLst>
              </p:cNvPr>
              <p:cNvSpPr/>
              <p:nvPr/>
            </p:nvSpPr>
            <p:spPr>
              <a:xfrm>
                <a:off x="4611269" y="1644782"/>
                <a:ext cx="2070022" cy="780363"/>
              </a:xfrm>
              <a:prstGeom prst="rect">
                <a:avLst/>
              </a:prstGeom>
              <a:noFill/>
              <a:ln w="9525" cap="flat" cmpd="sng" algn="ctr">
                <a:solidFill>
                  <a:srgbClr val="3F136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grpSp>
          <p:nvGrpSpPr>
            <p:cNvPr id="3349" name="Gruppieren 3348">
              <a:extLst>
                <a:ext uri="{FF2B5EF4-FFF2-40B4-BE49-F238E27FC236}">
                  <a16:creationId xmlns:a16="http://schemas.microsoft.com/office/drawing/2014/main" id="{E8C00C39-B7CE-2DB1-4108-60EAF675ED50}"/>
                </a:ext>
              </a:extLst>
            </p:cNvPr>
            <p:cNvGrpSpPr/>
            <p:nvPr/>
          </p:nvGrpSpPr>
          <p:grpSpPr>
            <a:xfrm>
              <a:off x="4525474" y="2444515"/>
              <a:ext cx="2070022" cy="780363"/>
              <a:chOff x="4649369" y="2437829"/>
              <a:chExt cx="2070022" cy="780363"/>
            </a:xfrm>
          </p:grpSpPr>
          <p:grpSp>
            <p:nvGrpSpPr>
              <p:cNvPr id="2537" name="Gruppieren 2536">
                <a:extLst>
                  <a:ext uri="{FF2B5EF4-FFF2-40B4-BE49-F238E27FC236}">
                    <a16:creationId xmlns:a16="http://schemas.microsoft.com/office/drawing/2014/main" id="{DDB3F46D-E7F1-6CFB-15C9-525621CAD1B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746343" y="2468010"/>
                <a:ext cx="1876074" cy="720000"/>
                <a:chOff x="255277" y="2447392"/>
                <a:chExt cx="3496355" cy="1341831"/>
              </a:xfrm>
            </p:grpSpPr>
            <p:grpSp>
              <p:nvGrpSpPr>
                <p:cNvPr id="2538" name="Gruppieren 2537">
                  <a:extLst>
                    <a:ext uri="{FF2B5EF4-FFF2-40B4-BE49-F238E27FC236}">
                      <a16:creationId xmlns:a16="http://schemas.microsoft.com/office/drawing/2014/main" id="{4D3192C0-7C0F-BAA2-D2DD-79EC317CC4C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410809" y="2447392"/>
                  <a:ext cx="1340823" cy="1341831"/>
                  <a:chOff x="5259150" y="2273750"/>
                  <a:chExt cx="1631412" cy="1632638"/>
                </a:xfrm>
                <a:solidFill>
                  <a:schemeClr val="accent1">
                    <a:lumMod val="75000"/>
                    <a:alpha val="85000"/>
                  </a:schemeClr>
                </a:solidFill>
              </p:grpSpPr>
              <p:grpSp>
                <p:nvGrpSpPr>
                  <p:cNvPr id="2805" name="Gruppieren 2804">
                    <a:extLst>
                      <a:ext uri="{FF2B5EF4-FFF2-40B4-BE49-F238E27FC236}">
                        <a16:creationId xmlns:a16="http://schemas.microsoft.com/office/drawing/2014/main" id="{118F120C-AD62-1CA3-4302-E0BBDE2320F7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2905" name="Gruppieren 2904">
                      <a:extLst>
                        <a:ext uri="{FF2B5EF4-FFF2-40B4-BE49-F238E27FC236}">
                          <a16:creationId xmlns:a16="http://schemas.microsoft.com/office/drawing/2014/main" id="{469D7B55-6427-CBAB-A2EF-BB613F40BA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922" name="Gruppieren 2921">
                        <a:extLst>
                          <a:ext uri="{FF2B5EF4-FFF2-40B4-BE49-F238E27FC236}">
                            <a16:creationId xmlns:a16="http://schemas.microsoft.com/office/drawing/2014/main" id="{CFA07CB8-4438-2A2D-6D1B-C131C0DE5E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933" name="Würfel 2932">
                          <a:extLst>
                            <a:ext uri="{FF2B5EF4-FFF2-40B4-BE49-F238E27FC236}">
                              <a16:creationId xmlns:a16="http://schemas.microsoft.com/office/drawing/2014/main" id="{BDDF05E6-6185-3728-7089-01C27223CC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34" name="Würfel 2933">
                          <a:extLst>
                            <a:ext uri="{FF2B5EF4-FFF2-40B4-BE49-F238E27FC236}">
                              <a16:creationId xmlns:a16="http://schemas.microsoft.com/office/drawing/2014/main" id="{6F353168-5EEA-40CE-EE0F-97A231AF88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35" name="Würfel 2934">
                          <a:extLst>
                            <a:ext uri="{FF2B5EF4-FFF2-40B4-BE49-F238E27FC236}">
                              <a16:creationId xmlns:a16="http://schemas.microsoft.com/office/drawing/2014/main" id="{3EBC07CD-FBDC-3A9A-C2CC-24FF9F2D76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36" name="Würfel 2935">
                          <a:extLst>
                            <a:ext uri="{FF2B5EF4-FFF2-40B4-BE49-F238E27FC236}">
                              <a16:creationId xmlns:a16="http://schemas.microsoft.com/office/drawing/2014/main" id="{5BB98170-B6BB-FF72-A567-78BBF59A37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923" name="Gruppieren 2922">
                        <a:extLst>
                          <a:ext uri="{FF2B5EF4-FFF2-40B4-BE49-F238E27FC236}">
                            <a16:creationId xmlns:a16="http://schemas.microsoft.com/office/drawing/2014/main" id="{966E4B97-CEE5-EA00-77BF-25740ECB518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929" name="Würfel 2928">
                          <a:extLst>
                            <a:ext uri="{FF2B5EF4-FFF2-40B4-BE49-F238E27FC236}">
                              <a16:creationId xmlns:a16="http://schemas.microsoft.com/office/drawing/2014/main" id="{35B53FCA-AD57-909A-F9F3-BB3826E457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30" name="Würfel 2929">
                          <a:extLst>
                            <a:ext uri="{FF2B5EF4-FFF2-40B4-BE49-F238E27FC236}">
                              <a16:creationId xmlns:a16="http://schemas.microsoft.com/office/drawing/2014/main" id="{6578DBAB-90D4-DCD8-11BF-27DA312FF0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31" name="Würfel 2930">
                          <a:extLst>
                            <a:ext uri="{FF2B5EF4-FFF2-40B4-BE49-F238E27FC236}">
                              <a16:creationId xmlns:a16="http://schemas.microsoft.com/office/drawing/2014/main" id="{C688B874-9888-A49F-B5F3-6ED56FD62C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32" name="Würfel 2931">
                          <a:extLst>
                            <a:ext uri="{FF2B5EF4-FFF2-40B4-BE49-F238E27FC236}">
                              <a16:creationId xmlns:a16="http://schemas.microsoft.com/office/drawing/2014/main" id="{FAFB18E9-CEE5-4EB6-D256-80705D7A80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924" name="Gruppieren 2923">
                        <a:extLst>
                          <a:ext uri="{FF2B5EF4-FFF2-40B4-BE49-F238E27FC236}">
                            <a16:creationId xmlns:a16="http://schemas.microsoft.com/office/drawing/2014/main" id="{47E7530A-9989-D1E3-2D85-E203CB3383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925" name="Würfel 2924">
                          <a:extLst>
                            <a:ext uri="{FF2B5EF4-FFF2-40B4-BE49-F238E27FC236}">
                              <a16:creationId xmlns:a16="http://schemas.microsoft.com/office/drawing/2014/main" id="{F3B13DF1-F30A-E5C7-4CF5-6DCC5553260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26" name="Würfel 2925">
                          <a:extLst>
                            <a:ext uri="{FF2B5EF4-FFF2-40B4-BE49-F238E27FC236}">
                              <a16:creationId xmlns:a16="http://schemas.microsoft.com/office/drawing/2014/main" id="{EF212080-7A75-B7FD-2027-86C0265F3B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27" name="Würfel 2926">
                          <a:extLst>
                            <a:ext uri="{FF2B5EF4-FFF2-40B4-BE49-F238E27FC236}">
                              <a16:creationId xmlns:a16="http://schemas.microsoft.com/office/drawing/2014/main" id="{3614EF9F-E1F5-131F-E4F6-5CC3B17091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28" name="Würfel 2927">
                          <a:extLst>
                            <a:ext uri="{FF2B5EF4-FFF2-40B4-BE49-F238E27FC236}">
                              <a16:creationId xmlns:a16="http://schemas.microsoft.com/office/drawing/2014/main" id="{738F10C5-FA48-8209-A955-A1AAB0AD69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06" name="Gruppieren 2905">
                      <a:extLst>
                        <a:ext uri="{FF2B5EF4-FFF2-40B4-BE49-F238E27FC236}">
                          <a16:creationId xmlns:a16="http://schemas.microsoft.com/office/drawing/2014/main" id="{225B3C20-0243-D7D3-6D97-60B27447FE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907" name="Gruppieren 2906">
                        <a:extLst>
                          <a:ext uri="{FF2B5EF4-FFF2-40B4-BE49-F238E27FC236}">
                            <a16:creationId xmlns:a16="http://schemas.microsoft.com/office/drawing/2014/main" id="{FDF6DA8B-8BFA-F188-032D-2A7A518B06E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918" name="Würfel 2917">
                          <a:extLst>
                            <a:ext uri="{FF2B5EF4-FFF2-40B4-BE49-F238E27FC236}">
                              <a16:creationId xmlns:a16="http://schemas.microsoft.com/office/drawing/2014/main" id="{A10C1FC2-4F5A-5F8B-4E8F-3DD0FCBC332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19" name="Würfel 2918">
                          <a:extLst>
                            <a:ext uri="{FF2B5EF4-FFF2-40B4-BE49-F238E27FC236}">
                              <a16:creationId xmlns:a16="http://schemas.microsoft.com/office/drawing/2014/main" id="{6C758C61-12B6-77BE-69B9-A30B6E66F3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20" name="Würfel 2919">
                          <a:extLst>
                            <a:ext uri="{FF2B5EF4-FFF2-40B4-BE49-F238E27FC236}">
                              <a16:creationId xmlns:a16="http://schemas.microsoft.com/office/drawing/2014/main" id="{18892A54-C1BC-2E25-0903-65EE447C8D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21" name="Würfel 2920">
                          <a:extLst>
                            <a:ext uri="{FF2B5EF4-FFF2-40B4-BE49-F238E27FC236}">
                              <a16:creationId xmlns:a16="http://schemas.microsoft.com/office/drawing/2014/main" id="{9FD15224-9118-391A-162E-66B7A3F554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908" name="Gruppieren 2907">
                        <a:extLst>
                          <a:ext uri="{FF2B5EF4-FFF2-40B4-BE49-F238E27FC236}">
                            <a16:creationId xmlns:a16="http://schemas.microsoft.com/office/drawing/2014/main" id="{24256866-6BB9-1191-5160-87C2D728320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914" name="Würfel 2913">
                          <a:extLst>
                            <a:ext uri="{FF2B5EF4-FFF2-40B4-BE49-F238E27FC236}">
                              <a16:creationId xmlns:a16="http://schemas.microsoft.com/office/drawing/2014/main" id="{8144AC25-099A-7FB4-18AF-00A1F91FC5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15" name="Würfel 2914">
                          <a:extLst>
                            <a:ext uri="{FF2B5EF4-FFF2-40B4-BE49-F238E27FC236}">
                              <a16:creationId xmlns:a16="http://schemas.microsoft.com/office/drawing/2014/main" id="{A6A005B4-4A63-75AD-D46A-AC4B24451C5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16" name="Würfel 2915">
                          <a:extLst>
                            <a:ext uri="{FF2B5EF4-FFF2-40B4-BE49-F238E27FC236}">
                              <a16:creationId xmlns:a16="http://schemas.microsoft.com/office/drawing/2014/main" id="{0A92FE2E-C4C5-D9FB-F538-397A8F05A9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17" name="Würfel 2916">
                          <a:extLst>
                            <a:ext uri="{FF2B5EF4-FFF2-40B4-BE49-F238E27FC236}">
                              <a16:creationId xmlns:a16="http://schemas.microsoft.com/office/drawing/2014/main" id="{2FFEBE0F-59B4-B2D3-B5DC-8EB3281E6B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909" name="Gruppieren 2908">
                        <a:extLst>
                          <a:ext uri="{FF2B5EF4-FFF2-40B4-BE49-F238E27FC236}">
                            <a16:creationId xmlns:a16="http://schemas.microsoft.com/office/drawing/2014/main" id="{AE0034B5-AB94-F9D8-F658-2D472E6F2AC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910" name="Würfel 2909">
                          <a:extLst>
                            <a:ext uri="{FF2B5EF4-FFF2-40B4-BE49-F238E27FC236}">
                              <a16:creationId xmlns:a16="http://schemas.microsoft.com/office/drawing/2014/main" id="{D80CA10C-4116-CD2C-0BEC-F1D6F965E8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11" name="Würfel 2910">
                          <a:extLst>
                            <a:ext uri="{FF2B5EF4-FFF2-40B4-BE49-F238E27FC236}">
                              <a16:creationId xmlns:a16="http://schemas.microsoft.com/office/drawing/2014/main" id="{5A497714-6419-68BA-A98F-E62BD8AFB9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12" name="Würfel 2911">
                          <a:extLst>
                            <a:ext uri="{FF2B5EF4-FFF2-40B4-BE49-F238E27FC236}">
                              <a16:creationId xmlns:a16="http://schemas.microsoft.com/office/drawing/2014/main" id="{C6CEAB87-E490-05A0-D529-77A69A402B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13" name="Würfel 2912">
                          <a:extLst>
                            <a:ext uri="{FF2B5EF4-FFF2-40B4-BE49-F238E27FC236}">
                              <a16:creationId xmlns:a16="http://schemas.microsoft.com/office/drawing/2014/main" id="{8A5E3764-7CC6-C953-C7F2-9E78FD277E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806" name="Gruppieren 2805">
                    <a:extLst>
                      <a:ext uri="{FF2B5EF4-FFF2-40B4-BE49-F238E27FC236}">
                        <a16:creationId xmlns:a16="http://schemas.microsoft.com/office/drawing/2014/main" id="{1B0CF8AA-A470-8AC6-A002-B400A5C34E10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816225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2873" name="Gruppieren 2872">
                      <a:extLst>
                        <a:ext uri="{FF2B5EF4-FFF2-40B4-BE49-F238E27FC236}">
                          <a16:creationId xmlns:a16="http://schemas.microsoft.com/office/drawing/2014/main" id="{ECDCFF09-3DCD-C47C-E8EC-A7663C014E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890" name="Gruppieren 2889">
                        <a:extLst>
                          <a:ext uri="{FF2B5EF4-FFF2-40B4-BE49-F238E27FC236}">
                            <a16:creationId xmlns:a16="http://schemas.microsoft.com/office/drawing/2014/main" id="{38D44887-88EB-3FB7-AE7F-06F194BC77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901" name="Würfel 2900">
                          <a:extLst>
                            <a:ext uri="{FF2B5EF4-FFF2-40B4-BE49-F238E27FC236}">
                              <a16:creationId xmlns:a16="http://schemas.microsoft.com/office/drawing/2014/main" id="{426D2153-7182-25D4-AA78-1BFA20FF29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02" name="Würfel 2901">
                          <a:extLst>
                            <a:ext uri="{FF2B5EF4-FFF2-40B4-BE49-F238E27FC236}">
                              <a16:creationId xmlns:a16="http://schemas.microsoft.com/office/drawing/2014/main" id="{1D25DB5F-59DB-C82E-0B55-391843C651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03" name="Würfel 2902">
                          <a:extLst>
                            <a:ext uri="{FF2B5EF4-FFF2-40B4-BE49-F238E27FC236}">
                              <a16:creationId xmlns:a16="http://schemas.microsoft.com/office/drawing/2014/main" id="{2BA2E377-32BF-84DC-D24B-000C0BCFDF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04" name="Würfel 2903">
                          <a:extLst>
                            <a:ext uri="{FF2B5EF4-FFF2-40B4-BE49-F238E27FC236}">
                              <a16:creationId xmlns:a16="http://schemas.microsoft.com/office/drawing/2014/main" id="{9D5E939B-C350-6379-2F8C-46A158CD44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891" name="Gruppieren 2890">
                        <a:extLst>
                          <a:ext uri="{FF2B5EF4-FFF2-40B4-BE49-F238E27FC236}">
                            <a16:creationId xmlns:a16="http://schemas.microsoft.com/office/drawing/2014/main" id="{B91477B2-1747-4A38-6D58-6C95EC3461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897" name="Würfel 2896">
                          <a:extLst>
                            <a:ext uri="{FF2B5EF4-FFF2-40B4-BE49-F238E27FC236}">
                              <a16:creationId xmlns:a16="http://schemas.microsoft.com/office/drawing/2014/main" id="{92DDC756-99BD-816B-8822-BD39596440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98" name="Würfel 2897">
                          <a:extLst>
                            <a:ext uri="{FF2B5EF4-FFF2-40B4-BE49-F238E27FC236}">
                              <a16:creationId xmlns:a16="http://schemas.microsoft.com/office/drawing/2014/main" id="{B89E37EE-485D-B452-873C-B37DD4E5E3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99" name="Würfel 2898">
                          <a:extLst>
                            <a:ext uri="{FF2B5EF4-FFF2-40B4-BE49-F238E27FC236}">
                              <a16:creationId xmlns:a16="http://schemas.microsoft.com/office/drawing/2014/main" id="{5549F4BD-7CD5-1777-C0B0-EB2EBCB849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00" name="Würfel 2899">
                          <a:extLst>
                            <a:ext uri="{FF2B5EF4-FFF2-40B4-BE49-F238E27FC236}">
                              <a16:creationId xmlns:a16="http://schemas.microsoft.com/office/drawing/2014/main" id="{7777372D-7060-AD52-AA22-8CB37683DC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892" name="Gruppieren 2891">
                        <a:extLst>
                          <a:ext uri="{FF2B5EF4-FFF2-40B4-BE49-F238E27FC236}">
                            <a16:creationId xmlns:a16="http://schemas.microsoft.com/office/drawing/2014/main" id="{D56A3CDF-F0BC-424F-34C7-7ADF82A0FC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893" name="Würfel 2892">
                          <a:extLst>
                            <a:ext uri="{FF2B5EF4-FFF2-40B4-BE49-F238E27FC236}">
                              <a16:creationId xmlns:a16="http://schemas.microsoft.com/office/drawing/2014/main" id="{147A2D28-9974-908F-6738-56CCB86EF6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94" name="Würfel 2893">
                          <a:extLst>
                            <a:ext uri="{FF2B5EF4-FFF2-40B4-BE49-F238E27FC236}">
                              <a16:creationId xmlns:a16="http://schemas.microsoft.com/office/drawing/2014/main" id="{947CDC56-A7D0-B837-C369-3870A1CED9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95" name="Würfel 2894">
                          <a:extLst>
                            <a:ext uri="{FF2B5EF4-FFF2-40B4-BE49-F238E27FC236}">
                              <a16:creationId xmlns:a16="http://schemas.microsoft.com/office/drawing/2014/main" id="{54954C4B-CCA7-982D-45FE-F0570C8FC8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96" name="Würfel 2895">
                          <a:extLst>
                            <a:ext uri="{FF2B5EF4-FFF2-40B4-BE49-F238E27FC236}">
                              <a16:creationId xmlns:a16="http://schemas.microsoft.com/office/drawing/2014/main" id="{BFA521B6-31FD-05E0-A5C0-D61099BAC5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74" name="Gruppieren 2873">
                      <a:extLst>
                        <a:ext uri="{FF2B5EF4-FFF2-40B4-BE49-F238E27FC236}">
                          <a16:creationId xmlns:a16="http://schemas.microsoft.com/office/drawing/2014/main" id="{8D448218-C0C8-1F76-322C-84A21B6A1E8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875" name="Gruppieren 2874">
                        <a:extLst>
                          <a:ext uri="{FF2B5EF4-FFF2-40B4-BE49-F238E27FC236}">
                            <a16:creationId xmlns:a16="http://schemas.microsoft.com/office/drawing/2014/main" id="{F94E1339-04FA-4066-040F-8986BFAC961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886" name="Würfel 2885">
                          <a:extLst>
                            <a:ext uri="{FF2B5EF4-FFF2-40B4-BE49-F238E27FC236}">
                              <a16:creationId xmlns:a16="http://schemas.microsoft.com/office/drawing/2014/main" id="{12050C0C-AF61-FEE1-122E-44662743A6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87" name="Würfel 2886">
                          <a:extLst>
                            <a:ext uri="{FF2B5EF4-FFF2-40B4-BE49-F238E27FC236}">
                              <a16:creationId xmlns:a16="http://schemas.microsoft.com/office/drawing/2014/main" id="{2B0B5EE1-D5A5-4CB2-C044-7F1D550240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88" name="Würfel 2887">
                          <a:extLst>
                            <a:ext uri="{FF2B5EF4-FFF2-40B4-BE49-F238E27FC236}">
                              <a16:creationId xmlns:a16="http://schemas.microsoft.com/office/drawing/2014/main" id="{1B624A01-89A6-2BBA-E504-C281A1379D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89" name="Würfel 2888">
                          <a:extLst>
                            <a:ext uri="{FF2B5EF4-FFF2-40B4-BE49-F238E27FC236}">
                              <a16:creationId xmlns:a16="http://schemas.microsoft.com/office/drawing/2014/main" id="{F43DE930-7F6F-D565-A61E-37E0AFE879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876" name="Gruppieren 2875">
                        <a:extLst>
                          <a:ext uri="{FF2B5EF4-FFF2-40B4-BE49-F238E27FC236}">
                            <a16:creationId xmlns:a16="http://schemas.microsoft.com/office/drawing/2014/main" id="{7CAA4468-6DB2-9854-59FA-54ECC860C64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882" name="Würfel 2881">
                          <a:extLst>
                            <a:ext uri="{FF2B5EF4-FFF2-40B4-BE49-F238E27FC236}">
                              <a16:creationId xmlns:a16="http://schemas.microsoft.com/office/drawing/2014/main" id="{A40E1312-9038-D5D6-2AAA-51DE97F671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83" name="Würfel 2882">
                          <a:extLst>
                            <a:ext uri="{FF2B5EF4-FFF2-40B4-BE49-F238E27FC236}">
                              <a16:creationId xmlns:a16="http://schemas.microsoft.com/office/drawing/2014/main" id="{CD92789A-C9AE-789D-02A6-8059E20C01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84" name="Würfel 2883">
                          <a:extLst>
                            <a:ext uri="{FF2B5EF4-FFF2-40B4-BE49-F238E27FC236}">
                              <a16:creationId xmlns:a16="http://schemas.microsoft.com/office/drawing/2014/main" id="{FAE56D44-B0FB-4018-F21B-ACBEBED85F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85" name="Würfel 2884">
                          <a:extLst>
                            <a:ext uri="{FF2B5EF4-FFF2-40B4-BE49-F238E27FC236}">
                              <a16:creationId xmlns:a16="http://schemas.microsoft.com/office/drawing/2014/main" id="{E9839E11-D884-3369-3E33-089BBA7940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877" name="Gruppieren 2876">
                        <a:extLst>
                          <a:ext uri="{FF2B5EF4-FFF2-40B4-BE49-F238E27FC236}">
                            <a16:creationId xmlns:a16="http://schemas.microsoft.com/office/drawing/2014/main" id="{7E211072-8999-79E7-E20D-C33DC9F408B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878" name="Würfel 2877">
                          <a:extLst>
                            <a:ext uri="{FF2B5EF4-FFF2-40B4-BE49-F238E27FC236}">
                              <a16:creationId xmlns:a16="http://schemas.microsoft.com/office/drawing/2014/main" id="{DD38DAF6-5AB2-91ED-172C-42F83201B0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79" name="Würfel 2878">
                          <a:extLst>
                            <a:ext uri="{FF2B5EF4-FFF2-40B4-BE49-F238E27FC236}">
                              <a16:creationId xmlns:a16="http://schemas.microsoft.com/office/drawing/2014/main" id="{8339D70C-FD4D-837B-581E-23C30BE2B7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80" name="Würfel 2879">
                          <a:extLst>
                            <a:ext uri="{FF2B5EF4-FFF2-40B4-BE49-F238E27FC236}">
                              <a16:creationId xmlns:a16="http://schemas.microsoft.com/office/drawing/2014/main" id="{46CF401C-153B-C233-9581-4135A6AE6B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81" name="Würfel 2880">
                          <a:extLst>
                            <a:ext uri="{FF2B5EF4-FFF2-40B4-BE49-F238E27FC236}">
                              <a16:creationId xmlns:a16="http://schemas.microsoft.com/office/drawing/2014/main" id="{1715F0FE-ADBD-E1B5-D468-F532033AC5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807" name="Gruppieren 2806">
                    <a:extLst>
                      <a:ext uri="{FF2B5EF4-FFF2-40B4-BE49-F238E27FC236}">
                        <a16:creationId xmlns:a16="http://schemas.microsoft.com/office/drawing/2014/main" id="{7BD73029-306E-682D-74BF-F9E20E7E0C8A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542922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2841" name="Gruppieren 2840">
                      <a:extLst>
                        <a:ext uri="{FF2B5EF4-FFF2-40B4-BE49-F238E27FC236}">
                          <a16:creationId xmlns:a16="http://schemas.microsoft.com/office/drawing/2014/main" id="{A839C8BF-BD50-4EB4-1D58-0B87094B35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858" name="Gruppieren 2857">
                        <a:extLst>
                          <a:ext uri="{FF2B5EF4-FFF2-40B4-BE49-F238E27FC236}">
                            <a16:creationId xmlns:a16="http://schemas.microsoft.com/office/drawing/2014/main" id="{BDE88EDE-08FA-81EE-452F-816E3614D1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869" name="Würfel 2868">
                          <a:extLst>
                            <a:ext uri="{FF2B5EF4-FFF2-40B4-BE49-F238E27FC236}">
                              <a16:creationId xmlns:a16="http://schemas.microsoft.com/office/drawing/2014/main" id="{7AB15C88-5487-CC2D-18E0-C08CCB0BD6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70" name="Würfel 2869">
                          <a:extLst>
                            <a:ext uri="{FF2B5EF4-FFF2-40B4-BE49-F238E27FC236}">
                              <a16:creationId xmlns:a16="http://schemas.microsoft.com/office/drawing/2014/main" id="{B97C29D5-5463-D256-4C9B-50ABB938F8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71" name="Würfel 2870">
                          <a:extLst>
                            <a:ext uri="{FF2B5EF4-FFF2-40B4-BE49-F238E27FC236}">
                              <a16:creationId xmlns:a16="http://schemas.microsoft.com/office/drawing/2014/main" id="{86E50E3A-099B-3369-F752-0ED30B52BA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72" name="Würfel 2871">
                          <a:extLst>
                            <a:ext uri="{FF2B5EF4-FFF2-40B4-BE49-F238E27FC236}">
                              <a16:creationId xmlns:a16="http://schemas.microsoft.com/office/drawing/2014/main" id="{3C8BC057-58B8-7BDF-7934-E25CEC1399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859" name="Gruppieren 2858">
                        <a:extLst>
                          <a:ext uri="{FF2B5EF4-FFF2-40B4-BE49-F238E27FC236}">
                            <a16:creationId xmlns:a16="http://schemas.microsoft.com/office/drawing/2014/main" id="{0C22DA9B-C96C-AE03-BB40-C73108E05A3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865" name="Würfel 2864">
                          <a:extLst>
                            <a:ext uri="{FF2B5EF4-FFF2-40B4-BE49-F238E27FC236}">
                              <a16:creationId xmlns:a16="http://schemas.microsoft.com/office/drawing/2014/main" id="{1FE3C452-0211-E002-12BF-5BFF357999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66" name="Würfel 2865">
                          <a:extLst>
                            <a:ext uri="{FF2B5EF4-FFF2-40B4-BE49-F238E27FC236}">
                              <a16:creationId xmlns:a16="http://schemas.microsoft.com/office/drawing/2014/main" id="{1928DF2F-4A30-5812-4994-18CF9E2E21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67" name="Würfel 2866">
                          <a:extLst>
                            <a:ext uri="{FF2B5EF4-FFF2-40B4-BE49-F238E27FC236}">
                              <a16:creationId xmlns:a16="http://schemas.microsoft.com/office/drawing/2014/main" id="{F2AD9D3D-A5E0-E583-8D76-AC58297E9A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68" name="Würfel 2867">
                          <a:extLst>
                            <a:ext uri="{FF2B5EF4-FFF2-40B4-BE49-F238E27FC236}">
                              <a16:creationId xmlns:a16="http://schemas.microsoft.com/office/drawing/2014/main" id="{788AF8E5-85A5-07CA-EFE3-72E62CF6FD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860" name="Gruppieren 2859">
                        <a:extLst>
                          <a:ext uri="{FF2B5EF4-FFF2-40B4-BE49-F238E27FC236}">
                            <a16:creationId xmlns:a16="http://schemas.microsoft.com/office/drawing/2014/main" id="{37A9B61D-FD4A-BA8C-C4ED-EB9580534C2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861" name="Würfel 2860">
                          <a:extLst>
                            <a:ext uri="{FF2B5EF4-FFF2-40B4-BE49-F238E27FC236}">
                              <a16:creationId xmlns:a16="http://schemas.microsoft.com/office/drawing/2014/main" id="{2814E117-0E0E-AC55-3655-9C52DD6958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62" name="Würfel 2861">
                          <a:extLst>
                            <a:ext uri="{FF2B5EF4-FFF2-40B4-BE49-F238E27FC236}">
                              <a16:creationId xmlns:a16="http://schemas.microsoft.com/office/drawing/2014/main" id="{377543A0-65D7-EABA-04DC-C767F8EE34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63" name="Würfel 2862">
                          <a:extLst>
                            <a:ext uri="{FF2B5EF4-FFF2-40B4-BE49-F238E27FC236}">
                              <a16:creationId xmlns:a16="http://schemas.microsoft.com/office/drawing/2014/main" id="{93F0FC5C-0D9D-562B-09B5-320BF7486B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64" name="Würfel 2863">
                          <a:extLst>
                            <a:ext uri="{FF2B5EF4-FFF2-40B4-BE49-F238E27FC236}">
                              <a16:creationId xmlns:a16="http://schemas.microsoft.com/office/drawing/2014/main" id="{009E51E4-058F-CA7F-5346-2E1C0412BD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42" name="Gruppieren 2841">
                      <a:extLst>
                        <a:ext uri="{FF2B5EF4-FFF2-40B4-BE49-F238E27FC236}">
                          <a16:creationId xmlns:a16="http://schemas.microsoft.com/office/drawing/2014/main" id="{ECE3C88D-44C0-749B-0FAB-8CD09C26D4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843" name="Gruppieren 2842">
                        <a:extLst>
                          <a:ext uri="{FF2B5EF4-FFF2-40B4-BE49-F238E27FC236}">
                            <a16:creationId xmlns:a16="http://schemas.microsoft.com/office/drawing/2014/main" id="{0E468F63-C745-3330-D490-BAF1947CE3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854" name="Würfel 2853">
                          <a:extLst>
                            <a:ext uri="{FF2B5EF4-FFF2-40B4-BE49-F238E27FC236}">
                              <a16:creationId xmlns:a16="http://schemas.microsoft.com/office/drawing/2014/main" id="{946D8E1A-FCFD-0EFD-7762-75E468E422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55" name="Würfel 2854">
                          <a:extLst>
                            <a:ext uri="{FF2B5EF4-FFF2-40B4-BE49-F238E27FC236}">
                              <a16:creationId xmlns:a16="http://schemas.microsoft.com/office/drawing/2014/main" id="{06748B56-6B12-EC4F-8FB2-2206F68D8E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56" name="Würfel 2855">
                          <a:extLst>
                            <a:ext uri="{FF2B5EF4-FFF2-40B4-BE49-F238E27FC236}">
                              <a16:creationId xmlns:a16="http://schemas.microsoft.com/office/drawing/2014/main" id="{B874CB12-79A0-F4B2-081B-A088DACC98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57" name="Würfel 2856">
                          <a:extLst>
                            <a:ext uri="{FF2B5EF4-FFF2-40B4-BE49-F238E27FC236}">
                              <a16:creationId xmlns:a16="http://schemas.microsoft.com/office/drawing/2014/main" id="{C86B4DAF-2D35-030F-55EA-92F1C16A95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844" name="Gruppieren 2843">
                        <a:extLst>
                          <a:ext uri="{FF2B5EF4-FFF2-40B4-BE49-F238E27FC236}">
                            <a16:creationId xmlns:a16="http://schemas.microsoft.com/office/drawing/2014/main" id="{464450C6-6828-2022-F360-FA6AA7F205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850" name="Würfel 2849">
                          <a:extLst>
                            <a:ext uri="{FF2B5EF4-FFF2-40B4-BE49-F238E27FC236}">
                              <a16:creationId xmlns:a16="http://schemas.microsoft.com/office/drawing/2014/main" id="{97673CD1-BD50-06FC-8601-75D065C30E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51" name="Würfel 2850">
                          <a:extLst>
                            <a:ext uri="{FF2B5EF4-FFF2-40B4-BE49-F238E27FC236}">
                              <a16:creationId xmlns:a16="http://schemas.microsoft.com/office/drawing/2014/main" id="{3B1150D8-01F8-A912-CE2D-DBDAB183B0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52" name="Würfel 2851">
                          <a:extLst>
                            <a:ext uri="{FF2B5EF4-FFF2-40B4-BE49-F238E27FC236}">
                              <a16:creationId xmlns:a16="http://schemas.microsoft.com/office/drawing/2014/main" id="{0A5F6BD7-F591-D44A-6D10-D30297390A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53" name="Würfel 2852">
                          <a:extLst>
                            <a:ext uri="{FF2B5EF4-FFF2-40B4-BE49-F238E27FC236}">
                              <a16:creationId xmlns:a16="http://schemas.microsoft.com/office/drawing/2014/main" id="{E5BEE276-081E-988B-6735-4387CCBCE9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845" name="Gruppieren 2844">
                        <a:extLst>
                          <a:ext uri="{FF2B5EF4-FFF2-40B4-BE49-F238E27FC236}">
                            <a16:creationId xmlns:a16="http://schemas.microsoft.com/office/drawing/2014/main" id="{2EF967F0-5F17-AA37-AC1B-6EE75AC3208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846" name="Würfel 2845">
                          <a:extLst>
                            <a:ext uri="{FF2B5EF4-FFF2-40B4-BE49-F238E27FC236}">
                              <a16:creationId xmlns:a16="http://schemas.microsoft.com/office/drawing/2014/main" id="{62CE269C-FBD2-CE6D-418B-E46792E8C8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47" name="Würfel 2846">
                          <a:extLst>
                            <a:ext uri="{FF2B5EF4-FFF2-40B4-BE49-F238E27FC236}">
                              <a16:creationId xmlns:a16="http://schemas.microsoft.com/office/drawing/2014/main" id="{6FD8B175-5B65-A4BB-E2A3-75A86C1AA8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48" name="Würfel 2847">
                          <a:extLst>
                            <a:ext uri="{FF2B5EF4-FFF2-40B4-BE49-F238E27FC236}">
                              <a16:creationId xmlns:a16="http://schemas.microsoft.com/office/drawing/2014/main" id="{B51DC1BB-29CB-63FA-3650-CBCD4DBC05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49" name="Würfel 2848">
                          <a:extLst>
                            <a:ext uri="{FF2B5EF4-FFF2-40B4-BE49-F238E27FC236}">
                              <a16:creationId xmlns:a16="http://schemas.microsoft.com/office/drawing/2014/main" id="{3C0541D2-FFB1-F87A-AF46-45DC6D039B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808" name="Gruppieren 2807">
                    <a:extLst>
                      <a:ext uri="{FF2B5EF4-FFF2-40B4-BE49-F238E27FC236}">
                        <a16:creationId xmlns:a16="http://schemas.microsoft.com/office/drawing/2014/main" id="{6FDBBBBC-0DC4-C0BE-71AC-B40DEBEA21D6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273750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2809" name="Gruppieren 2808">
                      <a:extLst>
                        <a:ext uri="{FF2B5EF4-FFF2-40B4-BE49-F238E27FC236}">
                          <a16:creationId xmlns:a16="http://schemas.microsoft.com/office/drawing/2014/main" id="{9F77D546-B0FA-9279-629A-6351A7F61A5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826" name="Gruppieren 2825">
                        <a:extLst>
                          <a:ext uri="{FF2B5EF4-FFF2-40B4-BE49-F238E27FC236}">
                            <a16:creationId xmlns:a16="http://schemas.microsoft.com/office/drawing/2014/main" id="{0AD34D56-7841-1461-6E66-180F1AE0B31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837" name="Würfel 2836">
                          <a:extLst>
                            <a:ext uri="{FF2B5EF4-FFF2-40B4-BE49-F238E27FC236}">
                              <a16:creationId xmlns:a16="http://schemas.microsoft.com/office/drawing/2014/main" id="{5D28881B-4BC0-D592-155C-7CD838D359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38" name="Würfel 2837">
                          <a:extLst>
                            <a:ext uri="{FF2B5EF4-FFF2-40B4-BE49-F238E27FC236}">
                              <a16:creationId xmlns:a16="http://schemas.microsoft.com/office/drawing/2014/main" id="{A9AA95B5-020D-2125-E981-ED6D7F587B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39" name="Würfel 2838">
                          <a:extLst>
                            <a:ext uri="{FF2B5EF4-FFF2-40B4-BE49-F238E27FC236}">
                              <a16:creationId xmlns:a16="http://schemas.microsoft.com/office/drawing/2014/main" id="{9CCA48A8-995C-0B8B-3320-A2FBEB1E59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40" name="Würfel 2839">
                          <a:extLst>
                            <a:ext uri="{FF2B5EF4-FFF2-40B4-BE49-F238E27FC236}">
                              <a16:creationId xmlns:a16="http://schemas.microsoft.com/office/drawing/2014/main" id="{0EDA0E4D-2A4B-10F6-80A2-60830266B6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827" name="Gruppieren 2826">
                        <a:extLst>
                          <a:ext uri="{FF2B5EF4-FFF2-40B4-BE49-F238E27FC236}">
                            <a16:creationId xmlns:a16="http://schemas.microsoft.com/office/drawing/2014/main" id="{60FE8B14-5F63-14D1-7E54-3B5D48EB31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833" name="Würfel 2832">
                          <a:extLst>
                            <a:ext uri="{FF2B5EF4-FFF2-40B4-BE49-F238E27FC236}">
                              <a16:creationId xmlns:a16="http://schemas.microsoft.com/office/drawing/2014/main" id="{2C663532-4445-52A8-0C1B-9417E4E9FA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34" name="Würfel 2833">
                          <a:extLst>
                            <a:ext uri="{FF2B5EF4-FFF2-40B4-BE49-F238E27FC236}">
                              <a16:creationId xmlns:a16="http://schemas.microsoft.com/office/drawing/2014/main" id="{167954B1-27DA-2B92-FF7C-26B13ABE92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35" name="Würfel 2834">
                          <a:extLst>
                            <a:ext uri="{FF2B5EF4-FFF2-40B4-BE49-F238E27FC236}">
                              <a16:creationId xmlns:a16="http://schemas.microsoft.com/office/drawing/2014/main" id="{E5999A1A-2351-3C13-6719-D6EC6AA914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36" name="Würfel 2835">
                          <a:extLst>
                            <a:ext uri="{FF2B5EF4-FFF2-40B4-BE49-F238E27FC236}">
                              <a16:creationId xmlns:a16="http://schemas.microsoft.com/office/drawing/2014/main" id="{ED7B72CE-736F-221D-17D8-58BCDA951A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828" name="Gruppieren 2827">
                        <a:extLst>
                          <a:ext uri="{FF2B5EF4-FFF2-40B4-BE49-F238E27FC236}">
                            <a16:creationId xmlns:a16="http://schemas.microsoft.com/office/drawing/2014/main" id="{7133CE06-FDD9-7131-C426-40EA393A54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829" name="Würfel 2828">
                          <a:extLst>
                            <a:ext uri="{FF2B5EF4-FFF2-40B4-BE49-F238E27FC236}">
                              <a16:creationId xmlns:a16="http://schemas.microsoft.com/office/drawing/2014/main" id="{3C9BF14B-B4C6-0EF5-1E3D-A6B2452BF7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30" name="Würfel 2829">
                          <a:extLst>
                            <a:ext uri="{FF2B5EF4-FFF2-40B4-BE49-F238E27FC236}">
                              <a16:creationId xmlns:a16="http://schemas.microsoft.com/office/drawing/2014/main" id="{49C8D136-8D2A-F059-CCD4-6E88B30936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31" name="Würfel 2830">
                          <a:extLst>
                            <a:ext uri="{FF2B5EF4-FFF2-40B4-BE49-F238E27FC236}">
                              <a16:creationId xmlns:a16="http://schemas.microsoft.com/office/drawing/2014/main" id="{60623F95-B840-E4DC-F241-23912ECAB6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32" name="Würfel 2831">
                          <a:extLst>
                            <a:ext uri="{FF2B5EF4-FFF2-40B4-BE49-F238E27FC236}">
                              <a16:creationId xmlns:a16="http://schemas.microsoft.com/office/drawing/2014/main" id="{8C254EC5-86BC-85AC-A612-A9E6CCA891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810" name="Gruppieren 2809">
                      <a:extLst>
                        <a:ext uri="{FF2B5EF4-FFF2-40B4-BE49-F238E27FC236}">
                          <a16:creationId xmlns:a16="http://schemas.microsoft.com/office/drawing/2014/main" id="{28AE62B8-A296-7F32-DCD9-88A454BB8E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811" name="Gruppieren 2810">
                        <a:extLst>
                          <a:ext uri="{FF2B5EF4-FFF2-40B4-BE49-F238E27FC236}">
                            <a16:creationId xmlns:a16="http://schemas.microsoft.com/office/drawing/2014/main" id="{E0D96619-3116-B044-306B-C6FAF78EC6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822" name="Würfel 2821">
                          <a:extLst>
                            <a:ext uri="{FF2B5EF4-FFF2-40B4-BE49-F238E27FC236}">
                              <a16:creationId xmlns:a16="http://schemas.microsoft.com/office/drawing/2014/main" id="{137A1FB8-0003-D646-E9FD-DD61D1AA54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23" name="Würfel 2822">
                          <a:extLst>
                            <a:ext uri="{FF2B5EF4-FFF2-40B4-BE49-F238E27FC236}">
                              <a16:creationId xmlns:a16="http://schemas.microsoft.com/office/drawing/2014/main" id="{C3D1AF87-E173-9C91-CFB6-0D089C1B02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24" name="Würfel 2823">
                          <a:extLst>
                            <a:ext uri="{FF2B5EF4-FFF2-40B4-BE49-F238E27FC236}">
                              <a16:creationId xmlns:a16="http://schemas.microsoft.com/office/drawing/2014/main" id="{11A60EC5-EABE-3411-7641-4850CAF11B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25" name="Würfel 2824">
                          <a:extLst>
                            <a:ext uri="{FF2B5EF4-FFF2-40B4-BE49-F238E27FC236}">
                              <a16:creationId xmlns:a16="http://schemas.microsoft.com/office/drawing/2014/main" id="{69187958-1C0E-82E0-51E3-B9F1CAF4A3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812" name="Gruppieren 2811">
                        <a:extLst>
                          <a:ext uri="{FF2B5EF4-FFF2-40B4-BE49-F238E27FC236}">
                            <a16:creationId xmlns:a16="http://schemas.microsoft.com/office/drawing/2014/main" id="{DA7C3858-E9FA-75CB-851F-960DC70749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818" name="Würfel 2817">
                          <a:extLst>
                            <a:ext uri="{FF2B5EF4-FFF2-40B4-BE49-F238E27FC236}">
                              <a16:creationId xmlns:a16="http://schemas.microsoft.com/office/drawing/2014/main" id="{59C67AEE-5B7B-38B6-C006-8BF98DAB58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19" name="Würfel 2818">
                          <a:extLst>
                            <a:ext uri="{FF2B5EF4-FFF2-40B4-BE49-F238E27FC236}">
                              <a16:creationId xmlns:a16="http://schemas.microsoft.com/office/drawing/2014/main" id="{2086BA07-6776-F3BC-DA13-72F137091B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20" name="Würfel 2819">
                          <a:extLst>
                            <a:ext uri="{FF2B5EF4-FFF2-40B4-BE49-F238E27FC236}">
                              <a16:creationId xmlns:a16="http://schemas.microsoft.com/office/drawing/2014/main" id="{8566F70D-8AF8-0240-7107-9A25DC5042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21" name="Würfel 2820">
                          <a:extLst>
                            <a:ext uri="{FF2B5EF4-FFF2-40B4-BE49-F238E27FC236}">
                              <a16:creationId xmlns:a16="http://schemas.microsoft.com/office/drawing/2014/main" id="{B4E214C9-917F-38DE-C39F-CB718BE0A9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813" name="Gruppieren 2812">
                        <a:extLst>
                          <a:ext uri="{FF2B5EF4-FFF2-40B4-BE49-F238E27FC236}">
                            <a16:creationId xmlns:a16="http://schemas.microsoft.com/office/drawing/2014/main" id="{93839CAD-6882-F13E-536E-484CE0D868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814" name="Würfel 2813">
                          <a:extLst>
                            <a:ext uri="{FF2B5EF4-FFF2-40B4-BE49-F238E27FC236}">
                              <a16:creationId xmlns:a16="http://schemas.microsoft.com/office/drawing/2014/main" id="{9AD4C084-EB8B-E72A-CB98-472C4A6476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15" name="Würfel 2814">
                          <a:extLst>
                            <a:ext uri="{FF2B5EF4-FFF2-40B4-BE49-F238E27FC236}">
                              <a16:creationId xmlns:a16="http://schemas.microsoft.com/office/drawing/2014/main" id="{B8BBD6C7-3EBB-9B73-2900-D4252428A2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16" name="Würfel 2815">
                          <a:extLst>
                            <a:ext uri="{FF2B5EF4-FFF2-40B4-BE49-F238E27FC236}">
                              <a16:creationId xmlns:a16="http://schemas.microsoft.com/office/drawing/2014/main" id="{F184940A-359F-34FA-E652-C8A315CF4D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17" name="Würfel 2816">
                          <a:extLst>
                            <a:ext uri="{FF2B5EF4-FFF2-40B4-BE49-F238E27FC236}">
                              <a16:creationId xmlns:a16="http://schemas.microsoft.com/office/drawing/2014/main" id="{9F0270C9-60DC-B612-0F8E-F57D5F0D84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539" name="Gruppieren 2538">
                  <a:extLst>
                    <a:ext uri="{FF2B5EF4-FFF2-40B4-BE49-F238E27FC236}">
                      <a16:creationId xmlns:a16="http://schemas.microsoft.com/office/drawing/2014/main" id="{F0242D13-2FC0-E140-F348-1F08C578F4C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333043" y="2447392"/>
                  <a:ext cx="1340823" cy="1341831"/>
                  <a:chOff x="5259150" y="2273750"/>
                  <a:chExt cx="1631412" cy="1632638"/>
                </a:xfrm>
                <a:solidFill>
                  <a:schemeClr val="accent1">
                    <a:lumMod val="75000"/>
                    <a:alpha val="85000"/>
                  </a:schemeClr>
                </a:solidFill>
              </p:grpSpPr>
              <p:grpSp>
                <p:nvGrpSpPr>
                  <p:cNvPr id="2673" name="Gruppieren 2672">
                    <a:extLst>
                      <a:ext uri="{FF2B5EF4-FFF2-40B4-BE49-F238E27FC236}">
                        <a16:creationId xmlns:a16="http://schemas.microsoft.com/office/drawing/2014/main" id="{1C28E9A9-1BB0-A177-7551-47885201135F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2773" name="Gruppieren 2772">
                      <a:extLst>
                        <a:ext uri="{FF2B5EF4-FFF2-40B4-BE49-F238E27FC236}">
                          <a16:creationId xmlns:a16="http://schemas.microsoft.com/office/drawing/2014/main" id="{F585D1BA-A25A-E337-8B1F-0E0D788AE7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790" name="Gruppieren 2789">
                        <a:extLst>
                          <a:ext uri="{FF2B5EF4-FFF2-40B4-BE49-F238E27FC236}">
                            <a16:creationId xmlns:a16="http://schemas.microsoft.com/office/drawing/2014/main" id="{4F930658-189C-B3BB-7E6A-B1E577425AF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801" name="Würfel 2800">
                          <a:extLst>
                            <a:ext uri="{FF2B5EF4-FFF2-40B4-BE49-F238E27FC236}">
                              <a16:creationId xmlns:a16="http://schemas.microsoft.com/office/drawing/2014/main" id="{C91BA173-FF60-C225-9FDD-CE02E559E1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02" name="Würfel 2801">
                          <a:extLst>
                            <a:ext uri="{FF2B5EF4-FFF2-40B4-BE49-F238E27FC236}">
                              <a16:creationId xmlns:a16="http://schemas.microsoft.com/office/drawing/2014/main" id="{9FCAABFB-90A7-B6CF-9522-EA2BC16B2C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03" name="Würfel 2802">
                          <a:extLst>
                            <a:ext uri="{FF2B5EF4-FFF2-40B4-BE49-F238E27FC236}">
                              <a16:creationId xmlns:a16="http://schemas.microsoft.com/office/drawing/2014/main" id="{355ED237-D4A3-C157-641E-DE1D3BA165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04" name="Würfel 2803">
                          <a:extLst>
                            <a:ext uri="{FF2B5EF4-FFF2-40B4-BE49-F238E27FC236}">
                              <a16:creationId xmlns:a16="http://schemas.microsoft.com/office/drawing/2014/main" id="{6A60F201-6509-1AF8-B7A5-B54E260DB9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791" name="Gruppieren 2790">
                        <a:extLst>
                          <a:ext uri="{FF2B5EF4-FFF2-40B4-BE49-F238E27FC236}">
                            <a16:creationId xmlns:a16="http://schemas.microsoft.com/office/drawing/2014/main" id="{C4261E89-F0BE-7F3B-E715-2EBF053D54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797" name="Würfel 2796">
                          <a:extLst>
                            <a:ext uri="{FF2B5EF4-FFF2-40B4-BE49-F238E27FC236}">
                              <a16:creationId xmlns:a16="http://schemas.microsoft.com/office/drawing/2014/main" id="{1BC9C396-32C5-89FC-E3ED-69D161AF78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98" name="Würfel 2797">
                          <a:extLst>
                            <a:ext uri="{FF2B5EF4-FFF2-40B4-BE49-F238E27FC236}">
                              <a16:creationId xmlns:a16="http://schemas.microsoft.com/office/drawing/2014/main" id="{A30F7447-C22A-AE61-56D7-A449A8F9EF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99" name="Würfel 2798">
                          <a:extLst>
                            <a:ext uri="{FF2B5EF4-FFF2-40B4-BE49-F238E27FC236}">
                              <a16:creationId xmlns:a16="http://schemas.microsoft.com/office/drawing/2014/main" id="{B23769FD-0FE4-DAE9-C9BE-AEAF96B28C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800" name="Würfel 2799">
                          <a:extLst>
                            <a:ext uri="{FF2B5EF4-FFF2-40B4-BE49-F238E27FC236}">
                              <a16:creationId xmlns:a16="http://schemas.microsoft.com/office/drawing/2014/main" id="{91343303-7F2B-6CA6-11C8-D5CEAD5852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792" name="Gruppieren 2791">
                        <a:extLst>
                          <a:ext uri="{FF2B5EF4-FFF2-40B4-BE49-F238E27FC236}">
                            <a16:creationId xmlns:a16="http://schemas.microsoft.com/office/drawing/2014/main" id="{7FB51DE5-CE9B-97DB-4C04-A0FFD1D2C6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793" name="Würfel 2792">
                          <a:extLst>
                            <a:ext uri="{FF2B5EF4-FFF2-40B4-BE49-F238E27FC236}">
                              <a16:creationId xmlns:a16="http://schemas.microsoft.com/office/drawing/2014/main" id="{1E09B5C9-5D5F-E1E4-5459-33313B8FDF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94" name="Würfel 2793">
                          <a:extLst>
                            <a:ext uri="{FF2B5EF4-FFF2-40B4-BE49-F238E27FC236}">
                              <a16:creationId xmlns:a16="http://schemas.microsoft.com/office/drawing/2014/main" id="{2A7469B1-124F-8AB3-AE7D-4C3330616E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95" name="Würfel 2794">
                          <a:extLst>
                            <a:ext uri="{FF2B5EF4-FFF2-40B4-BE49-F238E27FC236}">
                              <a16:creationId xmlns:a16="http://schemas.microsoft.com/office/drawing/2014/main" id="{61EF0925-0828-0101-700B-754798FD61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96" name="Würfel 2795">
                          <a:extLst>
                            <a:ext uri="{FF2B5EF4-FFF2-40B4-BE49-F238E27FC236}">
                              <a16:creationId xmlns:a16="http://schemas.microsoft.com/office/drawing/2014/main" id="{DB6C9EF8-4356-7ECA-53B5-B713B83CC3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74" name="Gruppieren 2773">
                      <a:extLst>
                        <a:ext uri="{FF2B5EF4-FFF2-40B4-BE49-F238E27FC236}">
                          <a16:creationId xmlns:a16="http://schemas.microsoft.com/office/drawing/2014/main" id="{8102359F-437E-CF8C-F6FA-33100CC118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775" name="Gruppieren 2774">
                        <a:extLst>
                          <a:ext uri="{FF2B5EF4-FFF2-40B4-BE49-F238E27FC236}">
                            <a16:creationId xmlns:a16="http://schemas.microsoft.com/office/drawing/2014/main" id="{CF592F74-31B7-A1A3-E68E-63938A9FE06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786" name="Würfel 2785">
                          <a:extLst>
                            <a:ext uri="{FF2B5EF4-FFF2-40B4-BE49-F238E27FC236}">
                              <a16:creationId xmlns:a16="http://schemas.microsoft.com/office/drawing/2014/main" id="{DB3CBA4B-DCAA-C789-3A93-5E00D86B64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87" name="Würfel 2786">
                          <a:extLst>
                            <a:ext uri="{FF2B5EF4-FFF2-40B4-BE49-F238E27FC236}">
                              <a16:creationId xmlns:a16="http://schemas.microsoft.com/office/drawing/2014/main" id="{EE5A970D-BA7D-B631-7FE5-E7080BBA51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88" name="Würfel 2787">
                          <a:extLst>
                            <a:ext uri="{FF2B5EF4-FFF2-40B4-BE49-F238E27FC236}">
                              <a16:creationId xmlns:a16="http://schemas.microsoft.com/office/drawing/2014/main" id="{61EA4934-C34D-5654-A69E-6F39AB4E90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89" name="Würfel 2788">
                          <a:extLst>
                            <a:ext uri="{FF2B5EF4-FFF2-40B4-BE49-F238E27FC236}">
                              <a16:creationId xmlns:a16="http://schemas.microsoft.com/office/drawing/2014/main" id="{9D2AEFCC-B157-7AF2-5E4F-8E5029BE02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776" name="Gruppieren 2775">
                        <a:extLst>
                          <a:ext uri="{FF2B5EF4-FFF2-40B4-BE49-F238E27FC236}">
                            <a16:creationId xmlns:a16="http://schemas.microsoft.com/office/drawing/2014/main" id="{29E7F2C4-F644-3A3F-0AAA-43537CCA26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782" name="Würfel 2781">
                          <a:extLst>
                            <a:ext uri="{FF2B5EF4-FFF2-40B4-BE49-F238E27FC236}">
                              <a16:creationId xmlns:a16="http://schemas.microsoft.com/office/drawing/2014/main" id="{E1F24DBB-27D9-1F0A-6E3F-CABF050DBE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83" name="Würfel 2782">
                          <a:extLst>
                            <a:ext uri="{FF2B5EF4-FFF2-40B4-BE49-F238E27FC236}">
                              <a16:creationId xmlns:a16="http://schemas.microsoft.com/office/drawing/2014/main" id="{AAC0051C-606F-6B4E-4480-4C4230E4E3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84" name="Würfel 2783">
                          <a:extLst>
                            <a:ext uri="{FF2B5EF4-FFF2-40B4-BE49-F238E27FC236}">
                              <a16:creationId xmlns:a16="http://schemas.microsoft.com/office/drawing/2014/main" id="{55FADB9A-581D-2E02-CCBD-0753E0D0D9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85" name="Würfel 2784">
                          <a:extLst>
                            <a:ext uri="{FF2B5EF4-FFF2-40B4-BE49-F238E27FC236}">
                              <a16:creationId xmlns:a16="http://schemas.microsoft.com/office/drawing/2014/main" id="{E6099C94-702C-0885-853E-9CBDC5F34E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777" name="Gruppieren 2776">
                        <a:extLst>
                          <a:ext uri="{FF2B5EF4-FFF2-40B4-BE49-F238E27FC236}">
                            <a16:creationId xmlns:a16="http://schemas.microsoft.com/office/drawing/2014/main" id="{CDA0916E-1879-1EB8-6D33-7C972A75819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778" name="Würfel 2777">
                          <a:extLst>
                            <a:ext uri="{FF2B5EF4-FFF2-40B4-BE49-F238E27FC236}">
                              <a16:creationId xmlns:a16="http://schemas.microsoft.com/office/drawing/2014/main" id="{D46EE9BC-C871-A2B9-BBFF-9D6114D5A8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79" name="Würfel 2778">
                          <a:extLst>
                            <a:ext uri="{FF2B5EF4-FFF2-40B4-BE49-F238E27FC236}">
                              <a16:creationId xmlns:a16="http://schemas.microsoft.com/office/drawing/2014/main" id="{D0911120-AF61-94AF-E361-63F7E842F8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80" name="Würfel 2779">
                          <a:extLst>
                            <a:ext uri="{FF2B5EF4-FFF2-40B4-BE49-F238E27FC236}">
                              <a16:creationId xmlns:a16="http://schemas.microsoft.com/office/drawing/2014/main" id="{9D90C579-7836-2BA1-A756-0CE077511C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81" name="Würfel 2780">
                          <a:extLst>
                            <a:ext uri="{FF2B5EF4-FFF2-40B4-BE49-F238E27FC236}">
                              <a16:creationId xmlns:a16="http://schemas.microsoft.com/office/drawing/2014/main" id="{67822E62-0A6A-9903-2377-44ADD005A7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674" name="Gruppieren 2673">
                    <a:extLst>
                      <a:ext uri="{FF2B5EF4-FFF2-40B4-BE49-F238E27FC236}">
                        <a16:creationId xmlns:a16="http://schemas.microsoft.com/office/drawing/2014/main" id="{A52AC975-C403-153F-D063-D50889F21497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816225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2741" name="Gruppieren 2740">
                      <a:extLst>
                        <a:ext uri="{FF2B5EF4-FFF2-40B4-BE49-F238E27FC236}">
                          <a16:creationId xmlns:a16="http://schemas.microsoft.com/office/drawing/2014/main" id="{D8D3B931-EA1C-D81A-A646-CC43E94556F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758" name="Gruppieren 2757">
                        <a:extLst>
                          <a:ext uri="{FF2B5EF4-FFF2-40B4-BE49-F238E27FC236}">
                            <a16:creationId xmlns:a16="http://schemas.microsoft.com/office/drawing/2014/main" id="{C1D73C79-05DD-9E74-7FD4-D10EA0B8DE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769" name="Würfel 2768">
                          <a:extLst>
                            <a:ext uri="{FF2B5EF4-FFF2-40B4-BE49-F238E27FC236}">
                              <a16:creationId xmlns:a16="http://schemas.microsoft.com/office/drawing/2014/main" id="{B5694B14-B998-C354-D955-EAEEA0B6CE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70" name="Würfel 2769">
                          <a:extLst>
                            <a:ext uri="{FF2B5EF4-FFF2-40B4-BE49-F238E27FC236}">
                              <a16:creationId xmlns:a16="http://schemas.microsoft.com/office/drawing/2014/main" id="{FBC6FCFA-E8D6-5549-EC5D-1A82B94F20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71" name="Würfel 2770">
                          <a:extLst>
                            <a:ext uri="{FF2B5EF4-FFF2-40B4-BE49-F238E27FC236}">
                              <a16:creationId xmlns:a16="http://schemas.microsoft.com/office/drawing/2014/main" id="{93F766C7-806F-E03B-B80A-F2D505D5DD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72" name="Würfel 2771">
                          <a:extLst>
                            <a:ext uri="{FF2B5EF4-FFF2-40B4-BE49-F238E27FC236}">
                              <a16:creationId xmlns:a16="http://schemas.microsoft.com/office/drawing/2014/main" id="{0FC168CC-B7D1-9565-F8A0-CE4CBAD2A2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759" name="Gruppieren 2758">
                        <a:extLst>
                          <a:ext uri="{FF2B5EF4-FFF2-40B4-BE49-F238E27FC236}">
                            <a16:creationId xmlns:a16="http://schemas.microsoft.com/office/drawing/2014/main" id="{15C6FABA-DD30-81B2-5D9B-86B1752DF00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765" name="Würfel 2764">
                          <a:extLst>
                            <a:ext uri="{FF2B5EF4-FFF2-40B4-BE49-F238E27FC236}">
                              <a16:creationId xmlns:a16="http://schemas.microsoft.com/office/drawing/2014/main" id="{5A644105-1C76-0E0B-B4CB-97279840DE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66" name="Würfel 2765">
                          <a:extLst>
                            <a:ext uri="{FF2B5EF4-FFF2-40B4-BE49-F238E27FC236}">
                              <a16:creationId xmlns:a16="http://schemas.microsoft.com/office/drawing/2014/main" id="{D48F9858-1E25-8604-0CED-DB47AD36F7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67" name="Würfel 2766">
                          <a:extLst>
                            <a:ext uri="{FF2B5EF4-FFF2-40B4-BE49-F238E27FC236}">
                              <a16:creationId xmlns:a16="http://schemas.microsoft.com/office/drawing/2014/main" id="{91F900CD-1353-C873-D701-E12BCBB305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68" name="Würfel 2767">
                          <a:extLst>
                            <a:ext uri="{FF2B5EF4-FFF2-40B4-BE49-F238E27FC236}">
                              <a16:creationId xmlns:a16="http://schemas.microsoft.com/office/drawing/2014/main" id="{C2ABF120-35C4-23A1-C747-05ACC4078B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760" name="Gruppieren 2759">
                        <a:extLst>
                          <a:ext uri="{FF2B5EF4-FFF2-40B4-BE49-F238E27FC236}">
                            <a16:creationId xmlns:a16="http://schemas.microsoft.com/office/drawing/2014/main" id="{BC1F7C5D-33E5-8F40-CECF-B4DD551FBA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761" name="Würfel 2760">
                          <a:extLst>
                            <a:ext uri="{FF2B5EF4-FFF2-40B4-BE49-F238E27FC236}">
                              <a16:creationId xmlns:a16="http://schemas.microsoft.com/office/drawing/2014/main" id="{F76EE213-059E-3C18-FE2D-EE871E242D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62" name="Würfel 2761">
                          <a:extLst>
                            <a:ext uri="{FF2B5EF4-FFF2-40B4-BE49-F238E27FC236}">
                              <a16:creationId xmlns:a16="http://schemas.microsoft.com/office/drawing/2014/main" id="{60647B09-688C-5240-2CD1-4803C1D3EB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63" name="Würfel 2762">
                          <a:extLst>
                            <a:ext uri="{FF2B5EF4-FFF2-40B4-BE49-F238E27FC236}">
                              <a16:creationId xmlns:a16="http://schemas.microsoft.com/office/drawing/2014/main" id="{A122925E-9713-1338-9E8A-8B26936413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64" name="Würfel 2763">
                          <a:extLst>
                            <a:ext uri="{FF2B5EF4-FFF2-40B4-BE49-F238E27FC236}">
                              <a16:creationId xmlns:a16="http://schemas.microsoft.com/office/drawing/2014/main" id="{06B309EA-BB30-317A-C269-084375820D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42" name="Gruppieren 2741">
                      <a:extLst>
                        <a:ext uri="{FF2B5EF4-FFF2-40B4-BE49-F238E27FC236}">
                          <a16:creationId xmlns:a16="http://schemas.microsoft.com/office/drawing/2014/main" id="{0DDB7BF3-ED8C-9E39-E625-764CF9A20F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743" name="Gruppieren 2742">
                        <a:extLst>
                          <a:ext uri="{FF2B5EF4-FFF2-40B4-BE49-F238E27FC236}">
                            <a16:creationId xmlns:a16="http://schemas.microsoft.com/office/drawing/2014/main" id="{E679D8E1-0A4E-17E0-EDB8-8F0186BC0AE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754" name="Würfel 2753">
                          <a:extLst>
                            <a:ext uri="{FF2B5EF4-FFF2-40B4-BE49-F238E27FC236}">
                              <a16:creationId xmlns:a16="http://schemas.microsoft.com/office/drawing/2014/main" id="{0B1C6897-E102-D04C-43DE-CD2B33200C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55" name="Würfel 2754">
                          <a:extLst>
                            <a:ext uri="{FF2B5EF4-FFF2-40B4-BE49-F238E27FC236}">
                              <a16:creationId xmlns:a16="http://schemas.microsoft.com/office/drawing/2014/main" id="{0FF6B53F-2AA7-4720-F1E2-1AFAEBA39C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56" name="Würfel 2755">
                          <a:extLst>
                            <a:ext uri="{FF2B5EF4-FFF2-40B4-BE49-F238E27FC236}">
                              <a16:creationId xmlns:a16="http://schemas.microsoft.com/office/drawing/2014/main" id="{B5F76013-9A6F-2B94-6BD8-602204DE6A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57" name="Würfel 2756">
                          <a:extLst>
                            <a:ext uri="{FF2B5EF4-FFF2-40B4-BE49-F238E27FC236}">
                              <a16:creationId xmlns:a16="http://schemas.microsoft.com/office/drawing/2014/main" id="{4D13A0DD-9CEA-FC72-A361-246ECC79B6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744" name="Gruppieren 2743">
                        <a:extLst>
                          <a:ext uri="{FF2B5EF4-FFF2-40B4-BE49-F238E27FC236}">
                            <a16:creationId xmlns:a16="http://schemas.microsoft.com/office/drawing/2014/main" id="{788980CB-52CC-47E1-A9D8-E747110D69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750" name="Würfel 2749">
                          <a:extLst>
                            <a:ext uri="{FF2B5EF4-FFF2-40B4-BE49-F238E27FC236}">
                              <a16:creationId xmlns:a16="http://schemas.microsoft.com/office/drawing/2014/main" id="{E7E4D7A0-4616-9E72-1546-1B4E67BC5E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51" name="Würfel 2750">
                          <a:extLst>
                            <a:ext uri="{FF2B5EF4-FFF2-40B4-BE49-F238E27FC236}">
                              <a16:creationId xmlns:a16="http://schemas.microsoft.com/office/drawing/2014/main" id="{4186DB9B-B0EC-2EC8-1A82-1229300914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52" name="Würfel 2751">
                          <a:extLst>
                            <a:ext uri="{FF2B5EF4-FFF2-40B4-BE49-F238E27FC236}">
                              <a16:creationId xmlns:a16="http://schemas.microsoft.com/office/drawing/2014/main" id="{30AB0284-8ED7-FC26-A0FB-096CE5C88E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53" name="Würfel 2752">
                          <a:extLst>
                            <a:ext uri="{FF2B5EF4-FFF2-40B4-BE49-F238E27FC236}">
                              <a16:creationId xmlns:a16="http://schemas.microsoft.com/office/drawing/2014/main" id="{2D65CEB2-FDD8-F40A-3477-99C75DE52C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745" name="Gruppieren 2744">
                        <a:extLst>
                          <a:ext uri="{FF2B5EF4-FFF2-40B4-BE49-F238E27FC236}">
                            <a16:creationId xmlns:a16="http://schemas.microsoft.com/office/drawing/2014/main" id="{A27AFF07-40DF-6DA9-DF21-5E307DF95EA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746" name="Würfel 2745">
                          <a:extLst>
                            <a:ext uri="{FF2B5EF4-FFF2-40B4-BE49-F238E27FC236}">
                              <a16:creationId xmlns:a16="http://schemas.microsoft.com/office/drawing/2014/main" id="{3F243397-C00C-E297-7833-71EE97808D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47" name="Würfel 2746">
                          <a:extLst>
                            <a:ext uri="{FF2B5EF4-FFF2-40B4-BE49-F238E27FC236}">
                              <a16:creationId xmlns:a16="http://schemas.microsoft.com/office/drawing/2014/main" id="{C72C653D-70B4-9883-DD29-DF9D3A9667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48" name="Würfel 2747">
                          <a:extLst>
                            <a:ext uri="{FF2B5EF4-FFF2-40B4-BE49-F238E27FC236}">
                              <a16:creationId xmlns:a16="http://schemas.microsoft.com/office/drawing/2014/main" id="{3B2A5B1B-2F57-15E3-0499-755B56D532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49" name="Würfel 2748">
                          <a:extLst>
                            <a:ext uri="{FF2B5EF4-FFF2-40B4-BE49-F238E27FC236}">
                              <a16:creationId xmlns:a16="http://schemas.microsoft.com/office/drawing/2014/main" id="{EF0000D8-A9F5-31B9-8150-21E48A3390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675" name="Gruppieren 2674">
                    <a:extLst>
                      <a:ext uri="{FF2B5EF4-FFF2-40B4-BE49-F238E27FC236}">
                        <a16:creationId xmlns:a16="http://schemas.microsoft.com/office/drawing/2014/main" id="{468BD81B-727D-B38E-35FE-4130BC778C08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542922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2709" name="Gruppieren 2708">
                      <a:extLst>
                        <a:ext uri="{FF2B5EF4-FFF2-40B4-BE49-F238E27FC236}">
                          <a16:creationId xmlns:a16="http://schemas.microsoft.com/office/drawing/2014/main" id="{FE2DAEAA-8CAD-A4B9-91DD-301F8064F6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726" name="Gruppieren 2725">
                        <a:extLst>
                          <a:ext uri="{FF2B5EF4-FFF2-40B4-BE49-F238E27FC236}">
                            <a16:creationId xmlns:a16="http://schemas.microsoft.com/office/drawing/2014/main" id="{360B1188-5A91-635B-6EBF-6F0A13C155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737" name="Würfel 2736">
                          <a:extLst>
                            <a:ext uri="{FF2B5EF4-FFF2-40B4-BE49-F238E27FC236}">
                              <a16:creationId xmlns:a16="http://schemas.microsoft.com/office/drawing/2014/main" id="{86F3B1C2-BF43-A1E3-018A-0BDD5AE5EB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38" name="Würfel 2737">
                          <a:extLst>
                            <a:ext uri="{FF2B5EF4-FFF2-40B4-BE49-F238E27FC236}">
                              <a16:creationId xmlns:a16="http://schemas.microsoft.com/office/drawing/2014/main" id="{740D635B-91AB-3912-D236-2F29234816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39" name="Würfel 2738">
                          <a:extLst>
                            <a:ext uri="{FF2B5EF4-FFF2-40B4-BE49-F238E27FC236}">
                              <a16:creationId xmlns:a16="http://schemas.microsoft.com/office/drawing/2014/main" id="{F4D6AB11-1CF7-5147-5012-7596EFFDAB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40" name="Würfel 2739">
                          <a:extLst>
                            <a:ext uri="{FF2B5EF4-FFF2-40B4-BE49-F238E27FC236}">
                              <a16:creationId xmlns:a16="http://schemas.microsoft.com/office/drawing/2014/main" id="{311A1C4D-3259-951C-3EE9-D6FAD88BDD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727" name="Gruppieren 2726">
                        <a:extLst>
                          <a:ext uri="{FF2B5EF4-FFF2-40B4-BE49-F238E27FC236}">
                            <a16:creationId xmlns:a16="http://schemas.microsoft.com/office/drawing/2014/main" id="{D3894448-82A8-5B04-EEC0-948BE42D0F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733" name="Würfel 2732">
                          <a:extLst>
                            <a:ext uri="{FF2B5EF4-FFF2-40B4-BE49-F238E27FC236}">
                              <a16:creationId xmlns:a16="http://schemas.microsoft.com/office/drawing/2014/main" id="{9695E5B9-A88C-386A-989E-A293A59400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34" name="Würfel 2733">
                          <a:extLst>
                            <a:ext uri="{FF2B5EF4-FFF2-40B4-BE49-F238E27FC236}">
                              <a16:creationId xmlns:a16="http://schemas.microsoft.com/office/drawing/2014/main" id="{045CB942-480B-6196-DE54-11C0591D86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35" name="Würfel 2734">
                          <a:extLst>
                            <a:ext uri="{FF2B5EF4-FFF2-40B4-BE49-F238E27FC236}">
                              <a16:creationId xmlns:a16="http://schemas.microsoft.com/office/drawing/2014/main" id="{8B338D2F-811F-AFF6-BE4A-3888F45D8B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36" name="Würfel 2735">
                          <a:extLst>
                            <a:ext uri="{FF2B5EF4-FFF2-40B4-BE49-F238E27FC236}">
                              <a16:creationId xmlns:a16="http://schemas.microsoft.com/office/drawing/2014/main" id="{A4E41664-C667-9BAA-6665-CA08CAFCA8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728" name="Gruppieren 2727">
                        <a:extLst>
                          <a:ext uri="{FF2B5EF4-FFF2-40B4-BE49-F238E27FC236}">
                            <a16:creationId xmlns:a16="http://schemas.microsoft.com/office/drawing/2014/main" id="{E6FE52EF-1836-7191-A0C3-3E69E1ADE8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729" name="Würfel 2728">
                          <a:extLst>
                            <a:ext uri="{FF2B5EF4-FFF2-40B4-BE49-F238E27FC236}">
                              <a16:creationId xmlns:a16="http://schemas.microsoft.com/office/drawing/2014/main" id="{04038282-D45F-C282-D07C-77AA184AF0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30" name="Würfel 2729">
                          <a:extLst>
                            <a:ext uri="{FF2B5EF4-FFF2-40B4-BE49-F238E27FC236}">
                              <a16:creationId xmlns:a16="http://schemas.microsoft.com/office/drawing/2014/main" id="{D743BBF2-EA99-66D8-771D-FFF3E9A05A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31" name="Würfel 2730">
                          <a:extLst>
                            <a:ext uri="{FF2B5EF4-FFF2-40B4-BE49-F238E27FC236}">
                              <a16:creationId xmlns:a16="http://schemas.microsoft.com/office/drawing/2014/main" id="{4BF11357-350B-D718-1DA3-06EF66D8EF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32" name="Würfel 2731">
                          <a:extLst>
                            <a:ext uri="{FF2B5EF4-FFF2-40B4-BE49-F238E27FC236}">
                              <a16:creationId xmlns:a16="http://schemas.microsoft.com/office/drawing/2014/main" id="{905C4B18-409F-D64A-D4E6-A56F9DB2F9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710" name="Gruppieren 2709">
                      <a:extLst>
                        <a:ext uri="{FF2B5EF4-FFF2-40B4-BE49-F238E27FC236}">
                          <a16:creationId xmlns:a16="http://schemas.microsoft.com/office/drawing/2014/main" id="{8CD7126C-B201-179D-3930-2F9FD170C1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711" name="Gruppieren 2710">
                        <a:extLst>
                          <a:ext uri="{FF2B5EF4-FFF2-40B4-BE49-F238E27FC236}">
                            <a16:creationId xmlns:a16="http://schemas.microsoft.com/office/drawing/2014/main" id="{EE6F392F-0A86-E609-B0F3-65E6815443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722" name="Würfel 2721">
                          <a:extLst>
                            <a:ext uri="{FF2B5EF4-FFF2-40B4-BE49-F238E27FC236}">
                              <a16:creationId xmlns:a16="http://schemas.microsoft.com/office/drawing/2014/main" id="{174248EB-8AE0-C8C1-2D12-F65ADF4EAF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23" name="Würfel 2722">
                          <a:extLst>
                            <a:ext uri="{FF2B5EF4-FFF2-40B4-BE49-F238E27FC236}">
                              <a16:creationId xmlns:a16="http://schemas.microsoft.com/office/drawing/2014/main" id="{A69AFDBF-CA9B-A855-078A-D2158F50A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24" name="Würfel 2723">
                          <a:extLst>
                            <a:ext uri="{FF2B5EF4-FFF2-40B4-BE49-F238E27FC236}">
                              <a16:creationId xmlns:a16="http://schemas.microsoft.com/office/drawing/2014/main" id="{757C96D4-3198-4A49-518B-B314509E53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25" name="Würfel 2724">
                          <a:extLst>
                            <a:ext uri="{FF2B5EF4-FFF2-40B4-BE49-F238E27FC236}">
                              <a16:creationId xmlns:a16="http://schemas.microsoft.com/office/drawing/2014/main" id="{40B59C3F-A934-68E9-BE1C-D60E4AF223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712" name="Gruppieren 2711">
                        <a:extLst>
                          <a:ext uri="{FF2B5EF4-FFF2-40B4-BE49-F238E27FC236}">
                            <a16:creationId xmlns:a16="http://schemas.microsoft.com/office/drawing/2014/main" id="{A35665A0-5BC0-EF4B-295B-E6C855F28E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718" name="Würfel 2717">
                          <a:extLst>
                            <a:ext uri="{FF2B5EF4-FFF2-40B4-BE49-F238E27FC236}">
                              <a16:creationId xmlns:a16="http://schemas.microsoft.com/office/drawing/2014/main" id="{BC3DA2F4-9602-4D4F-8D95-1F54B170C3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19" name="Würfel 2718">
                          <a:extLst>
                            <a:ext uri="{FF2B5EF4-FFF2-40B4-BE49-F238E27FC236}">
                              <a16:creationId xmlns:a16="http://schemas.microsoft.com/office/drawing/2014/main" id="{3AF310FE-B2C4-726D-636A-922BC0ACF0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20" name="Würfel 2719">
                          <a:extLst>
                            <a:ext uri="{FF2B5EF4-FFF2-40B4-BE49-F238E27FC236}">
                              <a16:creationId xmlns:a16="http://schemas.microsoft.com/office/drawing/2014/main" id="{4FCC3A73-C7AA-7E1A-45DC-DE9407B561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21" name="Würfel 2720">
                          <a:extLst>
                            <a:ext uri="{FF2B5EF4-FFF2-40B4-BE49-F238E27FC236}">
                              <a16:creationId xmlns:a16="http://schemas.microsoft.com/office/drawing/2014/main" id="{CCDBB00D-A226-A19C-EAB6-64BB43D75B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713" name="Gruppieren 2712">
                        <a:extLst>
                          <a:ext uri="{FF2B5EF4-FFF2-40B4-BE49-F238E27FC236}">
                            <a16:creationId xmlns:a16="http://schemas.microsoft.com/office/drawing/2014/main" id="{11FCCD90-C729-17A7-1F5D-853C1F7C81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714" name="Würfel 2713">
                          <a:extLst>
                            <a:ext uri="{FF2B5EF4-FFF2-40B4-BE49-F238E27FC236}">
                              <a16:creationId xmlns:a16="http://schemas.microsoft.com/office/drawing/2014/main" id="{54ADDA6F-4CA5-C349-E77A-B413B37CE1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15" name="Würfel 2714">
                          <a:extLst>
                            <a:ext uri="{FF2B5EF4-FFF2-40B4-BE49-F238E27FC236}">
                              <a16:creationId xmlns:a16="http://schemas.microsoft.com/office/drawing/2014/main" id="{B35AD93E-9063-2BBB-4152-D68191B0BF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16" name="Würfel 2715">
                          <a:extLst>
                            <a:ext uri="{FF2B5EF4-FFF2-40B4-BE49-F238E27FC236}">
                              <a16:creationId xmlns:a16="http://schemas.microsoft.com/office/drawing/2014/main" id="{03AA8D0A-DF10-D80F-1A6F-0419C92D44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17" name="Würfel 2716">
                          <a:extLst>
                            <a:ext uri="{FF2B5EF4-FFF2-40B4-BE49-F238E27FC236}">
                              <a16:creationId xmlns:a16="http://schemas.microsoft.com/office/drawing/2014/main" id="{050AFBB7-2A60-5196-77BB-E4D923747B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676" name="Gruppieren 2675">
                    <a:extLst>
                      <a:ext uri="{FF2B5EF4-FFF2-40B4-BE49-F238E27FC236}">
                        <a16:creationId xmlns:a16="http://schemas.microsoft.com/office/drawing/2014/main" id="{52D60767-02BE-A8BF-B592-8159D392FD7F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273750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2677" name="Gruppieren 2676">
                      <a:extLst>
                        <a:ext uri="{FF2B5EF4-FFF2-40B4-BE49-F238E27FC236}">
                          <a16:creationId xmlns:a16="http://schemas.microsoft.com/office/drawing/2014/main" id="{1731DD32-BE23-A0B6-22DB-24C953BF77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694" name="Gruppieren 2693">
                        <a:extLst>
                          <a:ext uri="{FF2B5EF4-FFF2-40B4-BE49-F238E27FC236}">
                            <a16:creationId xmlns:a16="http://schemas.microsoft.com/office/drawing/2014/main" id="{E3622F2F-2CDF-7B86-7FD9-3322DC7070C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705" name="Würfel 2704">
                          <a:extLst>
                            <a:ext uri="{FF2B5EF4-FFF2-40B4-BE49-F238E27FC236}">
                              <a16:creationId xmlns:a16="http://schemas.microsoft.com/office/drawing/2014/main" id="{6A7D1781-618C-8D58-7D2F-6CBAE33544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06" name="Würfel 2705">
                          <a:extLst>
                            <a:ext uri="{FF2B5EF4-FFF2-40B4-BE49-F238E27FC236}">
                              <a16:creationId xmlns:a16="http://schemas.microsoft.com/office/drawing/2014/main" id="{E3B96578-F8A1-1001-8BB5-51A1B88E81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07" name="Würfel 2706">
                          <a:extLst>
                            <a:ext uri="{FF2B5EF4-FFF2-40B4-BE49-F238E27FC236}">
                              <a16:creationId xmlns:a16="http://schemas.microsoft.com/office/drawing/2014/main" id="{0BD07D20-EBF8-85C1-947F-825561CB5E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08" name="Würfel 2707">
                          <a:extLst>
                            <a:ext uri="{FF2B5EF4-FFF2-40B4-BE49-F238E27FC236}">
                              <a16:creationId xmlns:a16="http://schemas.microsoft.com/office/drawing/2014/main" id="{B3AD6A2D-392A-4B6B-CAFA-78F6290B0F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695" name="Gruppieren 2694">
                        <a:extLst>
                          <a:ext uri="{FF2B5EF4-FFF2-40B4-BE49-F238E27FC236}">
                            <a16:creationId xmlns:a16="http://schemas.microsoft.com/office/drawing/2014/main" id="{13376EC4-F3FA-FD6A-D277-B4E1C3A6566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701" name="Würfel 2700">
                          <a:extLst>
                            <a:ext uri="{FF2B5EF4-FFF2-40B4-BE49-F238E27FC236}">
                              <a16:creationId xmlns:a16="http://schemas.microsoft.com/office/drawing/2014/main" id="{5B9CE737-511C-0176-2D80-F604C47156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02" name="Würfel 2701">
                          <a:extLst>
                            <a:ext uri="{FF2B5EF4-FFF2-40B4-BE49-F238E27FC236}">
                              <a16:creationId xmlns:a16="http://schemas.microsoft.com/office/drawing/2014/main" id="{6B549B93-01AD-BF6C-8C9C-F2C3B5D14F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03" name="Würfel 2702">
                          <a:extLst>
                            <a:ext uri="{FF2B5EF4-FFF2-40B4-BE49-F238E27FC236}">
                              <a16:creationId xmlns:a16="http://schemas.microsoft.com/office/drawing/2014/main" id="{1F5FABA8-8831-660F-1270-310145F152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04" name="Würfel 2703">
                          <a:extLst>
                            <a:ext uri="{FF2B5EF4-FFF2-40B4-BE49-F238E27FC236}">
                              <a16:creationId xmlns:a16="http://schemas.microsoft.com/office/drawing/2014/main" id="{0E3BC697-1CB9-02FF-E441-83A183413A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696" name="Gruppieren 2695">
                        <a:extLst>
                          <a:ext uri="{FF2B5EF4-FFF2-40B4-BE49-F238E27FC236}">
                            <a16:creationId xmlns:a16="http://schemas.microsoft.com/office/drawing/2014/main" id="{64E6F52F-9793-390D-D172-C6E222017D3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697" name="Würfel 2696">
                          <a:extLst>
                            <a:ext uri="{FF2B5EF4-FFF2-40B4-BE49-F238E27FC236}">
                              <a16:creationId xmlns:a16="http://schemas.microsoft.com/office/drawing/2014/main" id="{4074FCBF-EF39-75FF-943C-75620D0A3A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98" name="Würfel 2697">
                          <a:extLst>
                            <a:ext uri="{FF2B5EF4-FFF2-40B4-BE49-F238E27FC236}">
                              <a16:creationId xmlns:a16="http://schemas.microsoft.com/office/drawing/2014/main" id="{AFF523AB-AD16-9A3C-1969-B309749CD1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99" name="Würfel 2698">
                          <a:extLst>
                            <a:ext uri="{FF2B5EF4-FFF2-40B4-BE49-F238E27FC236}">
                              <a16:creationId xmlns:a16="http://schemas.microsoft.com/office/drawing/2014/main" id="{9CBC6AFB-8E6B-657E-5656-40ED2FBD7B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700" name="Würfel 2699">
                          <a:extLst>
                            <a:ext uri="{FF2B5EF4-FFF2-40B4-BE49-F238E27FC236}">
                              <a16:creationId xmlns:a16="http://schemas.microsoft.com/office/drawing/2014/main" id="{18B4B3B2-302B-8537-2E25-69E25C9A58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78" name="Gruppieren 2677">
                      <a:extLst>
                        <a:ext uri="{FF2B5EF4-FFF2-40B4-BE49-F238E27FC236}">
                          <a16:creationId xmlns:a16="http://schemas.microsoft.com/office/drawing/2014/main" id="{63FA2D48-F88F-3D5E-D488-45BA195C8C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679" name="Gruppieren 2678">
                        <a:extLst>
                          <a:ext uri="{FF2B5EF4-FFF2-40B4-BE49-F238E27FC236}">
                            <a16:creationId xmlns:a16="http://schemas.microsoft.com/office/drawing/2014/main" id="{444BBEA8-9E24-3633-3AC5-9DF5668BB2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690" name="Würfel 2689">
                          <a:extLst>
                            <a:ext uri="{FF2B5EF4-FFF2-40B4-BE49-F238E27FC236}">
                              <a16:creationId xmlns:a16="http://schemas.microsoft.com/office/drawing/2014/main" id="{A09CCBBF-0AAF-9907-FF5B-FD0C9BB6AC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91" name="Würfel 2690">
                          <a:extLst>
                            <a:ext uri="{FF2B5EF4-FFF2-40B4-BE49-F238E27FC236}">
                              <a16:creationId xmlns:a16="http://schemas.microsoft.com/office/drawing/2014/main" id="{9BB7B5B9-D36F-9BDE-A2EE-9F3BE725B4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92" name="Würfel 2691">
                          <a:extLst>
                            <a:ext uri="{FF2B5EF4-FFF2-40B4-BE49-F238E27FC236}">
                              <a16:creationId xmlns:a16="http://schemas.microsoft.com/office/drawing/2014/main" id="{CB10E6D3-4F21-5C3E-C15D-32D45C6969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93" name="Würfel 2692">
                          <a:extLst>
                            <a:ext uri="{FF2B5EF4-FFF2-40B4-BE49-F238E27FC236}">
                              <a16:creationId xmlns:a16="http://schemas.microsoft.com/office/drawing/2014/main" id="{43A05313-4997-3C5F-EB3D-5B33292A00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680" name="Gruppieren 2679">
                        <a:extLst>
                          <a:ext uri="{FF2B5EF4-FFF2-40B4-BE49-F238E27FC236}">
                            <a16:creationId xmlns:a16="http://schemas.microsoft.com/office/drawing/2014/main" id="{CC5BA55B-161C-C786-1630-726CF33502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686" name="Würfel 2685">
                          <a:extLst>
                            <a:ext uri="{FF2B5EF4-FFF2-40B4-BE49-F238E27FC236}">
                              <a16:creationId xmlns:a16="http://schemas.microsoft.com/office/drawing/2014/main" id="{EAE63116-EF8B-5E2E-D5AC-D86D47BB67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87" name="Würfel 2686">
                          <a:extLst>
                            <a:ext uri="{FF2B5EF4-FFF2-40B4-BE49-F238E27FC236}">
                              <a16:creationId xmlns:a16="http://schemas.microsoft.com/office/drawing/2014/main" id="{E3EAF54E-489F-34FA-C913-3D758D34B3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88" name="Würfel 2687">
                          <a:extLst>
                            <a:ext uri="{FF2B5EF4-FFF2-40B4-BE49-F238E27FC236}">
                              <a16:creationId xmlns:a16="http://schemas.microsoft.com/office/drawing/2014/main" id="{F5FAD88E-B274-6E6D-A284-842C1BF020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89" name="Würfel 2688">
                          <a:extLst>
                            <a:ext uri="{FF2B5EF4-FFF2-40B4-BE49-F238E27FC236}">
                              <a16:creationId xmlns:a16="http://schemas.microsoft.com/office/drawing/2014/main" id="{2E8A88F8-1589-B13D-9F59-89BCAC6EF1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681" name="Gruppieren 2680">
                        <a:extLst>
                          <a:ext uri="{FF2B5EF4-FFF2-40B4-BE49-F238E27FC236}">
                            <a16:creationId xmlns:a16="http://schemas.microsoft.com/office/drawing/2014/main" id="{AA8E0D32-AB2D-7959-8C33-F9C671F5442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682" name="Würfel 2681">
                          <a:extLst>
                            <a:ext uri="{FF2B5EF4-FFF2-40B4-BE49-F238E27FC236}">
                              <a16:creationId xmlns:a16="http://schemas.microsoft.com/office/drawing/2014/main" id="{DD57C84F-ECBA-DFDE-2EE6-7178CCA8C7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83" name="Würfel 2682">
                          <a:extLst>
                            <a:ext uri="{FF2B5EF4-FFF2-40B4-BE49-F238E27FC236}">
                              <a16:creationId xmlns:a16="http://schemas.microsoft.com/office/drawing/2014/main" id="{4861B89E-21E1-619B-1798-2F5D402893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kern="0">
                            <a:solidFill>
                              <a:srgbClr val="000000"/>
                            </a:solidFill>
                            <a:latin typeface="Bosch Office Sans"/>
                          </a:endParaRPr>
                        </a:p>
                      </p:txBody>
                    </p:sp>
                    <p:sp>
                      <p:nvSpPr>
                        <p:cNvPr id="2684" name="Würfel 2683">
                          <a:extLst>
                            <a:ext uri="{FF2B5EF4-FFF2-40B4-BE49-F238E27FC236}">
                              <a16:creationId xmlns:a16="http://schemas.microsoft.com/office/drawing/2014/main" id="{46537310-BB0C-852C-FEE3-57B7A6BABE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kern="0">
                            <a:solidFill>
                              <a:srgbClr val="000000"/>
                            </a:solidFill>
                            <a:latin typeface="Bosch Office Sans"/>
                          </a:endParaRPr>
                        </a:p>
                      </p:txBody>
                    </p:sp>
                    <p:sp>
                      <p:nvSpPr>
                        <p:cNvPr id="2685" name="Würfel 2684">
                          <a:extLst>
                            <a:ext uri="{FF2B5EF4-FFF2-40B4-BE49-F238E27FC236}">
                              <a16:creationId xmlns:a16="http://schemas.microsoft.com/office/drawing/2014/main" id="{9271FFB3-FC7A-B9EE-914B-DC2ABF5742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algn="ctr" fontAlgn="auto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de-DE" kern="0">
                            <a:solidFill>
                              <a:srgbClr val="000000"/>
                            </a:solidFill>
                            <a:latin typeface="Bosch Office Sans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540" name="Gruppieren 2539">
                  <a:extLst>
                    <a:ext uri="{FF2B5EF4-FFF2-40B4-BE49-F238E27FC236}">
                      <a16:creationId xmlns:a16="http://schemas.microsoft.com/office/drawing/2014/main" id="{C7261EEA-664C-3916-CDFB-8CE70CC362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5277" y="2447392"/>
                  <a:ext cx="1340823" cy="1341831"/>
                  <a:chOff x="5259150" y="2273750"/>
                  <a:chExt cx="1631412" cy="1632638"/>
                </a:xfrm>
                <a:solidFill>
                  <a:schemeClr val="accent1">
                    <a:lumMod val="75000"/>
                    <a:alpha val="85000"/>
                  </a:schemeClr>
                </a:solidFill>
              </p:grpSpPr>
              <p:grpSp>
                <p:nvGrpSpPr>
                  <p:cNvPr id="2541" name="Gruppieren 2540">
                    <a:extLst>
                      <a:ext uri="{FF2B5EF4-FFF2-40B4-BE49-F238E27FC236}">
                        <a16:creationId xmlns:a16="http://schemas.microsoft.com/office/drawing/2014/main" id="{CAED1457-A447-818F-9D99-4840AD8D588B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2641" name="Gruppieren 2640">
                      <a:extLst>
                        <a:ext uri="{FF2B5EF4-FFF2-40B4-BE49-F238E27FC236}">
                          <a16:creationId xmlns:a16="http://schemas.microsoft.com/office/drawing/2014/main" id="{2629D8DF-D801-D845-84BC-BB091300A5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658" name="Gruppieren 2657">
                        <a:extLst>
                          <a:ext uri="{FF2B5EF4-FFF2-40B4-BE49-F238E27FC236}">
                            <a16:creationId xmlns:a16="http://schemas.microsoft.com/office/drawing/2014/main" id="{617D8088-757F-B3D2-2EF6-21968BE1E0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669" name="Würfel 2668">
                          <a:extLst>
                            <a:ext uri="{FF2B5EF4-FFF2-40B4-BE49-F238E27FC236}">
                              <a16:creationId xmlns:a16="http://schemas.microsoft.com/office/drawing/2014/main" id="{CADAD568-B6DC-D5AD-7367-FBCB94E9EA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70" name="Würfel 2669">
                          <a:extLst>
                            <a:ext uri="{FF2B5EF4-FFF2-40B4-BE49-F238E27FC236}">
                              <a16:creationId xmlns:a16="http://schemas.microsoft.com/office/drawing/2014/main" id="{70C0C6C1-C92C-B485-2AA0-C2A5179BC7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71" name="Würfel 2670">
                          <a:extLst>
                            <a:ext uri="{FF2B5EF4-FFF2-40B4-BE49-F238E27FC236}">
                              <a16:creationId xmlns:a16="http://schemas.microsoft.com/office/drawing/2014/main" id="{D3CE09F2-F90A-04C5-E353-EA042B95C5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72" name="Würfel 2671">
                          <a:extLst>
                            <a:ext uri="{FF2B5EF4-FFF2-40B4-BE49-F238E27FC236}">
                              <a16:creationId xmlns:a16="http://schemas.microsoft.com/office/drawing/2014/main" id="{8E45CAAC-063E-B10B-7521-5118BEF45D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659" name="Gruppieren 2658">
                        <a:extLst>
                          <a:ext uri="{FF2B5EF4-FFF2-40B4-BE49-F238E27FC236}">
                            <a16:creationId xmlns:a16="http://schemas.microsoft.com/office/drawing/2014/main" id="{447424AF-7AB4-62A0-ADEC-2BBC4EEC30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665" name="Würfel 2664">
                          <a:extLst>
                            <a:ext uri="{FF2B5EF4-FFF2-40B4-BE49-F238E27FC236}">
                              <a16:creationId xmlns:a16="http://schemas.microsoft.com/office/drawing/2014/main" id="{2E97C465-5ED2-443A-C927-D49F38B0EE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66" name="Würfel 2665">
                          <a:extLst>
                            <a:ext uri="{FF2B5EF4-FFF2-40B4-BE49-F238E27FC236}">
                              <a16:creationId xmlns:a16="http://schemas.microsoft.com/office/drawing/2014/main" id="{504BDD72-5CDC-F5C7-8F4D-7A08BD58EC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67" name="Würfel 2666">
                          <a:extLst>
                            <a:ext uri="{FF2B5EF4-FFF2-40B4-BE49-F238E27FC236}">
                              <a16:creationId xmlns:a16="http://schemas.microsoft.com/office/drawing/2014/main" id="{C6235E57-7508-53BA-2D79-60110DA629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68" name="Würfel 2667">
                          <a:extLst>
                            <a:ext uri="{FF2B5EF4-FFF2-40B4-BE49-F238E27FC236}">
                              <a16:creationId xmlns:a16="http://schemas.microsoft.com/office/drawing/2014/main" id="{C647A302-0124-116F-1897-D474949AC0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660" name="Gruppieren 2659">
                        <a:extLst>
                          <a:ext uri="{FF2B5EF4-FFF2-40B4-BE49-F238E27FC236}">
                            <a16:creationId xmlns:a16="http://schemas.microsoft.com/office/drawing/2014/main" id="{22B49931-733E-1A9A-263F-34EEE9FF1A4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661" name="Würfel 2660">
                          <a:extLst>
                            <a:ext uri="{FF2B5EF4-FFF2-40B4-BE49-F238E27FC236}">
                              <a16:creationId xmlns:a16="http://schemas.microsoft.com/office/drawing/2014/main" id="{07310615-3DA6-B420-0532-AB47BAAEF8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62" name="Würfel 2661">
                          <a:extLst>
                            <a:ext uri="{FF2B5EF4-FFF2-40B4-BE49-F238E27FC236}">
                              <a16:creationId xmlns:a16="http://schemas.microsoft.com/office/drawing/2014/main" id="{A5901727-CF70-C3E0-8866-85E2E4A803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63" name="Würfel 2662">
                          <a:extLst>
                            <a:ext uri="{FF2B5EF4-FFF2-40B4-BE49-F238E27FC236}">
                              <a16:creationId xmlns:a16="http://schemas.microsoft.com/office/drawing/2014/main" id="{5F15E130-9B0C-5641-773A-3970FC2155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64" name="Würfel 2663">
                          <a:extLst>
                            <a:ext uri="{FF2B5EF4-FFF2-40B4-BE49-F238E27FC236}">
                              <a16:creationId xmlns:a16="http://schemas.microsoft.com/office/drawing/2014/main" id="{7324692A-58A9-0651-5E71-1F7342E15D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42" name="Gruppieren 2641">
                      <a:extLst>
                        <a:ext uri="{FF2B5EF4-FFF2-40B4-BE49-F238E27FC236}">
                          <a16:creationId xmlns:a16="http://schemas.microsoft.com/office/drawing/2014/main" id="{3511CFDC-31A0-5C8B-73EE-1B4E09305F9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643" name="Gruppieren 2642">
                        <a:extLst>
                          <a:ext uri="{FF2B5EF4-FFF2-40B4-BE49-F238E27FC236}">
                            <a16:creationId xmlns:a16="http://schemas.microsoft.com/office/drawing/2014/main" id="{D11A1A43-3180-8913-7E90-14A06460F5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654" name="Würfel 2653">
                          <a:extLst>
                            <a:ext uri="{FF2B5EF4-FFF2-40B4-BE49-F238E27FC236}">
                              <a16:creationId xmlns:a16="http://schemas.microsoft.com/office/drawing/2014/main" id="{E43E7D97-3E52-1FD6-E9C4-DEE7188910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55" name="Würfel 2654">
                          <a:extLst>
                            <a:ext uri="{FF2B5EF4-FFF2-40B4-BE49-F238E27FC236}">
                              <a16:creationId xmlns:a16="http://schemas.microsoft.com/office/drawing/2014/main" id="{675B5A1F-D8BD-73CA-A059-A4DE59A7C4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56" name="Würfel 2655">
                          <a:extLst>
                            <a:ext uri="{FF2B5EF4-FFF2-40B4-BE49-F238E27FC236}">
                              <a16:creationId xmlns:a16="http://schemas.microsoft.com/office/drawing/2014/main" id="{ECE3DEE9-F44A-D450-5F79-ABB3D7BE64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57" name="Würfel 2656">
                          <a:extLst>
                            <a:ext uri="{FF2B5EF4-FFF2-40B4-BE49-F238E27FC236}">
                              <a16:creationId xmlns:a16="http://schemas.microsoft.com/office/drawing/2014/main" id="{4BF94AAB-2650-526F-5663-940299AFF4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644" name="Gruppieren 2643">
                        <a:extLst>
                          <a:ext uri="{FF2B5EF4-FFF2-40B4-BE49-F238E27FC236}">
                            <a16:creationId xmlns:a16="http://schemas.microsoft.com/office/drawing/2014/main" id="{C93B2857-59E0-7B1D-5F14-50616AE044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650" name="Würfel 2649">
                          <a:extLst>
                            <a:ext uri="{FF2B5EF4-FFF2-40B4-BE49-F238E27FC236}">
                              <a16:creationId xmlns:a16="http://schemas.microsoft.com/office/drawing/2014/main" id="{A0FC2EC7-2D46-69BF-4A68-32FF63C06F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51" name="Würfel 2650">
                          <a:extLst>
                            <a:ext uri="{FF2B5EF4-FFF2-40B4-BE49-F238E27FC236}">
                              <a16:creationId xmlns:a16="http://schemas.microsoft.com/office/drawing/2014/main" id="{B96A509A-D0A6-10CC-E9BB-6ED74FAB07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52" name="Würfel 2651">
                          <a:extLst>
                            <a:ext uri="{FF2B5EF4-FFF2-40B4-BE49-F238E27FC236}">
                              <a16:creationId xmlns:a16="http://schemas.microsoft.com/office/drawing/2014/main" id="{A77F9226-2520-19EF-B598-FA3601F875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53" name="Würfel 2652">
                          <a:extLst>
                            <a:ext uri="{FF2B5EF4-FFF2-40B4-BE49-F238E27FC236}">
                              <a16:creationId xmlns:a16="http://schemas.microsoft.com/office/drawing/2014/main" id="{B193A5D6-E6E4-9C70-0D69-B31E24E73D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645" name="Gruppieren 2644">
                        <a:extLst>
                          <a:ext uri="{FF2B5EF4-FFF2-40B4-BE49-F238E27FC236}">
                            <a16:creationId xmlns:a16="http://schemas.microsoft.com/office/drawing/2014/main" id="{4DE3203B-E6D8-2BB8-6D90-D8EDB53DEF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646" name="Würfel 2645">
                          <a:extLst>
                            <a:ext uri="{FF2B5EF4-FFF2-40B4-BE49-F238E27FC236}">
                              <a16:creationId xmlns:a16="http://schemas.microsoft.com/office/drawing/2014/main" id="{F533FB71-82BF-7A5E-B1DA-4F42C16D51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47" name="Würfel 2646">
                          <a:extLst>
                            <a:ext uri="{FF2B5EF4-FFF2-40B4-BE49-F238E27FC236}">
                              <a16:creationId xmlns:a16="http://schemas.microsoft.com/office/drawing/2014/main" id="{0876776B-E1D5-B9C6-62BD-953F5F73DC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48" name="Würfel 2647">
                          <a:extLst>
                            <a:ext uri="{FF2B5EF4-FFF2-40B4-BE49-F238E27FC236}">
                              <a16:creationId xmlns:a16="http://schemas.microsoft.com/office/drawing/2014/main" id="{D9479D31-FF0B-2531-D9BF-DC9749D12A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49" name="Würfel 2648">
                          <a:extLst>
                            <a:ext uri="{FF2B5EF4-FFF2-40B4-BE49-F238E27FC236}">
                              <a16:creationId xmlns:a16="http://schemas.microsoft.com/office/drawing/2014/main" id="{7D800A61-2CAC-5E65-29FF-AE81198D58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542" name="Gruppieren 2541">
                    <a:extLst>
                      <a:ext uri="{FF2B5EF4-FFF2-40B4-BE49-F238E27FC236}">
                        <a16:creationId xmlns:a16="http://schemas.microsoft.com/office/drawing/2014/main" id="{052EA456-10A8-2FB5-565F-EF61DE757A35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816225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2609" name="Gruppieren 2608">
                      <a:extLst>
                        <a:ext uri="{FF2B5EF4-FFF2-40B4-BE49-F238E27FC236}">
                          <a16:creationId xmlns:a16="http://schemas.microsoft.com/office/drawing/2014/main" id="{16E56A30-BBEF-C14B-834D-23F1EBA41B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626" name="Gruppieren 2625">
                        <a:extLst>
                          <a:ext uri="{FF2B5EF4-FFF2-40B4-BE49-F238E27FC236}">
                            <a16:creationId xmlns:a16="http://schemas.microsoft.com/office/drawing/2014/main" id="{23979F84-4500-A6D9-E088-B70225D5166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637" name="Würfel 2636">
                          <a:extLst>
                            <a:ext uri="{FF2B5EF4-FFF2-40B4-BE49-F238E27FC236}">
                              <a16:creationId xmlns:a16="http://schemas.microsoft.com/office/drawing/2014/main" id="{C6BDEA05-CE45-4417-E2FF-8BDD06D41F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38" name="Würfel 2637">
                          <a:extLst>
                            <a:ext uri="{FF2B5EF4-FFF2-40B4-BE49-F238E27FC236}">
                              <a16:creationId xmlns:a16="http://schemas.microsoft.com/office/drawing/2014/main" id="{CFBE99C8-6E52-AE43-674B-0219720DB3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39" name="Würfel 2638">
                          <a:extLst>
                            <a:ext uri="{FF2B5EF4-FFF2-40B4-BE49-F238E27FC236}">
                              <a16:creationId xmlns:a16="http://schemas.microsoft.com/office/drawing/2014/main" id="{A3BCFD0A-B5C4-08CE-6285-5782A6B863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40" name="Würfel 2639">
                          <a:extLst>
                            <a:ext uri="{FF2B5EF4-FFF2-40B4-BE49-F238E27FC236}">
                              <a16:creationId xmlns:a16="http://schemas.microsoft.com/office/drawing/2014/main" id="{18F1D72C-7B09-9AAF-5139-6934AB7250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627" name="Gruppieren 2626">
                        <a:extLst>
                          <a:ext uri="{FF2B5EF4-FFF2-40B4-BE49-F238E27FC236}">
                            <a16:creationId xmlns:a16="http://schemas.microsoft.com/office/drawing/2014/main" id="{C0871AB9-81B6-C8CA-3667-31B0AF3E2D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633" name="Würfel 2632">
                          <a:extLst>
                            <a:ext uri="{FF2B5EF4-FFF2-40B4-BE49-F238E27FC236}">
                              <a16:creationId xmlns:a16="http://schemas.microsoft.com/office/drawing/2014/main" id="{ABE53E63-19EB-E4AF-A657-FD78809902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34" name="Würfel 2633">
                          <a:extLst>
                            <a:ext uri="{FF2B5EF4-FFF2-40B4-BE49-F238E27FC236}">
                              <a16:creationId xmlns:a16="http://schemas.microsoft.com/office/drawing/2014/main" id="{EB1AD6EF-CDB1-DEC0-EBBE-599B332AAD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35" name="Würfel 2634">
                          <a:extLst>
                            <a:ext uri="{FF2B5EF4-FFF2-40B4-BE49-F238E27FC236}">
                              <a16:creationId xmlns:a16="http://schemas.microsoft.com/office/drawing/2014/main" id="{E16719BD-8B71-E419-0AD4-D1508EB2D3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36" name="Würfel 2635">
                          <a:extLst>
                            <a:ext uri="{FF2B5EF4-FFF2-40B4-BE49-F238E27FC236}">
                              <a16:creationId xmlns:a16="http://schemas.microsoft.com/office/drawing/2014/main" id="{62E0154F-03B6-1793-078C-EF9DB7E81B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628" name="Gruppieren 2627">
                        <a:extLst>
                          <a:ext uri="{FF2B5EF4-FFF2-40B4-BE49-F238E27FC236}">
                            <a16:creationId xmlns:a16="http://schemas.microsoft.com/office/drawing/2014/main" id="{84BD3FE4-3212-FA43-1E33-51850021EE3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629" name="Würfel 2628">
                          <a:extLst>
                            <a:ext uri="{FF2B5EF4-FFF2-40B4-BE49-F238E27FC236}">
                              <a16:creationId xmlns:a16="http://schemas.microsoft.com/office/drawing/2014/main" id="{162C1F6F-19A6-9A77-070B-B4A420CFC4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30" name="Würfel 2629">
                          <a:extLst>
                            <a:ext uri="{FF2B5EF4-FFF2-40B4-BE49-F238E27FC236}">
                              <a16:creationId xmlns:a16="http://schemas.microsoft.com/office/drawing/2014/main" id="{53640A0D-1586-9EA9-A2C3-C4FC7F1AB5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31" name="Würfel 2630">
                          <a:extLst>
                            <a:ext uri="{FF2B5EF4-FFF2-40B4-BE49-F238E27FC236}">
                              <a16:creationId xmlns:a16="http://schemas.microsoft.com/office/drawing/2014/main" id="{9544CEDF-C53D-B678-F7C4-2AFD4555FE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32" name="Würfel 2631">
                          <a:extLst>
                            <a:ext uri="{FF2B5EF4-FFF2-40B4-BE49-F238E27FC236}">
                              <a16:creationId xmlns:a16="http://schemas.microsoft.com/office/drawing/2014/main" id="{8EBC35B0-9080-543A-D46E-60AC759ABC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10" name="Gruppieren 2609">
                      <a:extLst>
                        <a:ext uri="{FF2B5EF4-FFF2-40B4-BE49-F238E27FC236}">
                          <a16:creationId xmlns:a16="http://schemas.microsoft.com/office/drawing/2014/main" id="{FE648752-944C-A7FD-0F78-8A352358F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611" name="Gruppieren 2610">
                        <a:extLst>
                          <a:ext uri="{FF2B5EF4-FFF2-40B4-BE49-F238E27FC236}">
                            <a16:creationId xmlns:a16="http://schemas.microsoft.com/office/drawing/2014/main" id="{6B2C8A09-A326-7F15-32AB-D3FE823C29B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622" name="Würfel 2621">
                          <a:extLst>
                            <a:ext uri="{FF2B5EF4-FFF2-40B4-BE49-F238E27FC236}">
                              <a16:creationId xmlns:a16="http://schemas.microsoft.com/office/drawing/2014/main" id="{9FB9A924-F259-5406-1D01-97101D8B50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23" name="Würfel 2622">
                          <a:extLst>
                            <a:ext uri="{FF2B5EF4-FFF2-40B4-BE49-F238E27FC236}">
                              <a16:creationId xmlns:a16="http://schemas.microsoft.com/office/drawing/2014/main" id="{5601D156-5CF2-7B69-FD79-E3B3465650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24" name="Würfel 2623">
                          <a:extLst>
                            <a:ext uri="{FF2B5EF4-FFF2-40B4-BE49-F238E27FC236}">
                              <a16:creationId xmlns:a16="http://schemas.microsoft.com/office/drawing/2014/main" id="{7DA48909-BD7E-5D85-0164-C39903E37B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25" name="Würfel 2624">
                          <a:extLst>
                            <a:ext uri="{FF2B5EF4-FFF2-40B4-BE49-F238E27FC236}">
                              <a16:creationId xmlns:a16="http://schemas.microsoft.com/office/drawing/2014/main" id="{78CDAC73-3FB2-7627-DD25-68FA5F7778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612" name="Gruppieren 2611">
                        <a:extLst>
                          <a:ext uri="{FF2B5EF4-FFF2-40B4-BE49-F238E27FC236}">
                            <a16:creationId xmlns:a16="http://schemas.microsoft.com/office/drawing/2014/main" id="{69686F84-CD11-FC72-825A-FC0C66F862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618" name="Würfel 2617">
                          <a:extLst>
                            <a:ext uri="{FF2B5EF4-FFF2-40B4-BE49-F238E27FC236}">
                              <a16:creationId xmlns:a16="http://schemas.microsoft.com/office/drawing/2014/main" id="{35ABD678-66D4-97B2-77EA-E64E8A1C78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19" name="Würfel 2618">
                          <a:extLst>
                            <a:ext uri="{FF2B5EF4-FFF2-40B4-BE49-F238E27FC236}">
                              <a16:creationId xmlns:a16="http://schemas.microsoft.com/office/drawing/2014/main" id="{3B15A6B7-CE1D-C5F5-7FD9-32AFE7722D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20" name="Würfel 2619">
                          <a:extLst>
                            <a:ext uri="{FF2B5EF4-FFF2-40B4-BE49-F238E27FC236}">
                              <a16:creationId xmlns:a16="http://schemas.microsoft.com/office/drawing/2014/main" id="{4533B5CB-643C-A54E-87C9-DDD0BF35E6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21" name="Würfel 2620">
                          <a:extLst>
                            <a:ext uri="{FF2B5EF4-FFF2-40B4-BE49-F238E27FC236}">
                              <a16:creationId xmlns:a16="http://schemas.microsoft.com/office/drawing/2014/main" id="{21FD2C67-7424-F08E-9B91-F0CAD6C493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613" name="Gruppieren 2612">
                        <a:extLst>
                          <a:ext uri="{FF2B5EF4-FFF2-40B4-BE49-F238E27FC236}">
                            <a16:creationId xmlns:a16="http://schemas.microsoft.com/office/drawing/2014/main" id="{0CE52BCA-1846-4932-5EF7-67E2B9A42D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614" name="Würfel 2613">
                          <a:extLst>
                            <a:ext uri="{FF2B5EF4-FFF2-40B4-BE49-F238E27FC236}">
                              <a16:creationId xmlns:a16="http://schemas.microsoft.com/office/drawing/2014/main" id="{541C5567-656F-B645-E495-5EE48A5499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15" name="Würfel 2614">
                          <a:extLst>
                            <a:ext uri="{FF2B5EF4-FFF2-40B4-BE49-F238E27FC236}">
                              <a16:creationId xmlns:a16="http://schemas.microsoft.com/office/drawing/2014/main" id="{1D0AACAD-C6FE-8C47-599C-FFA6E64A85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16" name="Würfel 2615">
                          <a:extLst>
                            <a:ext uri="{FF2B5EF4-FFF2-40B4-BE49-F238E27FC236}">
                              <a16:creationId xmlns:a16="http://schemas.microsoft.com/office/drawing/2014/main" id="{B8D1EAB6-91D1-6E8B-90CF-9CA5441AC3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17" name="Würfel 2616">
                          <a:extLst>
                            <a:ext uri="{FF2B5EF4-FFF2-40B4-BE49-F238E27FC236}">
                              <a16:creationId xmlns:a16="http://schemas.microsoft.com/office/drawing/2014/main" id="{33E99004-A304-3457-B67B-1E763A0528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543" name="Gruppieren 2542">
                    <a:extLst>
                      <a:ext uri="{FF2B5EF4-FFF2-40B4-BE49-F238E27FC236}">
                        <a16:creationId xmlns:a16="http://schemas.microsoft.com/office/drawing/2014/main" id="{387AAB04-6EF7-8AF1-C94A-2824906DD957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542922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2577" name="Gruppieren 2576">
                      <a:extLst>
                        <a:ext uri="{FF2B5EF4-FFF2-40B4-BE49-F238E27FC236}">
                          <a16:creationId xmlns:a16="http://schemas.microsoft.com/office/drawing/2014/main" id="{08253014-2FFA-E620-1B82-AC6027E3B7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594" name="Gruppieren 2593">
                        <a:extLst>
                          <a:ext uri="{FF2B5EF4-FFF2-40B4-BE49-F238E27FC236}">
                            <a16:creationId xmlns:a16="http://schemas.microsoft.com/office/drawing/2014/main" id="{759F57FE-09C4-80D9-0004-E5B3387AE4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605" name="Würfel 2604">
                          <a:extLst>
                            <a:ext uri="{FF2B5EF4-FFF2-40B4-BE49-F238E27FC236}">
                              <a16:creationId xmlns:a16="http://schemas.microsoft.com/office/drawing/2014/main" id="{A01D4BA3-DCD9-6864-41EF-1724CA59D6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06" name="Würfel 2605">
                          <a:extLst>
                            <a:ext uri="{FF2B5EF4-FFF2-40B4-BE49-F238E27FC236}">
                              <a16:creationId xmlns:a16="http://schemas.microsoft.com/office/drawing/2014/main" id="{B09AAC36-A128-70A9-2D3E-5F44362F3B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07" name="Würfel 2606">
                          <a:extLst>
                            <a:ext uri="{FF2B5EF4-FFF2-40B4-BE49-F238E27FC236}">
                              <a16:creationId xmlns:a16="http://schemas.microsoft.com/office/drawing/2014/main" id="{25192555-62D0-27C1-9ECE-E05C055647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08" name="Würfel 2607">
                          <a:extLst>
                            <a:ext uri="{FF2B5EF4-FFF2-40B4-BE49-F238E27FC236}">
                              <a16:creationId xmlns:a16="http://schemas.microsoft.com/office/drawing/2014/main" id="{8D9464D8-66B0-B836-0D68-F6FC8D0F1A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595" name="Gruppieren 2594">
                        <a:extLst>
                          <a:ext uri="{FF2B5EF4-FFF2-40B4-BE49-F238E27FC236}">
                            <a16:creationId xmlns:a16="http://schemas.microsoft.com/office/drawing/2014/main" id="{83B6016D-6C16-C710-D89C-8AC4BE01C2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601" name="Würfel 2600">
                          <a:extLst>
                            <a:ext uri="{FF2B5EF4-FFF2-40B4-BE49-F238E27FC236}">
                              <a16:creationId xmlns:a16="http://schemas.microsoft.com/office/drawing/2014/main" id="{C629E01A-F1C7-486A-2758-68FAEDAADC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02" name="Würfel 2601">
                          <a:extLst>
                            <a:ext uri="{FF2B5EF4-FFF2-40B4-BE49-F238E27FC236}">
                              <a16:creationId xmlns:a16="http://schemas.microsoft.com/office/drawing/2014/main" id="{447DBE8F-ABB1-5761-AB86-C9BF06D5F9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03" name="Würfel 2602">
                          <a:extLst>
                            <a:ext uri="{FF2B5EF4-FFF2-40B4-BE49-F238E27FC236}">
                              <a16:creationId xmlns:a16="http://schemas.microsoft.com/office/drawing/2014/main" id="{1D621ABD-D5AE-700D-326C-42DA163D54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04" name="Würfel 2603">
                          <a:extLst>
                            <a:ext uri="{FF2B5EF4-FFF2-40B4-BE49-F238E27FC236}">
                              <a16:creationId xmlns:a16="http://schemas.microsoft.com/office/drawing/2014/main" id="{7676410C-7862-BFDE-9360-712874CAFC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596" name="Gruppieren 2595">
                        <a:extLst>
                          <a:ext uri="{FF2B5EF4-FFF2-40B4-BE49-F238E27FC236}">
                            <a16:creationId xmlns:a16="http://schemas.microsoft.com/office/drawing/2014/main" id="{11229C60-9076-419F-59F1-B6486E858A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597" name="Würfel 2596">
                          <a:extLst>
                            <a:ext uri="{FF2B5EF4-FFF2-40B4-BE49-F238E27FC236}">
                              <a16:creationId xmlns:a16="http://schemas.microsoft.com/office/drawing/2014/main" id="{2564369F-3236-DA1D-F7DD-B679A0F2A0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98" name="Würfel 2597">
                          <a:extLst>
                            <a:ext uri="{FF2B5EF4-FFF2-40B4-BE49-F238E27FC236}">
                              <a16:creationId xmlns:a16="http://schemas.microsoft.com/office/drawing/2014/main" id="{1F6D84F5-8EB7-987A-617B-26585C5129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99" name="Würfel 2598">
                          <a:extLst>
                            <a:ext uri="{FF2B5EF4-FFF2-40B4-BE49-F238E27FC236}">
                              <a16:creationId xmlns:a16="http://schemas.microsoft.com/office/drawing/2014/main" id="{A961E25E-0BEE-F003-80FA-7D0A3515AA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600" name="Würfel 2599">
                          <a:extLst>
                            <a:ext uri="{FF2B5EF4-FFF2-40B4-BE49-F238E27FC236}">
                              <a16:creationId xmlns:a16="http://schemas.microsoft.com/office/drawing/2014/main" id="{D62562D7-A78E-4812-1A3E-ABF767BAC9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78" name="Gruppieren 2577">
                      <a:extLst>
                        <a:ext uri="{FF2B5EF4-FFF2-40B4-BE49-F238E27FC236}">
                          <a16:creationId xmlns:a16="http://schemas.microsoft.com/office/drawing/2014/main" id="{2F57899F-36B8-FADF-0F7C-AF11EE9DEF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579" name="Gruppieren 2578">
                        <a:extLst>
                          <a:ext uri="{FF2B5EF4-FFF2-40B4-BE49-F238E27FC236}">
                            <a16:creationId xmlns:a16="http://schemas.microsoft.com/office/drawing/2014/main" id="{EF1EDDB5-2349-5F01-D78B-F9416949A3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590" name="Würfel 2589">
                          <a:extLst>
                            <a:ext uri="{FF2B5EF4-FFF2-40B4-BE49-F238E27FC236}">
                              <a16:creationId xmlns:a16="http://schemas.microsoft.com/office/drawing/2014/main" id="{7FB6553A-5ECD-E0EF-2EA7-413845F9FE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91" name="Würfel 2590">
                          <a:extLst>
                            <a:ext uri="{FF2B5EF4-FFF2-40B4-BE49-F238E27FC236}">
                              <a16:creationId xmlns:a16="http://schemas.microsoft.com/office/drawing/2014/main" id="{2E1DC5B1-B372-4F57-7DD3-334DBBEC5B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92" name="Würfel 2591">
                          <a:extLst>
                            <a:ext uri="{FF2B5EF4-FFF2-40B4-BE49-F238E27FC236}">
                              <a16:creationId xmlns:a16="http://schemas.microsoft.com/office/drawing/2014/main" id="{62E45ADA-33A7-FC70-75A4-F208AD5FD5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93" name="Würfel 2592">
                          <a:extLst>
                            <a:ext uri="{FF2B5EF4-FFF2-40B4-BE49-F238E27FC236}">
                              <a16:creationId xmlns:a16="http://schemas.microsoft.com/office/drawing/2014/main" id="{5F1D1DBA-89B6-0AD8-39BE-D26E72733C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580" name="Gruppieren 2579">
                        <a:extLst>
                          <a:ext uri="{FF2B5EF4-FFF2-40B4-BE49-F238E27FC236}">
                            <a16:creationId xmlns:a16="http://schemas.microsoft.com/office/drawing/2014/main" id="{643798B4-957E-2ABB-5E5E-874253C99AE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586" name="Würfel 2585">
                          <a:extLst>
                            <a:ext uri="{FF2B5EF4-FFF2-40B4-BE49-F238E27FC236}">
                              <a16:creationId xmlns:a16="http://schemas.microsoft.com/office/drawing/2014/main" id="{209C353A-4836-244C-EC61-0FFFB98E924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87" name="Würfel 2586">
                          <a:extLst>
                            <a:ext uri="{FF2B5EF4-FFF2-40B4-BE49-F238E27FC236}">
                              <a16:creationId xmlns:a16="http://schemas.microsoft.com/office/drawing/2014/main" id="{660D8C94-F1D6-DA25-59B6-4769A8095C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88" name="Würfel 2587">
                          <a:extLst>
                            <a:ext uri="{FF2B5EF4-FFF2-40B4-BE49-F238E27FC236}">
                              <a16:creationId xmlns:a16="http://schemas.microsoft.com/office/drawing/2014/main" id="{8E3CD478-E7A4-7E62-2AAA-2C8014F301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89" name="Würfel 2588">
                          <a:extLst>
                            <a:ext uri="{FF2B5EF4-FFF2-40B4-BE49-F238E27FC236}">
                              <a16:creationId xmlns:a16="http://schemas.microsoft.com/office/drawing/2014/main" id="{9040B971-F56D-EC7F-18A1-7F812B98DA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581" name="Gruppieren 2580">
                        <a:extLst>
                          <a:ext uri="{FF2B5EF4-FFF2-40B4-BE49-F238E27FC236}">
                            <a16:creationId xmlns:a16="http://schemas.microsoft.com/office/drawing/2014/main" id="{8688483F-23C6-BA64-BAB2-8781C82AEBD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582" name="Würfel 2581">
                          <a:extLst>
                            <a:ext uri="{FF2B5EF4-FFF2-40B4-BE49-F238E27FC236}">
                              <a16:creationId xmlns:a16="http://schemas.microsoft.com/office/drawing/2014/main" id="{357E4098-725D-7AE5-E68D-DDB18EFB75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83" name="Würfel 2582">
                          <a:extLst>
                            <a:ext uri="{FF2B5EF4-FFF2-40B4-BE49-F238E27FC236}">
                              <a16:creationId xmlns:a16="http://schemas.microsoft.com/office/drawing/2014/main" id="{DEBAB510-C8C2-2E19-C1AC-DAD6FA9F3C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84" name="Würfel 2583">
                          <a:extLst>
                            <a:ext uri="{FF2B5EF4-FFF2-40B4-BE49-F238E27FC236}">
                              <a16:creationId xmlns:a16="http://schemas.microsoft.com/office/drawing/2014/main" id="{9EE97E47-F738-1704-D02C-1E7649F95E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85" name="Würfel 2584">
                          <a:extLst>
                            <a:ext uri="{FF2B5EF4-FFF2-40B4-BE49-F238E27FC236}">
                              <a16:creationId xmlns:a16="http://schemas.microsoft.com/office/drawing/2014/main" id="{B343AA54-8118-43EA-CFE3-C727F918FC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544" name="Gruppieren 2543">
                    <a:extLst>
                      <a:ext uri="{FF2B5EF4-FFF2-40B4-BE49-F238E27FC236}">
                        <a16:creationId xmlns:a16="http://schemas.microsoft.com/office/drawing/2014/main" id="{A9A3737D-88F7-503A-E715-73F5CECE4DB6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273750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2545" name="Gruppieren 2544">
                      <a:extLst>
                        <a:ext uri="{FF2B5EF4-FFF2-40B4-BE49-F238E27FC236}">
                          <a16:creationId xmlns:a16="http://schemas.microsoft.com/office/drawing/2014/main" id="{947BE19E-5779-FA58-658E-E09E2B73018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562" name="Gruppieren 2561">
                        <a:extLst>
                          <a:ext uri="{FF2B5EF4-FFF2-40B4-BE49-F238E27FC236}">
                            <a16:creationId xmlns:a16="http://schemas.microsoft.com/office/drawing/2014/main" id="{1A834F75-515A-2C49-34B9-645BD9F505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573" name="Würfel 2572">
                          <a:extLst>
                            <a:ext uri="{FF2B5EF4-FFF2-40B4-BE49-F238E27FC236}">
                              <a16:creationId xmlns:a16="http://schemas.microsoft.com/office/drawing/2014/main" id="{54318F01-750A-2F39-7F3E-22C3FAE9C1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74" name="Würfel 2573">
                          <a:extLst>
                            <a:ext uri="{FF2B5EF4-FFF2-40B4-BE49-F238E27FC236}">
                              <a16:creationId xmlns:a16="http://schemas.microsoft.com/office/drawing/2014/main" id="{5044F052-6241-5671-2F73-6328015996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75" name="Würfel 2574">
                          <a:extLst>
                            <a:ext uri="{FF2B5EF4-FFF2-40B4-BE49-F238E27FC236}">
                              <a16:creationId xmlns:a16="http://schemas.microsoft.com/office/drawing/2014/main" id="{FDB97E44-4A9D-5FC0-6D60-0F6351A748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76" name="Würfel 2575">
                          <a:extLst>
                            <a:ext uri="{FF2B5EF4-FFF2-40B4-BE49-F238E27FC236}">
                              <a16:creationId xmlns:a16="http://schemas.microsoft.com/office/drawing/2014/main" id="{C5FC4F9A-20D8-8A8F-6EB1-0A7D06C0CC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563" name="Gruppieren 2562">
                        <a:extLst>
                          <a:ext uri="{FF2B5EF4-FFF2-40B4-BE49-F238E27FC236}">
                            <a16:creationId xmlns:a16="http://schemas.microsoft.com/office/drawing/2014/main" id="{04214B0A-F5CF-8BBD-7840-5E5FFB381DB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569" name="Würfel 2568">
                          <a:extLst>
                            <a:ext uri="{FF2B5EF4-FFF2-40B4-BE49-F238E27FC236}">
                              <a16:creationId xmlns:a16="http://schemas.microsoft.com/office/drawing/2014/main" id="{1AC899EA-9F30-8F52-6EB0-8B4AA90C3B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70" name="Würfel 2569">
                          <a:extLst>
                            <a:ext uri="{FF2B5EF4-FFF2-40B4-BE49-F238E27FC236}">
                              <a16:creationId xmlns:a16="http://schemas.microsoft.com/office/drawing/2014/main" id="{139E9030-01C3-8B02-A4A6-0D120243DC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71" name="Würfel 2570">
                          <a:extLst>
                            <a:ext uri="{FF2B5EF4-FFF2-40B4-BE49-F238E27FC236}">
                              <a16:creationId xmlns:a16="http://schemas.microsoft.com/office/drawing/2014/main" id="{DAAAEFA7-24F2-388D-1B9C-6BB32CA0DA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72" name="Würfel 2571">
                          <a:extLst>
                            <a:ext uri="{FF2B5EF4-FFF2-40B4-BE49-F238E27FC236}">
                              <a16:creationId xmlns:a16="http://schemas.microsoft.com/office/drawing/2014/main" id="{6952A549-B5D2-DC39-1783-3EF9B52D33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564" name="Gruppieren 2563">
                        <a:extLst>
                          <a:ext uri="{FF2B5EF4-FFF2-40B4-BE49-F238E27FC236}">
                            <a16:creationId xmlns:a16="http://schemas.microsoft.com/office/drawing/2014/main" id="{EC6409A6-397D-0A4D-A50D-A4CBA6C1AF0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565" name="Würfel 2564">
                          <a:extLst>
                            <a:ext uri="{FF2B5EF4-FFF2-40B4-BE49-F238E27FC236}">
                              <a16:creationId xmlns:a16="http://schemas.microsoft.com/office/drawing/2014/main" id="{FA848E01-2F10-BB3D-B933-BB7C7CF583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66" name="Würfel 2565">
                          <a:extLst>
                            <a:ext uri="{FF2B5EF4-FFF2-40B4-BE49-F238E27FC236}">
                              <a16:creationId xmlns:a16="http://schemas.microsoft.com/office/drawing/2014/main" id="{F3D12B00-FFD3-8BC3-E3FF-A4ABA37452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67" name="Würfel 2566">
                          <a:extLst>
                            <a:ext uri="{FF2B5EF4-FFF2-40B4-BE49-F238E27FC236}">
                              <a16:creationId xmlns:a16="http://schemas.microsoft.com/office/drawing/2014/main" id="{DD42826B-F560-3606-23E6-76F21C9CAC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68" name="Würfel 2567">
                          <a:extLst>
                            <a:ext uri="{FF2B5EF4-FFF2-40B4-BE49-F238E27FC236}">
                              <a16:creationId xmlns:a16="http://schemas.microsoft.com/office/drawing/2014/main" id="{F570A27B-22F4-8655-2055-44F6624FB5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546" name="Gruppieren 2545">
                      <a:extLst>
                        <a:ext uri="{FF2B5EF4-FFF2-40B4-BE49-F238E27FC236}">
                          <a16:creationId xmlns:a16="http://schemas.microsoft.com/office/drawing/2014/main" id="{B30A7898-D337-6E27-A316-BAB03ABB8F6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547" name="Gruppieren 2546">
                        <a:extLst>
                          <a:ext uri="{FF2B5EF4-FFF2-40B4-BE49-F238E27FC236}">
                            <a16:creationId xmlns:a16="http://schemas.microsoft.com/office/drawing/2014/main" id="{D93FF070-3378-A71D-6E31-43E49482D8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558" name="Würfel 2557">
                          <a:extLst>
                            <a:ext uri="{FF2B5EF4-FFF2-40B4-BE49-F238E27FC236}">
                              <a16:creationId xmlns:a16="http://schemas.microsoft.com/office/drawing/2014/main" id="{123E8229-BC5A-BEE5-6B50-47929EF883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59" name="Würfel 2558">
                          <a:extLst>
                            <a:ext uri="{FF2B5EF4-FFF2-40B4-BE49-F238E27FC236}">
                              <a16:creationId xmlns:a16="http://schemas.microsoft.com/office/drawing/2014/main" id="{4847782F-EA5F-39F2-C0AC-AEADB3E4E6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60" name="Würfel 2559">
                          <a:extLst>
                            <a:ext uri="{FF2B5EF4-FFF2-40B4-BE49-F238E27FC236}">
                              <a16:creationId xmlns:a16="http://schemas.microsoft.com/office/drawing/2014/main" id="{ECEB650E-04EF-4971-C625-79711A7755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61" name="Würfel 2560">
                          <a:extLst>
                            <a:ext uri="{FF2B5EF4-FFF2-40B4-BE49-F238E27FC236}">
                              <a16:creationId xmlns:a16="http://schemas.microsoft.com/office/drawing/2014/main" id="{1BA9A5E2-B899-586F-A752-016C14A769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548" name="Gruppieren 2547">
                        <a:extLst>
                          <a:ext uri="{FF2B5EF4-FFF2-40B4-BE49-F238E27FC236}">
                            <a16:creationId xmlns:a16="http://schemas.microsoft.com/office/drawing/2014/main" id="{2923F95B-DF99-F71E-85CF-361DC531825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554" name="Würfel 2553">
                          <a:extLst>
                            <a:ext uri="{FF2B5EF4-FFF2-40B4-BE49-F238E27FC236}">
                              <a16:creationId xmlns:a16="http://schemas.microsoft.com/office/drawing/2014/main" id="{C7F3FEFF-D4A3-F620-DA25-3FB2AA7CE8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55" name="Würfel 2554">
                          <a:extLst>
                            <a:ext uri="{FF2B5EF4-FFF2-40B4-BE49-F238E27FC236}">
                              <a16:creationId xmlns:a16="http://schemas.microsoft.com/office/drawing/2014/main" id="{5E3149C8-B055-A50E-B965-ACFA6D936A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56" name="Würfel 2555">
                          <a:extLst>
                            <a:ext uri="{FF2B5EF4-FFF2-40B4-BE49-F238E27FC236}">
                              <a16:creationId xmlns:a16="http://schemas.microsoft.com/office/drawing/2014/main" id="{087DFE17-1434-0E6C-D461-A6CD962137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57" name="Würfel 2556">
                          <a:extLst>
                            <a:ext uri="{FF2B5EF4-FFF2-40B4-BE49-F238E27FC236}">
                              <a16:creationId xmlns:a16="http://schemas.microsoft.com/office/drawing/2014/main" id="{60725AB1-A195-411C-82F1-6904DD4351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549" name="Gruppieren 2548">
                        <a:extLst>
                          <a:ext uri="{FF2B5EF4-FFF2-40B4-BE49-F238E27FC236}">
                            <a16:creationId xmlns:a16="http://schemas.microsoft.com/office/drawing/2014/main" id="{96A46B9D-A080-F319-8360-00380D1EA33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550" name="Würfel 2549">
                          <a:extLst>
                            <a:ext uri="{FF2B5EF4-FFF2-40B4-BE49-F238E27FC236}">
                              <a16:creationId xmlns:a16="http://schemas.microsoft.com/office/drawing/2014/main" id="{553A9C4F-0059-E005-1CDE-A3722DF4D5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51" name="Würfel 2550">
                          <a:extLst>
                            <a:ext uri="{FF2B5EF4-FFF2-40B4-BE49-F238E27FC236}">
                              <a16:creationId xmlns:a16="http://schemas.microsoft.com/office/drawing/2014/main" id="{10E8F003-BB2C-19C5-CA39-17C16FD34E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52" name="Würfel 2551">
                          <a:extLst>
                            <a:ext uri="{FF2B5EF4-FFF2-40B4-BE49-F238E27FC236}">
                              <a16:creationId xmlns:a16="http://schemas.microsoft.com/office/drawing/2014/main" id="{3F16797C-E92D-5FBB-9B3C-7F8FC2F0E9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553" name="Würfel 2552">
                          <a:extLst>
                            <a:ext uri="{FF2B5EF4-FFF2-40B4-BE49-F238E27FC236}">
                              <a16:creationId xmlns:a16="http://schemas.microsoft.com/office/drawing/2014/main" id="{55F6116E-09D6-DE7D-79D6-870A3AC56B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3346" name="Rechteck 3345">
                <a:extLst>
                  <a:ext uri="{FF2B5EF4-FFF2-40B4-BE49-F238E27FC236}">
                    <a16:creationId xmlns:a16="http://schemas.microsoft.com/office/drawing/2014/main" id="{9040ECDC-5218-6DC9-959E-95B61556A78F}"/>
                  </a:ext>
                </a:extLst>
              </p:cNvPr>
              <p:cNvSpPr/>
              <p:nvPr/>
            </p:nvSpPr>
            <p:spPr>
              <a:xfrm>
                <a:off x="4649369" y="2437829"/>
                <a:ext cx="2070022" cy="780363"/>
              </a:xfrm>
              <a:prstGeom prst="rect">
                <a:avLst/>
              </a:prstGeom>
              <a:noFill/>
              <a:ln w="9525" cap="flat" cmpd="sng" algn="ctr">
                <a:solidFill>
                  <a:srgbClr val="3F136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  <p:grpSp>
          <p:nvGrpSpPr>
            <p:cNvPr id="3350" name="Gruppieren 3349">
              <a:extLst>
                <a:ext uri="{FF2B5EF4-FFF2-40B4-BE49-F238E27FC236}">
                  <a16:creationId xmlns:a16="http://schemas.microsoft.com/office/drawing/2014/main" id="{56744723-2C7E-83C7-F576-EB018C343AAA}"/>
                </a:ext>
              </a:extLst>
            </p:cNvPr>
            <p:cNvGrpSpPr/>
            <p:nvPr/>
          </p:nvGrpSpPr>
          <p:grpSpPr>
            <a:xfrm>
              <a:off x="4525474" y="3244248"/>
              <a:ext cx="2070022" cy="780363"/>
              <a:chOff x="4611269" y="3214222"/>
              <a:chExt cx="2070022" cy="780363"/>
            </a:xfrm>
          </p:grpSpPr>
          <p:grpSp>
            <p:nvGrpSpPr>
              <p:cNvPr id="2937" name="Gruppieren 2936">
                <a:extLst>
                  <a:ext uri="{FF2B5EF4-FFF2-40B4-BE49-F238E27FC236}">
                    <a16:creationId xmlns:a16="http://schemas.microsoft.com/office/drawing/2014/main" id="{BB120FC3-37A9-5D62-EEDE-6CDA070CD4F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708243" y="3244403"/>
                <a:ext cx="1876074" cy="720000"/>
                <a:chOff x="255277" y="2447392"/>
                <a:chExt cx="3496355" cy="1341831"/>
              </a:xfrm>
            </p:grpSpPr>
            <p:grpSp>
              <p:nvGrpSpPr>
                <p:cNvPr id="2938" name="Gruppieren 2937">
                  <a:extLst>
                    <a:ext uri="{FF2B5EF4-FFF2-40B4-BE49-F238E27FC236}">
                      <a16:creationId xmlns:a16="http://schemas.microsoft.com/office/drawing/2014/main" id="{1AC953F2-1360-9C44-8E96-3661734020C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410809" y="2447392"/>
                  <a:ext cx="1340823" cy="1341831"/>
                  <a:chOff x="5259150" y="2273750"/>
                  <a:chExt cx="1631412" cy="1632638"/>
                </a:xfrm>
                <a:solidFill>
                  <a:schemeClr val="accent1">
                    <a:lumMod val="75000"/>
                    <a:alpha val="85000"/>
                  </a:schemeClr>
                </a:solidFill>
              </p:grpSpPr>
              <p:grpSp>
                <p:nvGrpSpPr>
                  <p:cNvPr id="3205" name="Gruppieren 3204">
                    <a:extLst>
                      <a:ext uri="{FF2B5EF4-FFF2-40B4-BE49-F238E27FC236}">
                        <a16:creationId xmlns:a16="http://schemas.microsoft.com/office/drawing/2014/main" id="{D49C413F-8E48-9EE1-3411-3C139D62C700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3305" name="Gruppieren 3304">
                      <a:extLst>
                        <a:ext uri="{FF2B5EF4-FFF2-40B4-BE49-F238E27FC236}">
                          <a16:creationId xmlns:a16="http://schemas.microsoft.com/office/drawing/2014/main" id="{AF853333-D1BC-D467-29AF-10F4D628A9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3322" name="Gruppieren 3321">
                        <a:extLst>
                          <a:ext uri="{FF2B5EF4-FFF2-40B4-BE49-F238E27FC236}">
                            <a16:creationId xmlns:a16="http://schemas.microsoft.com/office/drawing/2014/main" id="{44309E03-C28E-DAB4-B42D-EF8999AA809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333" name="Würfel 3332">
                          <a:extLst>
                            <a:ext uri="{FF2B5EF4-FFF2-40B4-BE49-F238E27FC236}">
                              <a16:creationId xmlns:a16="http://schemas.microsoft.com/office/drawing/2014/main" id="{4C10FBD9-51E9-7EB8-7A13-2A791856D6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4" name="Würfel 3333">
                          <a:extLst>
                            <a:ext uri="{FF2B5EF4-FFF2-40B4-BE49-F238E27FC236}">
                              <a16:creationId xmlns:a16="http://schemas.microsoft.com/office/drawing/2014/main" id="{7FD62F7C-4212-D501-AB45-B24A8A98DD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5" name="Würfel 3334">
                          <a:extLst>
                            <a:ext uri="{FF2B5EF4-FFF2-40B4-BE49-F238E27FC236}">
                              <a16:creationId xmlns:a16="http://schemas.microsoft.com/office/drawing/2014/main" id="{39C44759-A582-C34E-8A69-FAF8D75237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6" name="Würfel 3335">
                          <a:extLst>
                            <a:ext uri="{FF2B5EF4-FFF2-40B4-BE49-F238E27FC236}">
                              <a16:creationId xmlns:a16="http://schemas.microsoft.com/office/drawing/2014/main" id="{0AABE7DF-960D-1F3D-8D88-BAE6EDE848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323" name="Gruppieren 3322">
                        <a:extLst>
                          <a:ext uri="{FF2B5EF4-FFF2-40B4-BE49-F238E27FC236}">
                            <a16:creationId xmlns:a16="http://schemas.microsoft.com/office/drawing/2014/main" id="{937D2A24-E323-32CE-349A-717DA673137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329" name="Würfel 3328">
                          <a:extLst>
                            <a:ext uri="{FF2B5EF4-FFF2-40B4-BE49-F238E27FC236}">
                              <a16:creationId xmlns:a16="http://schemas.microsoft.com/office/drawing/2014/main" id="{0774939A-944A-4FE3-22FC-8CF3251990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0" name="Würfel 3329">
                          <a:extLst>
                            <a:ext uri="{FF2B5EF4-FFF2-40B4-BE49-F238E27FC236}">
                              <a16:creationId xmlns:a16="http://schemas.microsoft.com/office/drawing/2014/main" id="{4B3E8E14-7BF1-BDC8-143A-169736E00C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1" name="Würfel 3330">
                          <a:extLst>
                            <a:ext uri="{FF2B5EF4-FFF2-40B4-BE49-F238E27FC236}">
                              <a16:creationId xmlns:a16="http://schemas.microsoft.com/office/drawing/2014/main" id="{FFEAFB01-A444-9BE1-0289-F254A7F60F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32" name="Würfel 3331">
                          <a:extLst>
                            <a:ext uri="{FF2B5EF4-FFF2-40B4-BE49-F238E27FC236}">
                              <a16:creationId xmlns:a16="http://schemas.microsoft.com/office/drawing/2014/main" id="{F900534B-C1AA-17CA-ED24-CF94483CD5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324" name="Gruppieren 3323">
                        <a:extLst>
                          <a:ext uri="{FF2B5EF4-FFF2-40B4-BE49-F238E27FC236}">
                            <a16:creationId xmlns:a16="http://schemas.microsoft.com/office/drawing/2014/main" id="{BDE1BE1E-AD80-694F-623D-A0FA003608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325" name="Würfel 3324">
                          <a:extLst>
                            <a:ext uri="{FF2B5EF4-FFF2-40B4-BE49-F238E27FC236}">
                              <a16:creationId xmlns:a16="http://schemas.microsoft.com/office/drawing/2014/main" id="{DD750705-774B-E4DF-F216-E4FBFC5034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26" name="Würfel 3325">
                          <a:extLst>
                            <a:ext uri="{FF2B5EF4-FFF2-40B4-BE49-F238E27FC236}">
                              <a16:creationId xmlns:a16="http://schemas.microsoft.com/office/drawing/2014/main" id="{ADA85F0D-241F-F44B-75EC-E46E86A2A4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27" name="Würfel 3326">
                          <a:extLst>
                            <a:ext uri="{FF2B5EF4-FFF2-40B4-BE49-F238E27FC236}">
                              <a16:creationId xmlns:a16="http://schemas.microsoft.com/office/drawing/2014/main" id="{83C403E3-BD3F-45B8-A2FB-2DF52D6167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28" name="Würfel 3327">
                          <a:extLst>
                            <a:ext uri="{FF2B5EF4-FFF2-40B4-BE49-F238E27FC236}">
                              <a16:creationId xmlns:a16="http://schemas.microsoft.com/office/drawing/2014/main" id="{DAB34783-100C-92DA-F064-A7AAB9915F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306" name="Gruppieren 3305">
                      <a:extLst>
                        <a:ext uri="{FF2B5EF4-FFF2-40B4-BE49-F238E27FC236}">
                          <a16:creationId xmlns:a16="http://schemas.microsoft.com/office/drawing/2014/main" id="{3F205118-8246-B1F7-B166-C864820561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3307" name="Gruppieren 3306">
                        <a:extLst>
                          <a:ext uri="{FF2B5EF4-FFF2-40B4-BE49-F238E27FC236}">
                            <a16:creationId xmlns:a16="http://schemas.microsoft.com/office/drawing/2014/main" id="{A7D5739B-BBFF-398C-3ECA-82B013B1FE5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318" name="Würfel 3317">
                          <a:extLst>
                            <a:ext uri="{FF2B5EF4-FFF2-40B4-BE49-F238E27FC236}">
                              <a16:creationId xmlns:a16="http://schemas.microsoft.com/office/drawing/2014/main" id="{9D01006A-7030-D443-237E-36B6496469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19" name="Würfel 3318">
                          <a:extLst>
                            <a:ext uri="{FF2B5EF4-FFF2-40B4-BE49-F238E27FC236}">
                              <a16:creationId xmlns:a16="http://schemas.microsoft.com/office/drawing/2014/main" id="{BBDD4958-5DAE-7147-4EB9-3860CBB393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20" name="Würfel 3319">
                          <a:extLst>
                            <a:ext uri="{FF2B5EF4-FFF2-40B4-BE49-F238E27FC236}">
                              <a16:creationId xmlns:a16="http://schemas.microsoft.com/office/drawing/2014/main" id="{BB764953-E4EC-9166-E187-475BE8CD30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21" name="Würfel 3320">
                          <a:extLst>
                            <a:ext uri="{FF2B5EF4-FFF2-40B4-BE49-F238E27FC236}">
                              <a16:creationId xmlns:a16="http://schemas.microsoft.com/office/drawing/2014/main" id="{61E0E131-DFEA-EFA8-F3E2-6A9E26A73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308" name="Gruppieren 3307">
                        <a:extLst>
                          <a:ext uri="{FF2B5EF4-FFF2-40B4-BE49-F238E27FC236}">
                            <a16:creationId xmlns:a16="http://schemas.microsoft.com/office/drawing/2014/main" id="{08FBCD5F-ACC6-0E0C-AF12-B3758C896DB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314" name="Würfel 3313">
                          <a:extLst>
                            <a:ext uri="{FF2B5EF4-FFF2-40B4-BE49-F238E27FC236}">
                              <a16:creationId xmlns:a16="http://schemas.microsoft.com/office/drawing/2014/main" id="{3EE3366D-3F31-9D1B-AC52-63A422DC99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15" name="Würfel 3314">
                          <a:extLst>
                            <a:ext uri="{FF2B5EF4-FFF2-40B4-BE49-F238E27FC236}">
                              <a16:creationId xmlns:a16="http://schemas.microsoft.com/office/drawing/2014/main" id="{4C5E7094-C640-6E90-3F6D-8BA027BBB5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16" name="Würfel 3315">
                          <a:extLst>
                            <a:ext uri="{FF2B5EF4-FFF2-40B4-BE49-F238E27FC236}">
                              <a16:creationId xmlns:a16="http://schemas.microsoft.com/office/drawing/2014/main" id="{371D00F8-6D6E-326F-245F-763640ABD49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17" name="Würfel 3316">
                          <a:extLst>
                            <a:ext uri="{FF2B5EF4-FFF2-40B4-BE49-F238E27FC236}">
                              <a16:creationId xmlns:a16="http://schemas.microsoft.com/office/drawing/2014/main" id="{5DA347AC-6CFA-4148-F382-E2182DC83D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309" name="Gruppieren 3308">
                        <a:extLst>
                          <a:ext uri="{FF2B5EF4-FFF2-40B4-BE49-F238E27FC236}">
                            <a16:creationId xmlns:a16="http://schemas.microsoft.com/office/drawing/2014/main" id="{ABA81B20-12F5-B74D-23CE-FA6A8090285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310" name="Würfel 3309">
                          <a:extLst>
                            <a:ext uri="{FF2B5EF4-FFF2-40B4-BE49-F238E27FC236}">
                              <a16:creationId xmlns:a16="http://schemas.microsoft.com/office/drawing/2014/main" id="{AC3853AE-8D0F-4491-1475-91B4B861EC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11" name="Würfel 3310">
                          <a:extLst>
                            <a:ext uri="{FF2B5EF4-FFF2-40B4-BE49-F238E27FC236}">
                              <a16:creationId xmlns:a16="http://schemas.microsoft.com/office/drawing/2014/main" id="{8AD9BE70-CC40-9E6E-4C4D-63B6FF40A8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12" name="Würfel 3311">
                          <a:extLst>
                            <a:ext uri="{FF2B5EF4-FFF2-40B4-BE49-F238E27FC236}">
                              <a16:creationId xmlns:a16="http://schemas.microsoft.com/office/drawing/2014/main" id="{5A5926AD-E91E-B207-8759-B5D4195A1A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13" name="Würfel 3312">
                          <a:extLst>
                            <a:ext uri="{FF2B5EF4-FFF2-40B4-BE49-F238E27FC236}">
                              <a16:creationId xmlns:a16="http://schemas.microsoft.com/office/drawing/2014/main" id="{06C10D2A-30CA-39F3-8428-D25E303277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206" name="Gruppieren 3205">
                    <a:extLst>
                      <a:ext uri="{FF2B5EF4-FFF2-40B4-BE49-F238E27FC236}">
                        <a16:creationId xmlns:a16="http://schemas.microsoft.com/office/drawing/2014/main" id="{016E255E-A608-D3E4-9727-CB355623B6FD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816225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3273" name="Gruppieren 3272">
                      <a:extLst>
                        <a:ext uri="{FF2B5EF4-FFF2-40B4-BE49-F238E27FC236}">
                          <a16:creationId xmlns:a16="http://schemas.microsoft.com/office/drawing/2014/main" id="{8E58BBCA-DE73-5230-3B2A-C23FD10F60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3290" name="Gruppieren 3289">
                        <a:extLst>
                          <a:ext uri="{FF2B5EF4-FFF2-40B4-BE49-F238E27FC236}">
                            <a16:creationId xmlns:a16="http://schemas.microsoft.com/office/drawing/2014/main" id="{E5F2F59E-C967-8B8C-6066-92C1A92FA99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301" name="Würfel 3300">
                          <a:extLst>
                            <a:ext uri="{FF2B5EF4-FFF2-40B4-BE49-F238E27FC236}">
                              <a16:creationId xmlns:a16="http://schemas.microsoft.com/office/drawing/2014/main" id="{369B92C9-8047-2FB8-C462-BE887E6C71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02" name="Würfel 3301">
                          <a:extLst>
                            <a:ext uri="{FF2B5EF4-FFF2-40B4-BE49-F238E27FC236}">
                              <a16:creationId xmlns:a16="http://schemas.microsoft.com/office/drawing/2014/main" id="{A059F001-6180-E7A1-8A1D-7F08DF9894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03" name="Würfel 3302">
                          <a:extLst>
                            <a:ext uri="{FF2B5EF4-FFF2-40B4-BE49-F238E27FC236}">
                              <a16:creationId xmlns:a16="http://schemas.microsoft.com/office/drawing/2014/main" id="{A057AE4C-208D-DBD6-6D97-865C2143FC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04" name="Würfel 3303">
                          <a:extLst>
                            <a:ext uri="{FF2B5EF4-FFF2-40B4-BE49-F238E27FC236}">
                              <a16:creationId xmlns:a16="http://schemas.microsoft.com/office/drawing/2014/main" id="{D60A075A-7F4E-5489-CE91-C1AAF69EFA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291" name="Gruppieren 3290">
                        <a:extLst>
                          <a:ext uri="{FF2B5EF4-FFF2-40B4-BE49-F238E27FC236}">
                            <a16:creationId xmlns:a16="http://schemas.microsoft.com/office/drawing/2014/main" id="{1A6F7AE2-8FBC-47AA-C76F-CC495120BD1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297" name="Würfel 3296">
                          <a:extLst>
                            <a:ext uri="{FF2B5EF4-FFF2-40B4-BE49-F238E27FC236}">
                              <a16:creationId xmlns:a16="http://schemas.microsoft.com/office/drawing/2014/main" id="{566AB94F-C159-C196-257B-FA5276F434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98" name="Würfel 3297">
                          <a:extLst>
                            <a:ext uri="{FF2B5EF4-FFF2-40B4-BE49-F238E27FC236}">
                              <a16:creationId xmlns:a16="http://schemas.microsoft.com/office/drawing/2014/main" id="{636A28A7-3DFB-3547-77D5-E3AC9D58F4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99" name="Würfel 3298">
                          <a:extLst>
                            <a:ext uri="{FF2B5EF4-FFF2-40B4-BE49-F238E27FC236}">
                              <a16:creationId xmlns:a16="http://schemas.microsoft.com/office/drawing/2014/main" id="{1B96EBBA-A4F9-23AC-DF7A-C957EC3207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00" name="Würfel 3299">
                          <a:extLst>
                            <a:ext uri="{FF2B5EF4-FFF2-40B4-BE49-F238E27FC236}">
                              <a16:creationId xmlns:a16="http://schemas.microsoft.com/office/drawing/2014/main" id="{013A38AB-3842-D431-CC40-A8D78A44C1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292" name="Gruppieren 3291">
                        <a:extLst>
                          <a:ext uri="{FF2B5EF4-FFF2-40B4-BE49-F238E27FC236}">
                            <a16:creationId xmlns:a16="http://schemas.microsoft.com/office/drawing/2014/main" id="{E72380C1-8671-3EA9-6C0C-BEF467AEBDD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293" name="Würfel 3292">
                          <a:extLst>
                            <a:ext uri="{FF2B5EF4-FFF2-40B4-BE49-F238E27FC236}">
                              <a16:creationId xmlns:a16="http://schemas.microsoft.com/office/drawing/2014/main" id="{F48093CE-BC71-F4FD-697F-2FAA0C1D85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94" name="Würfel 3293">
                          <a:extLst>
                            <a:ext uri="{FF2B5EF4-FFF2-40B4-BE49-F238E27FC236}">
                              <a16:creationId xmlns:a16="http://schemas.microsoft.com/office/drawing/2014/main" id="{95ED1611-9E4C-ED63-A0EB-0D899E061C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95" name="Würfel 3294">
                          <a:extLst>
                            <a:ext uri="{FF2B5EF4-FFF2-40B4-BE49-F238E27FC236}">
                              <a16:creationId xmlns:a16="http://schemas.microsoft.com/office/drawing/2014/main" id="{075E974A-DC9B-448A-706C-977E6D0831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96" name="Würfel 3295">
                          <a:extLst>
                            <a:ext uri="{FF2B5EF4-FFF2-40B4-BE49-F238E27FC236}">
                              <a16:creationId xmlns:a16="http://schemas.microsoft.com/office/drawing/2014/main" id="{EC599734-7B4F-CE92-590C-2CE59EDD90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74" name="Gruppieren 3273">
                      <a:extLst>
                        <a:ext uri="{FF2B5EF4-FFF2-40B4-BE49-F238E27FC236}">
                          <a16:creationId xmlns:a16="http://schemas.microsoft.com/office/drawing/2014/main" id="{CAB44249-DA90-63EA-2F36-AE4FFDA417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3275" name="Gruppieren 3274">
                        <a:extLst>
                          <a:ext uri="{FF2B5EF4-FFF2-40B4-BE49-F238E27FC236}">
                            <a16:creationId xmlns:a16="http://schemas.microsoft.com/office/drawing/2014/main" id="{93E94026-F202-8004-15CC-ED77D64941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286" name="Würfel 3285">
                          <a:extLst>
                            <a:ext uri="{FF2B5EF4-FFF2-40B4-BE49-F238E27FC236}">
                              <a16:creationId xmlns:a16="http://schemas.microsoft.com/office/drawing/2014/main" id="{6187449F-0F58-F3E0-3FDA-75FAACDB00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87" name="Würfel 3286">
                          <a:extLst>
                            <a:ext uri="{FF2B5EF4-FFF2-40B4-BE49-F238E27FC236}">
                              <a16:creationId xmlns:a16="http://schemas.microsoft.com/office/drawing/2014/main" id="{0912633F-7491-6F95-C351-EECA3A3B3D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88" name="Würfel 3287">
                          <a:extLst>
                            <a:ext uri="{FF2B5EF4-FFF2-40B4-BE49-F238E27FC236}">
                              <a16:creationId xmlns:a16="http://schemas.microsoft.com/office/drawing/2014/main" id="{55CAA3BD-B09E-6745-CA29-FB39390721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89" name="Würfel 3288">
                          <a:extLst>
                            <a:ext uri="{FF2B5EF4-FFF2-40B4-BE49-F238E27FC236}">
                              <a16:creationId xmlns:a16="http://schemas.microsoft.com/office/drawing/2014/main" id="{CA1AF7EC-2828-C72B-58A4-42FB30C75B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276" name="Gruppieren 3275">
                        <a:extLst>
                          <a:ext uri="{FF2B5EF4-FFF2-40B4-BE49-F238E27FC236}">
                            <a16:creationId xmlns:a16="http://schemas.microsoft.com/office/drawing/2014/main" id="{D4F7AAE4-8199-EB52-E72B-9732B769DC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282" name="Würfel 3281">
                          <a:extLst>
                            <a:ext uri="{FF2B5EF4-FFF2-40B4-BE49-F238E27FC236}">
                              <a16:creationId xmlns:a16="http://schemas.microsoft.com/office/drawing/2014/main" id="{F2BCE100-0459-DD9E-02C8-AD8138E83C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83" name="Würfel 3282">
                          <a:extLst>
                            <a:ext uri="{FF2B5EF4-FFF2-40B4-BE49-F238E27FC236}">
                              <a16:creationId xmlns:a16="http://schemas.microsoft.com/office/drawing/2014/main" id="{5ACE8D57-14A7-390B-A824-D7A6F86125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84" name="Würfel 3283">
                          <a:extLst>
                            <a:ext uri="{FF2B5EF4-FFF2-40B4-BE49-F238E27FC236}">
                              <a16:creationId xmlns:a16="http://schemas.microsoft.com/office/drawing/2014/main" id="{B292645E-3B5C-AB59-0733-1B94D48EBA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85" name="Würfel 3284">
                          <a:extLst>
                            <a:ext uri="{FF2B5EF4-FFF2-40B4-BE49-F238E27FC236}">
                              <a16:creationId xmlns:a16="http://schemas.microsoft.com/office/drawing/2014/main" id="{A53EED35-38A5-F409-0EF2-E5A2A8871A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277" name="Gruppieren 3276">
                        <a:extLst>
                          <a:ext uri="{FF2B5EF4-FFF2-40B4-BE49-F238E27FC236}">
                            <a16:creationId xmlns:a16="http://schemas.microsoft.com/office/drawing/2014/main" id="{45C6A11A-68F0-6817-CCD0-448C1664046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278" name="Würfel 3277">
                          <a:extLst>
                            <a:ext uri="{FF2B5EF4-FFF2-40B4-BE49-F238E27FC236}">
                              <a16:creationId xmlns:a16="http://schemas.microsoft.com/office/drawing/2014/main" id="{0081C5A9-B18A-07AF-3712-6B324FD661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79" name="Würfel 3278">
                          <a:extLst>
                            <a:ext uri="{FF2B5EF4-FFF2-40B4-BE49-F238E27FC236}">
                              <a16:creationId xmlns:a16="http://schemas.microsoft.com/office/drawing/2014/main" id="{F1891A50-E1C2-CAD3-BA77-2F3D10A4E7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80" name="Würfel 3279">
                          <a:extLst>
                            <a:ext uri="{FF2B5EF4-FFF2-40B4-BE49-F238E27FC236}">
                              <a16:creationId xmlns:a16="http://schemas.microsoft.com/office/drawing/2014/main" id="{0BA4230C-292D-7CBE-74E2-48A0E9732C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81" name="Würfel 3280">
                          <a:extLst>
                            <a:ext uri="{FF2B5EF4-FFF2-40B4-BE49-F238E27FC236}">
                              <a16:creationId xmlns:a16="http://schemas.microsoft.com/office/drawing/2014/main" id="{21F13E07-55CD-2EEB-6646-54272E81B6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207" name="Gruppieren 3206">
                    <a:extLst>
                      <a:ext uri="{FF2B5EF4-FFF2-40B4-BE49-F238E27FC236}">
                        <a16:creationId xmlns:a16="http://schemas.microsoft.com/office/drawing/2014/main" id="{AA77A3FF-BF3A-433D-5AA1-567C372DE565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542922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3241" name="Gruppieren 3240">
                      <a:extLst>
                        <a:ext uri="{FF2B5EF4-FFF2-40B4-BE49-F238E27FC236}">
                          <a16:creationId xmlns:a16="http://schemas.microsoft.com/office/drawing/2014/main" id="{5C2F94F2-A242-B4CE-8037-34C62A9CF1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3258" name="Gruppieren 3257">
                        <a:extLst>
                          <a:ext uri="{FF2B5EF4-FFF2-40B4-BE49-F238E27FC236}">
                            <a16:creationId xmlns:a16="http://schemas.microsoft.com/office/drawing/2014/main" id="{A2BC58DE-B95F-A4D9-591A-C6F77A04729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269" name="Würfel 3268">
                          <a:extLst>
                            <a:ext uri="{FF2B5EF4-FFF2-40B4-BE49-F238E27FC236}">
                              <a16:creationId xmlns:a16="http://schemas.microsoft.com/office/drawing/2014/main" id="{CA3F036E-6DC6-229F-DB96-4361EE7CDB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70" name="Würfel 3269">
                          <a:extLst>
                            <a:ext uri="{FF2B5EF4-FFF2-40B4-BE49-F238E27FC236}">
                              <a16:creationId xmlns:a16="http://schemas.microsoft.com/office/drawing/2014/main" id="{9CED4D46-CF32-3F31-8D56-4EC1F43B09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71" name="Würfel 3270">
                          <a:extLst>
                            <a:ext uri="{FF2B5EF4-FFF2-40B4-BE49-F238E27FC236}">
                              <a16:creationId xmlns:a16="http://schemas.microsoft.com/office/drawing/2014/main" id="{619AE630-61AA-27BA-DC71-DF70749A8E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72" name="Würfel 3271">
                          <a:extLst>
                            <a:ext uri="{FF2B5EF4-FFF2-40B4-BE49-F238E27FC236}">
                              <a16:creationId xmlns:a16="http://schemas.microsoft.com/office/drawing/2014/main" id="{C6424015-E984-9CA1-946A-C2DE231E9B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259" name="Gruppieren 3258">
                        <a:extLst>
                          <a:ext uri="{FF2B5EF4-FFF2-40B4-BE49-F238E27FC236}">
                            <a16:creationId xmlns:a16="http://schemas.microsoft.com/office/drawing/2014/main" id="{D42A41D2-40B7-395D-282E-9ECD0CA474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265" name="Würfel 3264">
                          <a:extLst>
                            <a:ext uri="{FF2B5EF4-FFF2-40B4-BE49-F238E27FC236}">
                              <a16:creationId xmlns:a16="http://schemas.microsoft.com/office/drawing/2014/main" id="{D1D1108D-01EF-22B8-547C-B0CB413073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66" name="Würfel 3265">
                          <a:extLst>
                            <a:ext uri="{FF2B5EF4-FFF2-40B4-BE49-F238E27FC236}">
                              <a16:creationId xmlns:a16="http://schemas.microsoft.com/office/drawing/2014/main" id="{06775A22-B795-594B-D318-39130A16D5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67" name="Würfel 3266">
                          <a:extLst>
                            <a:ext uri="{FF2B5EF4-FFF2-40B4-BE49-F238E27FC236}">
                              <a16:creationId xmlns:a16="http://schemas.microsoft.com/office/drawing/2014/main" id="{9311EE6B-7D48-0AE2-8541-730C701F3F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68" name="Würfel 3267">
                          <a:extLst>
                            <a:ext uri="{FF2B5EF4-FFF2-40B4-BE49-F238E27FC236}">
                              <a16:creationId xmlns:a16="http://schemas.microsoft.com/office/drawing/2014/main" id="{301217F8-4EC2-D74F-DE8D-16A353503A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260" name="Gruppieren 3259">
                        <a:extLst>
                          <a:ext uri="{FF2B5EF4-FFF2-40B4-BE49-F238E27FC236}">
                            <a16:creationId xmlns:a16="http://schemas.microsoft.com/office/drawing/2014/main" id="{70834C18-E176-92D7-2599-4F716F90378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261" name="Würfel 3260">
                          <a:extLst>
                            <a:ext uri="{FF2B5EF4-FFF2-40B4-BE49-F238E27FC236}">
                              <a16:creationId xmlns:a16="http://schemas.microsoft.com/office/drawing/2014/main" id="{E98E8C4C-0A4E-23A7-5BB3-0C5A085CB1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62" name="Würfel 3261">
                          <a:extLst>
                            <a:ext uri="{FF2B5EF4-FFF2-40B4-BE49-F238E27FC236}">
                              <a16:creationId xmlns:a16="http://schemas.microsoft.com/office/drawing/2014/main" id="{8ED44FB1-1644-1FBD-F232-5526490977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63" name="Würfel 3262">
                          <a:extLst>
                            <a:ext uri="{FF2B5EF4-FFF2-40B4-BE49-F238E27FC236}">
                              <a16:creationId xmlns:a16="http://schemas.microsoft.com/office/drawing/2014/main" id="{F781E2BC-70BB-9C93-7BE1-2413A9398B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64" name="Würfel 3263">
                          <a:extLst>
                            <a:ext uri="{FF2B5EF4-FFF2-40B4-BE49-F238E27FC236}">
                              <a16:creationId xmlns:a16="http://schemas.microsoft.com/office/drawing/2014/main" id="{F35162D1-C8FF-4D90-C1E0-0E0E845C9A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42" name="Gruppieren 3241">
                      <a:extLst>
                        <a:ext uri="{FF2B5EF4-FFF2-40B4-BE49-F238E27FC236}">
                          <a16:creationId xmlns:a16="http://schemas.microsoft.com/office/drawing/2014/main" id="{4EF9E8EE-A285-67D1-E3B0-D9C8E31336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3243" name="Gruppieren 3242">
                        <a:extLst>
                          <a:ext uri="{FF2B5EF4-FFF2-40B4-BE49-F238E27FC236}">
                            <a16:creationId xmlns:a16="http://schemas.microsoft.com/office/drawing/2014/main" id="{3865F722-07BD-348C-52C0-30B722AC457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254" name="Würfel 3253">
                          <a:extLst>
                            <a:ext uri="{FF2B5EF4-FFF2-40B4-BE49-F238E27FC236}">
                              <a16:creationId xmlns:a16="http://schemas.microsoft.com/office/drawing/2014/main" id="{2D0B4877-14FD-1B83-6EF8-94D50C0F1B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55" name="Würfel 3254">
                          <a:extLst>
                            <a:ext uri="{FF2B5EF4-FFF2-40B4-BE49-F238E27FC236}">
                              <a16:creationId xmlns:a16="http://schemas.microsoft.com/office/drawing/2014/main" id="{522F0CD6-15F9-CACC-B2BD-2459D423BF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56" name="Würfel 3255">
                          <a:extLst>
                            <a:ext uri="{FF2B5EF4-FFF2-40B4-BE49-F238E27FC236}">
                              <a16:creationId xmlns:a16="http://schemas.microsoft.com/office/drawing/2014/main" id="{0FF4230D-4B1C-DFC0-1577-2252FCD651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57" name="Würfel 3256">
                          <a:extLst>
                            <a:ext uri="{FF2B5EF4-FFF2-40B4-BE49-F238E27FC236}">
                              <a16:creationId xmlns:a16="http://schemas.microsoft.com/office/drawing/2014/main" id="{E9411013-F03C-F285-C753-4EE089E2C3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244" name="Gruppieren 3243">
                        <a:extLst>
                          <a:ext uri="{FF2B5EF4-FFF2-40B4-BE49-F238E27FC236}">
                            <a16:creationId xmlns:a16="http://schemas.microsoft.com/office/drawing/2014/main" id="{87692F82-77D9-5A25-1329-772A46FF281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250" name="Würfel 3249">
                          <a:extLst>
                            <a:ext uri="{FF2B5EF4-FFF2-40B4-BE49-F238E27FC236}">
                              <a16:creationId xmlns:a16="http://schemas.microsoft.com/office/drawing/2014/main" id="{6F124034-86C0-1D23-EC43-EA4965B74B6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51" name="Würfel 3250">
                          <a:extLst>
                            <a:ext uri="{FF2B5EF4-FFF2-40B4-BE49-F238E27FC236}">
                              <a16:creationId xmlns:a16="http://schemas.microsoft.com/office/drawing/2014/main" id="{4E78F1F6-C58C-4AF0-B078-A6274A5DA8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52" name="Würfel 3251">
                          <a:extLst>
                            <a:ext uri="{FF2B5EF4-FFF2-40B4-BE49-F238E27FC236}">
                              <a16:creationId xmlns:a16="http://schemas.microsoft.com/office/drawing/2014/main" id="{71520EFD-11DA-AC42-CD9A-085880165C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53" name="Würfel 3252">
                          <a:extLst>
                            <a:ext uri="{FF2B5EF4-FFF2-40B4-BE49-F238E27FC236}">
                              <a16:creationId xmlns:a16="http://schemas.microsoft.com/office/drawing/2014/main" id="{70A34DD5-BFEE-E95C-4CDC-A2E3D40135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245" name="Gruppieren 3244">
                        <a:extLst>
                          <a:ext uri="{FF2B5EF4-FFF2-40B4-BE49-F238E27FC236}">
                            <a16:creationId xmlns:a16="http://schemas.microsoft.com/office/drawing/2014/main" id="{25E4CEA9-951D-8C98-73E2-C616781F0C8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246" name="Würfel 3245">
                          <a:extLst>
                            <a:ext uri="{FF2B5EF4-FFF2-40B4-BE49-F238E27FC236}">
                              <a16:creationId xmlns:a16="http://schemas.microsoft.com/office/drawing/2014/main" id="{199F745B-4BFD-F814-854F-32F24B11A3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47" name="Würfel 3246">
                          <a:extLst>
                            <a:ext uri="{FF2B5EF4-FFF2-40B4-BE49-F238E27FC236}">
                              <a16:creationId xmlns:a16="http://schemas.microsoft.com/office/drawing/2014/main" id="{F39797B0-F97F-AB7B-8059-3C2B0510E5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48" name="Würfel 3247">
                          <a:extLst>
                            <a:ext uri="{FF2B5EF4-FFF2-40B4-BE49-F238E27FC236}">
                              <a16:creationId xmlns:a16="http://schemas.microsoft.com/office/drawing/2014/main" id="{F6DBDFF6-755B-ECB7-4212-A6CCC80D7B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49" name="Würfel 3248">
                          <a:extLst>
                            <a:ext uri="{FF2B5EF4-FFF2-40B4-BE49-F238E27FC236}">
                              <a16:creationId xmlns:a16="http://schemas.microsoft.com/office/drawing/2014/main" id="{4E902904-8F27-059A-F5D6-C2E1780D33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208" name="Gruppieren 3207">
                    <a:extLst>
                      <a:ext uri="{FF2B5EF4-FFF2-40B4-BE49-F238E27FC236}">
                        <a16:creationId xmlns:a16="http://schemas.microsoft.com/office/drawing/2014/main" id="{A711BC1F-4B9B-F6F1-B54B-244DA1E0EF4D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273750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3209" name="Gruppieren 3208">
                      <a:extLst>
                        <a:ext uri="{FF2B5EF4-FFF2-40B4-BE49-F238E27FC236}">
                          <a16:creationId xmlns:a16="http://schemas.microsoft.com/office/drawing/2014/main" id="{F3BFBFCF-11B6-CF3B-DC73-698CD7C0D5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3226" name="Gruppieren 3225">
                        <a:extLst>
                          <a:ext uri="{FF2B5EF4-FFF2-40B4-BE49-F238E27FC236}">
                            <a16:creationId xmlns:a16="http://schemas.microsoft.com/office/drawing/2014/main" id="{B5CE27AC-6127-7674-7229-5F3F19EA92A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237" name="Würfel 3236">
                          <a:extLst>
                            <a:ext uri="{FF2B5EF4-FFF2-40B4-BE49-F238E27FC236}">
                              <a16:creationId xmlns:a16="http://schemas.microsoft.com/office/drawing/2014/main" id="{EAC4D1FA-3577-9C93-5580-20642AA344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38" name="Würfel 3237">
                          <a:extLst>
                            <a:ext uri="{FF2B5EF4-FFF2-40B4-BE49-F238E27FC236}">
                              <a16:creationId xmlns:a16="http://schemas.microsoft.com/office/drawing/2014/main" id="{306A4C08-233F-7176-270E-6FC3098F336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39" name="Würfel 3238">
                          <a:extLst>
                            <a:ext uri="{FF2B5EF4-FFF2-40B4-BE49-F238E27FC236}">
                              <a16:creationId xmlns:a16="http://schemas.microsoft.com/office/drawing/2014/main" id="{5E7B015B-A43F-EB30-02A8-608C1BB218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40" name="Würfel 3239">
                          <a:extLst>
                            <a:ext uri="{FF2B5EF4-FFF2-40B4-BE49-F238E27FC236}">
                              <a16:creationId xmlns:a16="http://schemas.microsoft.com/office/drawing/2014/main" id="{73568C4E-68F2-7CFF-E0E3-80CC6F83DD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227" name="Gruppieren 3226">
                        <a:extLst>
                          <a:ext uri="{FF2B5EF4-FFF2-40B4-BE49-F238E27FC236}">
                            <a16:creationId xmlns:a16="http://schemas.microsoft.com/office/drawing/2014/main" id="{03FBA051-CD26-AED4-DCB2-16A68D15AE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233" name="Würfel 3232">
                          <a:extLst>
                            <a:ext uri="{FF2B5EF4-FFF2-40B4-BE49-F238E27FC236}">
                              <a16:creationId xmlns:a16="http://schemas.microsoft.com/office/drawing/2014/main" id="{0003DF2F-0F12-2A3A-17A5-C78D216698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34" name="Würfel 3233">
                          <a:extLst>
                            <a:ext uri="{FF2B5EF4-FFF2-40B4-BE49-F238E27FC236}">
                              <a16:creationId xmlns:a16="http://schemas.microsoft.com/office/drawing/2014/main" id="{2C3C6DFF-66BD-3D8A-4F79-3D55FB6A1C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35" name="Würfel 3234">
                          <a:extLst>
                            <a:ext uri="{FF2B5EF4-FFF2-40B4-BE49-F238E27FC236}">
                              <a16:creationId xmlns:a16="http://schemas.microsoft.com/office/drawing/2014/main" id="{D8C8C985-89EE-363C-4F72-30ECEE352D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36" name="Würfel 3235">
                          <a:extLst>
                            <a:ext uri="{FF2B5EF4-FFF2-40B4-BE49-F238E27FC236}">
                              <a16:creationId xmlns:a16="http://schemas.microsoft.com/office/drawing/2014/main" id="{BAC91BB7-1AA5-54A2-BAB8-D393BF428C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228" name="Gruppieren 3227">
                        <a:extLst>
                          <a:ext uri="{FF2B5EF4-FFF2-40B4-BE49-F238E27FC236}">
                            <a16:creationId xmlns:a16="http://schemas.microsoft.com/office/drawing/2014/main" id="{0A04E949-29E2-B080-54E6-0CD795EFA5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229" name="Würfel 3228">
                          <a:extLst>
                            <a:ext uri="{FF2B5EF4-FFF2-40B4-BE49-F238E27FC236}">
                              <a16:creationId xmlns:a16="http://schemas.microsoft.com/office/drawing/2014/main" id="{BFACFC54-4395-F544-8C1F-EFA4112771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30" name="Würfel 3229">
                          <a:extLst>
                            <a:ext uri="{FF2B5EF4-FFF2-40B4-BE49-F238E27FC236}">
                              <a16:creationId xmlns:a16="http://schemas.microsoft.com/office/drawing/2014/main" id="{CB8F2036-DC8C-B929-3344-FF50CFBA91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31" name="Würfel 3230">
                          <a:extLst>
                            <a:ext uri="{FF2B5EF4-FFF2-40B4-BE49-F238E27FC236}">
                              <a16:creationId xmlns:a16="http://schemas.microsoft.com/office/drawing/2014/main" id="{AC9A9036-4780-F99B-A026-19A14AA2B2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32" name="Würfel 3231">
                          <a:extLst>
                            <a:ext uri="{FF2B5EF4-FFF2-40B4-BE49-F238E27FC236}">
                              <a16:creationId xmlns:a16="http://schemas.microsoft.com/office/drawing/2014/main" id="{65D5C5A6-DD70-8328-8EF3-8991258641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210" name="Gruppieren 3209">
                      <a:extLst>
                        <a:ext uri="{FF2B5EF4-FFF2-40B4-BE49-F238E27FC236}">
                          <a16:creationId xmlns:a16="http://schemas.microsoft.com/office/drawing/2014/main" id="{1BCCAD7C-A751-EEA8-790E-01B04CAD84A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3211" name="Gruppieren 3210">
                        <a:extLst>
                          <a:ext uri="{FF2B5EF4-FFF2-40B4-BE49-F238E27FC236}">
                            <a16:creationId xmlns:a16="http://schemas.microsoft.com/office/drawing/2014/main" id="{A2406781-8FE7-972C-9E82-8B9CBC653ED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222" name="Würfel 3221">
                          <a:extLst>
                            <a:ext uri="{FF2B5EF4-FFF2-40B4-BE49-F238E27FC236}">
                              <a16:creationId xmlns:a16="http://schemas.microsoft.com/office/drawing/2014/main" id="{CF9B5C62-10BF-4D95-F3F3-742D7AC77D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23" name="Würfel 3222">
                          <a:extLst>
                            <a:ext uri="{FF2B5EF4-FFF2-40B4-BE49-F238E27FC236}">
                              <a16:creationId xmlns:a16="http://schemas.microsoft.com/office/drawing/2014/main" id="{DAD75509-3742-A7C2-9714-ECAE75878B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24" name="Würfel 3223">
                          <a:extLst>
                            <a:ext uri="{FF2B5EF4-FFF2-40B4-BE49-F238E27FC236}">
                              <a16:creationId xmlns:a16="http://schemas.microsoft.com/office/drawing/2014/main" id="{C4285875-6E45-0F2B-A83D-E2F03F8CA7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25" name="Würfel 3224">
                          <a:extLst>
                            <a:ext uri="{FF2B5EF4-FFF2-40B4-BE49-F238E27FC236}">
                              <a16:creationId xmlns:a16="http://schemas.microsoft.com/office/drawing/2014/main" id="{46C5228D-9FD7-6C30-4879-57A5F8A725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212" name="Gruppieren 3211">
                        <a:extLst>
                          <a:ext uri="{FF2B5EF4-FFF2-40B4-BE49-F238E27FC236}">
                            <a16:creationId xmlns:a16="http://schemas.microsoft.com/office/drawing/2014/main" id="{BC2F27F5-B38D-799B-1298-F4EFC2A21C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218" name="Würfel 3217">
                          <a:extLst>
                            <a:ext uri="{FF2B5EF4-FFF2-40B4-BE49-F238E27FC236}">
                              <a16:creationId xmlns:a16="http://schemas.microsoft.com/office/drawing/2014/main" id="{B7D78F2D-D475-E70C-47E4-1D2D710329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19" name="Würfel 3218">
                          <a:extLst>
                            <a:ext uri="{FF2B5EF4-FFF2-40B4-BE49-F238E27FC236}">
                              <a16:creationId xmlns:a16="http://schemas.microsoft.com/office/drawing/2014/main" id="{9CCCE426-1D56-EA7C-3DFD-BA6188AC04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20" name="Würfel 3219">
                          <a:extLst>
                            <a:ext uri="{FF2B5EF4-FFF2-40B4-BE49-F238E27FC236}">
                              <a16:creationId xmlns:a16="http://schemas.microsoft.com/office/drawing/2014/main" id="{0A0857AD-702F-46E5-8FF9-3BCA4CC97C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21" name="Würfel 3220">
                          <a:extLst>
                            <a:ext uri="{FF2B5EF4-FFF2-40B4-BE49-F238E27FC236}">
                              <a16:creationId xmlns:a16="http://schemas.microsoft.com/office/drawing/2014/main" id="{393601BC-9319-620D-4C1C-39BE399A8C8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213" name="Gruppieren 3212">
                        <a:extLst>
                          <a:ext uri="{FF2B5EF4-FFF2-40B4-BE49-F238E27FC236}">
                            <a16:creationId xmlns:a16="http://schemas.microsoft.com/office/drawing/2014/main" id="{BF9512A2-2634-5E1A-C833-0D47A0A3F89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214" name="Würfel 3213">
                          <a:extLst>
                            <a:ext uri="{FF2B5EF4-FFF2-40B4-BE49-F238E27FC236}">
                              <a16:creationId xmlns:a16="http://schemas.microsoft.com/office/drawing/2014/main" id="{AA207498-3565-C7B0-4153-EACAB5BF83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15" name="Würfel 3214">
                          <a:extLst>
                            <a:ext uri="{FF2B5EF4-FFF2-40B4-BE49-F238E27FC236}">
                              <a16:creationId xmlns:a16="http://schemas.microsoft.com/office/drawing/2014/main" id="{53235F11-1952-B1E0-F43C-E79B00B7AA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16" name="Würfel 3215">
                          <a:extLst>
                            <a:ext uri="{FF2B5EF4-FFF2-40B4-BE49-F238E27FC236}">
                              <a16:creationId xmlns:a16="http://schemas.microsoft.com/office/drawing/2014/main" id="{79E20C79-8732-5AF8-7E94-6AAE1443A6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17" name="Würfel 3216">
                          <a:extLst>
                            <a:ext uri="{FF2B5EF4-FFF2-40B4-BE49-F238E27FC236}">
                              <a16:creationId xmlns:a16="http://schemas.microsoft.com/office/drawing/2014/main" id="{A3948B6A-8B73-FB2A-F2DE-3B4AFA98AE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939" name="Gruppieren 2938">
                  <a:extLst>
                    <a:ext uri="{FF2B5EF4-FFF2-40B4-BE49-F238E27FC236}">
                      <a16:creationId xmlns:a16="http://schemas.microsoft.com/office/drawing/2014/main" id="{1DDD21AB-7533-81ED-2294-8109128CBE49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333043" y="2447392"/>
                  <a:ext cx="1340823" cy="1341831"/>
                  <a:chOff x="5259150" y="2273750"/>
                  <a:chExt cx="1631412" cy="1632638"/>
                </a:xfrm>
                <a:solidFill>
                  <a:schemeClr val="accent1">
                    <a:lumMod val="75000"/>
                    <a:alpha val="85000"/>
                  </a:schemeClr>
                </a:solidFill>
              </p:grpSpPr>
              <p:grpSp>
                <p:nvGrpSpPr>
                  <p:cNvPr id="3073" name="Gruppieren 3072">
                    <a:extLst>
                      <a:ext uri="{FF2B5EF4-FFF2-40B4-BE49-F238E27FC236}">
                        <a16:creationId xmlns:a16="http://schemas.microsoft.com/office/drawing/2014/main" id="{00E3CB64-05FC-9D62-1CD0-2A9EE50952DC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3173" name="Gruppieren 3172">
                      <a:extLst>
                        <a:ext uri="{FF2B5EF4-FFF2-40B4-BE49-F238E27FC236}">
                          <a16:creationId xmlns:a16="http://schemas.microsoft.com/office/drawing/2014/main" id="{BA897A50-8B9D-5129-AC20-994947D60C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3190" name="Gruppieren 3189">
                        <a:extLst>
                          <a:ext uri="{FF2B5EF4-FFF2-40B4-BE49-F238E27FC236}">
                            <a16:creationId xmlns:a16="http://schemas.microsoft.com/office/drawing/2014/main" id="{5ACE46CA-3458-2A6E-25A8-39ACC1BAA27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201" name="Würfel 3200">
                          <a:extLst>
                            <a:ext uri="{FF2B5EF4-FFF2-40B4-BE49-F238E27FC236}">
                              <a16:creationId xmlns:a16="http://schemas.microsoft.com/office/drawing/2014/main" id="{7B5363C8-CEDC-CC5D-B79D-4CA81EC317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02" name="Würfel 3201">
                          <a:extLst>
                            <a:ext uri="{FF2B5EF4-FFF2-40B4-BE49-F238E27FC236}">
                              <a16:creationId xmlns:a16="http://schemas.microsoft.com/office/drawing/2014/main" id="{E3F38195-368D-AC87-C4E4-AC845CA26E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03" name="Würfel 3202">
                          <a:extLst>
                            <a:ext uri="{FF2B5EF4-FFF2-40B4-BE49-F238E27FC236}">
                              <a16:creationId xmlns:a16="http://schemas.microsoft.com/office/drawing/2014/main" id="{61352905-F072-8E55-D8A5-55C47BF6BA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04" name="Würfel 3203">
                          <a:extLst>
                            <a:ext uri="{FF2B5EF4-FFF2-40B4-BE49-F238E27FC236}">
                              <a16:creationId xmlns:a16="http://schemas.microsoft.com/office/drawing/2014/main" id="{914A738E-F3A5-A51C-0D9A-1CA5792799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191" name="Gruppieren 3190">
                        <a:extLst>
                          <a:ext uri="{FF2B5EF4-FFF2-40B4-BE49-F238E27FC236}">
                            <a16:creationId xmlns:a16="http://schemas.microsoft.com/office/drawing/2014/main" id="{38F196F1-F9E4-4A98-91AB-A4AF8B95FD8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197" name="Würfel 3196">
                          <a:extLst>
                            <a:ext uri="{FF2B5EF4-FFF2-40B4-BE49-F238E27FC236}">
                              <a16:creationId xmlns:a16="http://schemas.microsoft.com/office/drawing/2014/main" id="{A311752B-2EC8-B981-11E6-F40AD30F8C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98" name="Würfel 3197">
                          <a:extLst>
                            <a:ext uri="{FF2B5EF4-FFF2-40B4-BE49-F238E27FC236}">
                              <a16:creationId xmlns:a16="http://schemas.microsoft.com/office/drawing/2014/main" id="{BF19C3B4-8892-C393-DBA4-32B0B4494B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99" name="Würfel 3198">
                          <a:extLst>
                            <a:ext uri="{FF2B5EF4-FFF2-40B4-BE49-F238E27FC236}">
                              <a16:creationId xmlns:a16="http://schemas.microsoft.com/office/drawing/2014/main" id="{DE408EC0-E7F1-6D5E-9F69-7FAACAE64C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00" name="Würfel 3199">
                          <a:extLst>
                            <a:ext uri="{FF2B5EF4-FFF2-40B4-BE49-F238E27FC236}">
                              <a16:creationId xmlns:a16="http://schemas.microsoft.com/office/drawing/2014/main" id="{0BB0BB83-1E5B-0E9F-782C-A05BF773CB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192" name="Gruppieren 3191">
                        <a:extLst>
                          <a:ext uri="{FF2B5EF4-FFF2-40B4-BE49-F238E27FC236}">
                            <a16:creationId xmlns:a16="http://schemas.microsoft.com/office/drawing/2014/main" id="{72E9C3EA-2F0E-7C63-2975-679054D69E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193" name="Würfel 3192">
                          <a:extLst>
                            <a:ext uri="{FF2B5EF4-FFF2-40B4-BE49-F238E27FC236}">
                              <a16:creationId xmlns:a16="http://schemas.microsoft.com/office/drawing/2014/main" id="{61A040C0-B434-1F6F-F5FC-A37136BC22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94" name="Würfel 3193">
                          <a:extLst>
                            <a:ext uri="{FF2B5EF4-FFF2-40B4-BE49-F238E27FC236}">
                              <a16:creationId xmlns:a16="http://schemas.microsoft.com/office/drawing/2014/main" id="{BDB5E56E-521D-EA8E-08A9-B3CC7BB3B2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95" name="Würfel 3194">
                          <a:extLst>
                            <a:ext uri="{FF2B5EF4-FFF2-40B4-BE49-F238E27FC236}">
                              <a16:creationId xmlns:a16="http://schemas.microsoft.com/office/drawing/2014/main" id="{52D869B5-9C57-9702-D620-64E287988B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96" name="Würfel 3195">
                          <a:extLst>
                            <a:ext uri="{FF2B5EF4-FFF2-40B4-BE49-F238E27FC236}">
                              <a16:creationId xmlns:a16="http://schemas.microsoft.com/office/drawing/2014/main" id="{0C37CAF7-FF91-37BE-A48E-D242BD85B9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74" name="Gruppieren 3173">
                      <a:extLst>
                        <a:ext uri="{FF2B5EF4-FFF2-40B4-BE49-F238E27FC236}">
                          <a16:creationId xmlns:a16="http://schemas.microsoft.com/office/drawing/2014/main" id="{30949E2E-65E8-41CE-CDDB-5F799345B0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3175" name="Gruppieren 3174">
                        <a:extLst>
                          <a:ext uri="{FF2B5EF4-FFF2-40B4-BE49-F238E27FC236}">
                            <a16:creationId xmlns:a16="http://schemas.microsoft.com/office/drawing/2014/main" id="{2F32FAF8-62A7-0272-D0EC-57438DD3560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186" name="Würfel 3185">
                          <a:extLst>
                            <a:ext uri="{FF2B5EF4-FFF2-40B4-BE49-F238E27FC236}">
                              <a16:creationId xmlns:a16="http://schemas.microsoft.com/office/drawing/2014/main" id="{42E955BF-9A5A-CBFA-2E52-1955D0190F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87" name="Würfel 3186">
                          <a:extLst>
                            <a:ext uri="{FF2B5EF4-FFF2-40B4-BE49-F238E27FC236}">
                              <a16:creationId xmlns:a16="http://schemas.microsoft.com/office/drawing/2014/main" id="{EA5614B6-60E1-0A06-352A-C7F923C4A4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88" name="Würfel 3187">
                          <a:extLst>
                            <a:ext uri="{FF2B5EF4-FFF2-40B4-BE49-F238E27FC236}">
                              <a16:creationId xmlns:a16="http://schemas.microsoft.com/office/drawing/2014/main" id="{7F83A839-90B2-249D-5B54-D99EE5C5B3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89" name="Würfel 3188">
                          <a:extLst>
                            <a:ext uri="{FF2B5EF4-FFF2-40B4-BE49-F238E27FC236}">
                              <a16:creationId xmlns:a16="http://schemas.microsoft.com/office/drawing/2014/main" id="{E0158437-2791-D69A-CD8F-56EFC8A6EA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176" name="Gruppieren 3175">
                        <a:extLst>
                          <a:ext uri="{FF2B5EF4-FFF2-40B4-BE49-F238E27FC236}">
                            <a16:creationId xmlns:a16="http://schemas.microsoft.com/office/drawing/2014/main" id="{30D2AD49-E562-601A-BCA0-0F509F8FEE3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182" name="Würfel 3181">
                          <a:extLst>
                            <a:ext uri="{FF2B5EF4-FFF2-40B4-BE49-F238E27FC236}">
                              <a16:creationId xmlns:a16="http://schemas.microsoft.com/office/drawing/2014/main" id="{31686405-561F-CB7F-FEB4-926357A7FF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83" name="Würfel 3182">
                          <a:extLst>
                            <a:ext uri="{FF2B5EF4-FFF2-40B4-BE49-F238E27FC236}">
                              <a16:creationId xmlns:a16="http://schemas.microsoft.com/office/drawing/2014/main" id="{BDE1D751-7E8E-CCA3-1870-D43EC235BB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84" name="Würfel 3183">
                          <a:extLst>
                            <a:ext uri="{FF2B5EF4-FFF2-40B4-BE49-F238E27FC236}">
                              <a16:creationId xmlns:a16="http://schemas.microsoft.com/office/drawing/2014/main" id="{E11DD984-2BAA-F484-A556-9B5F273D1E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85" name="Würfel 3184">
                          <a:extLst>
                            <a:ext uri="{FF2B5EF4-FFF2-40B4-BE49-F238E27FC236}">
                              <a16:creationId xmlns:a16="http://schemas.microsoft.com/office/drawing/2014/main" id="{19C1F18C-71FE-352B-C45B-985835F7B7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177" name="Gruppieren 3176">
                        <a:extLst>
                          <a:ext uri="{FF2B5EF4-FFF2-40B4-BE49-F238E27FC236}">
                            <a16:creationId xmlns:a16="http://schemas.microsoft.com/office/drawing/2014/main" id="{05F6ACDB-ECCB-F9F3-634F-90A8DECC2D6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178" name="Würfel 3177">
                          <a:extLst>
                            <a:ext uri="{FF2B5EF4-FFF2-40B4-BE49-F238E27FC236}">
                              <a16:creationId xmlns:a16="http://schemas.microsoft.com/office/drawing/2014/main" id="{4B811C99-FBBA-05ED-08B2-1903EB47A3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79" name="Würfel 3178">
                          <a:extLst>
                            <a:ext uri="{FF2B5EF4-FFF2-40B4-BE49-F238E27FC236}">
                              <a16:creationId xmlns:a16="http://schemas.microsoft.com/office/drawing/2014/main" id="{6C40D274-029C-0C32-8A30-4843E240C4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80" name="Würfel 3179">
                          <a:extLst>
                            <a:ext uri="{FF2B5EF4-FFF2-40B4-BE49-F238E27FC236}">
                              <a16:creationId xmlns:a16="http://schemas.microsoft.com/office/drawing/2014/main" id="{987D10C5-96D2-7C54-876E-EA7439013E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81" name="Würfel 3180">
                          <a:extLst>
                            <a:ext uri="{FF2B5EF4-FFF2-40B4-BE49-F238E27FC236}">
                              <a16:creationId xmlns:a16="http://schemas.microsoft.com/office/drawing/2014/main" id="{1EA049D9-C63D-EDCF-C509-FBB142D633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074" name="Gruppieren 3073">
                    <a:extLst>
                      <a:ext uri="{FF2B5EF4-FFF2-40B4-BE49-F238E27FC236}">
                        <a16:creationId xmlns:a16="http://schemas.microsoft.com/office/drawing/2014/main" id="{5270DED9-5F99-4EB6-4864-678397D61A44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816225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3141" name="Gruppieren 3140">
                      <a:extLst>
                        <a:ext uri="{FF2B5EF4-FFF2-40B4-BE49-F238E27FC236}">
                          <a16:creationId xmlns:a16="http://schemas.microsoft.com/office/drawing/2014/main" id="{69A55E6B-A652-5B4A-D36E-E6EBA35F20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3158" name="Gruppieren 3157">
                        <a:extLst>
                          <a:ext uri="{FF2B5EF4-FFF2-40B4-BE49-F238E27FC236}">
                            <a16:creationId xmlns:a16="http://schemas.microsoft.com/office/drawing/2014/main" id="{716C352F-0643-2842-F029-DAE4DCA692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169" name="Würfel 3168">
                          <a:extLst>
                            <a:ext uri="{FF2B5EF4-FFF2-40B4-BE49-F238E27FC236}">
                              <a16:creationId xmlns:a16="http://schemas.microsoft.com/office/drawing/2014/main" id="{70BFEDB1-DD58-F954-E816-ACE0D212F5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70" name="Würfel 3169">
                          <a:extLst>
                            <a:ext uri="{FF2B5EF4-FFF2-40B4-BE49-F238E27FC236}">
                              <a16:creationId xmlns:a16="http://schemas.microsoft.com/office/drawing/2014/main" id="{8999E498-82B0-E88B-3686-969C626F61A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71" name="Würfel 3170">
                          <a:extLst>
                            <a:ext uri="{FF2B5EF4-FFF2-40B4-BE49-F238E27FC236}">
                              <a16:creationId xmlns:a16="http://schemas.microsoft.com/office/drawing/2014/main" id="{9BA7E8C2-BEE4-DF8E-C21C-9D27765C92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72" name="Würfel 3171">
                          <a:extLst>
                            <a:ext uri="{FF2B5EF4-FFF2-40B4-BE49-F238E27FC236}">
                              <a16:creationId xmlns:a16="http://schemas.microsoft.com/office/drawing/2014/main" id="{766A1EBB-3E9B-1E48-E8CF-2862143070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159" name="Gruppieren 3158">
                        <a:extLst>
                          <a:ext uri="{FF2B5EF4-FFF2-40B4-BE49-F238E27FC236}">
                            <a16:creationId xmlns:a16="http://schemas.microsoft.com/office/drawing/2014/main" id="{A31D4039-A503-63EB-8719-8B3748B6381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165" name="Würfel 3164">
                          <a:extLst>
                            <a:ext uri="{FF2B5EF4-FFF2-40B4-BE49-F238E27FC236}">
                              <a16:creationId xmlns:a16="http://schemas.microsoft.com/office/drawing/2014/main" id="{BE50C5BA-36E9-928C-5EED-703B85BEC5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66" name="Würfel 3165">
                          <a:extLst>
                            <a:ext uri="{FF2B5EF4-FFF2-40B4-BE49-F238E27FC236}">
                              <a16:creationId xmlns:a16="http://schemas.microsoft.com/office/drawing/2014/main" id="{B5C75660-21DE-7976-C5FD-DB42B83BE7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67" name="Würfel 3166">
                          <a:extLst>
                            <a:ext uri="{FF2B5EF4-FFF2-40B4-BE49-F238E27FC236}">
                              <a16:creationId xmlns:a16="http://schemas.microsoft.com/office/drawing/2014/main" id="{D6B51AD4-635E-AE6E-4A3D-C55D409AF6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68" name="Würfel 3167">
                          <a:extLst>
                            <a:ext uri="{FF2B5EF4-FFF2-40B4-BE49-F238E27FC236}">
                              <a16:creationId xmlns:a16="http://schemas.microsoft.com/office/drawing/2014/main" id="{062B8117-05C5-FCB1-BD47-14D9B21AF1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160" name="Gruppieren 3159">
                        <a:extLst>
                          <a:ext uri="{FF2B5EF4-FFF2-40B4-BE49-F238E27FC236}">
                            <a16:creationId xmlns:a16="http://schemas.microsoft.com/office/drawing/2014/main" id="{911B1F61-E32A-1FD6-3A6A-DC7F0525ACB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161" name="Würfel 3160">
                          <a:extLst>
                            <a:ext uri="{FF2B5EF4-FFF2-40B4-BE49-F238E27FC236}">
                              <a16:creationId xmlns:a16="http://schemas.microsoft.com/office/drawing/2014/main" id="{FB5B1541-3B68-DB89-30F4-77DD747344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62" name="Würfel 3161">
                          <a:extLst>
                            <a:ext uri="{FF2B5EF4-FFF2-40B4-BE49-F238E27FC236}">
                              <a16:creationId xmlns:a16="http://schemas.microsoft.com/office/drawing/2014/main" id="{8BFAC48E-5CE7-B595-BD0D-3DDD87F331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63" name="Würfel 3162">
                          <a:extLst>
                            <a:ext uri="{FF2B5EF4-FFF2-40B4-BE49-F238E27FC236}">
                              <a16:creationId xmlns:a16="http://schemas.microsoft.com/office/drawing/2014/main" id="{54317777-68A9-9EC2-ADA6-82427B1AD5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64" name="Würfel 3163">
                          <a:extLst>
                            <a:ext uri="{FF2B5EF4-FFF2-40B4-BE49-F238E27FC236}">
                              <a16:creationId xmlns:a16="http://schemas.microsoft.com/office/drawing/2014/main" id="{C7DB4E44-FE8F-6497-69B0-B51B62AA51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42" name="Gruppieren 3141">
                      <a:extLst>
                        <a:ext uri="{FF2B5EF4-FFF2-40B4-BE49-F238E27FC236}">
                          <a16:creationId xmlns:a16="http://schemas.microsoft.com/office/drawing/2014/main" id="{5B412425-5572-F1B1-8C5B-AFA37F754BC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3143" name="Gruppieren 3142">
                        <a:extLst>
                          <a:ext uri="{FF2B5EF4-FFF2-40B4-BE49-F238E27FC236}">
                            <a16:creationId xmlns:a16="http://schemas.microsoft.com/office/drawing/2014/main" id="{7F4586F0-89B2-07BE-2132-3F441A14B7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154" name="Würfel 3153">
                          <a:extLst>
                            <a:ext uri="{FF2B5EF4-FFF2-40B4-BE49-F238E27FC236}">
                              <a16:creationId xmlns:a16="http://schemas.microsoft.com/office/drawing/2014/main" id="{453BC70D-A297-FDC9-A7B0-261C973A7C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55" name="Würfel 3154">
                          <a:extLst>
                            <a:ext uri="{FF2B5EF4-FFF2-40B4-BE49-F238E27FC236}">
                              <a16:creationId xmlns:a16="http://schemas.microsoft.com/office/drawing/2014/main" id="{2E20A41F-2FD9-C23B-C8C7-3EBBB89C74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56" name="Würfel 3155">
                          <a:extLst>
                            <a:ext uri="{FF2B5EF4-FFF2-40B4-BE49-F238E27FC236}">
                              <a16:creationId xmlns:a16="http://schemas.microsoft.com/office/drawing/2014/main" id="{8781176C-4192-AD4F-B0D3-EFCB0D02F5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57" name="Würfel 3156">
                          <a:extLst>
                            <a:ext uri="{FF2B5EF4-FFF2-40B4-BE49-F238E27FC236}">
                              <a16:creationId xmlns:a16="http://schemas.microsoft.com/office/drawing/2014/main" id="{471B493F-1857-64F3-6FF6-BEAEECC68E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144" name="Gruppieren 3143">
                        <a:extLst>
                          <a:ext uri="{FF2B5EF4-FFF2-40B4-BE49-F238E27FC236}">
                            <a16:creationId xmlns:a16="http://schemas.microsoft.com/office/drawing/2014/main" id="{46D678AD-B706-DDCB-8EF1-98C3B35A60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150" name="Würfel 3149">
                          <a:extLst>
                            <a:ext uri="{FF2B5EF4-FFF2-40B4-BE49-F238E27FC236}">
                              <a16:creationId xmlns:a16="http://schemas.microsoft.com/office/drawing/2014/main" id="{8B913CD3-0252-5302-D80C-F91DEF4E6AE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51" name="Würfel 3150">
                          <a:extLst>
                            <a:ext uri="{FF2B5EF4-FFF2-40B4-BE49-F238E27FC236}">
                              <a16:creationId xmlns:a16="http://schemas.microsoft.com/office/drawing/2014/main" id="{BDEA19B3-26FB-EBDA-181A-E9FF733FC7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52" name="Würfel 3151">
                          <a:extLst>
                            <a:ext uri="{FF2B5EF4-FFF2-40B4-BE49-F238E27FC236}">
                              <a16:creationId xmlns:a16="http://schemas.microsoft.com/office/drawing/2014/main" id="{08DA884D-9876-5A85-CD4E-2EB7284307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53" name="Würfel 3152">
                          <a:extLst>
                            <a:ext uri="{FF2B5EF4-FFF2-40B4-BE49-F238E27FC236}">
                              <a16:creationId xmlns:a16="http://schemas.microsoft.com/office/drawing/2014/main" id="{607647F8-04A1-A8F9-CFEA-49F41BBC51D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145" name="Gruppieren 3144">
                        <a:extLst>
                          <a:ext uri="{FF2B5EF4-FFF2-40B4-BE49-F238E27FC236}">
                            <a16:creationId xmlns:a16="http://schemas.microsoft.com/office/drawing/2014/main" id="{9F818F8E-9967-8710-380A-F44073FDB2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146" name="Würfel 3145">
                          <a:extLst>
                            <a:ext uri="{FF2B5EF4-FFF2-40B4-BE49-F238E27FC236}">
                              <a16:creationId xmlns:a16="http://schemas.microsoft.com/office/drawing/2014/main" id="{D5EACE9C-343B-5F0D-E8E4-CAD385DB47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47" name="Würfel 3146">
                          <a:extLst>
                            <a:ext uri="{FF2B5EF4-FFF2-40B4-BE49-F238E27FC236}">
                              <a16:creationId xmlns:a16="http://schemas.microsoft.com/office/drawing/2014/main" id="{85F3B96B-C0B2-7E2A-61D3-4C4B45B9A0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48" name="Würfel 3147">
                          <a:extLst>
                            <a:ext uri="{FF2B5EF4-FFF2-40B4-BE49-F238E27FC236}">
                              <a16:creationId xmlns:a16="http://schemas.microsoft.com/office/drawing/2014/main" id="{1C103936-D35F-5D51-EAB5-730F8CD4E8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49" name="Würfel 3148">
                          <a:extLst>
                            <a:ext uri="{FF2B5EF4-FFF2-40B4-BE49-F238E27FC236}">
                              <a16:creationId xmlns:a16="http://schemas.microsoft.com/office/drawing/2014/main" id="{E8C91ECC-D43B-5608-B170-C3AB5FE5D6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075" name="Gruppieren 3074">
                    <a:extLst>
                      <a:ext uri="{FF2B5EF4-FFF2-40B4-BE49-F238E27FC236}">
                        <a16:creationId xmlns:a16="http://schemas.microsoft.com/office/drawing/2014/main" id="{18AB9E39-B8AC-5245-99F6-AF356B4D463C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542922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3109" name="Gruppieren 3108">
                      <a:extLst>
                        <a:ext uri="{FF2B5EF4-FFF2-40B4-BE49-F238E27FC236}">
                          <a16:creationId xmlns:a16="http://schemas.microsoft.com/office/drawing/2014/main" id="{2528EA46-9CFD-5DC0-F5AE-6E2BDA40B0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3126" name="Gruppieren 3125">
                        <a:extLst>
                          <a:ext uri="{FF2B5EF4-FFF2-40B4-BE49-F238E27FC236}">
                            <a16:creationId xmlns:a16="http://schemas.microsoft.com/office/drawing/2014/main" id="{98530553-8B33-43DD-241E-CF6BFB6F31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137" name="Würfel 3136">
                          <a:extLst>
                            <a:ext uri="{FF2B5EF4-FFF2-40B4-BE49-F238E27FC236}">
                              <a16:creationId xmlns:a16="http://schemas.microsoft.com/office/drawing/2014/main" id="{085CE78F-9B40-2DD1-57CB-03F9C17D04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38" name="Würfel 3137">
                          <a:extLst>
                            <a:ext uri="{FF2B5EF4-FFF2-40B4-BE49-F238E27FC236}">
                              <a16:creationId xmlns:a16="http://schemas.microsoft.com/office/drawing/2014/main" id="{55BFD62E-AC0C-2FF2-4406-17ABC98630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39" name="Würfel 3138">
                          <a:extLst>
                            <a:ext uri="{FF2B5EF4-FFF2-40B4-BE49-F238E27FC236}">
                              <a16:creationId xmlns:a16="http://schemas.microsoft.com/office/drawing/2014/main" id="{2319E1DB-4405-4F2A-F815-A4BDEE0993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40" name="Würfel 3139">
                          <a:extLst>
                            <a:ext uri="{FF2B5EF4-FFF2-40B4-BE49-F238E27FC236}">
                              <a16:creationId xmlns:a16="http://schemas.microsoft.com/office/drawing/2014/main" id="{0D85A9D9-6988-9678-56A9-24057C7A74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127" name="Gruppieren 3126">
                        <a:extLst>
                          <a:ext uri="{FF2B5EF4-FFF2-40B4-BE49-F238E27FC236}">
                            <a16:creationId xmlns:a16="http://schemas.microsoft.com/office/drawing/2014/main" id="{2429ACDA-8D29-0DCE-2D88-EA1DFB9AC7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133" name="Würfel 3132">
                          <a:extLst>
                            <a:ext uri="{FF2B5EF4-FFF2-40B4-BE49-F238E27FC236}">
                              <a16:creationId xmlns:a16="http://schemas.microsoft.com/office/drawing/2014/main" id="{72ED906F-8BCE-6BC6-761A-535A001030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34" name="Würfel 3133">
                          <a:extLst>
                            <a:ext uri="{FF2B5EF4-FFF2-40B4-BE49-F238E27FC236}">
                              <a16:creationId xmlns:a16="http://schemas.microsoft.com/office/drawing/2014/main" id="{DCB73634-33CA-0628-4FD2-33414F735D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35" name="Würfel 3134">
                          <a:extLst>
                            <a:ext uri="{FF2B5EF4-FFF2-40B4-BE49-F238E27FC236}">
                              <a16:creationId xmlns:a16="http://schemas.microsoft.com/office/drawing/2014/main" id="{C3AB4BDA-C904-E9A1-32D3-874966F8CE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36" name="Würfel 3135">
                          <a:extLst>
                            <a:ext uri="{FF2B5EF4-FFF2-40B4-BE49-F238E27FC236}">
                              <a16:creationId xmlns:a16="http://schemas.microsoft.com/office/drawing/2014/main" id="{8795DF25-5995-DC75-0D52-BFDDB51A44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128" name="Gruppieren 3127">
                        <a:extLst>
                          <a:ext uri="{FF2B5EF4-FFF2-40B4-BE49-F238E27FC236}">
                            <a16:creationId xmlns:a16="http://schemas.microsoft.com/office/drawing/2014/main" id="{945EA395-FC94-8631-2802-FED605F5C17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129" name="Würfel 3128">
                          <a:extLst>
                            <a:ext uri="{FF2B5EF4-FFF2-40B4-BE49-F238E27FC236}">
                              <a16:creationId xmlns:a16="http://schemas.microsoft.com/office/drawing/2014/main" id="{386AF9D2-B597-FBE6-91A1-5E75503F77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30" name="Würfel 3129">
                          <a:extLst>
                            <a:ext uri="{FF2B5EF4-FFF2-40B4-BE49-F238E27FC236}">
                              <a16:creationId xmlns:a16="http://schemas.microsoft.com/office/drawing/2014/main" id="{E775B107-8722-5CAE-3919-2890C39651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31" name="Würfel 3130">
                          <a:extLst>
                            <a:ext uri="{FF2B5EF4-FFF2-40B4-BE49-F238E27FC236}">
                              <a16:creationId xmlns:a16="http://schemas.microsoft.com/office/drawing/2014/main" id="{DE7B2ECC-60C9-A6E7-5205-DB515DE689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32" name="Würfel 3131">
                          <a:extLst>
                            <a:ext uri="{FF2B5EF4-FFF2-40B4-BE49-F238E27FC236}">
                              <a16:creationId xmlns:a16="http://schemas.microsoft.com/office/drawing/2014/main" id="{5F6D7900-AE8F-120F-2225-322131AE0C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110" name="Gruppieren 3109">
                      <a:extLst>
                        <a:ext uri="{FF2B5EF4-FFF2-40B4-BE49-F238E27FC236}">
                          <a16:creationId xmlns:a16="http://schemas.microsoft.com/office/drawing/2014/main" id="{3741E710-4A0F-6772-4B26-AD28A90FAF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3111" name="Gruppieren 3110">
                        <a:extLst>
                          <a:ext uri="{FF2B5EF4-FFF2-40B4-BE49-F238E27FC236}">
                            <a16:creationId xmlns:a16="http://schemas.microsoft.com/office/drawing/2014/main" id="{2C292684-0790-65B8-A8B7-726D8B800F3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122" name="Würfel 3121">
                          <a:extLst>
                            <a:ext uri="{FF2B5EF4-FFF2-40B4-BE49-F238E27FC236}">
                              <a16:creationId xmlns:a16="http://schemas.microsoft.com/office/drawing/2014/main" id="{3613A12C-90DB-4ED0-B9AC-C4F7000504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23" name="Würfel 3122">
                          <a:extLst>
                            <a:ext uri="{FF2B5EF4-FFF2-40B4-BE49-F238E27FC236}">
                              <a16:creationId xmlns:a16="http://schemas.microsoft.com/office/drawing/2014/main" id="{70BE80FA-B877-A490-5E9E-48098E8C5B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24" name="Würfel 3123">
                          <a:extLst>
                            <a:ext uri="{FF2B5EF4-FFF2-40B4-BE49-F238E27FC236}">
                              <a16:creationId xmlns:a16="http://schemas.microsoft.com/office/drawing/2014/main" id="{20D8A67A-3050-4FF0-EC22-5A90A641896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25" name="Würfel 3124">
                          <a:extLst>
                            <a:ext uri="{FF2B5EF4-FFF2-40B4-BE49-F238E27FC236}">
                              <a16:creationId xmlns:a16="http://schemas.microsoft.com/office/drawing/2014/main" id="{726F70CC-F691-C153-4D35-4D8941954E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112" name="Gruppieren 3111">
                        <a:extLst>
                          <a:ext uri="{FF2B5EF4-FFF2-40B4-BE49-F238E27FC236}">
                            <a16:creationId xmlns:a16="http://schemas.microsoft.com/office/drawing/2014/main" id="{FA3CD13E-4458-7A14-7CBB-2F2703A2769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118" name="Würfel 3117">
                          <a:extLst>
                            <a:ext uri="{FF2B5EF4-FFF2-40B4-BE49-F238E27FC236}">
                              <a16:creationId xmlns:a16="http://schemas.microsoft.com/office/drawing/2014/main" id="{D80C8ADF-82E4-B5EE-056F-D66E1AF35D2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19" name="Würfel 3118">
                          <a:extLst>
                            <a:ext uri="{FF2B5EF4-FFF2-40B4-BE49-F238E27FC236}">
                              <a16:creationId xmlns:a16="http://schemas.microsoft.com/office/drawing/2014/main" id="{152E84F5-8115-FFE9-A5E9-0A2F21DAE8C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20" name="Würfel 3119">
                          <a:extLst>
                            <a:ext uri="{FF2B5EF4-FFF2-40B4-BE49-F238E27FC236}">
                              <a16:creationId xmlns:a16="http://schemas.microsoft.com/office/drawing/2014/main" id="{A6979063-70DC-4280-D4AA-33F215D866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21" name="Würfel 3120">
                          <a:extLst>
                            <a:ext uri="{FF2B5EF4-FFF2-40B4-BE49-F238E27FC236}">
                              <a16:creationId xmlns:a16="http://schemas.microsoft.com/office/drawing/2014/main" id="{523C2FD5-EEE1-B456-53CB-D7693F5F7CA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113" name="Gruppieren 3112">
                        <a:extLst>
                          <a:ext uri="{FF2B5EF4-FFF2-40B4-BE49-F238E27FC236}">
                            <a16:creationId xmlns:a16="http://schemas.microsoft.com/office/drawing/2014/main" id="{A743CC58-1A16-C49A-9CEF-266499B0405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114" name="Würfel 3113">
                          <a:extLst>
                            <a:ext uri="{FF2B5EF4-FFF2-40B4-BE49-F238E27FC236}">
                              <a16:creationId xmlns:a16="http://schemas.microsoft.com/office/drawing/2014/main" id="{C58C8F7A-A668-BF2D-2D92-A7DF093E42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15" name="Würfel 3114">
                          <a:extLst>
                            <a:ext uri="{FF2B5EF4-FFF2-40B4-BE49-F238E27FC236}">
                              <a16:creationId xmlns:a16="http://schemas.microsoft.com/office/drawing/2014/main" id="{6786E5E4-256A-D73D-1B68-8202815777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16" name="Würfel 3115">
                          <a:extLst>
                            <a:ext uri="{FF2B5EF4-FFF2-40B4-BE49-F238E27FC236}">
                              <a16:creationId xmlns:a16="http://schemas.microsoft.com/office/drawing/2014/main" id="{D3106F22-BAB3-6873-2BBF-CEC1362029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17" name="Würfel 3116">
                          <a:extLst>
                            <a:ext uri="{FF2B5EF4-FFF2-40B4-BE49-F238E27FC236}">
                              <a16:creationId xmlns:a16="http://schemas.microsoft.com/office/drawing/2014/main" id="{675C9EB4-8294-17AC-66EC-CB38088EF2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076" name="Gruppieren 3075">
                    <a:extLst>
                      <a:ext uri="{FF2B5EF4-FFF2-40B4-BE49-F238E27FC236}">
                        <a16:creationId xmlns:a16="http://schemas.microsoft.com/office/drawing/2014/main" id="{B3B54273-ADE2-F07E-ED5B-E041BFCDD2BE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273750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3077" name="Gruppieren 3076">
                      <a:extLst>
                        <a:ext uri="{FF2B5EF4-FFF2-40B4-BE49-F238E27FC236}">
                          <a16:creationId xmlns:a16="http://schemas.microsoft.com/office/drawing/2014/main" id="{BDF7ED62-B841-6888-6E07-0F1885A484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3094" name="Gruppieren 3093">
                        <a:extLst>
                          <a:ext uri="{FF2B5EF4-FFF2-40B4-BE49-F238E27FC236}">
                            <a16:creationId xmlns:a16="http://schemas.microsoft.com/office/drawing/2014/main" id="{7DE4F8A0-5D04-974E-2DF3-C0667ADFC84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105" name="Würfel 3104">
                          <a:extLst>
                            <a:ext uri="{FF2B5EF4-FFF2-40B4-BE49-F238E27FC236}">
                              <a16:creationId xmlns:a16="http://schemas.microsoft.com/office/drawing/2014/main" id="{CE4CB516-C1D3-7AB9-B99F-3C5D093F18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06" name="Würfel 3105">
                          <a:extLst>
                            <a:ext uri="{FF2B5EF4-FFF2-40B4-BE49-F238E27FC236}">
                              <a16:creationId xmlns:a16="http://schemas.microsoft.com/office/drawing/2014/main" id="{77344A6C-24E2-F6BD-F602-AFED819686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07" name="Würfel 3106">
                          <a:extLst>
                            <a:ext uri="{FF2B5EF4-FFF2-40B4-BE49-F238E27FC236}">
                              <a16:creationId xmlns:a16="http://schemas.microsoft.com/office/drawing/2014/main" id="{B7FD213E-354F-4DBA-D2D6-111E18DCE8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08" name="Würfel 3107">
                          <a:extLst>
                            <a:ext uri="{FF2B5EF4-FFF2-40B4-BE49-F238E27FC236}">
                              <a16:creationId xmlns:a16="http://schemas.microsoft.com/office/drawing/2014/main" id="{60BDB371-CD9E-C8A7-B56E-954C74453B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095" name="Gruppieren 3094">
                        <a:extLst>
                          <a:ext uri="{FF2B5EF4-FFF2-40B4-BE49-F238E27FC236}">
                            <a16:creationId xmlns:a16="http://schemas.microsoft.com/office/drawing/2014/main" id="{87786DA9-2362-4877-168D-CDC9DB351D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101" name="Würfel 3100">
                          <a:extLst>
                            <a:ext uri="{FF2B5EF4-FFF2-40B4-BE49-F238E27FC236}">
                              <a16:creationId xmlns:a16="http://schemas.microsoft.com/office/drawing/2014/main" id="{B9F015BB-5EF2-68C3-497B-DB3BCE6E58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02" name="Würfel 3101">
                          <a:extLst>
                            <a:ext uri="{FF2B5EF4-FFF2-40B4-BE49-F238E27FC236}">
                              <a16:creationId xmlns:a16="http://schemas.microsoft.com/office/drawing/2014/main" id="{FEF07C8A-079E-F2A8-A8FE-6572C68618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03" name="Würfel 3102">
                          <a:extLst>
                            <a:ext uri="{FF2B5EF4-FFF2-40B4-BE49-F238E27FC236}">
                              <a16:creationId xmlns:a16="http://schemas.microsoft.com/office/drawing/2014/main" id="{21278857-A1D5-E642-06B1-36E453E4A8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04" name="Würfel 3103">
                          <a:extLst>
                            <a:ext uri="{FF2B5EF4-FFF2-40B4-BE49-F238E27FC236}">
                              <a16:creationId xmlns:a16="http://schemas.microsoft.com/office/drawing/2014/main" id="{FA7D4F4A-987B-9EEC-80DF-94E159FFA8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096" name="Gruppieren 3095">
                        <a:extLst>
                          <a:ext uri="{FF2B5EF4-FFF2-40B4-BE49-F238E27FC236}">
                            <a16:creationId xmlns:a16="http://schemas.microsoft.com/office/drawing/2014/main" id="{47E5B462-7657-001D-A64A-58A2C1F3ED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097" name="Würfel 3096">
                          <a:extLst>
                            <a:ext uri="{FF2B5EF4-FFF2-40B4-BE49-F238E27FC236}">
                              <a16:creationId xmlns:a16="http://schemas.microsoft.com/office/drawing/2014/main" id="{D6FB92DF-278D-3895-CF7C-F58BEC6312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98" name="Würfel 3097">
                          <a:extLst>
                            <a:ext uri="{FF2B5EF4-FFF2-40B4-BE49-F238E27FC236}">
                              <a16:creationId xmlns:a16="http://schemas.microsoft.com/office/drawing/2014/main" id="{FC4653A1-EFE4-9C16-13EE-D646242560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99" name="Würfel 3098">
                          <a:extLst>
                            <a:ext uri="{FF2B5EF4-FFF2-40B4-BE49-F238E27FC236}">
                              <a16:creationId xmlns:a16="http://schemas.microsoft.com/office/drawing/2014/main" id="{EE15DE3E-FCB7-B5AE-577D-FFD3E91DCE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100" name="Würfel 3099">
                          <a:extLst>
                            <a:ext uri="{FF2B5EF4-FFF2-40B4-BE49-F238E27FC236}">
                              <a16:creationId xmlns:a16="http://schemas.microsoft.com/office/drawing/2014/main" id="{63C04281-0C10-51E2-0A46-1957C1977C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78" name="Gruppieren 3077">
                      <a:extLst>
                        <a:ext uri="{FF2B5EF4-FFF2-40B4-BE49-F238E27FC236}">
                          <a16:creationId xmlns:a16="http://schemas.microsoft.com/office/drawing/2014/main" id="{6F858EBE-CA55-E23D-D516-08EDADA1D2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3079" name="Gruppieren 3078">
                        <a:extLst>
                          <a:ext uri="{FF2B5EF4-FFF2-40B4-BE49-F238E27FC236}">
                            <a16:creationId xmlns:a16="http://schemas.microsoft.com/office/drawing/2014/main" id="{DDF312F8-34E1-A2AC-281E-FBDEC29A505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090" name="Würfel 3089">
                          <a:extLst>
                            <a:ext uri="{FF2B5EF4-FFF2-40B4-BE49-F238E27FC236}">
                              <a16:creationId xmlns:a16="http://schemas.microsoft.com/office/drawing/2014/main" id="{82EC24DD-8068-4D4C-F0F5-D75145A3C5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91" name="Würfel 3090">
                          <a:extLst>
                            <a:ext uri="{FF2B5EF4-FFF2-40B4-BE49-F238E27FC236}">
                              <a16:creationId xmlns:a16="http://schemas.microsoft.com/office/drawing/2014/main" id="{392C58E0-4936-8223-6B20-08940298A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92" name="Würfel 3091">
                          <a:extLst>
                            <a:ext uri="{FF2B5EF4-FFF2-40B4-BE49-F238E27FC236}">
                              <a16:creationId xmlns:a16="http://schemas.microsoft.com/office/drawing/2014/main" id="{A8D609A2-C898-399B-2693-D1ED038ED2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93" name="Würfel 3092">
                          <a:extLst>
                            <a:ext uri="{FF2B5EF4-FFF2-40B4-BE49-F238E27FC236}">
                              <a16:creationId xmlns:a16="http://schemas.microsoft.com/office/drawing/2014/main" id="{50BFCBFA-6658-4029-2562-ED6A309652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080" name="Gruppieren 3079">
                        <a:extLst>
                          <a:ext uri="{FF2B5EF4-FFF2-40B4-BE49-F238E27FC236}">
                            <a16:creationId xmlns:a16="http://schemas.microsoft.com/office/drawing/2014/main" id="{312BC0A3-A82B-B901-61A0-C4610A3D01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086" name="Würfel 3085">
                          <a:extLst>
                            <a:ext uri="{FF2B5EF4-FFF2-40B4-BE49-F238E27FC236}">
                              <a16:creationId xmlns:a16="http://schemas.microsoft.com/office/drawing/2014/main" id="{9C1C97F9-A876-6134-61D2-1186272DFC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87" name="Würfel 3086">
                          <a:extLst>
                            <a:ext uri="{FF2B5EF4-FFF2-40B4-BE49-F238E27FC236}">
                              <a16:creationId xmlns:a16="http://schemas.microsoft.com/office/drawing/2014/main" id="{9A22D753-B537-C137-2EF2-C49C79679E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88" name="Würfel 3087">
                          <a:extLst>
                            <a:ext uri="{FF2B5EF4-FFF2-40B4-BE49-F238E27FC236}">
                              <a16:creationId xmlns:a16="http://schemas.microsoft.com/office/drawing/2014/main" id="{0113E586-BDC0-6912-5117-E42373FC7F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89" name="Würfel 3088">
                          <a:extLst>
                            <a:ext uri="{FF2B5EF4-FFF2-40B4-BE49-F238E27FC236}">
                              <a16:creationId xmlns:a16="http://schemas.microsoft.com/office/drawing/2014/main" id="{92F6935F-90BA-9F89-0AD8-92A732039A2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081" name="Gruppieren 3080">
                        <a:extLst>
                          <a:ext uri="{FF2B5EF4-FFF2-40B4-BE49-F238E27FC236}">
                            <a16:creationId xmlns:a16="http://schemas.microsoft.com/office/drawing/2014/main" id="{DBB97F49-2463-E5E5-2BC6-2E5A223663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082" name="Würfel 3081">
                          <a:extLst>
                            <a:ext uri="{FF2B5EF4-FFF2-40B4-BE49-F238E27FC236}">
                              <a16:creationId xmlns:a16="http://schemas.microsoft.com/office/drawing/2014/main" id="{1BC3FD99-82FB-C300-F485-9442F720B3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83" name="Würfel 3082">
                          <a:extLst>
                            <a:ext uri="{FF2B5EF4-FFF2-40B4-BE49-F238E27FC236}">
                              <a16:creationId xmlns:a16="http://schemas.microsoft.com/office/drawing/2014/main" id="{940A41EB-7AB1-B4AF-6272-977FF78290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84" name="Würfel 3083">
                          <a:extLst>
                            <a:ext uri="{FF2B5EF4-FFF2-40B4-BE49-F238E27FC236}">
                              <a16:creationId xmlns:a16="http://schemas.microsoft.com/office/drawing/2014/main" id="{AF6D3F19-E0B1-82C8-9436-972D7D0F38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85" name="Würfel 3084">
                          <a:extLst>
                            <a:ext uri="{FF2B5EF4-FFF2-40B4-BE49-F238E27FC236}">
                              <a16:creationId xmlns:a16="http://schemas.microsoft.com/office/drawing/2014/main" id="{6F41A4BF-25B8-59E8-ACBA-768DA18AAF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940" name="Gruppieren 2939">
                  <a:extLst>
                    <a:ext uri="{FF2B5EF4-FFF2-40B4-BE49-F238E27FC236}">
                      <a16:creationId xmlns:a16="http://schemas.microsoft.com/office/drawing/2014/main" id="{0DA788E0-26FA-E5B4-471E-D61CB6B9C7A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55277" y="2447392"/>
                  <a:ext cx="1340823" cy="1341831"/>
                  <a:chOff x="5259150" y="2273750"/>
                  <a:chExt cx="1631412" cy="1632638"/>
                </a:xfrm>
                <a:solidFill>
                  <a:schemeClr val="accent1">
                    <a:lumMod val="75000"/>
                    <a:alpha val="85000"/>
                  </a:schemeClr>
                </a:solidFill>
              </p:grpSpPr>
              <p:grpSp>
                <p:nvGrpSpPr>
                  <p:cNvPr id="2941" name="Gruppieren 2940">
                    <a:extLst>
                      <a:ext uri="{FF2B5EF4-FFF2-40B4-BE49-F238E27FC236}">
                        <a16:creationId xmlns:a16="http://schemas.microsoft.com/office/drawing/2014/main" id="{49467771-175C-1B93-E06F-E4556D90EF8F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3085306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3041" name="Gruppieren 3040">
                      <a:extLst>
                        <a:ext uri="{FF2B5EF4-FFF2-40B4-BE49-F238E27FC236}">
                          <a16:creationId xmlns:a16="http://schemas.microsoft.com/office/drawing/2014/main" id="{5DFEFE6F-C33F-3570-0A31-D67D75CB80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3058" name="Gruppieren 3057">
                        <a:extLst>
                          <a:ext uri="{FF2B5EF4-FFF2-40B4-BE49-F238E27FC236}">
                            <a16:creationId xmlns:a16="http://schemas.microsoft.com/office/drawing/2014/main" id="{E36D2874-B157-5D5C-5114-DBC6B250A07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069" name="Würfel 3068">
                          <a:extLst>
                            <a:ext uri="{FF2B5EF4-FFF2-40B4-BE49-F238E27FC236}">
                              <a16:creationId xmlns:a16="http://schemas.microsoft.com/office/drawing/2014/main" id="{0160D75E-D05F-CA0D-AB46-0674B9886C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70" name="Würfel 3069">
                          <a:extLst>
                            <a:ext uri="{FF2B5EF4-FFF2-40B4-BE49-F238E27FC236}">
                              <a16:creationId xmlns:a16="http://schemas.microsoft.com/office/drawing/2014/main" id="{5A7D1507-FEEA-A354-47C0-5C631790C5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71" name="Würfel 3070">
                          <a:extLst>
                            <a:ext uri="{FF2B5EF4-FFF2-40B4-BE49-F238E27FC236}">
                              <a16:creationId xmlns:a16="http://schemas.microsoft.com/office/drawing/2014/main" id="{27ABBC45-2457-5A26-93E3-88CBAD0CF9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72" name="Würfel 3071">
                          <a:extLst>
                            <a:ext uri="{FF2B5EF4-FFF2-40B4-BE49-F238E27FC236}">
                              <a16:creationId xmlns:a16="http://schemas.microsoft.com/office/drawing/2014/main" id="{9DA75134-5EBE-057F-F0F0-C6515406FC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059" name="Gruppieren 3058">
                        <a:extLst>
                          <a:ext uri="{FF2B5EF4-FFF2-40B4-BE49-F238E27FC236}">
                            <a16:creationId xmlns:a16="http://schemas.microsoft.com/office/drawing/2014/main" id="{2CAAA657-C115-388B-E008-BCDC4AC4D1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065" name="Würfel 3064">
                          <a:extLst>
                            <a:ext uri="{FF2B5EF4-FFF2-40B4-BE49-F238E27FC236}">
                              <a16:creationId xmlns:a16="http://schemas.microsoft.com/office/drawing/2014/main" id="{FC4B6DF5-DFBC-679B-16C9-AB36FE5049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66" name="Würfel 3065">
                          <a:extLst>
                            <a:ext uri="{FF2B5EF4-FFF2-40B4-BE49-F238E27FC236}">
                              <a16:creationId xmlns:a16="http://schemas.microsoft.com/office/drawing/2014/main" id="{879EED26-5CC9-7DD5-C3FD-BA3C7CDC43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67" name="Würfel 3066">
                          <a:extLst>
                            <a:ext uri="{FF2B5EF4-FFF2-40B4-BE49-F238E27FC236}">
                              <a16:creationId xmlns:a16="http://schemas.microsoft.com/office/drawing/2014/main" id="{EDBEFACD-3DE4-204F-D5BF-9122BBFC01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68" name="Würfel 3067">
                          <a:extLst>
                            <a:ext uri="{FF2B5EF4-FFF2-40B4-BE49-F238E27FC236}">
                              <a16:creationId xmlns:a16="http://schemas.microsoft.com/office/drawing/2014/main" id="{DE51CBC8-F270-3AA2-FD81-ACF6147E8F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060" name="Gruppieren 3059">
                        <a:extLst>
                          <a:ext uri="{FF2B5EF4-FFF2-40B4-BE49-F238E27FC236}">
                            <a16:creationId xmlns:a16="http://schemas.microsoft.com/office/drawing/2014/main" id="{A189B044-9830-FEA9-1042-455CF559D53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061" name="Würfel 3060">
                          <a:extLst>
                            <a:ext uri="{FF2B5EF4-FFF2-40B4-BE49-F238E27FC236}">
                              <a16:creationId xmlns:a16="http://schemas.microsoft.com/office/drawing/2014/main" id="{0AC43468-5304-5895-1122-B9406CACC7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62" name="Würfel 3061">
                          <a:extLst>
                            <a:ext uri="{FF2B5EF4-FFF2-40B4-BE49-F238E27FC236}">
                              <a16:creationId xmlns:a16="http://schemas.microsoft.com/office/drawing/2014/main" id="{97B3438D-5230-B898-2CCE-54DB94200E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63" name="Würfel 3062">
                          <a:extLst>
                            <a:ext uri="{FF2B5EF4-FFF2-40B4-BE49-F238E27FC236}">
                              <a16:creationId xmlns:a16="http://schemas.microsoft.com/office/drawing/2014/main" id="{D0116A0E-5CF0-D21D-0043-6325741282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64" name="Würfel 3063">
                          <a:extLst>
                            <a:ext uri="{FF2B5EF4-FFF2-40B4-BE49-F238E27FC236}">
                              <a16:creationId xmlns:a16="http://schemas.microsoft.com/office/drawing/2014/main" id="{B0129277-13EF-11D3-5A56-E7EFD26A6E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42" name="Gruppieren 3041">
                      <a:extLst>
                        <a:ext uri="{FF2B5EF4-FFF2-40B4-BE49-F238E27FC236}">
                          <a16:creationId xmlns:a16="http://schemas.microsoft.com/office/drawing/2014/main" id="{397A2741-1B80-01B7-1898-EA58924ABA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3043" name="Gruppieren 3042">
                        <a:extLst>
                          <a:ext uri="{FF2B5EF4-FFF2-40B4-BE49-F238E27FC236}">
                            <a16:creationId xmlns:a16="http://schemas.microsoft.com/office/drawing/2014/main" id="{1DA9C2B6-EEB3-6181-2709-D384B986F2C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054" name="Würfel 3053">
                          <a:extLst>
                            <a:ext uri="{FF2B5EF4-FFF2-40B4-BE49-F238E27FC236}">
                              <a16:creationId xmlns:a16="http://schemas.microsoft.com/office/drawing/2014/main" id="{35A09955-4045-5A78-B27E-52822AEDE4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55" name="Würfel 3054">
                          <a:extLst>
                            <a:ext uri="{FF2B5EF4-FFF2-40B4-BE49-F238E27FC236}">
                              <a16:creationId xmlns:a16="http://schemas.microsoft.com/office/drawing/2014/main" id="{7280E490-0F4E-0EEA-E4B7-D33FFD7C45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56" name="Würfel 3055">
                          <a:extLst>
                            <a:ext uri="{FF2B5EF4-FFF2-40B4-BE49-F238E27FC236}">
                              <a16:creationId xmlns:a16="http://schemas.microsoft.com/office/drawing/2014/main" id="{2DEB8DB7-E9BE-D389-8BA7-8E1DDAFD50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57" name="Würfel 3056">
                          <a:extLst>
                            <a:ext uri="{FF2B5EF4-FFF2-40B4-BE49-F238E27FC236}">
                              <a16:creationId xmlns:a16="http://schemas.microsoft.com/office/drawing/2014/main" id="{DE314BF9-1BDF-1114-DD84-0C4A664511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044" name="Gruppieren 3043">
                        <a:extLst>
                          <a:ext uri="{FF2B5EF4-FFF2-40B4-BE49-F238E27FC236}">
                            <a16:creationId xmlns:a16="http://schemas.microsoft.com/office/drawing/2014/main" id="{28C7482B-C55B-9B67-7ADC-0237E2CB9E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050" name="Würfel 3049">
                          <a:extLst>
                            <a:ext uri="{FF2B5EF4-FFF2-40B4-BE49-F238E27FC236}">
                              <a16:creationId xmlns:a16="http://schemas.microsoft.com/office/drawing/2014/main" id="{0B9BD4DE-5414-43F5-A3E9-F50E2DBF06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51" name="Würfel 3050">
                          <a:extLst>
                            <a:ext uri="{FF2B5EF4-FFF2-40B4-BE49-F238E27FC236}">
                              <a16:creationId xmlns:a16="http://schemas.microsoft.com/office/drawing/2014/main" id="{4CBDE5CF-E3F0-8C60-7307-62833B84C1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52" name="Würfel 3051">
                          <a:extLst>
                            <a:ext uri="{FF2B5EF4-FFF2-40B4-BE49-F238E27FC236}">
                              <a16:creationId xmlns:a16="http://schemas.microsoft.com/office/drawing/2014/main" id="{BD9BB8AF-41FE-F8AC-0BC1-ADBA1BC350B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53" name="Würfel 3052">
                          <a:extLst>
                            <a:ext uri="{FF2B5EF4-FFF2-40B4-BE49-F238E27FC236}">
                              <a16:creationId xmlns:a16="http://schemas.microsoft.com/office/drawing/2014/main" id="{75967F22-279B-D004-F19C-C1850D6B2B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045" name="Gruppieren 3044">
                        <a:extLst>
                          <a:ext uri="{FF2B5EF4-FFF2-40B4-BE49-F238E27FC236}">
                            <a16:creationId xmlns:a16="http://schemas.microsoft.com/office/drawing/2014/main" id="{82799508-4559-91B8-6053-ACFCD5043A4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046" name="Würfel 3045">
                          <a:extLst>
                            <a:ext uri="{FF2B5EF4-FFF2-40B4-BE49-F238E27FC236}">
                              <a16:creationId xmlns:a16="http://schemas.microsoft.com/office/drawing/2014/main" id="{07F0DA4F-DD67-81DA-862D-5BADC11992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47" name="Würfel 3046">
                          <a:extLst>
                            <a:ext uri="{FF2B5EF4-FFF2-40B4-BE49-F238E27FC236}">
                              <a16:creationId xmlns:a16="http://schemas.microsoft.com/office/drawing/2014/main" id="{2307A442-0AF4-C80B-8D55-43773E6025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48" name="Würfel 3047">
                          <a:extLst>
                            <a:ext uri="{FF2B5EF4-FFF2-40B4-BE49-F238E27FC236}">
                              <a16:creationId xmlns:a16="http://schemas.microsoft.com/office/drawing/2014/main" id="{D730311A-5110-B568-3E52-9C19E50ED5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49" name="Würfel 3048">
                          <a:extLst>
                            <a:ext uri="{FF2B5EF4-FFF2-40B4-BE49-F238E27FC236}">
                              <a16:creationId xmlns:a16="http://schemas.microsoft.com/office/drawing/2014/main" id="{E6CD3B2F-3B35-2AE2-6FF9-F728078489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942" name="Gruppieren 2941">
                    <a:extLst>
                      <a:ext uri="{FF2B5EF4-FFF2-40B4-BE49-F238E27FC236}">
                        <a16:creationId xmlns:a16="http://schemas.microsoft.com/office/drawing/2014/main" id="{75A3A09D-EE12-6392-3EE5-D7DA12F9F03E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816225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3009" name="Gruppieren 3008">
                      <a:extLst>
                        <a:ext uri="{FF2B5EF4-FFF2-40B4-BE49-F238E27FC236}">
                          <a16:creationId xmlns:a16="http://schemas.microsoft.com/office/drawing/2014/main" id="{2EDAC9EE-A7C3-1618-C5E9-C7BC44AA47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3026" name="Gruppieren 3025">
                        <a:extLst>
                          <a:ext uri="{FF2B5EF4-FFF2-40B4-BE49-F238E27FC236}">
                            <a16:creationId xmlns:a16="http://schemas.microsoft.com/office/drawing/2014/main" id="{318454E7-2567-D6E1-67F9-08F3842777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037" name="Würfel 3036">
                          <a:extLst>
                            <a:ext uri="{FF2B5EF4-FFF2-40B4-BE49-F238E27FC236}">
                              <a16:creationId xmlns:a16="http://schemas.microsoft.com/office/drawing/2014/main" id="{B81A2BB2-E204-04CD-88D8-5D0C88DFCF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38" name="Würfel 3037">
                          <a:extLst>
                            <a:ext uri="{FF2B5EF4-FFF2-40B4-BE49-F238E27FC236}">
                              <a16:creationId xmlns:a16="http://schemas.microsoft.com/office/drawing/2014/main" id="{F775ABD5-F024-B915-8CF7-6A036AF718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39" name="Würfel 3038">
                          <a:extLst>
                            <a:ext uri="{FF2B5EF4-FFF2-40B4-BE49-F238E27FC236}">
                              <a16:creationId xmlns:a16="http://schemas.microsoft.com/office/drawing/2014/main" id="{BB17527C-9407-3877-B02F-A6DE2AC8B26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40" name="Würfel 3039">
                          <a:extLst>
                            <a:ext uri="{FF2B5EF4-FFF2-40B4-BE49-F238E27FC236}">
                              <a16:creationId xmlns:a16="http://schemas.microsoft.com/office/drawing/2014/main" id="{FCC318D2-0719-9B2B-41ED-91B724E339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027" name="Gruppieren 3026">
                        <a:extLst>
                          <a:ext uri="{FF2B5EF4-FFF2-40B4-BE49-F238E27FC236}">
                            <a16:creationId xmlns:a16="http://schemas.microsoft.com/office/drawing/2014/main" id="{E4D2F7B8-3B15-EE5B-C052-673937872FE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033" name="Würfel 3032">
                          <a:extLst>
                            <a:ext uri="{FF2B5EF4-FFF2-40B4-BE49-F238E27FC236}">
                              <a16:creationId xmlns:a16="http://schemas.microsoft.com/office/drawing/2014/main" id="{D3A2FA26-8B4F-42AD-A519-726478E651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34" name="Würfel 3033">
                          <a:extLst>
                            <a:ext uri="{FF2B5EF4-FFF2-40B4-BE49-F238E27FC236}">
                              <a16:creationId xmlns:a16="http://schemas.microsoft.com/office/drawing/2014/main" id="{9C3B9B81-B1E0-CF48-6DCB-50C8CE07BB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35" name="Würfel 3034">
                          <a:extLst>
                            <a:ext uri="{FF2B5EF4-FFF2-40B4-BE49-F238E27FC236}">
                              <a16:creationId xmlns:a16="http://schemas.microsoft.com/office/drawing/2014/main" id="{B0BA37A0-0264-B7CB-E02E-B92706345B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36" name="Würfel 3035">
                          <a:extLst>
                            <a:ext uri="{FF2B5EF4-FFF2-40B4-BE49-F238E27FC236}">
                              <a16:creationId xmlns:a16="http://schemas.microsoft.com/office/drawing/2014/main" id="{A8FC5650-C6F3-496A-A430-D46167FFE7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028" name="Gruppieren 3027">
                        <a:extLst>
                          <a:ext uri="{FF2B5EF4-FFF2-40B4-BE49-F238E27FC236}">
                            <a16:creationId xmlns:a16="http://schemas.microsoft.com/office/drawing/2014/main" id="{C2F2BDF7-FF00-23D2-A062-E34A30325A8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029" name="Würfel 3028">
                          <a:extLst>
                            <a:ext uri="{FF2B5EF4-FFF2-40B4-BE49-F238E27FC236}">
                              <a16:creationId xmlns:a16="http://schemas.microsoft.com/office/drawing/2014/main" id="{98EC16B5-9C24-BE97-85DE-13E5D4F02E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30" name="Würfel 3029">
                          <a:extLst>
                            <a:ext uri="{FF2B5EF4-FFF2-40B4-BE49-F238E27FC236}">
                              <a16:creationId xmlns:a16="http://schemas.microsoft.com/office/drawing/2014/main" id="{C9480BFA-9B19-3965-352C-04CA0A7B69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31" name="Würfel 3030">
                          <a:extLst>
                            <a:ext uri="{FF2B5EF4-FFF2-40B4-BE49-F238E27FC236}">
                              <a16:creationId xmlns:a16="http://schemas.microsoft.com/office/drawing/2014/main" id="{F64141B5-CB7C-4F3D-3982-01E81305F0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32" name="Würfel 3031">
                          <a:extLst>
                            <a:ext uri="{FF2B5EF4-FFF2-40B4-BE49-F238E27FC236}">
                              <a16:creationId xmlns:a16="http://schemas.microsoft.com/office/drawing/2014/main" id="{C45B05A9-EDF0-FDB7-AB1E-977C8ADC29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3010" name="Gruppieren 3009">
                      <a:extLst>
                        <a:ext uri="{FF2B5EF4-FFF2-40B4-BE49-F238E27FC236}">
                          <a16:creationId xmlns:a16="http://schemas.microsoft.com/office/drawing/2014/main" id="{FF6F253B-60D6-2B5A-5525-18933BCFB6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3011" name="Gruppieren 3010">
                        <a:extLst>
                          <a:ext uri="{FF2B5EF4-FFF2-40B4-BE49-F238E27FC236}">
                            <a16:creationId xmlns:a16="http://schemas.microsoft.com/office/drawing/2014/main" id="{9B4C6F94-9E52-A4B0-4FD7-845A0C4FBC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022" name="Würfel 3021">
                          <a:extLst>
                            <a:ext uri="{FF2B5EF4-FFF2-40B4-BE49-F238E27FC236}">
                              <a16:creationId xmlns:a16="http://schemas.microsoft.com/office/drawing/2014/main" id="{167E6A00-06F3-2114-B639-B9803FAB24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23" name="Würfel 3022">
                          <a:extLst>
                            <a:ext uri="{FF2B5EF4-FFF2-40B4-BE49-F238E27FC236}">
                              <a16:creationId xmlns:a16="http://schemas.microsoft.com/office/drawing/2014/main" id="{2097A604-13F5-321A-F4CD-87353852F0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24" name="Würfel 3023">
                          <a:extLst>
                            <a:ext uri="{FF2B5EF4-FFF2-40B4-BE49-F238E27FC236}">
                              <a16:creationId xmlns:a16="http://schemas.microsoft.com/office/drawing/2014/main" id="{08BE9514-E211-7542-2743-B1766DE005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25" name="Würfel 3024">
                          <a:extLst>
                            <a:ext uri="{FF2B5EF4-FFF2-40B4-BE49-F238E27FC236}">
                              <a16:creationId xmlns:a16="http://schemas.microsoft.com/office/drawing/2014/main" id="{ED9EFAED-B461-D745-22CF-0C2B66CF34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012" name="Gruppieren 3011">
                        <a:extLst>
                          <a:ext uri="{FF2B5EF4-FFF2-40B4-BE49-F238E27FC236}">
                            <a16:creationId xmlns:a16="http://schemas.microsoft.com/office/drawing/2014/main" id="{0A5F06AC-3F67-63FB-B033-F0F1F3B754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018" name="Würfel 3017">
                          <a:extLst>
                            <a:ext uri="{FF2B5EF4-FFF2-40B4-BE49-F238E27FC236}">
                              <a16:creationId xmlns:a16="http://schemas.microsoft.com/office/drawing/2014/main" id="{12AC04F7-9F80-7834-C219-C85197BAF7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19" name="Würfel 3018">
                          <a:extLst>
                            <a:ext uri="{FF2B5EF4-FFF2-40B4-BE49-F238E27FC236}">
                              <a16:creationId xmlns:a16="http://schemas.microsoft.com/office/drawing/2014/main" id="{83A01D13-1A45-39B3-6650-866D641A30F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20" name="Würfel 3019">
                          <a:extLst>
                            <a:ext uri="{FF2B5EF4-FFF2-40B4-BE49-F238E27FC236}">
                              <a16:creationId xmlns:a16="http://schemas.microsoft.com/office/drawing/2014/main" id="{0B112786-26D0-5936-6193-CBBFFC42D1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21" name="Würfel 3020">
                          <a:extLst>
                            <a:ext uri="{FF2B5EF4-FFF2-40B4-BE49-F238E27FC236}">
                              <a16:creationId xmlns:a16="http://schemas.microsoft.com/office/drawing/2014/main" id="{233A9FAB-1330-6B94-955F-75DD79DF55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3013" name="Gruppieren 3012">
                        <a:extLst>
                          <a:ext uri="{FF2B5EF4-FFF2-40B4-BE49-F238E27FC236}">
                            <a16:creationId xmlns:a16="http://schemas.microsoft.com/office/drawing/2014/main" id="{EA9CF708-CC72-A1B3-7442-3C5EEC1B0C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014" name="Würfel 3013">
                          <a:extLst>
                            <a:ext uri="{FF2B5EF4-FFF2-40B4-BE49-F238E27FC236}">
                              <a16:creationId xmlns:a16="http://schemas.microsoft.com/office/drawing/2014/main" id="{53774C5E-5B3E-C5BE-4858-D8CF98C27D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15" name="Würfel 3014">
                          <a:extLst>
                            <a:ext uri="{FF2B5EF4-FFF2-40B4-BE49-F238E27FC236}">
                              <a16:creationId xmlns:a16="http://schemas.microsoft.com/office/drawing/2014/main" id="{F1663C65-A1CB-12B3-0CAA-A3F17685528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16" name="Würfel 3015">
                          <a:extLst>
                            <a:ext uri="{FF2B5EF4-FFF2-40B4-BE49-F238E27FC236}">
                              <a16:creationId xmlns:a16="http://schemas.microsoft.com/office/drawing/2014/main" id="{872AC4DB-55E9-A6DA-86BB-CC71DB809E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17" name="Würfel 3016">
                          <a:extLst>
                            <a:ext uri="{FF2B5EF4-FFF2-40B4-BE49-F238E27FC236}">
                              <a16:creationId xmlns:a16="http://schemas.microsoft.com/office/drawing/2014/main" id="{5A165E31-E03E-A40C-BD41-E489DE665D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943" name="Gruppieren 2942">
                    <a:extLst>
                      <a:ext uri="{FF2B5EF4-FFF2-40B4-BE49-F238E27FC236}">
                        <a16:creationId xmlns:a16="http://schemas.microsoft.com/office/drawing/2014/main" id="{C2B58964-23A7-A4A0-962B-A2361C55E6D9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542922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2977" name="Gruppieren 2976">
                      <a:extLst>
                        <a:ext uri="{FF2B5EF4-FFF2-40B4-BE49-F238E27FC236}">
                          <a16:creationId xmlns:a16="http://schemas.microsoft.com/office/drawing/2014/main" id="{49AC4D36-0867-336A-4E69-C778DEF4B8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994" name="Gruppieren 2993">
                        <a:extLst>
                          <a:ext uri="{FF2B5EF4-FFF2-40B4-BE49-F238E27FC236}">
                            <a16:creationId xmlns:a16="http://schemas.microsoft.com/office/drawing/2014/main" id="{8E9F1442-8865-0699-A815-E893771676D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005" name="Würfel 3004">
                          <a:extLst>
                            <a:ext uri="{FF2B5EF4-FFF2-40B4-BE49-F238E27FC236}">
                              <a16:creationId xmlns:a16="http://schemas.microsoft.com/office/drawing/2014/main" id="{D42636A5-8F88-F02F-F71C-5EC1D1FC53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06" name="Würfel 3005">
                          <a:extLst>
                            <a:ext uri="{FF2B5EF4-FFF2-40B4-BE49-F238E27FC236}">
                              <a16:creationId xmlns:a16="http://schemas.microsoft.com/office/drawing/2014/main" id="{6FF0314E-88F8-826F-A64D-F6A8ED3882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07" name="Würfel 3006">
                          <a:extLst>
                            <a:ext uri="{FF2B5EF4-FFF2-40B4-BE49-F238E27FC236}">
                              <a16:creationId xmlns:a16="http://schemas.microsoft.com/office/drawing/2014/main" id="{A134DE58-CF40-9264-1C8C-6FDA53ECC4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08" name="Würfel 3007">
                          <a:extLst>
                            <a:ext uri="{FF2B5EF4-FFF2-40B4-BE49-F238E27FC236}">
                              <a16:creationId xmlns:a16="http://schemas.microsoft.com/office/drawing/2014/main" id="{6AC8EAF8-0C71-F332-1983-EB2D84974A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995" name="Gruppieren 2994">
                        <a:extLst>
                          <a:ext uri="{FF2B5EF4-FFF2-40B4-BE49-F238E27FC236}">
                            <a16:creationId xmlns:a16="http://schemas.microsoft.com/office/drawing/2014/main" id="{F4FDD13F-1D6D-3E92-5824-13DAD07F79F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3001" name="Würfel 3000">
                          <a:extLst>
                            <a:ext uri="{FF2B5EF4-FFF2-40B4-BE49-F238E27FC236}">
                              <a16:creationId xmlns:a16="http://schemas.microsoft.com/office/drawing/2014/main" id="{D9CFDD83-8933-9E47-BC80-429E102528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02" name="Würfel 3001">
                          <a:extLst>
                            <a:ext uri="{FF2B5EF4-FFF2-40B4-BE49-F238E27FC236}">
                              <a16:creationId xmlns:a16="http://schemas.microsoft.com/office/drawing/2014/main" id="{7BFB5D55-DBE0-B98E-9709-EE5E21A078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03" name="Würfel 3002">
                          <a:extLst>
                            <a:ext uri="{FF2B5EF4-FFF2-40B4-BE49-F238E27FC236}">
                              <a16:creationId xmlns:a16="http://schemas.microsoft.com/office/drawing/2014/main" id="{D57AAF44-BD59-53FF-33D8-132CB631E5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04" name="Würfel 3003">
                          <a:extLst>
                            <a:ext uri="{FF2B5EF4-FFF2-40B4-BE49-F238E27FC236}">
                              <a16:creationId xmlns:a16="http://schemas.microsoft.com/office/drawing/2014/main" id="{D88EF125-B509-1A8C-3CC7-75DBAD36E6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996" name="Gruppieren 2995">
                        <a:extLst>
                          <a:ext uri="{FF2B5EF4-FFF2-40B4-BE49-F238E27FC236}">
                            <a16:creationId xmlns:a16="http://schemas.microsoft.com/office/drawing/2014/main" id="{84A141E7-E188-1911-E370-217390DD68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997" name="Würfel 2996">
                          <a:extLst>
                            <a:ext uri="{FF2B5EF4-FFF2-40B4-BE49-F238E27FC236}">
                              <a16:creationId xmlns:a16="http://schemas.microsoft.com/office/drawing/2014/main" id="{327D2289-1846-F277-C507-A4E30792E42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98" name="Würfel 2997">
                          <a:extLst>
                            <a:ext uri="{FF2B5EF4-FFF2-40B4-BE49-F238E27FC236}">
                              <a16:creationId xmlns:a16="http://schemas.microsoft.com/office/drawing/2014/main" id="{DC2D3F05-7480-1F42-3F23-9730BD6543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99" name="Würfel 2998">
                          <a:extLst>
                            <a:ext uri="{FF2B5EF4-FFF2-40B4-BE49-F238E27FC236}">
                              <a16:creationId xmlns:a16="http://schemas.microsoft.com/office/drawing/2014/main" id="{22DAA1D3-74CF-A7E6-7226-CD9D983530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000" name="Würfel 2999">
                          <a:extLst>
                            <a:ext uri="{FF2B5EF4-FFF2-40B4-BE49-F238E27FC236}">
                              <a16:creationId xmlns:a16="http://schemas.microsoft.com/office/drawing/2014/main" id="{05463874-9085-9E5F-940D-1B48889C32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78" name="Gruppieren 2977">
                      <a:extLst>
                        <a:ext uri="{FF2B5EF4-FFF2-40B4-BE49-F238E27FC236}">
                          <a16:creationId xmlns:a16="http://schemas.microsoft.com/office/drawing/2014/main" id="{381956D9-A460-1011-8E10-D38781D191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979" name="Gruppieren 2978">
                        <a:extLst>
                          <a:ext uri="{FF2B5EF4-FFF2-40B4-BE49-F238E27FC236}">
                            <a16:creationId xmlns:a16="http://schemas.microsoft.com/office/drawing/2014/main" id="{4D27DD87-BE98-5490-2F5A-18AD9315FF4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990" name="Würfel 2989">
                          <a:extLst>
                            <a:ext uri="{FF2B5EF4-FFF2-40B4-BE49-F238E27FC236}">
                              <a16:creationId xmlns:a16="http://schemas.microsoft.com/office/drawing/2014/main" id="{C125F774-A014-0493-BE87-B97E0EEAE7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91" name="Würfel 2990">
                          <a:extLst>
                            <a:ext uri="{FF2B5EF4-FFF2-40B4-BE49-F238E27FC236}">
                              <a16:creationId xmlns:a16="http://schemas.microsoft.com/office/drawing/2014/main" id="{F08BC827-BB95-298A-2113-BA0063433C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92" name="Würfel 2991">
                          <a:extLst>
                            <a:ext uri="{FF2B5EF4-FFF2-40B4-BE49-F238E27FC236}">
                              <a16:creationId xmlns:a16="http://schemas.microsoft.com/office/drawing/2014/main" id="{CDD98EAC-D0C1-74FA-44E5-31E8093C78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93" name="Würfel 2992">
                          <a:extLst>
                            <a:ext uri="{FF2B5EF4-FFF2-40B4-BE49-F238E27FC236}">
                              <a16:creationId xmlns:a16="http://schemas.microsoft.com/office/drawing/2014/main" id="{F4393217-3A40-BEE4-AC87-CE35EC226D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980" name="Gruppieren 2979">
                        <a:extLst>
                          <a:ext uri="{FF2B5EF4-FFF2-40B4-BE49-F238E27FC236}">
                            <a16:creationId xmlns:a16="http://schemas.microsoft.com/office/drawing/2014/main" id="{E5115E4E-2BBB-38AE-19BA-488D7E90830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986" name="Würfel 2985">
                          <a:extLst>
                            <a:ext uri="{FF2B5EF4-FFF2-40B4-BE49-F238E27FC236}">
                              <a16:creationId xmlns:a16="http://schemas.microsoft.com/office/drawing/2014/main" id="{94A77F72-2D47-33C9-A070-41DDD1BBB7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87" name="Würfel 2986">
                          <a:extLst>
                            <a:ext uri="{FF2B5EF4-FFF2-40B4-BE49-F238E27FC236}">
                              <a16:creationId xmlns:a16="http://schemas.microsoft.com/office/drawing/2014/main" id="{D5451A42-C61F-BDE9-A060-458D80A743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88" name="Würfel 2987">
                          <a:extLst>
                            <a:ext uri="{FF2B5EF4-FFF2-40B4-BE49-F238E27FC236}">
                              <a16:creationId xmlns:a16="http://schemas.microsoft.com/office/drawing/2014/main" id="{9FD5AA3A-15D3-5A08-DF46-7A272CC7EFD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89" name="Würfel 2988">
                          <a:extLst>
                            <a:ext uri="{FF2B5EF4-FFF2-40B4-BE49-F238E27FC236}">
                              <a16:creationId xmlns:a16="http://schemas.microsoft.com/office/drawing/2014/main" id="{CD39B81F-BCB9-AFF1-6F9A-34422A2D83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981" name="Gruppieren 2980">
                        <a:extLst>
                          <a:ext uri="{FF2B5EF4-FFF2-40B4-BE49-F238E27FC236}">
                            <a16:creationId xmlns:a16="http://schemas.microsoft.com/office/drawing/2014/main" id="{C2E52F5F-88FF-7820-F06F-C34E31B05B2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982" name="Würfel 2981">
                          <a:extLst>
                            <a:ext uri="{FF2B5EF4-FFF2-40B4-BE49-F238E27FC236}">
                              <a16:creationId xmlns:a16="http://schemas.microsoft.com/office/drawing/2014/main" id="{B967766E-AB8F-F3FA-967B-087AC0513B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83" name="Würfel 2982">
                          <a:extLst>
                            <a:ext uri="{FF2B5EF4-FFF2-40B4-BE49-F238E27FC236}">
                              <a16:creationId xmlns:a16="http://schemas.microsoft.com/office/drawing/2014/main" id="{61E306FA-0876-C963-6BD4-97710EF174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84" name="Würfel 2983">
                          <a:extLst>
                            <a:ext uri="{FF2B5EF4-FFF2-40B4-BE49-F238E27FC236}">
                              <a16:creationId xmlns:a16="http://schemas.microsoft.com/office/drawing/2014/main" id="{EEB4D350-6CE5-1F8E-A814-B44C2F827E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85" name="Würfel 2984">
                          <a:extLst>
                            <a:ext uri="{FF2B5EF4-FFF2-40B4-BE49-F238E27FC236}">
                              <a16:creationId xmlns:a16="http://schemas.microsoft.com/office/drawing/2014/main" id="{7FDA5A08-50E2-050D-514F-F261FFC5B0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944" name="Gruppieren 2943">
                    <a:extLst>
                      <a:ext uri="{FF2B5EF4-FFF2-40B4-BE49-F238E27FC236}">
                        <a16:creationId xmlns:a16="http://schemas.microsoft.com/office/drawing/2014/main" id="{41A83E1D-5D7B-775E-33B5-6F365FBD7D2A}"/>
                      </a:ext>
                    </a:extLst>
                  </p:cNvPr>
                  <p:cNvGrpSpPr/>
                  <p:nvPr/>
                </p:nvGrpSpPr>
                <p:grpSpPr>
                  <a:xfrm>
                    <a:off x="5259150" y="2273750"/>
                    <a:ext cx="1631412" cy="821082"/>
                    <a:chOff x="5259150" y="3085306"/>
                    <a:chExt cx="1631412" cy="821082"/>
                  </a:xfrm>
                  <a:grpFill/>
                </p:grpSpPr>
                <p:grpSp>
                  <p:nvGrpSpPr>
                    <p:cNvPr id="2945" name="Gruppieren 2944">
                      <a:extLst>
                        <a:ext uri="{FF2B5EF4-FFF2-40B4-BE49-F238E27FC236}">
                          <a16:creationId xmlns:a16="http://schemas.microsoft.com/office/drawing/2014/main" id="{E3ADDEFD-76D0-2E33-96E2-872A90AF92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59150" y="3085306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962" name="Gruppieren 2961">
                        <a:extLst>
                          <a:ext uri="{FF2B5EF4-FFF2-40B4-BE49-F238E27FC236}">
                            <a16:creationId xmlns:a16="http://schemas.microsoft.com/office/drawing/2014/main" id="{093D27A8-EFB4-24A8-53C8-D8BC44922E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973" name="Würfel 2972">
                          <a:extLst>
                            <a:ext uri="{FF2B5EF4-FFF2-40B4-BE49-F238E27FC236}">
                              <a16:creationId xmlns:a16="http://schemas.microsoft.com/office/drawing/2014/main" id="{0D02A4D3-5288-9EE7-ED01-1289DD1362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74" name="Würfel 2973">
                          <a:extLst>
                            <a:ext uri="{FF2B5EF4-FFF2-40B4-BE49-F238E27FC236}">
                              <a16:creationId xmlns:a16="http://schemas.microsoft.com/office/drawing/2014/main" id="{AE9E74F8-D17C-22DA-4C32-F24B11079B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75" name="Würfel 2974">
                          <a:extLst>
                            <a:ext uri="{FF2B5EF4-FFF2-40B4-BE49-F238E27FC236}">
                              <a16:creationId xmlns:a16="http://schemas.microsoft.com/office/drawing/2014/main" id="{65384C84-18C0-74E5-EEE3-2160FE06FE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76" name="Würfel 2975">
                          <a:extLst>
                            <a:ext uri="{FF2B5EF4-FFF2-40B4-BE49-F238E27FC236}">
                              <a16:creationId xmlns:a16="http://schemas.microsoft.com/office/drawing/2014/main" id="{55EE3F90-FA22-2154-BE35-80B862FC27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963" name="Gruppieren 2962">
                        <a:extLst>
                          <a:ext uri="{FF2B5EF4-FFF2-40B4-BE49-F238E27FC236}">
                            <a16:creationId xmlns:a16="http://schemas.microsoft.com/office/drawing/2014/main" id="{D990DDC3-54D2-B0CE-DC10-E0DFD571BB4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969" name="Würfel 2968">
                          <a:extLst>
                            <a:ext uri="{FF2B5EF4-FFF2-40B4-BE49-F238E27FC236}">
                              <a16:creationId xmlns:a16="http://schemas.microsoft.com/office/drawing/2014/main" id="{9A6E2F16-068C-D49C-FDD0-0C9919C107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70" name="Würfel 2969">
                          <a:extLst>
                            <a:ext uri="{FF2B5EF4-FFF2-40B4-BE49-F238E27FC236}">
                              <a16:creationId xmlns:a16="http://schemas.microsoft.com/office/drawing/2014/main" id="{1989F9BC-B5BC-1420-DA20-88E62DA172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71" name="Würfel 2970">
                          <a:extLst>
                            <a:ext uri="{FF2B5EF4-FFF2-40B4-BE49-F238E27FC236}">
                              <a16:creationId xmlns:a16="http://schemas.microsoft.com/office/drawing/2014/main" id="{845E695D-B5A0-29E9-2169-28AC24A0A8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72" name="Würfel 2971">
                          <a:extLst>
                            <a:ext uri="{FF2B5EF4-FFF2-40B4-BE49-F238E27FC236}">
                              <a16:creationId xmlns:a16="http://schemas.microsoft.com/office/drawing/2014/main" id="{B2B27DF3-1F77-A7BC-0332-37F563A8FD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964" name="Gruppieren 2963">
                        <a:extLst>
                          <a:ext uri="{FF2B5EF4-FFF2-40B4-BE49-F238E27FC236}">
                            <a16:creationId xmlns:a16="http://schemas.microsoft.com/office/drawing/2014/main" id="{D640F8AD-AB61-7DCF-5566-F8ADA7E855F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965" name="Würfel 2964">
                          <a:extLst>
                            <a:ext uri="{FF2B5EF4-FFF2-40B4-BE49-F238E27FC236}">
                              <a16:creationId xmlns:a16="http://schemas.microsoft.com/office/drawing/2014/main" id="{7D6CD564-AAA0-E8FC-CB64-E3A1DEF4F6C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66" name="Würfel 2965">
                          <a:extLst>
                            <a:ext uri="{FF2B5EF4-FFF2-40B4-BE49-F238E27FC236}">
                              <a16:creationId xmlns:a16="http://schemas.microsoft.com/office/drawing/2014/main" id="{C36C0339-9A5B-2732-9B72-F1D1DC9276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67" name="Würfel 2966">
                          <a:extLst>
                            <a:ext uri="{FF2B5EF4-FFF2-40B4-BE49-F238E27FC236}">
                              <a16:creationId xmlns:a16="http://schemas.microsoft.com/office/drawing/2014/main" id="{3C9DB535-9389-882B-A489-B5993CD7F5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68" name="Würfel 2967">
                          <a:extLst>
                            <a:ext uri="{FF2B5EF4-FFF2-40B4-BE49-F238E27FC236}">
                              <a16:creationId xmlns:a16="http://schemas.microsoft.com/office/drawing/2014/main" id="{4153C509-07DD-3C24-CD51-D8FD1FA6AD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946" name="Gruppieren 2945">
                      <a:extLst>
                        <a:ext uri="{FF2B5EF4-FFF2-40B4-BE49-F238E27FC236}">
                          <a16:creationId xmlns:a16="http://schemas.microsoft.com/office/drawing/2014/main" id="{8DF851AB-5AC7-6E47-F868-123D44F461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32994" y="3359150"/>
                      <a:ext cx="1357568" cy="547238"/>
                      <a:chOff x="5259150" y="3085306"/>
                      <a:chExt cx="1357568" cy="547238"/>
                    </a:xfrm>
                    <a:grpFill/>
                  </p:grpSpPr>
                  <p:grpSp>
                    <p:nvGrpSpPr>
                      <p:cNvPr id="2947" name="Gruppieren 2946">
                        <a:extLst>
                          <a:ext uri="{FF2B5EF4-FFF2-40B4-BE49-F238E27FC236}">
                            <a16:creationId xmlns:a16="http://schemas.microsoft.com/office/drawing/2014/main" id="{3EDD9440-7EB1-1C49-BCCA-7A640B885F1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259150" y="3085306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958" name="Würfel 2957">
                          <a:extLst>
                            <a:ext uri="{FF2B5EF4-FFF2-40B4-BE49-F238E27FC236}">
                              <a16:creationId xmlns:a16="http://schemas.microsoft.com/office/drawing/2014/main" id="{A30EF6DC-670F-A146-678B-8AB2C7D490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59" name="Würfel 2958">
                          <a:extLst>
                            <a:ext uri="{FF2B5EF4-FFF2-40B4-BE49-F238E27FC236}">
                              <a16:creationId xmlns:a16="http://schemas.microsoft.com/office/drawing/2014/main" id="{A1AB64A4-E2E4-38D9-6B49-67446CC49B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60" name="Würfel 2959">
                          <a:extLst>
                            <a:ext uri="{FF2B5EF4-FFF2-40B4-BE49-F238E27FC236}">
                              <a16:creationId xmlns:a16="http://schemas.microsoft.com/office/drawing/2014/main" id="{880200D8-8B8A-9BC7-5205-8C1B69B59F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61" name="Würfel 2960">
                          <a:extLst>
                            <a:ext uri="{FF2B5EF4-FFF2-40B4-BE49-F238E27FC236}">
                              <a16:creationId xmlns:a16="http://schemas.microsoft.com/office/drawing/2014/main" id="{9ACF9490-0D97-7195-F126-D12490A3AA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948" name="Gruppieren 2947">
                        <a:extLst>
                          <a:ext uri="{FF2B5EF4-FFF2-40B4-BE49-F238E27FC236}">
                            <a16:creationId xmlns:a16="http://schemas.microsoft.com/office/drawing/2014/main" id="{2BE51D96-89E2-AAC0-8826-8A2E6AB1B08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352019" y="3178925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954" name="Würfel 2953">
                          <a:extLst>
                            <a:ext uri="{FF2B5EF4-FFF2-40B4-BE49-F238E27FC236}">
                              <a16:creationId xmlns:a16="http://schemas.microsoft.com/office/drawing/2014/main" id="{72E40166-5031-ADC1-F70A-837D8D7C4C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55" name="Würfel 2954">
                          <a:extLst>
                            <a:ext uri="{FF2B5EF4-FFF2-40B4-BE49-F238E27FC236}">
                              <a16:creationId xmlns:a16="http://schemas.microsoft.com/office/drawing/2014/main" id="{7C6040B8-4F54-4A5F-EAE9-4C01A5AAC84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56" name="Würfel 2955">
                          <a:extLst>
                            <a:ext uri="{FF2B5EF4-FFF2-40B4-BE49-F238E27FC236}">
                              <a16:creationId xmlns:a16="http://schemas.microsoft.com/office/drawing/2014/main" id="{EAD6A3C1-EE8D-0FF8-04CF-ADC96A832C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57" name="Würfel 2956">
                          <a:extLst>
                            <a:ext uri="{FF2B5EF4-FFF2-40B4-BE49-F238E27FC236}">
                              <a16:creationId xmlns:a16="http://schemas.microsoft.com/office/drawing/2014/main" id="{EAE31282-CD1E-334D-F6A0-4976CF6C4E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  <p:grpSp>
                    <p:nvGrpSpPr>
                      <p:cNvPr id="2949" name="Gruppieren 2948">
                        <a:extLst>
                          <a:ext uri="{FF2B5EF4-FFF2-40B4-BE49-F238E27FC236}">
                            <a16:creationId xmlns:a16="http://schemas.microsoft.com/office/drawing/2014/main" id="{5640C360-3E95-606D-AF89-DB234FEBCB5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4987" y="3272544"/>
                        <a:ext cx="1171731" cy="360000"/>
                        <a:chOff x="5192475" y="3304096"/>
                        <a:chExt cx="1171731" cy="360000"/>
                      </a:xfrm>
                      <a:grpFill/>
                    </p:grpSpPr>
                    <p:sp>
                      <p:nvSpPr>
                        <p:cNvPr id="2950" name="Würfel 2949">
                          <a:extLst>
                            <a:ext uri="{FF2B5EF4-FFF2-40B4-BE49-F238E27FC236}">
                              <a16:creationId xmlns:a16="http://schemas.microsoft.com/office/drawing/2014/main" id="{371A6EF1-F006-ABEE-C4F6-B31E8B093A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6004206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51" name="Würfel 2950">
                          <a:extLst>
                            <a:ext uri="{FF2B5EF4-FFF2-40B4-BE49-F238E27FC236}">
                              <a16:creationId xmlns:a16="http://schemas.microsoft.com/office/drawing/2014/main" id="{09AE3274-8B77-9D1D-FF45-9D284444A2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733629" y="3304096"/>
                          <a:ext cx="360000" cy="360000"/>
                        </a:xfrm>
                        <a:prstGeom prst="cube">
                          <a:avLst/>
                        </a:prstGeom>
                        <a:grpFill/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52" name="Würfel 2951">
                          <a:extLst>
                            <a:ext uri="{FF2B5EF4-FFF2-40B4-BE49-F238E27FC236}">
                              <a16:creationId xmlns:a16="http://schemas.microsoft.com/office/drawing/2014/main" id="{954ABAFA-5B03-7052-E2D4-76EEFBFDA3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463052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953" name="Würfel 2952">
                          <a:extLst>
                            <a:ext uri="{FF2B5EF4-FFF2-40B4-BE49-F238E27FC236}">
                              <a16:creationId xmlns:a16="http://schemas.microsoft.com/office/drawing/2014/main" id="{4DB425AA-FF67-D46C-BC6F-3659009B2F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5192475" y="3304096"/>
                          <a:ext cx="360000" cy="360000"/>
                        </a:xfrm>
                        <a:prstGeom prst="cube">
                          <a:avLst/>
                        </a:prstGeom>
                        <a:solidFill>
                          <a:srgbClr val="C00000">
                            <a:alpha val="85000"/>
                          </a:srgbClr>
                        </a:solidFill>
                        <a:ln w="9525" cap="flat" cmpd="sng" algn="ctr">
                          <a:solidFill>
                            <a:schemeClr val="bg1"/>
                          </a:solidFill>
                          <a:prstDash val="solid"/>
                        </a:ln>
                        <a:effectLst/>
                      </p:spPr>
                      <p:txBody>
                        <a:bodyPr rtlCol="0" anchor="ctr"/>
                        <a:lstStyle/>
                        <a:p>
                          <a:pPr marL="0" marR="0" indent="0" algn="ctr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de-DE" sz="1800" b="0" i="0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Bosch Office Sans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</p:grpSp>
          <p:sp>
            <p:nvSpPr>
              <p:cNvPr id="3347" name="Rechteck 3346">
                <a:extLst>
                  <a:ext uri="{FF2B5EF4-FFF2-40B4-BE49-F238E27FC236}">
                    <a16:creationId xmlns:a16="http://schemas.microsoft.com/office/drawing/2014/main" id="{5F6F42F8-A327-4053-076D-0CCF2969E760}"/>
                  </a:ext>
                </a:extLst>
              </p:cNvPr>
              <p:cNvSpPr/>
              <p:nvPr/>
            </p:nvSpPr>
            <p:spPr>
              <a:xfrm>
                <a:off x="4611269" y="3214222"/>
                <a:ext cx="2070022" cy="780363"/>
              </a:xfrm>
              <a:prstGeom prst="rect">
                <a:avLst/>
              </a:prstGeom>
              <a:noFill/>
              <a:ln w="9525" cap="flat" cmpd="sng" algn="ctr">
                <a:solidFill>
                  <a:srgbClr val="3F136C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sch Office Sans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30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3" grpId="0" animBg="1"/>
      <p:bldP spid="33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45AFA0-CA29-B120-7A97-3E8144A3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6BBEB1-0AE8-06EB-3137-6A12E3471B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Structured and Unstructured Sparsity in Neural Networks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085CD-CE86-131D-12E5-CC37F527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B37E06-6CFD-BD68-1D7F-08F1768A43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7" r="5077"/>
          <a:stretch/>
        </p:blipFill>
        <p:spPr>
          <a:xfrm>
            <a:off x="-16625" y="1036800"/>
            <a:ext cx="4834889" cy="4629600"/>
          </a:xfrm>
          <a:custGeom>
            <a:avLst/>
            <a:gdLst>
              <a:gd name="connsiteX0" fmla="*/ 0 w 6021559"/>
              <a:gd name="connsiteY0" fmla="*/ 0 h 4762500"/>
              <a:gd name="connsiteX1" fmla="*/ 5701173 w 6021559"/>
              <a:gd name="connsiteY1" fmla="*/ 0 h 4762500"/>
              <a:gd name="connsiteX2" fmla="*/ 6021559 w 6021559"/>
              <a:gd name="connsiteY2" fmla="*/ 4762500 h 4762500"/>
              <a:gd name="connsiteX3" fmla="*/ 0 w 6021559"/>
              <a:gd name="connsiteY3" fmla="*/ 476250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21559" h="4762500">
                <a:moveTo>
                  <a:pt x="0" y="0"/>
                </a:moveTo>
                <a:lnTo>
                  <a:pt x="5701173" y="0"/>
                </a:lnTo>
                <a:lnTo>
                  <a:pt x="6021559" y="4762500"/>
                </a:lnTo>
                <a:lnTo>
                  <a:pt x="0" y="4762500"/>
                </a:lnTo>
                <a:close/>
              </a:path>
            </a:pathLst>
          </a:cu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28FFCD8-0961-3111-17F3-76EDC3774FB0}"/>
              </a:ext>
            </a:extLst>
          </p:cNvPr>
          <p:cNvSpPr txBox="1"/>
          <p:nvPr/>
        </p:nvSpPr>
        <p:spPr>
          <a:xfrm>
            <a:off x="177164" y="3085306"/>
            <a:ext cx="4447309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R="0" algn="ctr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kern="0" normalizeH="0" baseline="0" noProof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uLnTx/>
                <a:uFillTx/>
              </a:rPr>
              <a:t>COME AND CHECK OUT</a:t>
            </a:r>
            <a:br>
              <a:rPr kumimoji="0" lang="en-US" sz="2400" b="1" i="0" u="none" strike="noStrike" kern="0" normalizeH="0" baseline="0" noProof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uLnTx/>
                <a:uFillTx/>
              </a:rPr>
            </a:br>
            <a:r>
              <a:rPr kumimoji="0" lang="en-US" sz="2400" b="1" i="0" u="none" strike="noStrike" kern="0" normalizeH="0" baseline="0" noProof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uLnTx/>
                <a:uFillTx/>
              </a:rPr>
              <a:t> OUR POSTER</a:t>
            </a:r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00DCABC9-0CDF-08EE-1557-E739755FB5C3}"/>
              </a:ext>
            </a:extLst>
          </p:cNvPr>
          <p:cNvSpPr/>
          <p:nvPr/>
        </p:nvSpPr>
        <p:spPr>
          <a:xfrm>
            <a:off x="4818264" y="1296000"/>
            <a:ext cx="2715980" cy="753679"/>
          </a:xfrm>
          <a:prstGeom prst="wedgeRoundRectCallout">
            <a:avLst>
              <a:gd name="adj1" fmla="val -54882"/>
              <a:gd name="adj2" fmla="val 108345"/>
              <a:gd name="adj3" fmla="val 16667"/>
            </a:avLst>
          </a:prstGeom>
          <a:solidFill>
            <a:srgbClr val="2D7DB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lvl="1"/>
            <a:r>
              <a:rPr lang="de-DE" sz="1400">
                <a:solidFill>
                  <a:schemeClr val="bg1"/>
                </a:solidFill>
              </a:rPr>
              <a:t>If you wonder, if a combination of structured/unstructured is useful</a:t>
            </a:r>
          </a:p>
        </p:txBody>
      </p: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80B13FA2-0527-DC54-B6F2-3485A743D123}"/>
              </a:ext>
            </a:extLst>
          </p:cNvPr>
          <p:cNvSpPr/>
          <p:nvPr/>
        </p:nvSpPr>
        <p:spPr>
          <a:xfrm>
            <a:off x="5145579" y="2319404"/>
            <a:ext cx="2485506" cy="864371"/>
          </a:xfrm>
          <a:prstGeom prst="wedgeRoundRectCallout">
            <a:avLst>
              <a:gd name="adj1" fmla="val -65493"/>
              <a:gd name="adj2" fmla="val 34692"/>
              <a:gd name="adj3" fmla="val 16667"/>
            </a:avLst>
          </a:prstGeom>
          <a:solidFill>
            <a:srgbClr val="2D7DB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lvl="1"/>
            <a:r>
              <a:rPr lang="en-US" sz="1400">
                <a:solidFill>
                  <a:schemeClr val="bg1"/>
                </a:solidFill>
              </a:rPr>
              <a:t>Curious about sparsity metrics to estimate the later latency speedup</a:t>
            </a:r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46768174-A8A8-F573-C5B7-1229A577A36D}"/>
              </a:ext>
            </a:extLst>
          </p:cNvPr>
          <p:cNvSpPr/>
          <p:nvPr/>
        </p:nvSpPr>
        <p:spPr>
          <a:xfrm>
            <a:off x="5008100" y="3332283"/>
            <a:ext cx="2286524" cy="964276"/>
          </a:xfrm>
          <a:prstGeom prst="wedgeRoundRectCallout">
            <a:avLst>
              <a:gd name="adj1" fmla="val -61178"/>
              <a:gd name="adj2" fmla="val -50986"/>
              <a:gd name="adj3" fmla="val 16667"/>
            </a:avLst>
          </a:prstGeom>
          <a:solidFill>
            <a:srgbClr val="2D7DB5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lvl="1"/>
            <a:r>
              <a:rPr lang="en-US" sz="1400">
                <a:solidFill>
                  <a:schemeClr val="bg1"/>
                </a:solidFill>
              </a:rPr>
              <a:t>Or simply want to get insights to real-world, achievable speedups by sparsity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87B0B9F-805A-7A29-E679-E659D184D075}"/>
              </a:ext>
            </a:extLst>
          </p:cNvPr>
          <p:cNvGrpSpPr/>
          <p:nvPr/>
        </p:nvGrpSpPr>
        <p:grpSpPr>
          <a:xfrm>
            <a:off x="4706727" y="4433355"/>
            <a:ext cx="2889269" cy="1185431"/>
            <a:chOff x="4731619" y="4445067"/>
            <a:chExt cx="2889269" cy="1185431"/>
          </a:xfrm>
        </p:grpSpPr>
        <p:pic>
          <p:nvPicPr>
            <p:cNvPr id="4" name="Picture 1439">
              <a:extLst>
                <a:ext uri="{FF2B5EF4-FFF2-40B4-BE49-F238E27FC236}">
                  <a16:creationId xmlns:a16="http://schemas.microsoft.com/office/drawing/2014/main" id="{AB9112D3-034D-B5CA-AAC3-0620D7E80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41082" y="4445067"/>
              <a:ext cx="870342" cy="870342"/>
            </a:xfrm>
            <a:prstGeom prst="rect">
              <a:avLst/>
            </a:prstGeom>
          </p:spPr>
        </p:pic>
        <p:sp>
          <p:nvSpPr>
            <p:cNvPr id="6" name="TextBox 1411">
              <a:extLst>
                <a:ext uri="{FF2B5EF4-FFF2-40B4-BE49-F238E27FC236}">
                  <a16:creationId xmlns:a16="http://schemas.microsoft.com/office/drawing/2014/main" id="{9CD2AB6A-DF38-F1FA-1764-26A6A5EFD32B}"/>
                </a:ext>
              </a:extLst>
            </p:cNvPr>
            <p:cNvSpPr txBox="1"/>
            <p:nvPr/>
          </p:nvSpPr>
          <p:spPr>
            <a:xfrm>
              <a:off x="4731619" y="5261166"/>
              <a:ext cx="28892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900" dirty="0">
                  <a:solidFill>
                    <a:srgbClr val="257CB4"/>
                  </a:solidFill>
                  <a:latin typeface="Bosch Office Sans" pitchFamily="2" charset="0"/>
                  <a:ea typeface="MS PGothic" pitchFamily="34" charset="-128"/>
                  <a:cs typeface="+mn-cs"/>
                </a:rPr>
                <a:t>Link to the paper:</a:t>
              </a:r>
            </a:p>
            <a:p>
              <a:pPr algn="ctr"/>
              <a:r>
                <a:rPr lang="en-US" sz="900" dirty="0">
                  <a:solidFill>
                    <a:srgbClr val="257CB4"/>
                  </a:solidFill>
                  <a:latin typeface="Bosch Office Sans" pitchFamily="2" charset="0"/>
                  <a:ea typeface="MS PGothic" pitchFamily="34" charset="-128"/>
                  <a:cs typeface="+mn-cs"/>
                </a:rPr>
                <a:t>https://doi.org/10.1145/3578356.3592583</a:t>
              </a:r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22CA895A-AF80-FC71-4D3A-68ACF1786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085" y="1228613"/>
            <a:ext cx="3035966" cy="430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6026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deu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Anlagenvermerk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BT-VS/XSW-IVA1</OrgInhalt>
      <Wert>BT-VS/XSW-IVA1</Wert>
      <Platzhalter>False</Platzhalter>
      <DocDatenDialog>True</DocDatenDialog>
      <Label>Urhebervermerk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</OrgInhalt>
      <Wert/>
      <Platzhalter>False</Platzhalter>
      <DocDatenDialog>True</DocDatenDialog>
      <Label>Vertraulichkeitsvermerk</Label>
      <FrageVar>False</FrageVar>
      <Prefix/>
      <Suffix/>
      <WegfallVar/>
      <ComboBox>
        <Option>Intern</Option>
        <Option>Vertraulich</Option>
        <Option>Streng vertraulich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2023. Alle Rechte vorbehalten, auch bzgl. jeder Verfügung, Verwertung, Reproduktion, Bearbeitung, Weitergabe sowie für den Fall von Schutzrechtsanmeldungen.</OrgInhalt>
      <Wert>© Robert Bosch GmbH 2023. Alle Rechte vorbehalten, auch bzgl. jeder Verfügung, Verwertung, Reproduktion, Bearbeitung, Weitergabe sowie für den Fall von Schutzrechtsanmeldungen.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27.04.2023</OrgInhalt>
      <Wert>27.04.2023</Wert>
      <Platzhalter>False</Platzhalter>
      <DocDatenDialog>True</DocDatenDialog>
      <Label>Datum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Ablagevermerk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65B04D7C-EBE1-4968-80DC-4CF34C5C6FF1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249</Words>
  <Application>Microsoft Office PowerPoint</Application>
  <PresentationFormat>Benutzerdefiniert</PresentationFormat>
  <Paragraphs>78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Bosch Office Sans</vt:lpstr>
      <vt:lpstr>Calibri</vt:lpstr>
      <vt:lpstr>Cambria Math</vt:lpstr>
      <vt:lpstr>Symbol</vt:lpstr>
      <vt:lpstr>Wingdings</vt:lpstr>
      <vt:lpstr>Bosch 2022</vt:lpstr>
      <vt:lpstr>Best of both, Structured and Unstructured Sparsity in Neural Networks</vt:lpstr>
      <vt:lpstr>Introduction</vt:lpstr>
      <vt:lpstr>Pruning Patterns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of both, Structured and Unstructured Sparsity in Neural Networks</dc:title>
  <dc:creator>Wagner Sven (BT-VS/XSW-IVA1)</dc:creator>
  <cp:lastModifiedBy>Wagner Sven (BT-VS/XSW-IVA1)</cp:lastModifiedBy>
  <cp:revision>1</cp:revision>
  <dcterms:created xsi:type="dcterms:W3CDTF">2023-04-27T14:10:51Z</dcterms:created>
  <dcterms:modified xsi:type="dcterms:W3CDTF">2023-05-05T07:19:28Z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