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theme/theme7.xml" ContentType="application/vnd.openxmlformats-officedocument.theme+xml"/>
  <Override PartName="/ppt/slideLayouts/slideLayout17.xml" ContentType="application/vnd.openxmlformats-officedocument.presentationml.slideLayout+xml"/>
  <Override PartName="/ppt/theme/theme8.xml" ContentType="application/vnd.openxmlformats-officedocument.theme+xml"/>
  <Override PartName="/ppt/slideLayouts/slideLayout18.xml" ContentType="application/vnd.openxmlformats-officedocument.presentationml.slideLayout+xml"/>
  <Override PartName="/ppt/theme/theme9.xml" ContentType="application/vnd.openxmlformats-officedocument.theme+xml"/>
  <Override PartName="/ppt/slideLayouts/slideLayout19.xml" ContentType="application/vnd.openxmlformats-officedocument.presentationml.slideLayout+xml"/>
  <Override PartName="/ppt/theme/theme10.xml" ContentType="application/vnd.openxmlformats-officedocument.theme+xml"/>
  <Override PartName="/ppt/slideLayouts/slideLayout20.xml" ContentType="application/vnd.openxmlformats-officedocument.presentationml.slideLayout+xml"/>
  <Override PartName="/ppt/theme/theme11.xml" ContentType="application/vnd.openxmlformats-officedocument.theme+xml"/>
  <Override PartName="/ppt/slideLayouts/slideLayout21.xml" ContentType="application/vnd.openxmlformats-officedocument.presentationml.slideLayout+xml"/>
  <Override PartName="/ppt/theme/theme12.xml" ContentType="application/vnd.openxmlformats-officedocument.theme+xml"/>
  <Override PartName="/ppt/slideLayouts/slideLayout22.xml" ContentType="application/vnd.openxmlformats-officedocument.presentationml.slideLayout+xml"/>
  <Override PartName="/ppt/theme/theme13.xml" ContentType="application/vnd.openxmlformats-officedocument.theme+xml"/>
  <Override PartName="/ppt/slideLayouts/slideLayout23.xml" ContentType="application/vnd.openxmlformats-officedocument.presentationml.slideLayout+xml"/>
  <Override PartName="/ppt/theme/theme14.xml" ContentType="application/vnd.openxmlformats-officedocument.theme+xml"/>
  <Override PartName="/ppt/slideLayouts/slideLayout24.xml" ContentType="application/vnd.openxmlformats-officedocument.presentationml.slideLayout+xml"/>
  <Override PartName="/ppt/theme/theme15.xml" ContentType="application/vnd.openxmlformats-officedocument.theme+xml"/>
  <Override PartName="/ppt/slideLayouts/slideLayout25.xml" ContentType="application/vnd.openxmlformats-officedocument.presentationml.slideLayout+xml"/>
  <Override PartName="/ppt/theme/theme16.xml" ContentType="application/vnd.openxmlformats-officedocument.theme+xml"/>
  <Override PartName="/ppt/slideLayouts/slideLayout26.xml" ContentType="application/vnd.openxmlformats-officedocument.presentationml.slideLayout+xml"/>
  <Override PartName="/ppt/theme/theme17.xml" ContentType="application/vnd.openxmlformats-officedocument.theme+xml"/>
  <Override PartName="/ppt/slideLayouts/slideLayout27.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6" r:id="rId2"/>
    <p:sldMasterId id="2147483670" r:id="rId3"/>
    <p:sldMasterId id="2147483674" r:id="rId4"/>
    <p:sldMasterId id="2147483677" r:id="rId5"/>
    <p:sldMasterId id="2147483679" r:id="rId6"/>
    <p:sldMasterId id="2147483681" r:id="rId7"/>
    <p:sldMasterId id="2147483683" r:id="rId8"/>
    <p:sldMasterId id="2147483685" r:id="rId9"/>
    <p:sldMasterId id="2147483687" r:id="rId10"/>
    <p:sldMasterId id="2147483689" r:id="rId11"/>
    <p:sldMasterId id="2147483691" r:id="rId12"/>
    <p:sldMasterId id="2147483693" r:id="rId13"/>
    <p:sldMasterId id="2147483695" r:id="rId14"/>
    <p:sldMasterId id="2147483697" r:id="rId15"/>
    <p:sldMasterId id="2147483699" r:id="rId16"/>
    <p:sldMasterId id="2147483701" r:id="rId17"/>
    <p:sldMasterId id="2147483703" r:id="rId18"/>
  </p:sldMasterIdLst>
  <p:notesMasterIdLst>
    <p:notesMasterId r:id="rId27"/>
  </p:notesMasterIdLst>
  <p:sldIdLst>
    <p:sldId id="2142532993" r:id="rId19"/>
    <p:sldId id="2147348271" r:id="rId20"/>
    <p:sldId id="2147348270" r:id="rId21"/>
    <p:sldId id="283" r:id="rId22"/>
    <p:sldId id="2142533028" r:id="rId23"/>
    <p:sldId id="276" r:id="rId24"/>
    <p:sldId id="2147348272" r:id="rId25"/>
    <p:sldId id="2142533034" r:id="rId26"/>
  </p:sldIdLst>
  <p:sldSz cx="12192000" cy="6858000"/>
  <p:notesSz cx="6858000" cy="9144000"/>
  <p:defaultTextStyle>
    <a:defPPr>
      <a:defRPr lang="en-US"/>
    </a:defPPr>
    <a:lvl1pPr marL="0" algn="l" defTabSz="415556" rtl="0" eaLnBrk="1" latinLnBrk="0" hangingPunct="1">
      <a:defRPr sz="818" kern="1200">
        <a:solidFill>
          <a:schemeClr val="tx1"/>
        </a:solidFill>
        <a:latin typeface="+mn-lt"/>
        <a:ea typeface="+mn-ea"/>
        <a:cs typeface="+mn-cs"/>
      </a:defRPr>
    </a:lvl1pPr>
    <a:lvl2pPr marL="207778" algn="l" defTabSz="415556" rtl="0" eaLnBrk="1" latinLnBrk="0" hangingPunct="1">
      <a:defRPr sz="818" kern="1200">
        <a:solidFill>
          <a:schemeClr val="tx1"/>
        </a:solidFill>
        <a:latin typeface="+mn-lt"/>
        <a:ea typeface="+mn-ea"/>
        <a:cs typeface="+mn-cs"/>
      </a:defRPr>
    </a:lvl2pPr>
    <a:lvl3pPr marL="415556" algn="l" defTabSz="415556" rtl="0" eaLnBrk="1" latinLnBrk="0" hangingPunct="1">
      <a:defRPr sz="818" kern="1200">
        <a:solidFill>
          <a:schemeClr val="tx1"/>
        </a:solidFill>
        <a:latin typeface="+mn-lt"/>
        <a:ea typeface="+mn-ea"/>
        <a:cs typeface="+mn-cs"/>
      </a:defRPr>
    </a:lvl3pPr>
    <a:lvl4pPr marL="623333" algn="l" defTabSz="415556" rtl="0" eaLnBrk="1" latinLnBrk="0" hangingPunct="1">
      <a:defRPr sz="818" kern="1200">
        <a:solidFill>
          <a:schemeClr val="tx1"/>
        </a:solidFill>
        <a:latin typeface="+mn-lt"/>
        <a:ea typeface="+mn-ea"/>
        <a:cs typeface="+mn-cs"/>
      </a:defRPr>
    </a:lvl4pPr>
    <a:lvl5pPr marL="831111" algn="l" defTabSz="415556" rtl="0" eaLnBrk="1" latinLnBrk="0" hangingPunct="1">
      <a:defRPr sz="818" kern="1200">
        <a:solidFill>
          <a:schemeClr val="tx1"/>
        </a:solidFill>
        <a:latin typeface="+mn-lt"/>
        <a:ea typeface="+mn-ea"/>
        <a:cs typeface="+mn-cs"/>
      </a:defRPr>
    </a:lvl5pPr>
    <a:lvl6pPr marL="1038889" algn="l" defTabSz="415556" rtl="0" eaLnBrk="1" latinLnBrk="0" hangingPunct="1">
      <a:defRPr sz="818" kern="1200">
        <a:solidFill>
          <a:schemeClr val="tx1"/>
        </a:solidFill>
        <a:latin typeface="+mn-lt"/>
        <a:ea typeface="+mn-ea"/>
        <a:cs typeface="+mn-cs"/>
      </a:defRPr>
    </a:lvl6pPr>
    <a:lvl7pPr marL="1246667" algn="l" defTabSz="415556" rtl="0" eaLnBrk="1" latinLnBrk="0" hangingPunct="1">
      <a:defRPr sz="818" kern="1200">
        <a:solidFill>
          <a:schemeClr val="tx1"/>
        </a:solidFill>
        <a:latin typeface="+mn-lt"/>
        <a:ea typeface="+mn-ea"/>
        <a:cs typeface="+mn-cs"/>
      </a:defRPr>
    </a:lvl7pPr>
    <a:lvl8pPr marL="1454445" algn="l" defTabSz="415556" rtl="0" eaLnBrk="1" latinLnBrk="0" hangingPunct="1">
      <a:defRPr sz="818" kern="1200">
        <a:solidFill>
          <a:schemeClr val="tx1"/>
        </a:solidFill>
        <a:latin typeface="+mn-lt"/>
        <a:ea typeface="+mn-ea"/>
        <a:cs typeface="+mn-cs"/>
      </a:defRPr>
    </a:lvl8pPr>
    <a:lvl9pPr marL="1662223" algn="l" defTabSz="415556" rtl="0" eaLnBrk="1" latinLnBrk="0" hangingPunct="1">
      <a:defRPr sz="81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378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4244" autoAdjust="0"/>
  </p:normalViewPr>
  <p:slideViewPr>
    <p:cSldViewPr snapToGrid="0">
      <p:cViewPr varScale="1">
        <p:scale>
          <a:sx n="43" d="100"/>
          <a:sy n="43" d="100"/>
        </p:scale>
        <p:origin x="177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slide" Target="slides/slide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1844472\Documents\FASCA_PAPER\fasca%20(version%201)(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1844472\Documents\FASCA_PAPER\fasca%20(version%201)(AutoRecover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ysClr val="windowText" lastClr="000000"/>
                </a:solidFill>
                <a:latin typeface="+mn-lt"/>
                <a:ea typeface="+mn-ea"/>
                <a:cs typeface="+mn-cs"/>
              </a:defRPr>
            </a:pPr>
            <a:r>
              <a:rPr lang="en-US" sz="2400" b="1" dirty="0">
                <a:solidFill>
                  <a:sysClr val="windowText" lastClr="000000"/>
                </a:solidFill>
              </a:rPr>
              <a:t>Model</a:t>
            </a:r>
            <a:r>
              <a:rPr lang="en-US" sz="2400" b="1" baseline="0" dirty="0">
                <a:solidFill>
                  <a:sysClr val="windowText" lastClr="000000"/>
                </a:solidFill>
              </a:rPr>
              <a:t> 1</a:t>
            </a:r>
            <a:r>
              <a:rPr lang="en-US" sz="2400" b="1" dirty="0">
                <a:solidFill>
                  <a:sysClr val="windowText" lastClr="000000"/>
                </a:solidFill>
              </a:rPr>
              <a:t> Training Time</a:t>
            </a:r>
          </a:p>
        </c:rich>
      </c:tx>
      <c:overlay val="0"/>
      <c:spPr>
        <a:noFill/>
        <a:ln>
          <a:noFill/>
        </a:ln>
        <a:effectLst/>
      </c:spPr>
      <c:txPr>
        <a:bodyPr rot="0" spcFirstLastPara="1" vertOverflow="ellipsis" vert="horz" wrap="square" anchor="ctr" anchorCtr="1"/>
        <a:lstStyle/>
        <a:p>
          <a:pPr>
            <a:defRPr sz="2400" b="1" i="0" u="none" strike="noStrike" kern="1200" spc="0" baseline="0">
              <a:solidFill>
                <a:sysClr val="windowText" lastClr="000000"/>
              </a:solidFill>
              <a:latin typeface="+mn-lt"/>
              <a:ea typeface="+mn-ea"/>
              <a:cs typeface="+mn-cs"/>
            </a:defRPr>
          </a:pPr>
          <a:endParaRPr lang="en-US"/>
        </a:p>
      </c:txPr>
    </c:title>
    <c:autoTitleDeleted val="0"/>
    <c:plotArea>
      <c:layout/>
      <c:pieChart>
        <c:varyColors val="1"/>
        <c:ser>
          <c:idx val="0"/>
          <c:order val="0"/>
          <c:tx>
            <c:strRef>
              <c:f>'BCD4rec_DREP_training (2)'!$A$2</c:f>
              <c:strCache>
                <c:ptCount val="1"/>
                <c:pt idx="0">
                  <c:v>Niser Training Time</c:v>
                </c:pt>
              </c:strCache>
            </c:strRef>
          </c:tx>
          <c:spPr>
            <a:solidFill>
              <a:srgbClr val="EF7333"/>
            </a:solidFill>
          </c:spPr>
          <c:dPt>
            <c:idx val="0"/>
            <c:bubble3D val="0"/>
            <c:spPr>
              <a:solidFill>
                <a:srgbClr val="0070C0"/>
              </a:solidFill>
              <a:ln w="19050">
                <a:solidFill>
                  <a:schemeClr val="lt1"/>
                </a:solidFill>
              </a:ln>
              <a:effectLst/>
            </c:spPr>
            <c:extLst>
              <c:ext xmlns:c16="http://schemas.microsoft.com/office/drawing/2014/chart" uri="{C3380CC4-5D6E-409C-BE32-E72D297353CC}">
                <c16:uniqueId val="{00000001-AF7B-44EB-8B45-1BB81FBE3278}"/>
              </c:ext>
            </c:extLst>
          </c:dPt>
          <c:dPt>
            <c:idx val="1"/>
            <c:bubble3D val="0"/>
            <c:spPr>
              <a:solidFill>
                <a:srgbClr val="EF7333"/>
              </a:solidFill>
              <a:ln w="19050">
                <a:solidFill>
                  <a:schemeClr val="lt1"/>
                </a:solidFill>
              </a:ln>
              <a:effectLst/>
            </c:spPr>
            <c:extLst>
              <c:ext xmlns:c16="http://schemas.microsoft.com/office/drawing/2014/chart" uri="{C3380CC4-5D6E-409C-BE32-E72D297353CC}">
                <c16:uniqueId val="{00000003-AF7B-44EB-8B45-1BB81FBE3278}"/>
              </c:ext>
            </c:extLst>
          </c:dPt>
          <c:dLbls>
            <c:dLbl>
              <c:idx val="0"/>
              <c:tx>
                <c:rich>
                  <a:bodyPr rot="0" spcFirstLastPara="1" vertOverflow="ellipsis" vert="horz" wrap="square" lIns="38100" tIns="19050" rIns="38100" bIns="19050" anchor="ctr" anchorCtr="1">
                    <a:noAutofit/>
                  </a:bodyPr>
                  <a:lstStyle/>
                  <a:p>
                    <a:pPr>
                      <a:defRPr sz="1800" b="0" i="0" u="none" strike="noStrike" kern="1200" baseline="0">
                        <a:solidFill>
                          <a:sysClr val="windowText" lastClr="000000"/>
                        </a:solidFill>
                        <a:latin typeface="+mn-lt"/>
                        <a:ea typeface="+mn-ea"/>
                        <a:cs typeface="+mn-cs"/>
                      </a:defRPr>
                    </a:pPr>
                    <a:fld id="{F725B538-19D8-4644-A0A1-404BE0D105B7}" type="VALUE">
                      <a:rPr lang="en-US" sz="1800" b="1"/>
                      <a:pPr>
                        <a:defRPr sz="1800">
                          <a:solidFill>
                            <a:sysClr val="windowText" lastClr="000000"/>
                          </a:solidFill>
                        </a:defRPr>
                      </a:pPr>
                      <a:t>[VALUE]</a:t>
                    </a:fld>
                    <a:r>
                      <a:rPr lang="en-US" sz="1800" b="1"/>
                      <a:t> seconds </a:t>
                    </a:r>
                    <a:r>
                      <a:rPr lang="en-US" sz="1800" b="1" baseline="0"/>
                      <a:t>, </a:t>
                    </a:r>
                    <a:fld id="{5F67D4B3-B0E2-4709-93BE-1D13F3BFCA32}" type="PERCENTAGE">
                      <a:rPr lang="en-US" sz="1800" b="1" baseline="0"/>
                      <a:pPr>
                        <a:defRPr sz="1800">
                          <a:solidFill>
                            <a:sysClr val="windowText" lastClr="000000"/>
                          </a:solidFill>
                        </a:defRPr>
                      </a:pPr>
                      <a:t>[PERCENTAGE]</a:t>
                    </a:fld>
                    <a:endParaRPr lang="en-US" sz="1800" b="1" baseline="0"/>
                  </a:p>
                </c:rich>
              </c:tx>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layout>
                    <c:manualLayout>
                      <c:w val="0.3634793307086614"/>
                      <c:h val="0.21898148148148147"/>
                    </c:manualLayout>
                  </c15:layout>
                  <c15:dlblFieldTable/>
                  <c15:showDataLabelsRange val="0"/>
                </c:ext>
                <c:ext xmlns:c16="http://schemas.microsoft.com/office/drawing/2014/chart" uri="{C3380CC4-5D6E-409C-BE32-E72D297353CC}">
                  <c16:uniqueId val="{00000001-AF7B-44EB-8B45-1BB81FBE3278}"/>
                </c:ext>
              </c:extLst>
            </c:dLbl>
            <c:dLbl>
              <c:idx val="1"/>
              <c:tx>
                <c:rich>
                  <a:bodyPr rot="0" spcFirstLastPara="1" vertOverflow="ellipsis" vert="horz" wrap="square" lIns="38100" tIns="19050" rIns="38100" bIns="19050" anchor="ctr" anchorCtr="1">
                    <a:noAutofit/>
                  </a:bodyPr>
                  <a:lstStyle/>
                  <a:p>
                    <a:pPr>
                      <a:defRPr sz="1800" b="1" i="0" u="none" strike="noStrike" kern="1200" baseline="0">
                        <a:solidFill>
                          <a:sysClr val="windowText" lastClr="000000"/>
                        </a:solidFill>
                        <a:latin typeface="+mn-lt"/>
                        <a:ea typeface="+mn-ea"/>
                        <a:cs typeface="+mn-cs"/>
                      </a:defRPr>
                    </a:pPr>
                    <a:fld id="{0E2DCF9C-89DF-4492-8504-E90E2D17FDCD}" type="VALUE">
                      <a:rPr lang="en-US" sz="1800"/>
                      <a:pPr>
                        <a:defRPr sz="1800" b="1">
                          <a:solidFill>
                            <a:sysClr val="windowText" lastClr="000000"/>
                          </a:solidFill>
                        </a:defRPr>
                      </a:pPr>
                      <a:t>[VALUE]</a:t>
                    </a:fld>
                    <a:r>
                      <a:rPr lang="en-US" sz="1800"/>
                      <a:t> seconds</a:t>
                    </a:r>
                    <a:r>
                      <a:rPr lang="en-US" sz="1800" baseline="0"/>
                      <a:t>, </a:t>
                    </a:r>
                    <a:fld id="{0B345C46-50DC-4768-99EE-0D06F3767FDB}" type="PERCENTAGE">
                      <a:rPr lang="en-US" sz="1800" baseline="0"/>
                      <a:pPr>
                        <a:defRPr sz="1800" b="1">
                          <a:solidFill>
                            <a:sysClr val="windowText" lastClr="000000"/>
                          </a:solidFill>
                        </a:defRPr>
                      </a:pPr>
                      <a:t>[PERCENTAGE]</a:t>
                    </a:fld>
                    <a:endParaRPr lang="en-US" sz="1800" baseline="0"/>
                  </a:p>
                </c:rich>
              </c:tx>
              <c:spPr>
                <a:noFill/>
                <a:ln>
                  <a:noFill/>
                </a:ln>
                <a:effectLst/>
              </c:spPr>
              <c:txPr>
                <a:bodyPr rot="0" spcFirstLastPara="1" vertOverflow="ellipsis" vert="horz" wrap="square" lIns="38100" tIns="19050" rIns="38100" bIns="19050" anchor="ctr" anchorCtr="1">
                  <a:noAutofit/>
                </a:bodyPr>
                <a:lstStyle/>
                <a:p>
                  <a:pPr>
                    <a:defRPr sz="18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15:layout>
                    <c:manualLayout>
                      <c:w val="0.29949999999999999"/>
                      <c:h val="0.19282407407407406"/>
                    </c:manualLayout>
                  </c15:layout>
                  <c15:dlblFieldTable/>
                  <c15:showDataLabelsRange val="0"/>
                </c:ext>
                <c:ext xmlns:c16="http://schemas.microsoft.com/office/drawing/2014/chart" uri="{C3380CC4-5D6E-409C-BE32-E72D297353CC}">
                  <c16:uniqueId val="{00000003-AF7B-44EB-8B45-1BB81FBE3278}"/>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'BCD4rec_DREP_training (2)'!$B$1:$C$1</c:f>
              <c:strCache>
                <c:ptCount val="2"/>
                <c:pt idx="0">
                  <c:v>Fwd+Bkd+Misc</c:v>
                </c:pt>
                <c:pt idx="1">
                  <c:v>Data Preparation</c:v>
                </c:pt>
              </c:strCache>
            </c:strRef>
          </c:cat>
          <c:val>
            <c:numRef>
              <c:f>'BCD4rec_DREP_training (2)'!$B$2:$C$2</c:f>
              <c:numCache>
                <c:formatCode>General</c:formatCode>
                <c:ptCount val="2"/>
                <c:pt idx="0">
                  <c:v>159</c:v>
                </c:pt>
                <c:pt idx="1">
                  <c:v>32</c:v>
                </c:pt>
              </c:numCache>
            </c:numRef>
          </c:val>
          <c:extLst>
            <c:ext xmlns:c16="http://schemas.microsoft.com/office/drawing/2014/chart" uri="{C3380CC4-5D6E-409C-BE32-E72D297353CC}">
              <c16:uniqueId val="{00000004-AF7B-44EB-8B45-1BB81FBE3278}"/>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ysClr val="windowText" lastClr="000000"/>
                </a:solidFill>
                <a:latin typeface="+mn-lt"/>
                <a:ea typeface="+mn-ea"/>
                <a:cs typeface="+mn-cs"/>
              </a:defRPr>
            </a:pPr>
            <a:r>
              <a:rPr lang="en-US" sz="2400" b="1">
                <a:solidFill>
                  <a:sysClr val="windowText" lastClr="000000"/>
                </a:solidFill>
              </a:rPr>
              <a:t>Model</a:t>
            </a:r>
            <a:r>
              <a:rPr lang="en-US" sz="2400" b="1" baseline="0">
                <a:solidFill>
                  <a:sysClr val="windowText" lastClr="000000"/>
                </a:solidFill>
              </a:rPr>
              <a:t> 2 </a:t>
            </a:r>
            <a:r>
              <a:rPr lang="en-US" sz="2400" b="1">
                <a:solidFill>
                  <a:sysClr val="windowText" lastClr="000000"/>
                </a:solidFill>
              </a:rPr>
              <a:t>Training Time</a:t>
            </a:r>
          </a:p>
        </c:rich>
      </c:tx>
      <c:layout>
        <c:manualLayout>
          <c:xMode val="edge"/>
          <c:yMode val="edge"/>
          <c:x val="0.32035650070809618"/>
          <c:y val="0"/>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ysClr val="windowText" lastClr="000000"/>
              </a:solidFill>
              <a:latin typeface="+mn-lt"/>
              <a:ea typeface="+mn-ea"/>
              <a:cs typeface="+mn-cs"/>
            </a:defRPr>
          </a:pPr>
          <a:endParaRPr lang="en-US"/>
        </a:p>
      </c:txPr>
    </c:title>
    <c:autoTitleDeleted val="0"/>
    <c:plotArea>
      <c:layout>
        <c:manualLayout>
          <c:layoutTarget val="inner"/>
          <c:xMode val="edge"/>
          <c:yMode val="edge"/>
          <c:x val="0.12749803149606298"/>
          <c:y val="0.15256272313485775"/>
          <c:w val="0.73667076771653539"/>
          <c:h val="0.78990333292701398"/>
        </c:manualLayout>
      </c:layout>
      <c:pieChart>
        <c:varyColors val="1"/>
        <c:ser>
          <c:idx val="0"/>
          <c:order val="0"/>
          <c:tx>
            <c:strRef>
              <c:f>BCD4rec_DREP_training!$A$2</c:f>
              <c:strCache>
                <c:ptCount val="1"/>
                <c:pt idx="0">
                  <c:v>BCD4REC(QR-DQN)</c:v>
                </c:pt>
              </c:strCache>
            </c:strRef>
          </c:tx>
          <c:spPr>
            <a:solidFill>
              <a:srgbClr val="EF7333"/>
            </a:solidFill>
          </c:spPr>
          <c:dPt>
            <c:idx val="0"/>
            <c:bubble3D val="0"/>
            <c:spPr>
              <a:solidFill>
                <a:srgbClr val="0070C0"/>
              </a:solidFill>
              <a:ln w="19050">
                <a:solidFill>
                  <a:schemeClr val="lt1"/>
                </a:solidFill>
              </a:ln>
              <a:effectLst/>
            </c:spPr>
            <c:extLst>
              <c:ext xmlns:c16="http://schemas.microsoft.com/office/drawing/2014/chart" uri="{C3380CC4-5D6E-409C-BE32-E72D297353CC}">
                <c16:uniqueId val="{00000001-DAA6-497D-8CAD-F90BE06EECC1}"/>
              </c:ext>
            </c:extLst>
          </c:dPt>
          <c:dPt>
            <c:idx val="1"/>
            <c:bubble3D val="0"/>
            <c:spPr>
              <a:solidFill>
                <a:srgbClr val="EF7333"/>
              </a:solidFill>
              <a:ln w="19050">
                <a:solidFill>
                  <a:schemeClr val="lt1"/>
                </a:solidFill>
              </a:ln>
              <a:effectLst/>
            </c:spPr>
            <c:extLst>
              <c:ext xmlns:c16="http://schemas.microsoft.com/office/drawing/2014/chart" uri="{C3380CC4-5D6E-409C-BE32-E72D297353CC}">
                <c16:uniqueId val="{00000003-DAA6-497D-8CAD-F90BE06EECC1}"/>
              </c:ext>
            </c:extLst>
          </c:dPt>
          <c:dLbls>
            <c:dLbl>
              <c:idx val="0"/>
              <c:tx>
                <c:rich>
                  <a:bodyPr/>
                  <a:lstStyle/>
                  <a:p>
                    <a:fld id="{E4772C29-5FDF-4E54-8E05-2B99C75E1DB9}" type="VALUE">
                      <a:rPr lang="en-US"/>
                      <a:pPr/>
                      <a:t>[VALUE]</a:t>
                    </a:fld>
                    <a:r>
                      <a:rPr lang="en-US"/>
                      <a:t> seconds</a:t>
                    </a:r>
                    <a:r>
                      <a:rPr lang="en-US" baseline="0"/>
                      <a:t>, </a:t>
                    </a:r>
                    <a:fld id="{1EE6999A-0A20-4ACC-A1E4-887DB1A8ACBE}" type="PERCENTAGE">
                      <a:rPr lang="en-US" baseline="0"/>
                      <a:pPr/>
                      <a:t>[PERCENTAGE]</a:t>
                    </a:fld>
                    <a:endParaRPr lang="en-US" baseline="0"/>
                  </a:p>
                </c:rich>
              </c:tx>
              <c:dLblPos val="ctr"/>
              <c:showLegendKey val="0"/>
              <c:showVal val="1"/>
              <c:showCatName val="0"/>
              <c:showSerName val="0"/>
              <c:showPercent val="1"/>
              <c:showBubbleSize val="0"/>
              <c:extLst>
                <c:ext xmlns:c15="http://schemas.microsoft.com/office/drawing/2012/chart" uri="{CE6537A1-D6FC-4f65-9D91-7224C49458BB}">
                  <c15:layout>
                    <c:manualLayout>
                      <c:w val="0.25265290818239555"/>
                      <c:h val="0.21736111111111106"/>
                    </c:manualLayout>
                  </c15:layout>
                  <c15:dlblFieldTable/>
                  <c15:showDataLabelsRange val="0"/>
                </c:ext>
                <c:ext xmlns:c16="http://schemas.microsoft.com/office/drawing/2014/chart" uri="{C3380CC4-5D6E-409C-BE32-E72D297353CC}">
                  <c16:uniqueId val="{00000001-DAA6-497D-8CAD-F90BE06EECC1}"/>
                </c:ext>
              </c:extLst>
            </c:dLbl>
            <c:dLbl>
              <c:idx val="1"/>
              <c:tx>
                <c:rich>
                  <a:bodyPr/>
                  <a:lstStyle/>
                  <a:p>
                    <a:fld id="{B9667FDE-3BCD-4507-BE6E-6534AEA8388A}" type="VALUE">
                      <a:rPr lang="en-US"/>
                      <a:pPr/>
                      <a:t>[VALUE]</a:t>
                    </a:fld>
                    <a:r>
                      <a:rPr lang="en-US"/>
                      <a:t> seconds</a:t>
                    </a:r>
                    <a:r>
                      <a:rPr lang="en-US" baseline="0"/>
                      <a:t>, </a:t>
                    </a:r>
                    <a:fld id="{626C21AA-EF34-4E40-9249-4E9FCE7A9C21}" type="PERCENTAGE">
                      <a:rPr lang="en-US" baseline="0"/>
                      <a:pPr/>
                      <a:t>[PERCENTAGE]</a:t>
                    </a:fld>
                    <a:endParaRPr lang="en-US" baseline="0"/>
                  </a:p>
                </c:rich>
              </c:tx>
              <c:dLblPos val="ctr"/>
              <c:showLegendKey val="0"/>
              <c:showVal val="1"/>
              <c:showCatName val="0"/>
              <c:showSerName val="0"/>
              <c:showPercent val="1"/>
              <c:showBubbleSize val="0"/>
              <c:extLst>
                <c:ext xmlns:c15="http://schemas.microsoft.com/office/drawing/2012/chart" uri="{CE6537A1-D6FC-4f65-9D91-7224C49458BB}">
                  <c15:layout>
                    <c:manualLayout>
                      <c:w val="0.29704552237092807"/>
                      <c:h val="0.14953703703703702"/>
                    </c:manualLayout>
                  </c15:layout>
                  <c15:dlblFieldTable/>
                  <c15:showDataLabelsRange val="0"/>
                </c:ext>
                <c:ext xmlns:c16="http://schemas.microsoft.com/office/drawing/2014/chart" uri="{C3380CC4-5D6E-409C-BE32-E72D297353CC}">
                  <c16:uniqueId val="{00000003-DAA6-497D-8CAD-F90BE06EECC1}"/>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BCD4rec_DREP_training!$B$1:$C$1</c:f>
              <c:strCache>
                <c:ptCount val="2"/>
                <c:pt idx="0">
                  <c:v>Fwd+Bkd+Misc</c:v>
                </c:pt>
                <c:pt idx="1">
                  <c:v>Data Preparation</c:v>
                </c:pt>
              </c:strCache>
            </c:strRef>
          </c:cat>
          <c:val>
            <c:numRef>
              <c:f>BCD4rec_DREP_training!$B$2:$C$2</c:f>
              <c:numCache>
                <c:formatCode>General</c:formatCode>
                <c:ptCount val="2"/>
                <c:pt idx="0">
                  <c:v>575</c:v>
                </c:pt>
                <c:pt idx="1">
                  <c:v>3744</c:v>
                </c:pt>
              </c:numCache>
            </c:numRef>
          </c:val>
          <c:extLst>
            <c:ext xmlns:c16="http://schemas.microsoft.com/office/drawing/2014/chart" uri="{C3380CC4-5D6E-409C-BE32-E72D297353CC}">
              <c16:uniqueId val="{00000004-DAA6-497D-8CAD-F90BE06EECC1}"/>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DEE78-7FAB-4792-B129-22BFC1618A48}" type="datetimeFigureOut">
              <a:rPr lang="en-US" smtClean="0"/>
              <a:t>5/4/2023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99CD59-56B8-4471-B8E7-4189B90F8CC1}" type="slidenum">
              <a:rPr lang="en-US" smtClean="0"/>
              <a:t>‹#›</a:t>
            </a:fld>
            <a:endParaRPr lang="en-US"/>
          </a:p>
        </p:txBody>
      </p:sp>
    </p:spTree>
    <p:extLst>
      <p:ext uri="{BB962C8B-B14F-4D97-AF65-F5344CB8AC3E}">
        <p14:creationId xmlns:p14="http://schemas.microsoft.com/office/powerpoint/2010/main" val="2218772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I am Ravi Kumar Singh from TCS Research India. Today, I will be talking about our work in which we propose PAEF framework to identify performance antipatterns and accelerate model training.</a:t>
            </a:r>
          </a:p>
        </p:txBody>
      </p:sp>
      <p:sp>
        <p:nvSpPr>
          <p:cNvPr id="4" name="Slide Number Placeholder 3"/>
          <p:cNvSpPr>
            <a:spLocks noGrp="1"/>
          </p:cNvSpPr>
          <p:nvPr>
            <p:ph type="sldNum" sz="quarter" idx="5"/>
          </p:nvPr>
        </p:nvSpPr>
        <p:spPr/>
        <p:txBody>
          <a:bodyPr/>
          <a:lstStyle/>
          <a:p>
            <a:fld id="{E3D9C5E5-9620-4FBC-AD03-52B8306EED06}" type="slidenum">
              <a:rPr lang="en-US" smtClean="0"/>
              <a:t>1</a:t>
            </a:fld>
            <a:endParaRPr lang="en-US"/>
          </a:p>
        </p:txBody>
      </p:sp>
    </p:spTree>
    <p:extLst>
      <p:ext uri="{BB962C8B-B14F-4D97-AF65-F5344CB8AC3E}">
        <p14:creationId xmlns:p14="http://schemas.microsoft.com/office/powerpoint/2010/main" val="398132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the motivation behind developing PAEF framework . An ML/DL pipeline spends most of the time in data preparation, as shown in figure. There are several steps of Data Preparation in ML/DL Pipeline. starting from source-specific to </a:t>
            </a:r>
            <a:r>
              <a:rPr lang="en-US" dirty="0" err="1"/>
              <a:t>infernece</a:t>
            </a:r>
            <a:r>
              <a:rPr lang="en-US" dirty="0"/>
              <a:t>-specific data processing. The training-specific data preparation consists of task and model-specific components. During Training, The training-specific data preparation can be a major bottleneck which sometimes developer ignores. We will explain with an example in next slide.</a:t>
            </a:r>
          </a:p>
        </p:txBody>
      </p:sp>
      <p:sp>
        <p:nvSpPr>
          <p:cNvPr id="4" name="Slide Number Placeholder 3"/>
          <p:cNvSpPr>
            <a:spLocks noGrp="1"/>
          </p:cNvSpPr>
          <p:nvPr>
            <p:ph type="sldNum" sz="quarter" idx="5"/>
          </p:nvPr>
        </p:nvSpPr>
        <p:spPr/>
        <p:txBody>
          <a:bodyPr/>
          <a:lstStyle/>
          <a:p>
            <a:fld id="{E099CD59-56B8-4471-B8E7-4189B90F8CC1}" type="slidenum">
              <a:rPr lang="en-US" smtClean="0"/>
              <a:t>2</a:t>
            </a:fld>
            <a:endParaRPr lang="en-US"/>
          </a:p>
        </p:txBody>
      </p:sp>
    </p:spTree>
    <p:extLst>
      <p:ext uri="{BB962C8B-B14F-4D97-AF65-F5344CB8AC3E}">
        <p14:creationId xmlns:p14="http://schemas.microsoft.com/office/powerpoint/2010/main" val="2670786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training-specific data preparation effect on model training in this slide. In Model 1, data preparation takes up 17% of the total training time. However, in Model 2, which is a more complex recommendation model, takes up 87% of the total training time, leading to performance antipatterns. To address this issue, we have introduced PAEF framework, provides a solution that manages the data movement and transformations between the CPU and GPU during model training.</a:t>
            </a:r>
          </a:p>
        </p:txBody>
      </p:sp>
      <p:sp>
        <p:nvSpPr>
          <p:cNvPr id="4" name="Slide Number Placeholder 3"/>
          <p:cNvSpPr>
            <a:spLocks noGrp="1"/>
          </p:cNvSpPr>
          <p:nvPr>
            <p:ph type="sldNum" sz="quarter" idx="5"/>
          </p:nvPr>
        </p:nvSpPr>
        <p:spPr/>
        <p:txBody>
          <a:bodyPr/>
          <a:lstStyle/>
          <a:p>
            <a:fld id="{E099CD59-56B8-4471-B8E7-4189B90F8CC1}" type="slidenum">
              <a:rPr lang="en-US" smtClean="0"/>
              <a:t>3</a:t>
            </a:fld>
            <a:endParaRPr lang="en-US"/>
          </a:p>
        </p:txBody>
      </p:sp>
    </p:spTree>
    <p:extLst>
      <p:ext uri="{BB962C8B-B14F-4D97-AF65-F5344CB8AC3E}">
        <p14:creationId xmlns:p14="http://schemas.microsoft.com/office/powerpoint/2010/main" val="3233444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moving to PAEF Architecture, PAEF is a framework that takes ML/DL pipeline and its dataset as an input and automatically accelerates the fed ML/DL model training by removing data preparation performance antipatterns. It has three components: Static Analyzer Dynamic Analyzer, and Accelerated Code Generator. Dynamic </a:t>
            </a:r>
            <a:r>
              <a:rPr lang="en-US" dirty="0" err="1"/>
              <a:t>Analyzer:This</a:t>
            </a:r>
            <a:r>
              <a:rPr lang="en-US" dirty="0"/>
              <a:t> module employs Scalene and </a:t>
            </a:r>
            <a:r>
              <a:rPr lang="en-US" dirty="0" err="1"/>
              <a:t>Nvprof</a:t>
            </a:r>
            <a:r>
              <a:rPr lang="en-US" dirty="0"/>
              <a:t> profilers to identify bottlenecks associated with "compute time" and "memory transfer time" in the ML/DL training pipeline. This module helps user to recommends </a:t>
            </a:r>
            <a:r>
              <a:rPr lang="en-US" dirty="0" err="1"/>
              <a:t>topk</a:t>
            </a:r>
            <a:r>
              <a:rPr lang="en-US" dirty="0"/>
              <a:t> lines which are degrading performance. The static analyzer consists of two sub-modules named as Meta-Data Module and Antipattern Finder Module. </a:t>
            </a:r>
            <a:r>
              <a:rPr lang="en-US" dirty="0" err="1"/>
              <a:t>MetaData</a:t>
            </a:r>
            <a:r>
              <a:rPr lang="en-US" dirty="0"/>
              <a:t> Module:  This module holds the meta-information(filename, device, line number, hardware </a:t>
            </a:r>
            <a:r>
              <a:rPr lang="en-US" dirty="0" err="1"/>
              <a:t>etc</a:t>
            </a:r>
            <a:r>
              <a:rPr lang="en-US" dirty="0"/>
              <a:t>) about the objects, functions used in the model training and save this metadata into files. This meta data is fed to The Anti-patter Finder module which identifying various performance antipatterns within the provided ML/DL pipeline. Now The Accelerated Code Generator module uses the output from the Static Analyzer to find and address performance antipatterns in the ML/DL training pipeline. It creates optimized code through two methods in one it generate optimized code in other it  gives solution descriptions with hints and suggestions, and the user writes the optimized code based on these directions. PAEF framework is also configurable to more performance antipatterns .</a:t>
            </a:r>
          </a:p>
        </p:txBody>
      </p:sp>
      <p:sp>
        <p:nvSpPr>
          <p:cNvPr id="4" name="Slide Number Placeholder 3"/>
          <p:cNvSpPr>
            <a:spLocks noGrp="1"/>
          </p:cNvSpPr>
          <p:nvPr>
            <p:ph type="sldNum" sz="quarter" idx="5"/>
          </p:nvPr>
        </p:nvSpPr>
        <p:spPr/>
        <p:txBody>
          <a:bodyPr/>
          <a:lstStyle/>
          <a:p>
            <a:fld id="{36B9FC6E-CB2D-483E-8D54-4575C7091C8F}" type="slidenum">
              <a:rPr lang="en-US" smtClean="0"/>
              <a:t>4</a:t>
            </a:fld>
            <a:endParaRPr lang="en-US"/>
          </a:p>
        </p:txBody>
      </p:sp>
    </p:spTree>
    <p:extLst>
      <p:ext uri="{BB962C8B-B14F-4D97-AF65-F5344CB8AC3E}">
        <p14:creationId xmlns:p14="http://schemas.microsoft.com/office/powerpoint/2010/main" val="3594273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6 performance </a:t>
            </a:r>
            <a:r>
              <a:rPr lang="en-US" dirty="0" err="1"/>
              <a:t>anitpatterns</a:t>
            </a:r>
            <a:r>
              <a:rPr lang="en-US" dirty="0"/>
              <a:t> , but I will be discussing only 2 , please refer to our paper for more info. First one is </a:t>
            </a:r>
          </a:p>
          <a:p>
            <a:r>
              <a:rPr lang="en-US" dirty="0"/>
              <a:t>CPU Operation Function: This flowchart shows performance antipattern and it’s solution .</a:t>
            </a:r>
          </a:p>
          <a:p>
            <a:r>
              <a:rPr lang="en-US" dirty="0"/>
              <a:t>Problem: When training a model on a GPU, certain functions can slow down the process and prevent the GPU from being fully utilized resulted in increased GPU-CPU communication overhead, which degraded the performance of the model training. such functions may be running on the CPU only .</a:t>
            </a:r>
          </a:p>
          <a:p>
            <a:r>
              <a:rPr lang="en-US" dirty="0"/>
              <a:t>We come up with Solution in which we execute all functions with CPU operations before training so that the GPU can be fully utilized during training. However, it is not always to apply this kind of optimization in model training. It is only possible when the function's data is independent of the model training.</a:t>
            </a:r>
          </a:p>
        </p:txBody>
      </p:sp>
      <p:sp>
        <p:nvSpPr>
          <p:cNvPr id="4" name="Slide Number Placeholder 3"/>
          <p:cNvSpPr>
            <a:spLocks noGrp="1"/>
          </p:cNvSpPr>
          <p:nvPr>
            <p:ph type="sldNum" sz="quarter" idx="5"/>
          </p:nvPr>
        </p:nvSpPr>
        <p:spPr/>
        <p:txBody>
          <a:bodyPr/>
          <a:lstStyle/>
          <a:p>
            <a:fld id="{E099CD59-56B8-4471-B8E7-4189B90F8CC1}" type="slidenum">
              <a:rPr lang="en-US" smtClean="0"/>
              <a:t>5</a:t>
            </a:fld>
            <a:endParaRPr lang="en-US"/>
          </a:p>
        </p:txBody>
      </p:sp>
    </p:spTree>
    <p:extLst>
      <p:ext uri="{BB962C8B-B14F-4D97-AF65-F5344CB8AC3E}">
        <p14:creationId xmlns:p14="http://schemas.microsoft.com/office/powerpoint/2010/main" val="2176690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antipattern is </a:t>
            </a:r>
            <a:r>
              <a:rPr lang="en-US" dirty="0" err="1"/>
              <a:t>Dict</a:t>
            </a:r>
            <a:r>
              <a:rPr lang="en-US" dirty="0"/>
              <a:t> as  a List</a:t>
            </a:r>
          </a:p>
          <a:p>
            <a:r>
              <a:rPr lang="en-US" dirty="0"/>
              <a:t>While using dictionaries in Python code during data preprocessing and model training, if the dictionary values corresponding to every key are of the list type, we know from experiments that accessing the list can be slow. This was observed during experiments in both CPU and GPU.  </a:t>
            </a:r>
          </a:p>
          <a:p>
            <a:r>
              <a:rPr lang="en-US" dirty="0"/>
              <a:t>Now talking about Solution: the key is to change the Python list to Tensor type as a value in the dictionary before training ( means during data </a:t>
            </a:r>
            <a:r>
              <a:rPr lang="en-US" dirty="0" err="1"/>
              <a:t>prepreparation</a:t>
            </a:r>
            <a:r>
              <a:rPr lang="en-US" dirty="0"/>
              <a:t>) it because accessing Tensor is extremely fast compared to a Python list.\\</a:t>
            </a:r>
          </a:p>
        </p:txBody>
      </p:sp>
      <p:sp>
        <p:nvSpPr>
          <p:cNvPr id="4" name="Slide Number Placeholder 3"/>
          <p:cNvSpPr>
            <a:spLocks noGrp="1"/>
          </p:cNvSpPr>
          <p:nvPr>
            <p:ph type="sldNum" sz="quarter" idx="5"/>
          </p:nvPr>
        </p:nvSpPr>
        <p:spPr/>
        <p:txBody>
          <a:bodyPr/>
          <a:lstStyle/>
          <a:p>
            <a:fld id="{E099CD59-56B8-4471-B8E7-4189B90F8CC1}" type="slidenum">
              <a:rPr lang="en-US" smtClean="0"/>
              <a:t>6</a:t>
            </a:fld>
            <a:endParaRPr lang="en-US"/>
          </a:p>
        </p:txBody>
      </p:sp>
    </p:spTree>
    <p:extLst>
      <p:ext uri="{BB962C8B-B14F-4D97-AF65-F5344CB8AC3E}">
        <p14:creationId xmlns:p14="http://schemas.microsoft.com/office/powerpoint/2010/main" val="2387641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to the Results which we got using PAEF , First table shows the how much speed up we got in CPU and GPU by providing solution to performance antipattern using PAEF framework. For some antipatterns the magnitude of speedup is in the order of thousands. While second table shows the training time and speedup we got in two industrial recommendation models training. These Two recommendation models are NISER and BCD4REC. We have also demonstrated the generalizability of our approach by showing that this tool can be applied to other models. We believe that PAEF can help data scientists and developers build efficient and optimized training pipelines, leading to faster and more accurate ML/DL models.</a:t>
            </a:r>
          </a:p>
        </p:txBody>
      </p:sp>
      <p:sp>
        <p:nvSpPr>
          <p:cNvPr id="4" name="Slide Number Placeholder 3"/>
          <p:cNvSpPr>
            <a:spLocks noGrp="1"/>
          </p:cNvSpPr>
          <p:nvPr>
            <p:ph type="sldNum" sz="quarter" idx="5"/>
          </p:nvPr>
        </p:nvSpPr>
        <p:spPr/>
        <p:txBody>
          <a:bodyPr/>
          <a:lstStyle/>
          <a:p>
            <a:fld id="{E099CD59-56B8-4471-B8E7-4189B90F8CC1}" type="slidenum">
              <a:rPr lang="en-US" smtClean="0"/>
              <a:t>7</a:t>
            </a:fld>
            <a:endParaRPr lang="en-US"/>
          </a:p>
        </p:txBody>
      </p:sp>
    </p:spTree>
    <p:extLst>
      <p:ext uri="{BB962C8B-B14F-4D97-AF65-F5344CB8AC3E}">
        <p14:creationId xmlns:p14="http://schemas.microsoft.com/office/powerpoint/2010/main" val="20000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Blank">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3803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F446D8E9-26B8-4E5A-A2DC-21BC0CD05C45}"/>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385984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C1457E-8B21-4062-84EB-872590D9ED3A}"/>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126331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6957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_Slide_Bo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EB84DD-847A-4ECD-8BEA-1057164FC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088213" y="628637"/>
            <a:ext cx="1727868" cy="194961"/>
          </a:xfrm>
          <a:prstGeom prst="rect">
            <a:avLst/>
          </a:prstGeom>
        </p:spPr>
      </p:pic>
    </p:spTree>
    <p:extLst>
      <p:ext uri="{BB962C8B-B14F-4D97-AF65-F5344CB8AC3E}">
        <p14:creationId xmlns:p14="http://schemas.microsoft.com/office/powerpoint/2010/main" val="3171631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tx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rgbClr val="F4F3F9"/>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435286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tx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rgbClr val="F4F3F9"/>
                </a:solidFill>
              </a:defRPr>
            </a:lvl1pPr>
          </a:lstStyle>
          <a:p>
            <a:pPr lvl="0" algn="l" defTabSz="1219140" rtl="0" latinLnBrk="0"/>
            <a:r>
              <a:rPr lang="en-US"/>
              <a:t>Date</a:t>
            </a:r>
          </a:p>
        </p:txBody>
      </p:sp>
      <p:pic>
        <p:nvPicPr>
          <p:cNvPr id="9" name="Picture 8" descr="Logo&#10;&#10;Description automatically generated">
            <a:extLst>
              <a:ext uri="{FF2B5EF4-FFF2-40B4-BE49-F238E27FC236}">
                <a16:creationId xmlns:a16="http://schemas.microsoft.com/office/drawing/2014/main" id="{A035AB63-0DBE-442C-B2C2-39C484E8C9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273" y="287870"/>
            <a:ext cx="1753855" cy="484340"/>
          </a:xfrm>
          <a:prstGeom prst="rect">
            <a:avLst/>
          </a:prstGeom>
        </p:spPr>
      </p:pic>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54238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bg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8181503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tx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solidFill>
                  <a:srgbClr val="007DC5"/>
                </a:solidFill>
              </a:defRPr>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rgbClr val="F4F3F9"/>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9291510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bg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5638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tx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rgbClr val="F4F3F9"/>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3924063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1536-E542-1496-7BAB-89D82D874E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182A24-43FE-B543-5B10-4C03FD08C1AA}"/>
              </a:ext>
            </a:extLst>
          </p:cNvPr>
          <p:cNvSpPr>
            <a:spLocks noGrp="1"/>
          </p:cNvSpPr>
          <p:nvPr>
            <p:ph idx="1"/>
          </p:nvPr>
        </p:nvSpPr>
        <p:spPr>
          <a:xfrm>
            <a:off x="382921" y="2849126"/>
            <a:ext cx="5390651" cy="1336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7626F-6B1C-B1E5-9F4E-30D6F534FABE}"/>
              </a:ext>
            </a:extLst>
          </p:cNvPr>
          <p:cNvSpPr>
            <a:spLocks noGrp="1"/>
          </p:cNvSpPr>
          <p:nvPr>
            <p:ph type="dt" sz="half" idx="10"/>
          </p:nvPr>
        </p:nvSpPr>
        <p:spPr/>
        <p:txBody>
          <a:bodyPr/>
          <a:lstStyle/>
          <a:p>
            <a:fld id="{A1CD415D-777B-4E25-A833-710EC45E5F3C}" type="datetimeFigureOut">
              <a:rPr lang="en-US" smtClean="0"/>
              <a:t>5/4/2023</a:t>
            </a:fld>
            <a:endParaRPr lang="en-US"/>
          </a:p>
        </p:txBody>
      </p:sp>
      <p:sp>
        <p:nvSpPr>
          <p:cNvPr id="5" name="Footer Placeholder 4">
            <a:extLst>
              <a:ext uri="{FF2B5EF4-FFF2-40B4-BE49-F238E27FC236}">
                <a16:creationId xmlns:a16="http://schemas.microsoft.com/office/drawing/2014/main" id="{CBA2C0A7-10DE-D4E7-CFDC-9D6CD17C4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25490-32FB-0FF9-7143-EBBE7617AB7E}"/>
              </a:ext>
            </a:extLst>
          </p:cNvPr>
          <p:cNvSpPr>
            <a:spLocks noGrp="1"/>
          </p:cNvSpPr>
          <p:nvPr>
            <p:ph type="sldNum" sz="quarter" idx="12"/>
          </p:nvPr>
        </p:nvSpPr>
        <p:spPr/>
        <p:txBody>
          <a:bodyPr/>
          <a:lstStyle/>
          <a:p>
            <a:fld id="{93358566-85F4-4DA4-BD5F-AA5BBAB136BB}" type="slidenum">
              <a:rPr lang="en-US" smtClean="0"/>
              <a:t>‹#›</a:t>
            </a:fld>
            <a:endParaRPr lang="en-US"/>
          </a:p>
        </p:txBody>
      </p:sp>
    </p:spTree>
    <p:extLst>
      <p:ext uri="{BB962C8B-B14F-4D97-AF65-F5344CB8AC3E}">
        <p14:creationId xmlns:p14="http://schemas.microsoft.com/office/powerpoint/2010/main" val="2115463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bg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530673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tx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rgbClr val="F4F3F9"/>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2595379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88FEBA1-D19F-439D-8F7D-69EC98279302}"/>
              </a:ext>
            </a:extLst>
          </p:cNvPr>
          <p:cNvSpPr>
            <a:spLocks noGrp="1"/>
          </p:cNvSpPr>
          <p:nvPr>
            <p:ph type="pic" sz="quarter" idx="12"/>
          </p:nvPr>
        </p:nvSpPr>
        <p:spPr>
          <a:xfrm>
            <a:off x="5864352" y="1806577"/>
            <a:ext cx="6327648" cy="4217459"/>
          </a:xfrm>
          <a:noFill/>
          <a:ln>
            <a:noFill/>
          </a:ln>
        </p:spPr>
        <p:txBody>
          <a:bodyPr anchor="ctr" anchorCtr="0">
            <a:noAutofit/>
          </a:bodyPr>
          <a:lstStyle>
            <a:lvl1pPr algn="ctr">
              <a:defRPr sz="4800" b="1">
                <a:solidFill>
                  <a:schemeClr val="bg1"/>
                </a:solidFill>
              </a:defRPr>
            </a:lvl1pPr>
          </a:lstStyle>
          <a:p>
            <a:r>
              <a:rPr lang="en-US"/>
              <a:t>Click icon to add picture</a:t>
            </a:r>
          </a:p>
        </p:txBody>
      </p:sp>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482754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Blank">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351379"/>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205121"/>
          </a:xfrm>
        </p:spPr>
        <p:txBody>
          <a:bodyPr vert="horz" wrap="square" lIns="0" tIns="0" rIns="0" bIns="0" rtlCol="0">
            <a:spAutoFit/>
          </a:bodyPr>
          <a:lstStyle>
            <a:lvl1pPr>
              <a:defRPr lang="en-US" sz="1333" dirty="0">
                <a:solidFill>
                  <a:srgbClr val="F4F3F9"/>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701802"/>
            <a:ext cx="5390651" cy="508687"/>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788485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D509-C45A-4AE5-BED5-FA9D5AD0A5E6}"/>
              </a:ext>
            </a:extLst>
          </p:cNvPr>
          <p:cNvSpPr>
            <a:spLocks noGrp="1"/>
          </p:cNvSpPr>
          <p:nvPr>
            <p:ph type="title"/>
          </p:nvPr>
        </p:nvSpPr>
        <p:spPr>
          <a:xfrm>
            <a:off x="370415" y="2970351"/>
            <a:ext cx="3533967" cy="914866"/>
          </a:xfrm>
        </p:spPr>
        <p:txBody>
          <a:bodyPr vert="horz" wrap="square" lIns="0" tIns="12065" rIns="0" bIns="0" rtlCol="0" anchor="ctr">
            <a:spAutoFit/>
          </a:bodyPr>
          <a:lstStyle>
            <a:lvl1pPr>
              <a:defRPr lang="en-US" dirty="0"/>
            </a:lvl1pPr>
          </a:lstStyle>
          <a:p>
            <a:pPr marL="7701" lvl="0">
              <a:lnSpc>
                <a:spcPct val="100000"/>
              </a:lnSpc>
              <a:spcBef>
                <a:spcPts val="57"/>
              </a:spcBef>
            </a:pPr>
            <a:r>
              <a:rPr lang="en-US"/>
              <a:t>Click to edit Master title style</a:t>
            </a:r>
          </a:p>
        </p:txBody>
      </p:sp>
    </p:spTree>
    <p:extLst>
      <p:ext uri="{BB962C8B-B14F-4D97-AF65-F5344CB8AC3E}">
        <p14:creationId xmlns:p14="http://schemas.microsoft.com/office/powerpoint/2010/main" val="3393585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Divider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BD509-C45A-4AE5-BED5-FA9D5AD0A5E6}"/>
              </a:ext>
            </a:extLst>
          </p:cNvPr>
          <p:cNvSpPr>
            <a:spLocks noGrp="1"/>
          </p:cNvSpPr>
          <p:nvPr>
            <p:ph type="title"/>
          </p:nvPr>
        </p:nvSpPr>
        <p:spPr>
          <a:xfrm>
            <a:off x="370415" y="2970351"/>
            <a:ext cx="3533967" cy="914866"/>
          </a:xfrm>
        </p:spPr>
        <p:txBody>
          <a:bodyPr vert="horz" wrap="square" lIns="0" tIns="12065" rIns="0" bIns="0" rtlCol="0" anchor="ctr">
            <a:spAutoFit/>
          </a:bodyPr>
          <a:lstStyle>
            <a:lvl1pPr>
              <a:defRPr lang="en-US" dirty="0"/>
            </a:lvl1pPr>
          </a:lstStyle>
          <a:p>
            <a:pPr marL="7701" lvl="0">
              <a:lnSpc>
                <a:spcPct val="100000"/>
              </a:lnSpc>
              <a:spcBef>
                <a:spcPts val="57"/>
              </a:spcBef>
            </a:pPr>
            <a:r>
              <a:rPr lang="en-US"/>
              <a:t>Click to edit Master title style</a:t>
            </a:r>
          </a:p>
        </p:txBody>
      </p:sp>
    </p:spTree>
    <p:extLst>
      <p:ext uri="{BB962C8B-B14F-4D97-AF65-F5344CB8AC3E}">
        <p14:creationId xmlns:p14="http://schemas.microsoft.com/office/powerpoint/2010/main" val="31579595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Thank you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3770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hank you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6779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2D8DC1-EBDD-4267-F344-63F28EE20EE7}"/>
              </a:ext>
            </a:extLst>
          </p:cNvPr>
          <p:cNvSpPr>
            <a:spLocks noGrp="1"/>
          </p:cNvSpPr>
          <p:nvPr>
            <p:ph type="dt" sz="half" idx="10"/>
          </p:nvPr>
        </p:nvSpPr>
        <p:spPr/>
        <p:txBody>
          <a:bodyPr/>
          <a:lstStyle/>
          <a:p>
            <a:fld id="{A1CD415D-777B-4E25-A833-710EC45E5F3C}" type="datetimeFigureOut">
              <a:rPr lang="en-US" smtClean="0"/>
              <a:t>5/4/2023</a:t>
            </a:fld>
            <a:endParaRPr lang="en-US"/>
          </a:p>
        </p:txBody>
      </p:sp>
      <p:sp>
        <p:nvSpPr>
          <p:cNvPr id="3" name="Footer Placeholder 2">
            <a:extLst>
              <a:ext uri="{FF2B5EF4-FFF2-40B4-BE49-F238E27FC236}">
                <a16:creationId xmlns:a16="http://schemas.microsoft.com/office/drawing/2014/main" id="{258356F5-1C34-1B16-01A5-DC750243F5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43A60E-0FE2-16F3-D5B5-AF4023A03C8D}"/>
              </a:ext>
            </a:extLst>
          </p:cNvPr>
          <p:cNvSpPr>
            <a:spLocks noGrp="1"/>
          </p:cNvSpPr>
          <p:nvPr>
            <p:ph type="sldNum" sz="quarter" idx="12"/>
          </p:nvPr>
        </p:nvSpPr>
        <p:spPr/>
        <p:txBody>
          <a:bodyPr/>
          <a:lstStyle/>
          <a:p>
            <a:fld id="{93358566-85F4-4DA4-BD5F-AA5BBAB136BB}" type="slidenum">
              <a:rPr lang="en-US" smtClean="0"/>
              <a:t>‹#›</a:t>
            </a:fld>
            <a:endParaRPr lang="en-US"/>
          </a:p>
        </p:txBody>
      </p:sp>
    </p:spTree>
    <p:extLst>
      <p:ext uri="{BB962C8B-B14F-4D97-AF65-F5344CB8AC3E}">
        <p14:creationId xmlns:p14="http://schemas.microsoft.com/office/powerpoint/2010/main" val="2700880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8C44A-5FB7-3E30-8C2D-3CCC50ABAF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53A9B5-E2FB-BA67-8A26-95D94E5280C0}"/>
              </a:ext>
            </a:extLst>
          </p:cNvPr>
          <p:cNvSpPr>
            <a:spLocks noGrp="1"/>
          </p:cNvSpPr>
          <p:nvPr>
            <p:ph type="dt" sz="half" idx="10"/>
          </p:nvPr>
        </p:nvSpPr>
        <p:spPr/>
        <p:txBody>
          <a:bodyPr/>
          <a:lstStyle/>
          <a:p>
            <a:fld id="{A1CD415D-777B-4E25-A833-710EC45E5F3C}" type="datetimeFigureOut">
              <a:rPr lang="en-US" smtClean="0"/>
              <a:t>5/4/2023</a:t>
            </a:fld>
            <a:endParaRPr lang="en-US"/>
          </a:p>
        </p:txBody>
      </p:sp>
      <p:sp>
        <p:nvSpPr>
          <p:cNvPr id="4" name="Footer Placeholder 3">
            <a:extLst>
              <a:ext uri="{FF2B5EF4-FFF2-40B4-BE49-F238E27FC236}">
                <a16:creationId xmlns:a16="http://schemas.microsoft.com/office/drawing/2014/main" id="{25F99D41-B6B4-C8C1-AD6A-A22A20B743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C7E89A-8D4B-DAF5-7A3A-79324D7B94F6}"/>
              </a:ext>
            </a:extLst>
          </p:cNvPr>
          <p:cNvSpPr>
            <a:spLocks noGrp="1"/>
          </p:cNvSpPr>
          <p:nvPr>
            <p:ph type="sldNum" sz="quarter" idx="12"/>
          </p:nvPr>
        </p:nvSpPr>
        <p:spPr/>
        <p:txBody>
          <a:bodyPr/>
          <a:lstStyle/>
          <a:p>
            <a:fld id="{93358566-85F4-4DA4-BD5F-AA5BBAB136BB}" type="slidenum">
              <a:rPr lang="en-US" smtClean="0"/>
              <a:t>‹#›</a:t>
            </a:fld>
            <a:endParaRPr lang="en-US"/>
          </a:p>
        </p:txBody>
      </p:sp>
    </p:spTree>
    <p:extLst>
      <p:ext uri="{BB962C8B-B14F-4D97-AF65-F5344CB8AC3E}">
        <p14:creationId xmlns:p14="http://schemas.microsoft.com/office/powerpoint/2010/main" val="117743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Blank">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067320D5-0CB9-41B6-9354-2210D73526CF}"/>
              </a:ext>
            </a:extLst>
          </p:cNvPr>
          <p:cNvSpPr>
            <a:spLocks noGrp="1"/>
          </p:cNvSpPr>
          <p:nvPr>
            <p:ph type="body" sz="quarter" idx="10"/>
          </p:nvPr>
        </p:nvSpPr>
        <p:spPr>
          <a:xfrm>
            <a:off x="382921" y="2849125"/>
            <a:ext cx="5390651" cy="405111"/>
          </a:xfrm>
        </p:spPr>
        <p:txBody>
          <a:bodyPr vert="horz" wrap="square" lIns="0" tIns="17145" rIns="0" bIns="0" rtlCol="0">
            <a:spAutoFit/>
          </a:bodyPr>
          <a:lstStyle>
            <a:lvl1pPr>
              <a:defRPr lang="en-US" dirty="0"/>
            </a:lvl1pPr>
          </a:lstStyle>
          <a:p>
            <a:pPr lvl="0"/>
            <a:r>
              <a:rPr lang="en-US"/>
              <a:t>Click to edit Master text styles</a:t>
            </a:r>
          </a:p>
        </p:txBody>
      </p:sp>
      <p:sp>
        <p:nvSpPr>
          <p:cNvPr id="7" name="Text Placeholder 6">
            <a:extLst>
              <a:ext uri="{FF2B5EF4-FFF2-40B4-BE49-F238E27FC236}">
                <a16:creationId xmlns:a16="http://schemas.microsoft.com/office/drawing/2014/main" id="{78296991-5E47-4675-8849-AE0B479D595D}"/>
              </a:ext>
            </a:extLst>
          </p:cNvPr>
          <p:cNvSpPr>
            <a:spLocks noGrp="1"/>
          </p:cNvSpPr>
          <p:nvPr>
            <p:ph type="body" sz="quarter" idx="11" hasCustomPrompt="1"/>
          </p:nvPr>
        </p:nvSpPr>
        <p:spPr>
          <a:xfrm>
            <a:off x="374984" y="5819827"/>
            <a:ext cx="1775480" cy="184602"/>
          </a:xfrm>
        </p:spPr>
        <p:txBody>
          <a:bodyPr vert="horz" wrap="square" lIns="0" tIns="0" rIns="0" bIns="0" rtlCol="0">
            <a:spAutoFit/>
          </a:bodyPr>
          <a:lstStyle>
            <a:lvl1pPr>
              <a:defRPr lang="en-US" sz="1333" dirty="0">
                <a:solidFill>
                  <a:schemeClr val="bg1"/>
                </a:solidFill>
              </a:defRPr>
            </a:lvl1pPr>
          </a:lstStyle>
          <a:p>
            <a:pPr lvl="0" algn="l" defTabSz="1219140" rtl="0" latinLnBrk="0"/>
            <a:r>
              <a:rPr lang="en-US"/>
              <a:t>Date</a:t>
            </a:r>
          </a:p>
        </p:txBody>
      </p:sp>
      <p:sp>
        <p:nvSpPr>
          <p:cNvPr id="2" name="Title 1">
            <a:extLst>
              <a:ext uri="{FF2B5EF4-FFF2-40B4-BE49-F238E27FC236}">
                <a16:creationId xmlns:a16="http://schemas.microsoft.com/office/drawing/2014/main" id="{34F663E7-DDD3-4F24-A90C-F400525241B0}"/>
              </a:ext>
            </a:extLst>
          </p:cNvPr>
          <p:cNvSpPr>
            <a:spLocks noGrp="1"/>
          </p:cNvSpPr>
          <p:nvPr>
            <p:ph type="title"/>
          </p:nvPr>
        </p:nvSpPr>
        <p:spPr>
          <a:xfrm>
            <a:off x="374985" y="1340657"/>
            <a:ext cx="5390651" cy="1230978"/>
          </a:xfrm>
        </p:spPr>
        <p:txBody>
          <a:bodyPr vert="horz" wrap="square" lIns="0" tIns="12065" rIns="0" bIns="0" rtlCol="0">
            <a:spAutoFit/>
          </a:bodyPr>
          <a:lstStyle>
            <a:lvl1pPr>
              <a:defRPr lang="en-US" dirty="0"/>
            </a:lvl1pPr>
          </a:lstStyle>
          <a:p>
            <a:pPr lvl="0"/>
            <a:r>
              <a:rPr lang="en-US"/>
              <a:t>Click to edit Master title style</a:t>
            </a:r>
          </a:p>
        </p:txBody>
      </p:sp>
    </p:spTree>
    <p:extLst>
      <p:ext uri="{BB962C8B-B14F-4D97-AF65-F5344CB8AC3E}">
        <p14:creationId xmlns:p14="http://schemas.microsoft.com/office/powerpoint/2010/main" val="1685304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383145" y="1119911"/>
            <a:ext cx="11430316" cy="4350712"/>
          </a:xfrm>
        </p:spPr>
        <p:txBody>
          <a:bodyPr vert="horz" lIns="0" tIns="45720" rIns="0" bIns="45720" rtlCol="0">
            <a:normAutofit/>
          </a:bodyPr>
          <a:lstStyle>
            <a:lvl1pPr>
              <a:defRPr lang="en-US" dirty="0"/>
            </a:lvl1pPr>
            <a:lvl2pPr>
              <a:defRPr lang="en-US" dirty="0"/>
            </a:lvl2pPr>
            <a:lvl3pPr>
              <a:defRPr lang="en-US" dirty="0"/>
            </a:lvl3pPr>
            <a:lvl4pPr>
              <a:defRPr lang="en-US" dirty="0"/>
            </a:lvl4pPr>
            <a:lvl5pPr>
              <a:defRPr lang="en-US" dirty="0"/>
            </a:lvl5pPr>
          </a:lstStyle>
          <a:p>
            <a:pPr marL="228589" lvl="0" indent="-228589">
              <a:buClr>
                <a:srgbClr val="F03782"/>
              </a:buClr>
            </a:pPr>
            <a:r>
              <a:rPr lang="en-US"/>
              <a:t>Click to edit Master text styles</a:t>
            </a:r>
          </a:p>
          <a:p>
            <a:pPr marL="228589" lvl="1" indent="-228589">
              <a:buClr>
                <a:srgbClr val="F03782"/>
              </a:buClr>
            </a:pPr>
            <a:r>
              <a:rPr lang="en-US"/>
              <a:t>Second level</a:t>
            </a:r>
          </a:p>
          <a:p>
            <a:pPr marL="228589" lvl="2" indent="-228589">
              <a:buClr>
                <a:srgbClr val="F03782"/>
              </a:buClr>
            </a:pPr>
            <a:r>
              <a:rPr lang="en-US"/>
              <a:t>Third level</a:t>
            </a:r>
          </a:p>
          <a:p>
            <a:pPr marL="228589" lvl="3" indent="-228589">
              <a:buClr>
                <a:srgbClr val="F03782"/>
              </a:buClr>
            </a:pPr>
            <a:r>
              <a:rPr lang="en-US"/>
              <a:t>Fourth level</a:t>
            </a:r>
          </a:p>
          <a:p>
            <a:pPr marL="228589" lvl="4" indent="-228589">
              <a:buClr>
                <a:srgbClr val="F03782"/>
              </a:buClr>
            </a:pPr>
            <a:r>
              <a:rPr lang="en-US"/>
              <a:t>Fifth level</a:t>
            </a:r>
          </a:p>
        </p:txBody>
      </p:sp>
      <p:sp>
        <p:nvSpPr>
          <p:cNvPr id="4" name="Footer Placeholder 3">
            <a:extLst>
              <a:ext uri="{FF2B5EF4-FFF2-40B4-BE49-F238E27FC236}">
                <a16:creationId xmlns:a16="http://schemas.microsoft.com/office/drawing/2014/main" id="{36FD4E52-5098-4AC2-91CF-F352A63268E8}"/>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766368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D8D87-8B94-4E76-9CDA-6586738B099F}"/>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24D5C33-AE96-4EA1-B2BB-AAA290AC8AAD}"/>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659319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550AEC-3A88-47B0-9049-F10815084BA7}"/>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99333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BA29-C8B7-4C4E-8C81-C755665237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72271-086E-4FC1-9362-D725AEF5AD6C}"/>
              </a:ext>
            </a:extLst>
          </p:cNvPr>
          <p:cNvSpPr>
            <a:spLocks noGrp="1"/>
          </p:cNvSpPr>
          <p:nvPr>
            <p:ph idx="1"/>
          </p:nvPr>
        </p:nvSpPr>
        <p:spPr>
          <a:xfrm>
            <a:off x="391553" y="1119911"/>
            <a:ext cx="11430316" cy="4350712"/>
          </a:xfrm>
        </p:spPr>
        <p:txBody>
          <a:bodyPr vert="horz" lIns="0" tIns="45720" rIns="0" bIns="45720" rtlCol="0">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US" dirty="0">
                <a:solidFill>
                  <a:schemeClr val="bg1"/>
                </a:solidFill>
              </a:defRPr>
            </a:lvl5pPr>
          </a:lstStyle>
          <a:p>
            <a:pPr marL="228589" lvl="0" indent="-228589">
              <a:buClr>
                <a:srgbClr val="F03782"/>
              </a:buClr>
            </a:pPr>
            <a:r>
              <a:rPr lang="en-US"/>
              <a:t>Click to edit Master text styles</a:t>
            </a:r>
          </a:p>
          <a:p>
            <a:pPr marL="228589" lvl="1" indent="-228589">
              <a:buClr>
                <a:srgbClr val="F03782"/>
              </a:buClr>
            </a:pPr>
            <a:r>
              <a:rPr lang="en-US"/>
              <a:t>Second level</a:t>
            </a:r>
          </a:p>
          <a:p>
            <a:pPr marL="228589" lvl="2" indent="-228589">
              <a:buClr>
                <a:srgbClr val="F03782"/>
              </a:buClr>
            </a:pPr>
            <a:r>
              <a:rPr lang="en-US"/>
              <a:t>Third level</a:t>
            </a:r>
          </a:p>
          <a:p>
            <a:pPr marL="228589" lvl="3" indent="-228589">
              <a:buClr>
                <a:srgbClr val="F03782"/>
              </a:buClr>
            </a:pPr>
            <a:r>
              <a:rPr lang="en-US"/>
              <a:t>Fourth level</a:t>
            </a:r>
          </a:p>
          <a:p>
            <a:pPr marL="228589" lvl="4" indent="-228589">
              <a:buClr>
                <a:srgbClr val="F03782"/>
              </a:buClr>
            </a:pPr>
            <a:r>
              <a:rPr lang="en-US"/>
              <a:t>Fifth level</a:t>
            </a:r>
          </a:p>
        </p:txBody>
      </p:sp>
      <p:sp>
        <p:nvSpPr>
          <p:cNvPr id="4" name="Footer Placeholder 3">
            <a:extLst>
              <a:ext uri="{FF2B5EF4-FFF2-40B4-BE49-F238E27FC236}">
                <a16:creationId xmlns:a16="http://schemas.microsoft.com/office/drawing/2014/main" id="{3F68B9B5-A5A2-472B-9770-3F91BF51BDC2}"/>
              </a:ext>
            </a:extLst>
          </p:cNvPr>
          <p:cNvSpPr>
            <a:spLocks noGrp="1"/>
          </p:cNvSpPr>
          <p:nvPr>
            <p:ph type="ftr" sz="quarter" idx="10"/>
          </p:nvPr>
        </p:nvSpPr>
        <p:spPr/>
        <p:txBody>
          <a:bodyPr/>
          <a:lstStyle/>
          <a:p>
            <a:r>
              <a:rPr lang="en-US"/>
              <a:t>TCS Public</a:t>
            </a:r>
          </a:p>
        </p:txBody>
      </p:sp>
    </p:spTree>
    <p:extLst>
      <p:ext uri="{BB962C8B-B14F-4D97-AF65-F5344CB8AC3E}">
        <p14:creationId xmlns:p14="http://schemas.microsoft.com/office/powerpoint/2010/main" val="83885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10.xml"/><Relationship Id="rId1" Type="http://schemas.openxmlformats.org/officeDocument/2006/relationships/slideLayout" Target="../slideLayouts/slideLayout19.xml"/><Relationship Id="rId4" Type="http://schemas.openxmlformats.org/officeDocument/2006/relationships/image" Target="../media/image4.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20.xml"/><Relationship Id="rId4" Type="http://schemas.openxmlformats.org/officeDocument/2006/relationships/image" Target="../media/image7.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12.xml"/><Relationship Id="rId1" Type="http://schemas.openxmlformats.org/officeDocument/2006/relationships/slideLayout" Target="../slideLayouts/slideLayout21.xml"/><Relationship Id="rId4" Type="http://schemas.openxmlformats.org/officeDocument/2006/relationships/image" Target="../media/image4.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3.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23.xml"/><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24.xml"/><Relationship Id="rId4" Type="http://schemas.openxmlformats.org/officeDocument/2006/relationships/image" Target="../media/image4.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26.xml"/><Relationship Id="rId4" Type="http://schemas.openxmlformats.org/officeDocument/2006/relationships/image" Target="../media/image4.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4.xml"/><Relationship Id="rId4" Type="http://schemas.openxmlformats.org/officeDocument/2006/relationships/image" Target="../media/image4.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1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8.xml"/><Relationship Id="rId1" Type="http://schemas.openxmlformats.org/officeDocument/2006/relationships/slideLayout" Target="../slideLayouts/slideLayout17.xml"/><Relationship Id="rId4" Type="http://schemas.openxmlformats.org/officeDocument/2006/relationships/image" Target="../media/image4.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8.xml"/><Relationship Id="rId4"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21C51A-D30E-47C1-9670-6055DB7D44A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2" name="Picture 11">
            <a:extLst>
              <a:ext uri="{FF2B5EF4-FFF2-40B4-BE49-F238E27FC236}">
                <a16:creationId xmlns:a16="http://schemas.microsoft.com/office/drawing/2014/main" id="{451E919B-E696-474C-AA07-FFE4F9C83F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482600"/>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680AE96-774B-4DE7-86B4-1BDFFB94492C}"/>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007033383"/>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0" r:id="rId5"/>
  </p:sldLayoutIdLst>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03782"/>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9D4E00-4BD2-409C-9A81-C436469738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94759" y="628637"/>
            <a:ext cx="1714773" cy="194961"/>
          </a:xfrm>
          <a:prstGeom prst="rect">
            <a:avLst/>
          </a:prstGeom>
        </p:spPr>
      </p:pic>
      <p:pic>
        <p:nvPicPr>
          <p:cNvPr id="13" name="Picture 12">
            <a:extLst>
              <a:ext uri="{FF2B5EF4-FFF2-40B4-BE49-F238E27FC236}">
                <a16:creationId xmlns:a16="http://schemas.microsoft.com/office/drawing/2014/main" id="{B2F29720-E807-4F03-BF87-DC316D7B9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D658633-6D6D-44D8-8C99-5E9BDC73E9D2}"/>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360993286"/>
      </p:ext>
    </p:extLst>
  </p:cSld>
  <p:clrMap bg1="dk1" tx1="lt1" bg2="dk2" tx2="lt2" accent1="accent1" accent2="accent2" accent3="accent3" accent4="accent4" accent5="accent5" accent6="accent6" hlink="hlink" folHlink="folHlink"/>
  <p:sldLayoutIdLst>
    <p:sldLayoutId id="2147483688" r:id="rId1"/>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EB5000"/>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2D86E8A-BE8C-4B05-A698-A52C2A757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pic>
        <p:nvPicPr>
          <p:cNvPr id="10" name="Picture 9">
            <a:extLst>
              <a:ext uri="{FF2B5EF4-FFF2-40B4-BE49-F238E27FC236}">
                <a16:creationId xmlns:a16="http://schemas.microsoft.com/office/drawing/2014/main" id="{37F37DB7-663C-470F-9CB4-4F3F7B4CBD8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94759" y="628637"/>
            <a:ext cx="1714773" cy="194961"/>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4B5D5B0-0CC3-4E22-9E44-EAFBFF08F5D8}"/>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2320604333"/>
      </p:ext>
    </p:extLst>
  </p:cSld>
  <p:clrMap bg1="dk1" tx1="lt1" bg2="dk2" tx2="lt2" accent1="accent1" accent2="accent2" accent3="accent3" accent4="accent4" accent5="accent5" accent6="accent6" hlink="hlink" folHlink="folHlink"/>
  <p:sldLayoutIdLst>
    <p:sldLayoutId id="2147483690" r:id="rId1"/>
  </p:sldLayoutIdLst>
  <p:hf sldNum="0" hdr="0" dt="0"/>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EB5000"/>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91052B0-DE8E-4216-8996-46C2F9349D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94759" y="628637"/>
            <a:ext cx="1714773" cy="194961"/>
          </a:xfrm>
          <a:prstGeom prst="rect">
            <a:avLst/>
          </a:prstGeom>
        </p:spPr>
      </p:pic>
      <p:pic>
        <p:nvPicPr>
          <p:cNvPr id="12" name="Picture 11">
            <a:extLst>
              <a:ext uri="{FF2B5EF4-FFF2-40B4-BE49-F238E27FC236}">
                <a16:creationId xmlns:a16="http://schemas.microsoft.com/office/drawing/2014/main" id="{B604EAF1-5B1A-4DD5-8314-BB3B033864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5F93A9-FD76-45A2-9334-CAF1C29005FB}"/>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08567243"/>
      </p:ext>
    </p:extLst>
  </p:cSld>
  <p:clrMap bg1="dk1" tx1="lt1" bg2="dk2" tx2="lt2" accent1="accent1" accent2="accent2" accent3="accent3" accent4="accent4" accent5="accent5" accent6="accent6" hlink="hlink" folHlink="folHlink"/>
  <p:sldLayoutIdLst>
    <p:sldLayoutId id="2147483692" r:id="rId1"/>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FE600"/>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4">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5F79EB5-C5E7-4D43-860C-E4E921366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8213" y="628637"/>
            <a:ext cx="1727868" cy="194961"/>
          </a:xfrm>
          <a:prstGeom prst="rect">
            <a:avLst/>
          </a:prstGeom>
        </p:spPr>
      </p:pic>
      <p:pic>
        <p:nvPicPr>
          <p:cNvPr id="12" name="Picture 11">
            <a:extLst>
              <a:ext uri="{FF2B5EF4-FFF2-40B4-BE49-F238E27FC236}">
                <a16:creationId xmlns:a16="http://schemas.microsoft.com/office/drawing/2014/main" id="{D9B374B4-8D6A-45A3-B880-CCF69D0F1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655783C-EC89-4C24-ADBE-674BB772B740}"/>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922923647"/>
      </p:ext>
    </p:extLst>
  </p:cSld>
  <p:clrMap bg1="dk1" tx1="lt1" bg2="dk2" tx2="lt2" accent1="accent1" accent2="accent2" accent3="accent3" accent4="accent4" accent5="accent5" accent6="accent6" hlink="hlink" folHlink="folHlink"/>
  <p:sldLayoutIdLst>
    <p:sldLayoutId id="2147483694" r:id="rId1"/>
  </p:sldLayoutIdLst>
  <p:hf sldNum="0" hdr="0" dt="0"/>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03782"/>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7200A06-61A3-4F50-9712-5FFBC9AC18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3" name="Picture 12">
            <a:extLst>
              <a:ext uri="{FF2B5EF4-FFF2-40B4-BE49-F238E27FC236}">
                <a16:creationId xmlns:a16="http://schemas.microsoft.com/office/drawing/2014/main" id="{6A0572CD-FC57-470B-9FC6-2C11A1FE3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9" name="Straight Connector 8">
            <a:extLst>
              <a:ext uri="{FF2B5EF4-FFF2-40B4-BE49-F238E27FC236}">
                <a16:creationId xmlns:a16="http://schemas.microsoft.com/office/drawing/2014/main" id="{50A67E4F-0D39-4077-8CF1-54BBED184DFE}"/>
              </a:ext>
            </a:extLst>
          </p:cNvPr>
          <p:cNvCxnSpPr>
            <a:cxnSpLocks/>
          </p:cNvCxnSpPr>
          <p:nvPr/>
        </p:nvCxnSpPr>
        <p:spPr>
          <a:xfrm>
            <a:off x="121439" y="364669"/>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DA2D2F-D423-4383-8469-C063717B220A}"/>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3248168939"/>
      </p:ext>
    </p:extLst>
  </p:cSld>
  <p:clrMap bg1="dk1" tx1="lt1" bg2="dk2" tx2="lt2" accent1="accent1" accent2="accent2" accent3="accent3" accent4="accent4" accent5="accent5" accent6="accent6" hlink="hlink" folHlink="folHlink"/>
  <p:sldLayoutIdLst>
    <p:sldLayoutId id="2147483696" r:id="rId1"/>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03782"/>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49B054-3B7F-4ADA-91DF-595F19B61E6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2" name="Picture 11">
            <a:extLst>
              <a:ext uri="{FF2B5EF4-FFF2-40B4-BE49-F238E27FC236}">
                <a16:creationId xmlns:a16="http://schemas.microsoft.com/office/drawing/2014/main" id="{BBD0D79E-89D9-4487-880C-642330A22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370415" y="2970351"/>
            <a:ext cx="3533967" cy="914866"/>
          </a:xfrm>
          <a:prstGeom prst="rect">
            <a:avLst/>
          </a:prstGeom>
        </p:spPr>
        <p:txBody>
          <a:bodyPr vert="horz" wrap="square" lIns="0" tIns="12065" rIns="0" bIns="0" rtlCol="0" anchor="ctr">
            <a:spAutoFit/>
          </a:bodyPr>
          <a:lstStyle/>
          <a:p>
            <a:pPr marL="7701" lvl="0">
              <a:lnSpc>
                <a:spcPct val="100000"/>
              </a:lnSpc>
              <a:spcBef>
                <a:spcPts val="57"/>
              </a:spcBef>
            </a:pPr>
            <a:r>
              <a:rPr lang="en-US"/>
              <a:t>Click to edit Master title style</a:t>
            </a:r>
          </a:p>
        </p:txBody>
      </p:sp>
      <p:sp>
        <p:nvSpPr>
          <p:cNvPr id="24" name="Rectangle 23">
            <a:extLst>
              <a:ext uri="{FF2B5EF4-FFF2-40B4-BE49-F238E27FC236}">
                <a16:creationId xmlns:a16="http://schemas.microsoft.com/office/drawing/2014/main" id="{1F78DDE3-78FB-4531-854D-726091AFA42C}"/>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5" name="Straight Connector 24">
            <a:extLst>
              <a:ext uri="{FF2B5EF4-FFF2-40B4-BE49-F238E27FC236}">
                <a16:creationId xmlns:a16="http://schemas.microsoft.com/office/drawing/2014/main" id="{4B3927B1-9CB9-402E-896D-8BE314545D54}"/>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7ABFE8C-A50A-4971-91AC-6819F819E9CF}"/>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8" name="TextBox 7">
            <a:extLst>
              <a:ext uri="{FF2B5EF4-FFF2-40B4-BE49-F238E27FC236}">
                <a16:creationId xmlns:a16="http://schemas.microsoft.com/office/drawing/2014/main" id="{AC4543C3-CBC8-4264-A3FB-72274126B64B}"/>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Tree>
    <p:extLst>
      <p:ext uri="{BB962C8B-B14F-4D97-AF65-F5344CB8AC3E}">
        <p14:creationId xmlns:p14="http://schemas.microsoft.com/office/powerpoint/2010/main" val="716194753"/>
      </p:ext>
    </p:extLst>
  </p:cSld>
  <p:clrMap bg1="dk1" tx1="lt1" bg2="dk2" tx2="lt2" accent1="accent1" accent2="accent2" accent3="accent3" accent4="accent4" accent5="accent5" accent6="accent6" hlink="hlink" folHlink="folHlink"/>
  <p:sldLayoutIdLst>
    <p:sldLayoutId id="2147483698" r:id="rId1"/>
  </p:sldLayoutIdLst>
  <p:hf sldNum="0" hdr="0" dt="0"/>
  <p:txStyles>
    <p:titleStyle>
      <a:lvl1pPr eaLnBrk="1" hangingPunct="1">
        <a:defRPr lang="en-US" sz="2933" b="0" kern="0" baseline="0" dirty="0">
          <a:solidFill>
            <a:schemeClr val="tx1"/>
          </a:solidFill>
          <a:latin typeface="+mj-lt"/>
          <a:ea typeface="+mj-ea"/>
          <a:cs typeface="+mj-cs"/>
        </a:defRPr>
      </a:lvl1pPr>
    </p:titleStyle>
    <p:bodyStyle>
      <a:lvl1pPr marL="228589"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4" pos="5585">
          <p15:clr>
            <a:srgbClr val="F26B43"/>
          </p15:clr>
        </p15:guide>
        <p15:guide id="6" orient="horz" pos="2946">
          <p15:clr>
            <a:srgbClr val="F26B43"/>
          </p15:clr>
        </p15:guide>
        <p15:guide id="7" orient="horz" pos="365">
          <p15:clr>
            <a:srgbClr val="F26B43"/>
          </p15:clr>
        </p15:guide>
        <p15:guide id="8" pos="183">
          <p15:clr>
            <a:srgbClr val="F26B43"/>
          </p15:clr>
        </p15:guide>
      </p15:sldGuideLst>
    </p:ext>
  </p:extLst>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B7850B1-FEC6-4190-9E1D-91B71659187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0" name="Picture 9">
            <a:extLst>
              <a:ext uri="{FF2B5EF4-FFF2-40B4-BE49-F238E27FC236}">
                <a16:creationId xmlns:a16="http://schemas.microsoft.com/office/drawing/2014/main" id="{1A6F7EA8-4DE6-4DEB-B7E9-67F3BF828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sp>
        <p:nvSpPr>
          <p:cNvPr id="11" name="Title Placeholder 9">
            <a:extLst>
              <a:ext uri="{FF2B5EF4-FFF2-40B4-BE49-F238E27FC236}">
                <a16:creationId xmlns:a16="http://schemas.microsoft.com/office/drawing/2014/main" id="{F769BDF2-B585-4AB7-958C-D2ADA7FF16A9}"/>
              </a:ext>
            </a:extLst>
          </p:cNvPr>
          <p:cNvSpPr>
            <a:spLocks noGrp="1"/>
          </p:cNvSpPr>
          <p:nvPr>
            <p:ph type="title"/>
          </p:nvPr>
        </p:nvSpPr>
        <p:spPr>
          <a:xfrm>
            <a:off x="370415" y="2970351"/>
            <a:ext cx="3533967" cy="914866"/>
          </a:xfrm>
          <a:prstGeom prst="rect">
            <a:avLst/>
          </a:prstGeom>
        </p:spPr>
        <p:txBody>
          <a:bodyPr vert="horz" wrap="square" lIns="0" tIns="12065" rIns="0" bIns="0" rtlCol="0" anchor="ctr">
            <a:spAutoFit/>
          </a:bodyPr>
          <a:lstStyle/>
          <a:p>
            <a:pPr marL="7701" lvl="0">
              <a:lnSpc>
                <a:spcPct val="100000"/>
              </a:lnSpc>
              <a:spcBef>
                <a:spcPts val="57"/>
              </a:spcBef>
            </a:pPr>
            <a:r>
              <a:rPr lang="en-US"/>
              <a:t>Click to edit Master title style</a:t>
            </a:r>
          </a:p>
        </p:txBody>
      </p:sp>
      <p:sp>
        <p:nvSpPr>
          <p:cNvPr id="21" name="Rectangle 20">
            <a:extLst>
              <a:ext uri="{FF2B5EF4-FFF2-40B4-BE49-F238E27FC236}">
                <a16:creationId xmlns:a16="http://schemas.microsoft.com/office/drawing/2014/main" id="{E0B9DA35-B4B7-4F5C-BAC0-CB984199A9C9}"/>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2" name="Straight Connector 21">
            <a:extLst>
              <a:ext uri="{FF2B5EF4-FFF2-40B4-BE49-F238E27FC236}">
                <a16:creationId xmlns:a16="http://schemas.microsoft.com/office/drawing/2014/main" id="{5D0BB522-967A-41B2-A930-0C30DF4752A0}"/>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B6A6AD-97D0-4CB6-A7D4-ACF8F72EB68A}"/>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23" name="Rectangle 22">
            <a:extLst>
              <a:ext uri="{FF2B5EF4-FFF2-40B4-BE49-F238E27FC236}">
                <a16:creationId xmlns:a16="http://schemas.microsoft.com/office/drawing/2014/main" id="{A605F961-CC4E-4384-AC5D-2624BE72A728}"/>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710862898"/>
      </p:ext>
    </p:extLst>
  </p:cSld>
  <p:clrMap bg1="dk1" tx1="lt1" bg2="dk2" tx2="lt2" accent1="accent1" accent2="accent2" accent3="accent3" accent4="accent4" accent5="accent5" accent6="accent6" hlink="hlink" folHlink="folHlink"/>
  <p:sldLayoutIdLst>
    <p:sldLayoutId id="2147483700" r:id="rId1"/>
  </p:sldLayoutIdLst>
  <p:hf sldNum="0" hdr="0" dt="0"/>
  <p:txStyles>
    <p:titleStyle>
      <a:lvl1pPr eaLnBrk="1" hangingPunct="1">
        <a:defRPr lang="en-US" sz="2933" b="0" kern="0" baseline="0" dirty="0">
          <a:solidFill>
            <a:schemeClr val="bg1">
              <a:lumMod val="75000"/>
              <a:lumOff val="25000"/>
            </a:schemeClr>
          </a:solidFill>
          <a:latin typeface="+mj-lt"/>
          <a:ea typeface="+mj-ea"/>
          <a:cs typeface="+mj-cs"/>
        </a:defRPr>
      </a:lvl1pPr>
    </p:titleStyle>
    <p:bodyStyle>
      <a:lvl1pPr marL="228589"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4" pos="5585">
          <p15:clr>
            <a:srgbClr val="F26B43"/>
          </p15:clr>
        </p15:guide>
        <p15:guide id="6" orient="horz" pos="2946">
          <p15:clr>
            <a:srgbClr val="F26B43"/>
          </p15:clr>
        </p15:guide>
        <p15:guide id="7" orient="horz" pos="365">
          <p15:clr>
            <a:srgbClr val="F26B43"/>
          </p15:clr>
        </p15:guide>
        <p15:guide id="8" pos="183">
          <p15:clr>
            <a:srgbClr val="F26B43"/>
          </p15:clr>
        </p15:guide>
      </p15:sldGuideLst>
    </p:ext>
  </p:extLst>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36AAC98-52F9-4D48-96BE-881645C34D9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2" name="Picture 11">
            <a:extLst>
              <a:ext uri="{FF2B5EF4-FFF2-40B4-BE49-F238E27FC236}">
                <a16:creationId xmlns:a16="http://schemas.microsoft.com/office/drawing/2014/main" id="{C43E3F2A-CAF3-4982-AE02-01A90D26A5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6" name="object 5">
            <a:extLst>
              <a:ext uri="{FF2B5EF4-FFF2-40B4-BE49-F238E27FC236}">
                <a16:creationId xmlns:a16="http://schemas.microsoft.com/office/drawing/2014/main" id="{74410556-AECD-477E-9D5D-0E7CFB7B1F94}"/>
              </a:ext>
            </a:extLst>
          </p:cNvPr>
          <p:cNvSpPr txBox="1"/>
          <p:nvPr/>
        </p:nvSpPr>
        <p:spPr>
          <a:xfrm>
            <a:off x="389271"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a:solidFill>
                  <a:srgbClr val="F03782"/>
                </a:solidFill>
                <a:latin typeface="Calibri"/>
                <a:cs typeface="Calibri"/>
              </a:rPr>
              <a:t>Copyright</a:t>
            </a:r>
            <a:r>
              <a:rPr sz="933" b="0" spc="-9">
                <a:solidFill>
                  <a:srgbClr val="F03782"/>
                </a:solidFill>
                <a:latin typeface="Calibri"/>
                <a:cs typeface="Calibri"/>
              </a:rPr>
              <a:t> </a:t>
            </a:r>
            <a:r>
              <a:rPr sz="933" b="0">
                <a:solidFill>
                  <a:srgbClr val="F03782"/>
                </a:solidFill>
                <a:latin typeface="Calibri"/>
                <a:cs typeface="Calibri"/>
              </a:rPr>
              <a:t>©</a:t>
            </a:r>
            <a:r>
              <a:rPr sz="933" b="0" spc="-9">
                <a:solidFill>
                  <a:srgbClr val="F03782"/>
                </a:solidFill>
                <a:latin typeface="Calibri"/>
                <a:cs typeface="Calibri"/>
              </a:rPr>
              <a:t> </a:t>
            </a:r>
            <a:r>
              <a:rPr sz="933" b="0">
                <a:solidFill>
                  <a:srgbClr val="F03782"/>
                </a:solidFill>
                <a:latin typeface="Calibri"/>
                <a:cs typeface="Calibri"/>
              </a:rPr>
              <a:t>2021</a:t>
            </a:r>
            <a:r>
              <a:rPr sz="933" b="0" spc="-3">
                <a:solidFill>
                  <a:srgbClr val="F03782"/>
                </a:solidFill>
                <a:latin typeface="Calibri"/>
                <a:cs typeface="Calibri"/>
              </a:rPr>
              <a:t> Tata</a:t>
            </a:r>
            <a:r>
              <a:rPr sz="933" b="0" spc="-9">
                <a:solidFill>
                  <a:srgbClr val="F03782"/>
                </a:solidFill>
                <a:latin typeface="Calibri"/>
                <a:cs typeface="Calibri"/>
              </a:rPr>
              <a:t> </a:t>
            </a:r>
            <a:r>
              <a:rPr sz="933" b="0" spc="-3">
                <a:solidFill>
                  <a:srgbClr val="F03782"/>
                </a:solidFill>
                <a:latin typeface="Calibri"/>
                <a:cs typeface="Calibri"/>
              </a:rPr>
              <a:t>Consultancy</a:t>
            </a:r>
            <a:r>
              <a:rPr sz="933" b="0" spc="-9">
                <a:solidFill>
                  <a:srgbClr val="F03782"/>
                </a:solidFill>
                <a:latin typeface="Calibri"/>
                <a:cs typeface="Calibri"/>
              </a:rPr>
              <a:t> </a:t>
            </a:r>
            <a:r>
              <a:rPr sz="933" b="0" spc="-3">
                <a:solidFill>
                  <a:srgbClr val="F03782"/>
                </a:solidFill>
                <a:latin typeface="Calibri"/>
                <a:cs typeface="Calibri"/>
              </a:rPr>
              <a:t>Services Limited</a:t>
            </a:r>
            <a:endParaRPr sz="933" b="0">
              <a:latin typeface="Calibri"/>
              <a:cs typeface="Calibri"/>
            </a:endParaRPr>
          </a:p>
        </p:txBody>
      </p:sp>
      <p:sp>
        <p:nvSpPr>
          <p:cNvPr id="2" name="Rectangle 1">
            <a:extLst>
              <a:ext uri="{FF2B5EF4-FFF2-40B4-BE49-F238E27FC236}">
                <a16:creationId xmlns:a16="http://schemas.microsoft.com/office/drawing/2014/main" id="{4D510DAE-FE0C-485A-9F10-990CA43C7E12}"/>
              </a:ext>
            </a:extLst>
          </p:cNvPr>
          <p:cNvSpPr/>
          <p:nvPr/>
        </p:nvSpPr>
        <p:spPr>
          <a:xfrm>
            <a:off x="389463" y="3193989"/>
            <a:ext cx="3533967" cy="467586"/>
          </a:xfrm>
          <a:prstGeom prst="rect">
            <a:avLst/>
          </a:prstGeom>
        </p:spPr>
        <p:txBody>
          <a:bodyPr vert="horz" wrap="square" lIns="0" tIns="16087" rIns="0" bIns="0" rtlCol="0" anchor="ctr">
            <a:spAutoFit/>
          </a:bodyPr>
          <a:lstStyle/>
          <a:p>
            <a:pPr lvl="0"/>
            <a:r>
              <a:rPr lang="en-US" sz="2933" b="0" kern="0" baseline="0">
                <a:latin typeface="+mj-lt"/>
                <a:ea typeface="+mj-ea"/>
                <a:cs typeface="+mj-cs"/>
              </a:rPr>
              <a:t>Thank you</a:t>
            </a:r>
          </a:p>
        </p:txBody>
      </p:sp>
      <p:sp>
        <p:nvSpPr>
          <p:cNvPr id="25" name="Rectangle 24">
            <a:extLst>
              <a:ext uri="{FF2B5EF4-FFF2-40B4-BE49-F238E27FC236}">
                <a16:creationId xmlns:a16="http://schemas.microsoft.com/office/drawing/2014/main" id="{4E7C577D-0C53-4D14-B946-3F26D8BCD4D4}"/>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6" name="Straight Connector 25">
            <a:extLst>
              <a:ext uri="{FF2B5EF4-FFF2-40B4-BE49-F238E27FC236}">
                <a16:creationId xmlns:a16="http://schemas.microsoft.com/office/drawing/2014/main" id="{CF3C79BB-5229-4B1E-ADC5-18613CC0D4FF}"/>
              </a:ext>
            </a:extLst>
          </p:cNvPr>
          <p:cNvCxnSpPr>
            <a:cxnSpLocks/>
          </p:cNvCxnSpPr>
          <p:nvPr/>
        </p:nvCxnSpPr>
        <p:spPr>
          <a:xfrm>
            <a:off x="121439" y="482600"/>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51270EC-3ED8-491D-B304-161E037FA7EA}"/>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27" name="Rectangle 26">
            <a:extLst>
              <a:ext uri="{FF2B5EF4-FFF2-40B4-BE49-F238E27FC236}">
                <a16:creationId xmlns:a16="http://schemas.microsoft.com/office/drawing/2014/main" id="{85EB3B0B-34C6-435D-AF25-9FDE4D1DAAD1}"/>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746911450"/>
      </p:ext>
    </p:extLst>
  </p:cSld>
  <p:clrMap bg1="dk1" tx1="lt1" bg2="dk2" tx2="lt2" accent1="accent1" accent2="accent2" accent3="accent3" accent4="accent4" accent5="accent5" accent6="accent6" hlink="hlink" folHlink="folHlink"/>
  <p:sldLayoutIdLst>
    <p:sldLayoutId id="2147483702" r:id="rId1"/>
  </p:sldLayoutIdLst>
  <p:hf sldNum="0" hdr="0" dt="0"/>
  <p:txStyles>
    <p:titleStyle>
      <a:lvl1pPr eaLnBrk="1" hangingPunct="1">
        <a:defRPr lang="en-US" sz="2933" b="0" kern="0" baseline="0" dirty="0">
          <a:solidFill>
            <a:schemeClr val="tx1"/>
          </a:solidFill>
          <a:latin typeface="+mj-lt"/>
          <a:ea typeface="+mj-ea"/>
          <a:cs typeface="+mj-cs"/>
        </a:defRPr>
      </a:lvl1pPr>
    </p:titleStyle>
    <p:bodyStyle>
      <a:lvl1pPr marL="228589"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4" pos="5585">
          <p15:clr>
            <a:srgbClr val="F26B43"/>
          </p15:clr>
        </p15:guide>
        <p15:guide id="6" orient="horz" pos="2946">
          <p15:clr>
            <a:srgbClr val="F26B43"/>
          </p15:clr>
        </p15:guide>
        <p15:guide id="7" orient="horz" pos="365">
          <p15:clr>
            <a:srgbClr val="F26B43"/>
          </p15:clr>
        </p15:guide>
        <p15:guide id="8" pos="183">
          <p15:clr>
            <a:srgbClr val="F26B43"/>
          </p15:clr>
        </p15:guide>
      </p15:sldGuideLst>
    </p:ext>
  </p:extLst>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C5B5642-3173-4C98-B974-C815D14266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1" name="Picture 10">
            <a:extLst>
              <a:ext uri="{FF2B5EF4-FFF2-40B4-BE49-F238E27FC236}">
                <a16:creationId xmlns:a16="http://schemas.microsoft.com/office/drawing/2014/main" id="{453CEEAB-DFD3-436B-BD67-1A9E2C4E8E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sp>
        <p:nvSpPr>
          <p:cNvPr id="2" name="Rectangle 1">
            <a:extLst>
              <a:ext uri="{FF2B5EF4-FFF2-40B4-BE49-F238E27FC236}">
                <a16:creationId xmlns:a16="http://schemas.microsoft.com/office/drawing/2014/main" id="{4D510DAE-FE0C-485A-9F10-990CA43C7E12}"/>
              </a:ext>
            </a:extLst>
          </p:cNvPr>
          <p:cNvSpPr/>
          <p:nvPr/>
        </p:nvSpPr>
        <p:spPr>
          <a:xfrm>
            <a:off x="389463" y="3193989"/>
            <a:ext cx="3533967" cy="467586"/>
          </a:xfrm>
          <a:prstGeom prst="rect">
            <a:avLst/>
          </a:prstGeom>
        </p:spPr>
        <p:txBody>
          <a:bodyPr vert="horz" wrap="square" lIns="0" tIns="16087" rIns="0" bIns="0" rtlCol="0" anchor="ctr">
            <a:spAutoFit/>
          </a:bodyPr>
          <a:lstStyle/>
          <a:p>
            <a:pPr marL="0" marR="0" lvl="0" indent="0" algn="l" defTabSz="554061" rtl="0" eaLnBrk="1" fontAlgn="auto" latinLnBrk="0" hangingPunct="1">
              <a:lnSpc>
                <a:spcPct val="100000"/>
              </a:lnSpc>
              <a:spcBef>
                <a:spcPts val="0"/>
              </a:spcBef>
              <a:spcAft>
                <a:spcPts val="0"/>
              </a:spcAft>
              <a:buClrTx/>
              <a:buSzTx/>
              <a:buFontTx/>
              <a:buNone/>
              <a:tabLst/>
              <a:defRPr/>
            </a:pPr>
            <a:r>
              <a:rPr kumimoji="0" lang="en-US" sz="2933" b="0" i="0" u="none" strike="noStrike" kern="0" cap="none" spc="0" normalizeH="0" baseline="0" noProof="0">
                <a:ln>
                  <a:noFill/>
                </a:ln>
                <a:solidFill>
                  <a:prstClr val="black">
                    <a:lumMod val="75000"/>
                    <a:lumOff val="25000"/>
                  </a:prstClr>
                </a:solidFill>
                <a:effectLst/>
                <a:uLnTx/>
                <a:uFillTx/>
                <a:latin typeface="Calibri" panose="020F0502020204030204"/>
                <a:ea typeface="+mn-ea"/>
                <a:cs typeface="+mn-cs"/>
              </a:rPr>
              <a:t>Thank you</a:t>
            </a:r>
          </a:p>
        </p:txBody>
      </p:sp>
      <p:sp>
        <p:nvSpPr>
          <p:cNvPr id="22" name="Rectangle 21">
            <a:extLst>
              <a:ext uri="{FF2B5EF4-FFF2-40B4-BE49-F238E27FC236}">
                <a16:creationId xmlns:a16="http://schemas.microsoft.com/office/drawing/2014/main" id="{31F9F5FB-E505-4E92-9A6D-86FA01501609}"/>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3" name="Straight Connector 22">
            <a:extLst>
              <a:ext uri="{FF2B5EF4-FFF2-40B4-BE49-F238E27FC236}">
                <a16:creationId xmlns:a16="http://schemas.microsoft.com/office/drawing/2014/main" id="{7FF2CD86-222B-4446-A874-EEF8855477DC}"/>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27" name="object 5">
            <a:extLst>
              <a:ext uri="{FF2B5EF4-FFF2-40B4-BE49-F238E27FC236}">
                <a16:creationId xmlns:a16="http://schemas.microsoft.com/office/drawing/2014/main" id="{3347E1FF-676E-4BCB-B991-164BB8DE955C}"/>
              </a:ext>
            </a:extLst>
          </p:cNvPr>
          <p:cNvSpPr txBox="1"/>
          <p:nvPr/>
        </p:nvSpPr>
        <p:spPr>
          <a:xfrm>
            <a:off x="389271" y="6570134"/>
            <a:ext cx="2526461" cy="143565"/>
          </a:xfrm>
          <a:prstGeom prst="rect">
            <a:avLst/>
          </a:prstGeom>
        </p:spPr>
        <p:txBody>
          <a:bodyPr vert="horz" wrap="none" lIns="0" tIns="0" rIns="0" bIns="0" rtlCol="0">
            <a:spAutoFit/>
          </a:bodyPr>
          <a:lstStyle/>
          <a:p>
            <a:pPr marL="7701">
              <a:lnSpc>
                <a:spcPct val="100000"/>
              </a:lnSpc>
              <a:spcBef>
                <a:spcPts val="60"/>
              </a:spcBef>
            </a:pPr>
            <a:r>
              <a:rPr sz="933" b="0" spc="-3">
                <a:solidFill>
                  <a:srgbClr val="F03782"/>
                </a:solidFill>
                <a:latin typeface="Calibri"/>
                <a:cs typeface="Calibri"/>
              </a:rPr>
              <a:t>Copyright</a:t>
            </a:r>
            <a:r>
              <a:rPr sz="933" b="0" spc="-9">
                <a:solidFill>
                  <a:srgbClr val="F03782"/>
                </a:solidFill>
                <a:latin typeface="Calibri"/>
                <a:cs typeface="Calibri"/>
              </a:rPr>
              <a:t> </a:t>
            </a:r>
            <a:r>
              <a:rPr sz="933" b="0">
                <a:solidFill>
                  <a:srgbClr val="F03782"/>
                </a:solidFill>
                <a:latin typeface="Calibri"/>
                <a:cs typeface="Calibri"/>
              </a:rPr>
              <a:t>©</a:t>
            </a:r>
            <a:r>
              <a:rPr sz="933" b="0" spc="-9">
                <a:solidFill>
                  <a:srgbClr val="F03782"/>
                </a:solidFill>
                <a:latin typeface="Calibri"/>
                <a:cs typeface="Calibri"/>
              </a:rPr>
              <a:t> </a:t>
            </a:r>
            <a:r>
              <a:rPr sz="933" b="0">
                <a:solidFill>
                  <a:srgbClr val="F03782"/>
                </a:solidFill>
                <a:latin typeface="Calibri"/>
                <a:cs typeface="Calibri"/>
              </a:rPr>
              <a:t>2021</a:t>
            </a:r>
            <a:r>
              <a:rPr sz="933" b="0" spc="-3">
                <a:solidFill>
                  <a:srgbClr val="F03782"/>
                </a:solidFill>
                <a:latin typeface="Calibri"/>
                <a:cs typeface="Calibri"/>
              </a:rPr>
              <a:t> Tata</a:t>
            </a:r>
            <a:r>
              <a:rPr sz="933" b="0" spc="-9">
                <a:solidFill>
                  <a:srgbClr val="F03782"/>
                </a:solidFill>
                <a:latin typeface="Calibri"/>
                <a:cs typeface="Calibri"/>
              </a:rPr>
              <a:t> </a:t>
            </a:r>
            <a:r>
              <a:rPr sz="933" b="0" spc="-3">
                <a:solidFill>
                  <a:srgbClr val="F03782"/>
                </a:solidFill>
                <a:latin typeface="Calibri"/>
                <a:cs typeface="Calibri"/>
              </a:rPr>
              <a:t>Consultancy</a:t>
            </a:r>
            <a:r>
              <a:rPr sz="933" b="0" spc="-9">
                <a:solidFill>
                  <a:srgbClr val="F03782"/>
                </a:solidFill>
                <a:latin typeface="Calibri"/>
                <a:cs typeface="Calibri"/>
              </a:rPr>
              <a:t> </a:t>
            </a:r>
            <a:r>
              <a:rPr sz="933" b="0" spc="-3">
                <a:solidFill>
                  <a:srgbClr val="F03782"/>
                </a:solidFill>
                <a:latin typeface="Calibri"/>
                <a:cs typeface="Calibri"/>
              </a:rPr>
              <a:t>Services Limited</a:t>
            </a:r>
            <a:endParaRPr sz="933" b="0">
              <a:latin typeface="Calibri"/>
              <a:cs typeface="Calibri"/>
            </a:endParaRPr>
          </a:p>
        </p:txBody>
      </p:sp>
      <p:sp>
        <p:nvSpPr>
          <p:cNvPr id="9" name="TextBox 8">
            <a:extLst>
              <a:ext uri="{FF2B5EF4-FFF2-40B4-BE49-F238E27FC236}">
                <a16:creationId xmlns:a16="http://schemas.microsoft.com/office/drawing/2014/main" id="{D91DB9B8-2A7A-4695-B103-0CB7E3B3C822}"/>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24" name="Rectangle 23">
            <a:extLst>
              <a:ext uri="{FF2B5EF4-FFF2-40B4-BE49-F238E27FC236}">
                <a16:creationId xmlns:a16="http://schemas.microsoft.com/office/drawing/2014/main" id="{2288B8AF-8CB0-4F5A-B738-9A8BBCFA1C0D}"/>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3993337201"/>
      </p:ext>
    </p:extLst>
  </p:cSld>
  <p:clrMap bg1="dk1" tx1="lt1" bg2="dk2" tx2="lt2" accent1="accent1" accent2="accent2" accent3="accent3" accent4="accent4" accent5="accent5" accent6="accent6" hlink="hlink" folHlink="folHlink"/>
  <p:sldLayoutIdLst>
    <p:sldLayoutId id="2147483704" r:id="rId1"/>
  </p:sldLayoutIdLst>
  <p:hf sldNum="0" hdr="0" dt="0"/>
  <p:txStyles>
    <p:titleStyle>
      <a:lvl1pPr eaLnBrk="1" hangingPunct="1">
        <a:defRPr lang="en-US" sz="2933" b="0" kern="0" baseline="0" dirty="0">
          <a:solidFill>
            <a:schemeClr val="tx1"/>
          </a:solidFill>
          <a:latin typeface="+mj-lt"/>
          <a:ea typeface="+mj-ea"/>
          <a:cs typeface="+mj-cs"/>
        </a:defRPr>
      </a:lvl1pPr>
    </p:titleStyle>
    <p:bodyStyle>
      <a:lvl1pPr marL="228589"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4" pos="5585">
          <p15:clr>
            <a:srgbClr val="F26B43"/>
          </p15:clr>
        </p15:guide>
        <p15:guide id="6" orient="horz" pos="2946">
          <p15:clr>
            <a:srgbClr val="F26B43"/>
          </p15:clr>
        </p15:guide>
        <p15:guide id="7" orient="horz" pos="365">
          <p15:clr>
            <a:srgbClr val="F26B43"/>
          </p15:clr>
        </p15:guide>
        <p15:guide id="8" pos="18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37BE189-DF1F-4A0D-9639-BDB336EBE6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8931" y="6213584"/>
            <a:ext cx="2648569" cy="678545"/>
          </a:xfrm>
          <a:prstGeom prst="rect">
            <a:avLst/>
          </a:prstGeom>
        </p:spPr>
      </p:pic>
      <p:pic>
        <p:nvPicPr>
          <p:cNvPr id="14" name="Picture 13">
            <a:extLst>
              <a:ext uri="{FF2B5EF4-FFF2-40B4-BE49-F238E27FC236}">
                <a16:creationId xmlns:a16="http://schemas.microsoft.com/office/drawing/2014/main" id="{F1D57266-18DE-4C4A-81E2-466CF0E1B40D}"/>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452107" y="6591349"/>
            <a:ext cx="1370936" cy="154688"/>
          </a:xfrm>
          <a:prstGeom prst="rect">
            <a:avLst/>
          </a:prstGeom>
        </p:spPr>
      </p:pic>
      <p:sp>
        <p:nvSpPr>
          <p:cNvPr id="27" name="Rectangle 26">
            <a:extLst>
              <a:ext uri="{FF2B5EF4-FFF2-40B4-BE49-F238E27FC236}">
                <a16:creationId xmlns:a16="http://schemas.microsoft.com/office/drawing/2014/main" id="{74E41C23-2A04-440A-A439-8B36022F5942}"/>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257322" y="143886"/>
            <a:ext cx="10514927" cy="737369"/>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391553" y="1119911"/>
            <a:ext cx="11430316" cy="4350712"/>
          </a:xfrm>
          <a:prstGeom prst="rect">
            <a:avLst/>
          </a:prstGeom>
        </p:spPr>
        <p:txBody>
          <a:bodyPr vert="horz" lIns="0" tIns="45720" rIns="0" bIns="45720" rtlCol="0">
            <a:normAutofit/>
          </a:bodyPr>
          <a:lstStyle/>
          <a:p>
            <a:pPr marL="228589" lvl="0" indent="-228589">
              <a:buClr>
                <a:srgbClr val="F03782"/>
              </a:buClr>
            </a:pPr>
            <a:r>
              <a:rPr lang="en-US"/>
              <a:t>Click to edit Master text styles</a:t>
            </a:r>
          </a:p>
          <a:p>
            <a:pPr marL="228589" lvl="1" indent="-228589">
              <a:buClr>
                <a:srgbClr val="F03782"/>
              </a:buClr>
            </a:pPr>
            <a:r>
              <a:rPr lang="en-US"/>
              <a:t>Second level</a:t>
            </a:r>
          </a:p>
          <a:p>
            <a:pPr marL="228589" lvl="2" indent="-228589">
              <a:buClr>
                <a:srgbClr val="F03782"/>
              </a:buClr>
            </a:pPr>
            <a:r>
              <a:rPr lang="en-US"/>
              <a:t>Third level</a:t>
            </a:r>
          </a:p>
          <a:p>
            <a:pPr marL="228589" lvl="3" indent="-228589">
              <a:buClr>
                <a:srgbClr val="F03782"/>
              </a:buClr>
            </a:pPr>
            <a:r>
              <a:rPr lang="en-US"/>
              <a:t>Fourth level</a:t>
            </a:r>
          </a:p>
          <a:p>
            <a:pPr marL="228589" lvl="4" indent="-228589">
              <a:buClr>
                <a:srgbClr val="F03782"/>
              </a:buClr>
            </a:pPr>
            <a:r>
              <a:rPr lang="en-US"/>
              <a:t>Fifth level</a:t>
            </a:r>
          </a:p>
        </p:txBody>
      </p:sp>
      <p:cxnSp>
        <p:nvCxnSpPr>
          <p:cNvPr id="25" name="Straight Connector 24">
            <a:extLst>
              <a:ext uri="{FF2B5EF4-FFF2-40B4-BE49-F238E27FC236}">
                <a16:creationId xmlns:a16="http://schemas.microsoft.com/office/drawing/2014/main" id="{2062E987-DCEA-4D36-A8D6-3A4C817A4EDF}"/>
              </a:ext>
            </a:extLst>
          </p:cNvPr>
          <p:cNvCxnSpPr/>
          <p:nvPr/>
        </p:nvCxnSpPr>
        <p:spPr>
          <a:xfrm>
            <a:off x="6086669" y="6590128"/>
            <a:ext cx="0" cy="169560"/>
          </a:xfrm>
          <a:prstGeom prst="line">
            <a:avLst/>
          </a:prstGeom>
          <a:ln>
            <a:solidFill>
              <a:srgbClr val="808285"/>
            </a:solidFill>
          </a:ln>
        </p:spPr>
        <p:style>
          <a:lnRef idx="1">
            <a:schemeClr val="accent1"/>
          </a:lnRef>
          <a:fillRef idx="0">
            <a:schemeClr val="accent1"/>
          </a:fillRef>
          <a:effectRef idx="0">
            <a:schemeClr val="accent1"/>
          </a:effectRef>
          <a:fontRef idx="minor">
            <a:schemeClr val="tx1"/>
          </a:fontRef>
        </p:style>
      </p:cxnSp>
      <p:sp>
        <p:nvSpPr>
          <p:cNvPr id="26" name="Footer Placeholder 25">
            <a:extLst>
              <a:ext uri="{FF2B5EF4-FFF2-40B4-BE49-F238E27FC236}">
                <a16:creationId xmlns:a16="http://schemas.microsoft.com/office/drawing/2014/main" id="{6AC0F397-9BF6-4594-946F-74C8A8FA0175}"/>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US" sz="933">
                <a:solidFill>
                  <a:schemeClr val="tx1">
                    <a:lumMod val="75000"/>
                    <a:lumOff val="25000"/>
                  </a:schemeClr>
                </a:solidFill>
              </a:defRPr>
            </a:lvl1pPr>
          </a:lstStyle>
          <a:p>
            <a:r>
              <a:rPr lang="en-US"/>
              <a:t>TCS Public</a:t>
            </a:r>
          </a:p>
        </p:txBody>
      </p:sp>
      <p:sp>
        <p:nvSpPr>
          <p:cNvPr id="28" name="Rectangle 71">
            <a:extLst>
              <a:ext uri="{FF2B5EF4-FFF2-40B4-BE49-F238E27FC236}">
                <a16:creationId xmlns:a16="http://schemas.microsoft.com/office/drawing/2014/main" id="{D6FF4C5E-6B0C-4334-B3AE-3C2ABAF43B4C}"/>
              </a:ext>
            </a:extLst>
          </p:cNvPr>
          <p:cNvSpPr txBox="1">
            <a:spLocks noChangeArrowheads="1"/>
          </p:cNvSpPr>
          <p:nvPr/>
        </p:nvSpPr>
        <p:spPr bwMode="auto">
          <a:xfrm>
            <a:off x="5732464" y="6590128"/>
            <a:ext cx="400784" cy="1695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933" noProof="0" smtClean="0"/>
              <a:pPr lvl="0"/>
              <a:t>‹#›</a:t>
            </a:fld>
            <a:r>
              <a:rPr lang="en-US" sz="933" noProof="0"/>
              <a:t> </a:t>
            </a:r>
          </a:p>
        </p:txBody>
      </p:sp>
      <p:cxnSp>
        <p:nvCxnSpPr>
          <p:cNvPr id="29" name="Straight Connector 28">
            <a:extLst>
              <a:ext uri="{FF2B5EF4-FFF2-40B4-BE49-F238E27FC236}">
                <a16:creationId xmlns:a16="http://schemas.microsoft.com/office/drawing/2014/main" id="{F6F403C3-AECA-43E3-B70F-8CE8C20C79F8}"/>
              </a:ext>
            </a:extLst>
          </p:cNvPr>
          <p:cNvCxnSpPr>
            <a:cxnSpLocks/>
          </p:cNvCxnSpPr>
          <p:nvPr/>
        </p:nvCxnSpPr>
        <p:spPr>
          <a:xfrm>
            <a:off x="121439" y="364669"/>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59FF134-DE23-4F75-9D1F-AEB44451BFD7}"/>
              </a:ext>
            </a:extLst>
          </p:cNvPr>
          <p:cNvSpPr/>
          <p:nvPr/>
        </p:nvSpPr>
        <p:spPr>
          <a:xfrm>
            <a:off x="49735" y="85017"/>
            <a:ext cx="286816" cy="527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6" name="TextBox 5">
            <a:extLst>
              <a:ext uri="{FF2B5EF4-FFF2-40B4-BE49-F238E27FC236}">
                <a16:creationId xmlns:a16="http://schemas.microsoft.com/office/drawing/2014/main" id="{D3AF0D48-F837-443A-B742-FA8AFEE7A4BD}"/>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solidFill>
            </a:endParaRPr>
          </a:p>
        </p:txBody>
      </p:sp>
    </p:spTree>
    <p:extLst>
      <p:ext uri="{BB962C8B-B14F-4D97-AF65-F5344CB8AC3E}">
        <p14:creationId xmlns:p14="http://schemas.microsoft.com/office/powerpoint/2010/main" val="116465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sldNum="0" hdr="0" dt="0"/>
  <p:txStyles>
    <p:titleStyle>
      <a:lvl1pPr algn="l" defTabSz="1219140" rtl="0" eaLnBrk="1" latinLnBrk="0" hangingPunct="1">
        <a:lnSpc>
          <a:spcPct val="90000"/>
        </a:lnSpc>
        <a:spcBef>
          <a:spcPct val="0"/>
        </a:spcBef>
        <a:buNone/>
        <a:defRPr lang="en-US" sz="2800" b="0" kern="0" baseline="0" dirty="0">
          <a:solidFill>
            <a:srgbClr val="F03782"/>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panose="020B0604020202020204" pitchFamily="34" charset="0"/>
        <a:buChar char="•"/>
        <a:defRPr lang="en-US" sz="1600" kern="1200" smtClean="0">
          <a:solidFill>
            <a:schemeClr val="tx1">
              <a:lumMod val="75000"/>
              <a:lumOff val="25000"/>
            </a:schemeClr>
          </a:solidFill>
          <a:latin typeface="+mn-lt"/>
          <a:ea typeface="+mn-ea"/>
          <a:cs typeface="+mn-cs"/>
        </a:defRPr>
      </a:lvl1pPr>
      <a:lvl2pPr marL="914354" indent="-304784" algn="l" defTabSz="1219140" rtl="0" eaLnBrk="1" latinLnBrk="0" hangingPunct="1">
        <a:lnSpc>
          <a:spcPct val="90000"/>
        </a:lnSpc>
        <a:spcBef>
          <a:spcPts val="667"/>
        </a:spcBef>
        <a:buFont typeface="Arial" panose="020B0604020202020204" pitchFamily="34" charset="0"/>
        <a:buChar char="•"/>
        <a:defRPr lang="en-US" sz="1600" kern="1200" dirty="0" smtClean="0">
          <a:solidFill>
            <a:schemeClr val="tx1">
              <a:lumMod val="75000"/>
              <a:lumOff val="25000"/>
            </a:schemeClr>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lang="en-US" sz="1600" kern="1200" dirty="0" smtClean="0">
          <a:solidFill>
            <a:schemeClr val="tx1">
              <a:lumMod val="75000"/>
              <a:lumOff val="25000"/>
            </a:schemeClr>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lang="en-US" sz="1600" kern="1200" dirty="0" smtClean="0">
          <a:solidFill>
            <a:schemeClr val="tx1">
              <a:lumMod val="75000"/>
              <a:lumOff val="25000"/>
            </a:schemeClr>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lang="en-US" sz="1600" kern="1200" dirty="0">
          <a:solidFill>
            <a:schemeClr val="tx1">
              <a:lumMod val="75000"/>
              <a:lumOff val="25000"/>
            </a:schemeClr>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3">
          <p15:clr>
            <a:srgbClr val="F26B43"/>
          </p15:clr>
        </p15:guide>
        <p15:guide id="10" orient="horz" pos="316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86A70580-B705-415C-9147-74F17D7DF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52100" y="6591349"/>
            <a:ext cx="1370949" cy="154688"/>
          </a:xfrm>
          <a:prstGeom prst="rect">
            <a:avLst/>
          </a:prstGeom>
        </p:spPr>
      </p:pic>
      <p:pic>
        <p:nvPicPr>
          <p:cNvPr id="16" name="Picture 15">
            <a:extLst>
              <a:ext uri="{FF2B5EF4-FFF2-40B4-BE49-F238E27FC236}">
                <a16:creationId xmlns:a16="http://schemas.microsoft.com/office/drawing/2014/main" id="{97E36BEB-3C09-4319-BB75-59B5D699094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08931" y="6213583"/>
            <a:ext cx="2648569" cy="678544"/>
          </a:xfrm>
          <a:prstGeom prst="rect">
            <a:avLst/>
          </a:prstGeom>
        </p:spPr>
      </p:pic>
      <p:sp>
        <p:nvSpPr>
          <p:cNvPr id="2" name="Title Placeholder 1">
            <a:extLst>
              <a:ext uri="{FF2B5EF4-FFF2-40B4-BE49-F238E27FC236}">
                <a16:creationId xmlns:a16="http://schemas.microsoft.com/office/drawing/2014/main" id="{CCADBEFC-FA18-4CB3-8943-7B03BFC04162}"/>
              </a:ext>
            </a:extLst>
          </p:cNvPr>
          <p:cNvSpPr>
            <a:spLocks noGrp="1"/>
          </p:cNvSpPr>
          <p:nvPr>
            <p:ph type="title"/>
          </p:nvPr>
        </p:nvSpPr>
        <p:spPr>
          <a:xfrm>
            <a:off x="257322" y="143886"/>
            <a:ext cx="10514927" cy="737369"/>
          </a:xfrm>
          <a:prstGeom prst="rect">
            <a:avLst/>
          </a:prstGeom>
        </p:spPr>
        <p:txBody>
          <a:bodyPr vert="horz" lIns="91440" tIns="45720" rIns="91440" bIns="45720" rtlCol="0" anchor="t">
            <a:noAutofit/>
          </a:bodyPr>
          <a:lstStyle/>
          <a:p>
            <a:pPr lvl="0"/>
            <a:r>
              <a:rPr lang="en-US"/>
              <a:t>Click to edit Master title style</a:t>
            </a:r>
          </a:p>
        </p:txBody>
      </p:sp>
      <p:sp>
        <p:nvSpPr>
          <p:cNvPr id="3" name="Text Placeholder 2">
            <a:extLst>
              <a:ext uri="{FF2B5EF4-FFF2-40B4-BE49-F238E27FC236}">
                <a16:creationId xmlns:a16="http://schemas.microsoft.com/office/drawing/2014/main" id="{AE230D6D-B7EA-4150-94B2-C963D98EB6B3}"/>
              </a:ext>
            </a:extLst>
          </p:cNvPr>
          <p:cNvSpPr>
            <a:spLocks noGrp="1"/>
          </p:cNvSpPr>
          <p:nvPr>
            <p:ph type="body" idx="1"/>
          </p:nvPr>
        </p:nvSpPr>
        <p:spPr>
          <a:xfrm>
            <a:off x="391553" y="1119911"/>
            <a:ext cx="11430316" cy="4350712"/>
          </a:xfrm>
          <a:prstGeom prst="rect">
            <a:avLst/>
          </a:prstGeom>
        </p:spPr>
        <p:txBody>
          <a:bodyPr vert="horz" lIns="0" tIns="45720" rIns="0" bIns="45720" rtlCol="0">
            <a:normAutofit/>
          </a:bodyPr>
          <a:lstStyle/>
          <a:p>
            <a:pPr marL="228589" lvl="0" indent="-228589">
              <a:buClr>
                <a:srgbClr val="F03782"/>
              </a:buClr>
            </a:pPr>
            <a:r>
              <a:rPr lang="en-US"/>
              <a:t>Click to edit Master text styles</a:t>
            </a:r>
          </a:p>
          <a:p>
            <a:pPr marL="228589" lvl="1" indent="-228589">
              <a:buClr>
                <a:srgbClr val="F03782"/>
              </a:buClr>
            </a:pPr>
            <a:r>
              <a:rPr lang="en-US"/>
              <a:t>Second level</a:t>
            </a:r>
          </a:p>
          <a:p>
            <a:pPr marL="228589" lvl="2" indent="-228589">
              <a:buClr>
                <a:srgbClr val="F03782"/>
              </a:buClr>
            </a:pPr>
            <a:r>
              <a:rPr lang="en-US"/>
              <a:t>Third level</a:t>
            </a:r>
          </a:p>
          <a:p>
            <a:pPr marL="228589" lvl="3" indent="-228589">
              <a:buClr>
                <a:srgbClr val="F03782"/>
              </a:buClr>
            </a:pPr>
            <a:r>
              <a:rPr lang="en-US"/>
              <a:t>Fourth level</a:t>
            </a:r>
          </a:p>
          <a:p>
            <a:pPr marL="228589" lvl="4" indent="-228589">
              <a:buClr>
                <a:srgbClr val="F03782"/>
              </a:buClr>
            </a:pPr>
            <a:r>
              <a:rPr lang="en-US"/>
              <a:t>Fifth level</a:t>
            </a:r>
          </a:p>
        </p:txBody>
      </p:sp>
      <p:cxnSp>
        <p:nvCxnSpPr>
          <p:cNvPr id="27" name="Straight Connector 26">
            <a:extLst>
              <a:ext uri="{FF2B5EF4-FFF2-40B4-BE49-F238E27FC236}">
                <a16:creationId xmlns:a16="http://schemas.microsoft.com/office/drawing/2014/main" id="{E6C20064-73FA-4758-8622-E4743D2CCD96}"/>
              </a:ext>
            </a:extLst>
          </p:cNvPr>
          <p:cNvCxnSpPr/>
          <p:nvPr/>
        </p:nvCxnSpPr>
        <p:spPr>
          <a:xfrm>
            <a:off x="6086669" y="6590128"/>
            <a:ext cx="0" cy="16956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Rectangle 71">
            <a:extLst>
              <a:ext uri="{FF2B5EF4-FFF2-40B4-BE49-F238E27FC236}">
                <a16:creationId xmlns:a16="http://schemas.microsoft.com/office/drawing/2014/main" id="{041E6E53-2283-4A08-9024-F4FDCF8D1653}"/>
              </a:ext>
            </a:extLst>
          </p:cNvPr>
          <p:cNvSpPr txBox="1">
            <a:spLocks noChangeArrowheads="1"/>
          </p:cNvSpPr>
          <p:nvPr/>
        </p:nvSpPr>
        <p:spPr bwMode="auto">
          <a:xfrm>
            <a:off x="5732464" y="6590128"/>
            <a:ext cx="400784" cy="1695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defPPr>
              <a:defRPr lang="en-US"/>
            </a:defPPr>
            <a:lvl1pPr marR="0" lvl="0" indent="0" algn="ctr" defTabSz="914400" fontAlgn="auto">
              <a:lnSpc>
                <a:spcPct val="100000"/>
              </a:lnSpc>
              <a:spcBef>
                <a:spcPts val="0"/>
              </a:spcBef>
              <a:spcAft>
                <a:spcPts val="0"/>
              </a:spcAft>
              <a:buClrTx/>
              <a:buSzTx/>
              <a:buFontTx/>
              <a:buNone/>
              <a:tabLst/>
              <a:defRPr sz="800" b="1">
                <a:solidFill>
                  <a:schemeClr val="bg1">
                    <a:lumMod val="50000"/>
                  </a:schemeClr>
                </a:solidFill>
                <a:latin typeface="+mj-lt"/>
                <a:cs typeface="Arial"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lvl="0"/>
            <a:fld id="{13B55AB4-0D57-4FBE-946B-A81E4A9D2A4C}" type="slidenum">
              <a:rPr lang="en-US" sz="933" noProof="0" smtClean="0">
                <a:solidFill>
                  <a:schemeClr val="bg1"/>
                </a:solidFill>
              </a:rPr>
              <a:pPr lvl="0"/>
              <a:t>‹#›</a:t>
            </a:fld>
            <a:r>
              <a:rPr lang="en-US" sz="933" noProof="0">
                <a:solidFill>
                  <a:schemeClr val="bg1"/>
                </a:solidFill>
              </a:rPr>
              <a:t> </a:t>
            </a:r>
          </a:p>
        </p:txBody>
      </p:sp>
      <p:sp>
        <p:nvSpPr>
          <p:cNvPr id="4" name="Footer Placeholder 3">
            <a:extLst>
              <a:ext uri="{FF2B5EF4-FFF2-40B4-BE49-F238E27FC236}">
                <a16:creationId xmlns:a16="http://schemas.microsoft.com/office/drawing/2014/main" id="{03B4B504-EFBF-4A2E-B5E6-2438BD45EFA8}"/>
              </a:ext>
            </a:extLst>
          </p:cNvPr>
          <p:cNvSpPr>
            <a:spLocks noGrp="1"/>
          </p:cNvSpPr>
          <p:nvPr>
            <p:ph type="ftr" sz="quarter" idx="3"/>
          </p:nvPr>
        </p:nvSpPr>
        <p:spPr>
          <a:xfrm>
            <a:off x="6108699" y="6590128"/>
            <a:ext cx="2501900" cy="169560"/>
          </a:xfrm>
          <a:prstGeom prst="rect">
            <a:avLst/>
          </a:prstGeom>
        </p:spPr>
        <p:txBody>
          <a:bodyPr vert="horz" lIns="64008" tIns="45720" rIns="91440" bIns="45720" rtlCol="0" anchor="ctr"/>
          <a:lstStyle>
            <a:lvl1pPr>
              <a:defRPr lang="en-US" sz="933">
                <a:solidFill>
                  <a:schemeClr val="bg1"/>
                </a:solidFill>
              </a:defRPr>
            </a:lvl1pPr>
          </a:lstStyle>
          <a:p>
            <a:r>
              <a:rPr lang="en-US"/>
              <a:t>TCS Public</a:t>
            </a:r>
          </a:p>
        </p:txBody>
      </p:sp>
      <p:sp>
        <p:nvSpPr>
          <p:cNvPr id="31" name="Rectangle 30">
            <a:extLst>
              <a:ext uri="{FF2B5EF4-FFF2-40B4-BE49-F238E27FC236}">
                <a16:creationId xmlns:a16="http://schemas.microsoft.com/office/drawing/2014/main" id="{83E02EA3-D5A9-4801-881E-FF00B8FAF757}"/>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13" name="Straight Connector 12">
            <a:extLst>
              <a:ext uri="{FF2B5EF4-FFF2-40B4-BE49-F238E27FC236}">
                <a16:creationId xmlns:a16="http://schemas.microsoft.com/office/drawing/2014/main" id="{D67863D1-1B24-49E5-8892-BCD1E36A1C55}"/>
              </a:ext>
            </a:extLst>
          </p:cNvPr>
          <p:cNvCxnSpPr>
            <a:cxnSpLocks/>
          </p:cNvCxnSpPr>
          <p:nvPr/>
        </p:nvCxnSpPr>
        <p:spPr>
          <a:xfrm>
            <a:off x="121439" y="364669"/>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A58B49E-1D9A-4050-B9B4-60075A35A6A8}"/>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bg1"/>
              </a:solidFill>
            </a:endParaRPr>
          </a:p>
        </p:txBody>
      </p:sp>
      <p:sp>
        <p:nvSpPr>
          <p:cNvPr id="33" name="Rectangle 32">
            <a:extLst>
              <a:ext uri="{FF2B5EF4-FFF2-40B4-BE49-F238E27FC236}">
                <a16:creationId xmlns:a16="http://schemas.microsoft.com/office/drawing/2014/main" id="{1920C592-68AB-4E1D-9D0D-CBEA467A915D}"/>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376498847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hf sldNum="0" hdr="0" dt="0"/>
  <p:txStyles>
    <p:titleStyle>
      <a:lvl1pPr algn="l" defTabSz="1219140" rtl="0" eaLnBrk="1" latinLnBrk="0" hangingPunct="1">
        <a:lnSpc>
          <a:spcPct val="90000"/>
        </a:lnSpc>
        <a:spcBef>
          <a:spcPct val="0"/>
        </a:spcBef>
        <a:buNone/>
        <a:defRPr lang="en-US" sz="2800" b="0" kern="0" baseline="0" dirty="0">
          <a:solidFill>
            <a:srgbClr val="F03782"/>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panose="020B0604020202020204" pitchFamily="34" charset="0"/>
        <a:buChar char="•"/>
        <a:defRPr lang="en-US" sz="1600" kern="1200" dirty="0">
          <a:solidFill>
            <a:schemeClr val="bg1"/>
          </a:solidFill>
          <a:latin typeface="+mn-lt"/>
          <a:ea typeface="+mn-ea"/>
          <a:cs typeface="+mn-cs"/>
        </a:defRPr>
      </a:lvl1pPr>
      <a:lvl2pPr marL="914354" indent="-304784" algn="l" defTabSz="121914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2pPr>
      <a:lvl3pPr marL="1523925" indent="-304784" algn="l" defTabSz="121914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3pPr>
      <a:lvl4pPr marL="2133493" indent="-304784" algn="l" defTabSz="121914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4pPr>
      <a:lvl5pPr marL="2743062" indent="-304784" algn="l" defTabSz="1219140" rtl="0" eaLnBrk="1" latinLnBrk="0" hangingPunct="1">
        <a:lnSpc>
          <a:spcPct val="90000"/>
        </a:lnSpc>
        <a:spcBef>
          <a:spcPts val="667"/>
        </a:spcBef>
        <a:buFont typeface="Arial" panose="020B0604020202020204" pitchFamily="34" charset="0"/>
        <a:buChar char="•"/>
        <a:defRPr lang="en-US" sz="1600" kern="1200" dirty="0">
          <a:solidFill>
            <a:schemeClr val="bg1"/>
          </a:solidFill>
          <a:latin typeface="+mn-lt"/>
          <a:ea typeface="+mn-ea"/>
          <a:cs typeface="+mn-cs"/>
        </a:defRPr>
      </a:lvl5pPr>
      <a:lvl6pPr marL="335263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3" orient="horz" pos="64">
          <p15:clr>
            <a:srgbClr val="F26B43"/>
          </p15:clr>
        </p15:guide>
        <p15:guide id="4" orient="horz" pos="418">
          <p15:clr>
            <a:srgbClr val="F26B43"/>
          </p15:clr>
        </p15:guide>
        <p15:guide id="5" orient="horz" pos="529">
          <p15:clr>
            <a:srgbClr val="F26B43"/>
          </p15:clr>
        </p15:guide>
        <p15:guide id="6" orient="horz" pos="2957">
          <p15:clr>
            <a:srgbClr val="F26B43"/>
          </p15:clr>
        </p15:guide>
        <p15:guide id="8" pos="5585">
          <p15:clr>
            <a:srgbClr val="F26B43"/>
          </p15:clr>
        </p15:guide>
        <p15:guide id="9" pos="183">
          <p15:clr>
            <a:srgbClr val="F26B43"/>
          </p15:clr>
        </p15:guide>
        <p15:guide id="10" orient="horz" pos="316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2624AB7-C9C9-42FF-A56A-57CA1239D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5" name="Rectangle 4">
            <a:extLst>
              <a:ext uri="{FF2B5EF4-FFF2-40B4-BE49-F238E27FC236}">
                <a16:creationId xmlns:a16="http://schemas.microsoft.com/office/drawing/2014/main" id="{65DAFF61-DFA3-4B5B-BA52-62C55E59D581}"/>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6" name="Straight Connector 5">
            <a:extLst>
              <a:ext uri="{FF2B5EF4-FFF2-40B4-BE49-F238E27FC236}">
                <a16:creationId xmlns:a16="http://schemas.microsoft.com/office/drawing/2014/main" id="{6B340B79-162C-4766-8BC2-E20EFA5E4552}"/>
              </a:ext>
            </a:extLst>
          </p:cNvPr>
          <p:cNvCxnSpPr>
            <a:cxnSpLocks/>
          </p:cNvCxnSpPr>
          <p:nvPr/>
        </p:nvCxnSpPr>
        <p:spPr>
          <a:xfrm>
            <a:off x="121439" y="364669"/>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854CC92-BB9F-4F39-AE72-A2C165DD004D}"/>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24" name="Rectangle 23">
            <a:extLst>
              <a:ext uri="{FF2B5EF4-FFF2-40B4-BE49-F238E27FC236}">
                <a16:creationId xmlns:a16="http://schemas.microsoft.com/office/drawing/2014/main" id="{4D9087EB-5EE5-49E3-87C5-F58B9F1F5ABE}"/>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393479410"/>
      </p:ext>
    </p:extLst>
  </p:cSld>
  <p:clrMap bg1="dk1" tx1="lt1" bg2="dk2" tx2="lt2" accent1="accent1" accent2="accent2" accent3="accent3" accent4="accent4" accent5="accent5" accent6="accent6" hlink="hlink" folHlink="folHlink"/>
  <p:sldLayoutIdLst>
    <p:sldLayoutId id="2147483675" r:id="rId1"/>
    <p:sldLayoutId id="2147483676" r:id="rId2"/>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03782"/>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880">
          <p15:clr>
            <a:srgbClr val="F26B43"/>
          </p15:clr>
        </p15:guide>
        <p15:guide id="2" orient="horz" pos="1620">
          <p15:clr>
            <a:srgbClr val="F26B43"/>
          </p15:clr>
        </p15:guide>
        <p15:guide id="4" pos="5585">
          <p15:clr>
            <a:srgbClr val="F26B43"/>
          </p15:clr>
        </p15:guide>
        <p15:guide id="6" orient="horz" pos="2946">
          <p15:clr>
            <a:srgbClr val="F26B43"/>
          </p15:clr>
        </p15:guide>
        <p15:guide id="7" pos="183">
          <p15:clr>
            <a:srgbClr val="F26B43"/>
          </p15:clr>
        </p15:guide>
        <p15:guide id="8" orient="horz" pos="36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44A166-1CCD-4AB0-9552-2CFD6785112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a:noFill/>
        </p:spPr>
      </p:pic>
      <p:pic>
        <p:nvPicPr>
          <p:cNvPr id="13" name="Picture 12">
            <a:extLst>
              <a:ext uri="{FF2B5EF4-FFF2-40B4-BE49-F238E27FC236}">
                <a16:creationId xmlns:a16="http://schemas.microsoft.com/office/drawing/2014/main" id="{56F5FC3A-1F4A-45DE-AF8E-13207578C3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9" name="Straight Connector 8">
            <a:extLst>
              <a:ext uri="{FF2B5EF4-FFF2-40B4-BE49-F238E27FC236}">
                <a16:creationId xmlns:a16="http://schemas.microsoft.com/office/drawing/2014/main" id="{50A67E4F-0D39-4077-8CF1-54BBED184DFE}"/>
              </a:ext>
            </a:extLst>
          </p:cNvPr>
          <p:cNvCxnSpPr>
            <a:cxnSpLocks/>
          </p:cNvCxnSpPr>
          <p:nvPr/>
        </p:nvCxnSpPr>
        <p:spPr>
          <a:xfrm>
            <a:off x="121439" y="364669"/>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DA2D2F-D423-4383-8469-C063717B220A}"/>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768121807"/>
      </p:ext>
    </p:extLst>
  </p:cSld>
  <p:clrMap bg1="dk1" tx1="lt1" bg2="dk2" tx2="lt2" accent1="accent1" accent2="accent2" accent3="accent3" accent4="accent4" accent5="accent5" accent6="accent6" hlink="hlink" folHlink="folHlink"/>
  <p:sldLayoutIdLst>
    <p:sldLayoutId id="2147483678" r:id="rId1"/>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E41165"/>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E232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0934BB-853E-4EC7-97D4-1056DADB9C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2211486255"/>
      </p:ext>
    </p:extLst>
  </p:cSld>
  <p:clrMap bg1="dk1" tx1="lt1" bg2="dk2" tx2="lt2" accent1="accent1" accent2="accent2" accent3="accent3" accent4="accent4" accent5="accent5" accent6="accent6" hlink="hlink" folHlink="folHlink"/>
  <p:sldLayoutIdLst>
    <p:sldLayoutId id="2147483680" r:id="rId1"/>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03782"/>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48A1552-043A-421F-B307-9696FE2ECE4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88215" y="628637"/>
            <a:ext cx="1727863" cy="194961"/>
          </a:xfrm>
          <a:prstGeom prst="rect">
            <a:avLst/>
          </a:prstGeom>
        </p:spPr>
      </p:pic>
      <p:pic>
        <p:nvPicPr>
          <p:cNvPr id="10" name="Picture 9">
            <a:extLst>
              <a:ext uri="{FF2B5EF4-FFF2-40B4-BE49-F238E27FC236}">
                <a16:creationId xmlns:a16="http://schemas.microsoft.com/office/drawing/2014/main" id="{7E27446E-18B6-46F4-9F52-D81FE12134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482600"/>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680AE96-774B-4DE7-86B4-1BDFFB94492C}"/>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3016585126"/>
      </p:ext>
    </p:extLst>
  </p:cSld>
  <p:clrMap bg1="dk1" tx1="lt1" bg2="dk2" tx2="lt2" accent1="accent1" accent2="accent2" accent3="accent3" accent4="accent4" accent5="accent5" accent6="accent6" hlink="hlink" folHlink="folHlink"/>
  <p:sldLayoutIdLst>
    <p:sldLayoutId id="2147483682" r:id="rId1"/>
  </p:sldLayoutIdLst>
  <p:hf sldNum="0" hdr="0" dt="0"/>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F03782"/>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9E62546-FF70-4068-9C0B-E141F951EEC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94759" y="628637"/>
            <a:ext cx="1714773" cy="194961"/>
          </a:xfrm>
          <a:prstGeom prst="rect">
            <a:avLst/>
          </a:prstGeom>
          <a:ln>
            <a:noFill/>
          </a:ln>
        </p:spPr>
      </p:pic>
      <p:pic>
        <p:nvPicPr>
          <p:cNvPr id="13" name="Picture 12">
            <a:extLst>
              <a:ext uri="{FF2B5EF4-FFF2-40B4-BE49-F238E27FC236}">
                <a16:creationId xmlns:a16="http://schemas.microsoft.com/office/drawing/2014/main" id="{3E8F8B9C-91A0-4B2B-B33C-F8CC8A1827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439" y="127731"/>
            <a:ext cx="3543093" cy="907715"/>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rgbClr val="1E23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
        <p:nvSpPr>
          <p:cNvPr id="10" name="TextBox 9">
            <a:extLst>
              <a:ext uri="{FF2B5EF4-FFF2-40B4-BE49-F238E27FC236}">
                <a16:creationId xmlns:a16="http://schemas.microsoft.com/office/drawing/2014/main" id="{333C2CC9-AA8A-413E-8409-0206B1D5F1C5}"/>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Tree>
    <p:extLst>
      <p:ext uri="{BB962C8B-B14F-4D97-AF65-F5344CB8AC3E}">
        <p14:creationId xmlns:p14="http://schemas.microsoft.com/office/powerpoint/2010/main" val="185603935"/>
      </p:ext>
    </p:extLst>
  </p:cSld>
  <p:clrMap bg1="dk1" tx1="lt1" bg2="dk2" tx2="lt2" accent1="accent1" accent2="accent2" accent3="accent3" accent4="accent4" accent5="accent5" accent6="accent6" hlink="hlink" folHlink="folHlink"/>
  <p:sldLayoutIdLst>
    <p:sldLayoutId id="2147483684" r:id="rId1"/>
  </p:sldLayoutIdLst>
  <p:hf sldNum="0" hdr="0" dt="0"/>
  <p:txStyles>
    <p:titleStyle>
      <a:lvl1pPr eaLnBrk="1" hangingPunct="1">
        <a:defRPr lang="en-US" sz="3200" b="0" i="0" kern="0" spc="-7" baseline="0" dirty="0">
          <a:solidFill>
            <a:srgbClr val="F4F3F9"/>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007DC5"/>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95AC08-0D4F-47AE-8F16-1C1988B9C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20" y="158613"/>
            <a:ext cx="3425955" cy="877705"/>
          </a:xfrm>
          <a:prstGeom prst="rect">
            <a:avLst/>
          </a:prstGeom>
        </p:spPr>
      </p:pic>
      <p:pic>
        <p:nvPicPr>
          <p:cNvPr id="12" name="Picture 11">
            <a:extLst>
              <a:ext uri="{FF2B5EF4-FFF2-40B4-BE49-F238E27FC236}">
                <a16:creationId xmlns:a16="http://schemas.microsoft.com/office/drawing/2014/main" id="{02C50977-2232-4526-BD3B-841B7FBDF79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94759" y="628637"/>
            <a:ext cx="1714773" cy="194961"/>
          </a:xfrm>
          <a:prstGeom prst="rect">
            <a:avLst/>
          </a:prstGeom>
        </p:spPr>
      </p:pic>
      <p:sp>
        <p:nvSpPr>
          <p:cNvPr id="14" name="Title Placeholder 9">
            <a:extLst>
              <a:ext uri="{FF2B5EF4-FFF2-40B4-BE49-F238E27FC236}">
                <a16:creationId xmlns:a16="http://schemas.microsoft.com/office/drawing/2014/main" id="{1251A51B-BB9A-47EF-9C64-1A3F639814DA}"/>
              </a:ext>
            </a:extLst>
          </p:cNvPr>
          <p:cNvSpPr>
            <a:spLocks noGrp="1"/>
          </p:cNvSpPr>
          <p:nvPr>
            <p:ph type="title"/>
          </p:nvPr>
        </p:nvSpPr>
        <p:spPr>
          <a:xfrm>
            <a:off x="374985" y="1701802"/>
            <a:ext cx="5390651" cy="508687"/>
          </a:xfrm>
          <a:prstGeom prst="rect">
            <a:avLst/>
          </a:prstGeom>
        </p:spPr>
        <p:txBody>
          <a:bodyPr vert="horz" wrap="square" lIns="0" tIns="12065" rIns="0" bIns="0" rtlCol="0">
            <a:spAutoFit/>
          </a:bodyPr>
          <a:lstStyle/>
          <a:p>
            <a:pPr lvl="0"/>
            <a:r>
              <a:rPr lang="en-US"/>
              <a:t>Click to edit Master title style</a:t>
            </a:r>
          </a:p>
        </p:txBody>
      </p:sp>
      <p:sp>
        <p:nvSpPr>
          <p:cNvPr id="15" name="Text Placeholder 11">
            <a:extLst>
              <a:ext uri="{FF2B5EF4-FFF2-40B4-BE49-F238E27FC236}">
                <a16:creationId xmlns:a16="http://schemas.microsoft.com/office/drawing/2014/main" id="{C458E46F-9447-40A9-B836-048D2733416E}"/>
              </a:ext>
            </a:extLst>
          </p:cNvPr>
          <p:cNvSpPr>
            <a:spLocks noGrp="1"/>
          </p:cNvSpPr>
          <p:nvPr>
            <p:ph type="body" idx="1"/>
          </p:nvPr>
        </p:nvSpPr>
        <p:spPr>
          <a:xfrm>
            <a:off x="382921" y="2849125"/>
            <a:ext cx="5390651" cy="351379"/>
          </a:xfrm>
          <a:prstGeom prst="rect">
            <a:avLst/>
          </a:prstGeom>
        </p:spPr>
        <p:txBody>
          <a:bodyPr vert="horz" wrap="square" lIns="0" tIns="17145" rIns="0" bIns="0" rtlCol="0">
            <a:spAutoFit/>
          </a:bodyPr>
          <a:lstStyle/>
          <a:p>
            <a:pPr lvl="0"/>
            <a:r>
              <a:rPr lang="en-US"/>
              <a:t>Click to edit Master text styles</a:t>
            </a:r>
          </a:p>
        </p:txBody>
      </p:sp>
      <p:sp>
        <p:nvSpPr>
          <p:cNvPr id="28" name="Rectangle 27">
            <a:extLst>
              <a:ext uri="{FF2B5EF4-FFF2-40B4-BE49-F238E27FC236}">
                <a16:creationId xmlns:a16="http://schemas.microsoft.com/office/drawing/2014/main" id="{431580DE-CA8F-4C0E-BADC-14C35D7C8815}"/>
              </a:ext>
            </a:extLst>
          </p:cNvPr>
          <p:cNvSpPr/>
          <p:nvPr/>
        </p:nvSpPr>
        <p:spPr>
          <a:xfrm>
            <a:off x="94187" y="134303"/>
            <a:ext cx="197916" cy="194384"/>
          </a:xfrm>
          <a:prstGeom prst="rect">
            <a:avLst/>
          </a:prstGeom>
          <a:solidFill>
            <a:srgbClr val="F037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133"/>
          </a:p>
        </p:txBody>
      </p:sp>
      <p:cxnSp>
        <p:nvCxnSpPr>
          <p:cNvPr id="29" name="Straight Connector 28">
            <a:extLst>
              <a:ext uri="{FF2B5EF4-FFF2-40B4-BE49-F238E27FC236}">
                <a16:creationId xmlns:a16="http://schemas.microsoft.com/office/drawing/2014/main" id="{ECAA2DB7-19C9-4876-9C7A-BB747A076DB3}"/>
              </a:ext>
            </a:extLst>
          </p:cNvPr>
          <p:cNvCxnSpPr>
            <a:cxnSpLocks/>
          </p:cNvCxnSpPr>
          <p:nvPr/>
        </p:nvCxnSpPr>
        <p:spPr>
          <a:xfrm>
            <a:off x="121439" y="384877"/>
            <a:ext cx="143408" cy="0"/>
          </a:xfrm>
          <a:prstGeom prst="line">
            <a:avLst/>
          </a:prstGeom>
          <a:ln>
            <a:solidFill>
              <a:srgbClr val="F03782"/>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2AE68A-F4C2-4293-959C-D762458AB9B8}"/>
              </a:ext>
            </a:extLst>
          </p:cNvPr>
          <p:cNvSpPr txBox="1"/>
          <p:nvPr/>
        </p:nvSpPr>
        <p:spPr>
          <a:xfrm>
            <a:off x="94187" y="441069"/>
            <a:ext cx="197916" cy="194384"/>
          </a:xfrm>
          <a:prstGeom prst="rect">
            <a:avLst/>
          </a:prstGeom>
          <a:noFill/>
        </p:spPr>
        <p:txBody>
          <a:bodyPr wrap="none" lIns="0" tIns="0" rIns="0" bIns="0" rtlCol="0" anchor="ctr" anchorCtr="0">
            <a:noAutofit/>
          </a:bodyPr>
          <a:lstStyle/>
          <a:p>
            <a:pPr algn="ctr"/>
            <a:endParaRPr lang="en-US" sz="2133">
              <a:solidFill>
                <a:schemeClr val="tx1">
                  <a:lumMod val="75000"/>
                  <a:lumOff val="25000"/>
                </a:schemeClr>
              </a:solidFill>
            </a:endParaRPr>
          </a:p>
        </p:txBody>
      </p:sp>
      <p:sp>
        <p:nvSpPr>
          <p:cNvPr id="30" name="Rectangle 29">
            <a:extLst>
              <a:ext uri="{FF2B5EF4-FFF2-40B4-BE49-F238E27FC236}">
                <a16:creationId xmlns:a16="http://schemas.microsoft.com/office/drawing/2014/main" id="{363507C1-4B06-451C-983B-827886D3CD57}"/>
              </a:ext>
            </a:extLst>
          </p:cNvPr>
          <p:cNvSpPr/>
          <p:nvPr/>
        </p:nvSpPr>
        <p:spPr>
          <a:xfrm>
            <a:off x="49735" y="85017"/>
            <a:ext cx="286816" cy="52755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55"/>
          </a:p>
        </p:txBody>
      </p:sp>
    </p:spTree>
    <p:extLst>
      <p:ext uri="{BB962C8B-B14F-4D97-AF65-F5344CB8AC3E}">
        <p14:creationId xmlns:p14="http://schemas.microsoft.com/office/powerpoint/2010/main" val="1469560329"/>
      </p:ext>
    </p:extLst>
  </p:cSld>
  <p:clrMap bg1="dk1" tx1="lt1" bg2="dk2" tx2="lt2" accent1="accent1" accent2="accent2" accent3="accent3" accent4="accent4" accent5="accent5" accent6="accent6" hlink="hlink" folHlink="folHlink"/>
  <p:sldLayoutIdLst>
    <p:sldLayoutId id="2147483686" r:id="rId1"/>
  </p:sldLayoutIdLst>
  <p:hf sldNum="0" hdr="0" dt="0"/>
  <p:txStyles>
    <p:titleStyle>
      <a:lvl1pPr eaLnBrk="1" hangingPunct="1">
        <a:defRPr lang="en-US" sz="3200" b="0" i="0" kern="0" spc="-7" baseline="0" dirty="0">
          <a:solidFill>
            <a:schemeClr val="bg1">
              <a:lumMod val="75000"/>
              <a:lumOff val="25000"/>
            </a:schemeClr>
          </a:solidFill>
          <a:latin typeface="Calibri"/>
          <a:ea typeface="+mj-ea"/>
          <a:cs typeface="Calibri"/>
        </a:defRPr>
      </a:lvl1pPr>
    </p:titleStyle>
    <p:bodyStyle>
      <a:lvl1pPr marL="0" indent="0" eaLnBrk="1" hangingPunct="1">
        <a:buClr>
          <a:srgbClr val="808285"/>
        </a:buClr>
        <a:buFont typeface="Wingdings" panose="05000000000000000000" pitchFamily="2" charset="2"/>
        <a:buNone/>
        <a:defRPr lang="en-US" sz="2133" kern="1200" spc="3" dirty="0">
          <a:solidFill>
            <a:srgbClr val="007DC5"/>
          </a:solidFill>
          <a:latin typeface="Calibri"/>
          <a:ea typeface="+mn-ea"/>
          <a:cs typeface="Calibri"/>
        </a:defRPr>
      </a:lvl1pPr>
      <a:lvl2pPr marL="505805" indent="-228589" eaLnBrk="1" hangingPunct="1">
        <a:buClr>
          <a:srgbClr val="808285"/>
        </a:buClr>
        <a:buFont typeface="Symbol" panose="05050102010706020507" pitchFamily="18" charset="2"/>
        <a:buChar char="-"/>
        <a:defRPr sz="1600">
          <a:solidFill>
            <a:schemeClr val="tx1">
              <a:lumMod val="75000"/>
              <a:lumOff val="25000"/>
            </a:schemeClr>
          </a:solidFill>
          <a:latin typeface="+mn-lt"/>
          <a:ea typeface="+mn-ea"/>
          <a:cs typeface="+mn-cs"/>
        </a:defRPr>
      </a:lvl2pPr>
      <a:lvl3pPr marL="783019" indent="-228589" eaLnBrk="1" hangingPunct="1">
        <a:buClr>
          <a:srgbClr val="808285"/>
        </a:buClr>
        <a:buFont typeface="Arial" panose="020B0604020202020204" pitchFamily="34" charset="0"/>
        <a:buChar char="•"/>
        <a:defRPr sz="1600">
          <a:solidFill>
            <a:schemeClr val="tx1">
              <a:lumMod val="75000"/>
              <a:lumOff val="25000"/>
            </a:schemeClr>
          </a:solidFill>
          <a:latin typeface="+mn-lt"/>
          <a:ea typeface="+mn-ea"/>
          <a:cs typeface="+mn-cs"/>
        </a:defRPr>
      </a:lvl3pPr>
      <a:lvl4pPr marL="1060235" indent="-228589" eaLnBrk="1" hangingPunct="1">
        <a:buClr>
          <a:srgbClr val="808285"/>
        </a:buClr>
        <a:buFont typeface="Courier New" panose="02070309020205020404" pitchFamily="49" charset="0"/>
        <a:buChar char="o"/>
        <a:defRPr sz="1600">
          <a:solidFill>
            <a:schemeClr val="tx1">
              <a:lumMod val="75000"/>
              <a:lumOff val="25000"/>
            </a:schemeClr>
          </a:solidFill>
          <a:latin typeface="+mn-lt"/>
          <a:ea typeface="+mn-ea"/>
          <a:cs typeface="+mn-cs"/>
        </a:defRPr>
      </a:lvl4pPr>
      <a:lvl5pPr marL="1337451" indent="-228589" eaLnBrk="1" hangingPunct="1">
        <a:buClr>
          <a:srgbClr val="808285"/>
        </a:buClr>
        <a:buFont typeface="Wingdings" panose="05000000000000000000" pitchFamily="2" charset="2"/>
        <a:buChar char="§"/>
        <a:defRPr sz="1600">
          <a:solidFill>
            <a:schemeClr val="tx1">
              <a:lumMod val="75000"/>
              <a:lumOff val="25000"/>
            </a:schemeClr>
          </a:solidFill>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bodyStyle>
    <p:otherStyle>
      <a:lvl1pPr marL="0" eaLnBrk="1" hangingPunct="1">
        <a:defRPr>
          <a:latin typeface="+mn-lt"/>
          <a:ea typeface="+mn-ea"/>
          <a:cs typeface="+mn-cs"/>
        </a:defRPr>
      </a:lvl1pPr>
      <a:lvl2pPr marL="277216" eaLnBrk="1" hangingPunct="1">
        <a:defRPr>
          <a:latin typeface="+mn-lt"/>
          <a:ea typeface="+mn-ea"/>
          <a:cs typeface="+mn-cs"/>
        </a:defRPr>
      </a:lvl2pPr>
      <a:lvl3pPr marL="554431" eaLnBrk="1" hangingPunct="1">
        <a:defRPr>
          <a:latin typeface="+mn-lt"/>
          <a:ea typeface="+mn-ea"/>
          <a:cs typeface="+mn-cs"/>
        </a:defRPr>
      </a:lvl3pPr>
      <a:lvl4pPr marL="831646" eaLnBrk="1" hangingPunct="1">
        <a:defRPr>
          <a:latin typeface="+mn-lt"/>
          <a:ea typeface="+mn-ea"/>
          <a:cs typeface="+mn-cs"/>
        </a:defRPr>
      </a:lvl4pPr>
      <a:lvl5pPr marL="1108863" eaLnBrk="1" hangingPunct="1">
        <a:defRPr>
          <a:latin typeface="+mn-lt"/>
          <a:ea typeface="+mn-ea"/>
          <a:cs typeface="+mn-cs"/>
        </a:defRPr>
      </a:lvl5pPr>
      <a:lvl6pPr marL="1386079" eaLnBrk="1" hangingPunct="1">
        <a:defRPr>
          <a:latin typeface="+mn-lt"/>
          <a:ea typeface="+mn-ea"/>
          <a:cs typeface="+mn-cs"/>
        </a:defRPr>
      </a:lvl6pPr>
      <a:lvl7pPr marL="1663294" eaLnBrk="1" hangingPunct="1">
        <a:defRPr>
          <a:latin typeface="+mn-lt"/>
          <a:ea typeface="+mn-ea"/>
          <a:cs typeface="+mn-cs"/>
        </a:defRPr>
      </a:lvl7pPr>
      <a:lvl8pPr marL="1940509" eaLnBrk="1" hangingPunct="1">
        <a:defRPr>
          <a:latin typeface="+mn-lt"/>
          <a:ea typeface="+mn-ea"/>
          <a:cs typeface="+mn-cs"/>
        </a:defRPr>
      </a:lvl8pPr>
      <a:lvl9pPr marL="2217726" eaLnBrk="1" hangingPunct="1">
        <a:defRPr>
          <a:latin typeface="+mn-lt"/>
          <a:ea typeface="+mn-ea"/>
          <a:cs typeface="+mn-cs"/>
        </a:defRPr>
      </a:lvl9pPr>
    </p:otherStyle>
  </p:txStyles>
  <p:extLst>
    <p:ext uri="{27BBF7A9-308A-43DC-89C8-2F10F3537804}">
      <p15:sldGuideLst xmlns:p15="http://schemas.microsoft.com/office/powerpoint/2012/main">
        <p15:guide id="1" pos="2770">
          <p15:clr>
            <a:srgbClr val="F26B43"/>
          </p15:clr>
        </p15:guide>
        <p15:guide id="4" pos="5585">
          <p15:clr>
            <a:srgbClr val="F26B43"/>
          </p15:clr>
        </p15:guide>
        <p15:guide id="7" orient="horz" pos="365">
          <p15:clr>
            <a:srgbClr val="F26B43"/>
          </p15:clr>
        </p15:guide>
        <p15:guide id="8" pos="183">
          <p15:clr>
            <a:srgbClr val="F26B43"/>
          </p15:clr>
        </p15:guide>
        <p15:guide id="9" orient="horz" pos="854">
          <p15:clr>
            <a:srgbClr val="F26B43"/>
          </p15:clr>
        </p15:guide>
        <p15:guide id="10" orient="horz" pos="284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A455D33-9DC4-8CEC-B28F-B504589181AF}"/>
              </a:ext>
            </a:extLst>
          </p:cNvPr>
          <p:cNvSpPr>
            <a:spLocks noGrp="1"/>
          </p:cNvSpPr>
          <p:nvPr>
            <p:ph type="body" sz="quarter" idx="10"/>
          </p:nvPr>
        </p:nvSpPr>
        <p:spPr>
          <a:xfrm>
            <a:off x="477078" y="3562746"/>
            <a:ext cx="7594888" cy="1822871"/>
          </a:xfrm>
        </p:spPr>
        <p:txBody>
          <a:bodyPr/>
          <a:lstStyle/>
          <a:p>
            <a:pPr algn="just"/>
            <a:r>
              <a:rPr lang="en-US" sz="2400" b="1" dirty="0">
                <a:solidFill>
                  <a:schemeClr val="bg1"/>
                </a:solidFill>
              </a:rPr>
              <a:t>Ravi Kumar Singh</a:t>
            </a:r>
            <a:r>
              <a:rPr lang="en-US" sz="2400" dirty="0">
                <a:solidFill>
                  <a:schemeClr val="bg1"/>
                </a:solidFill>
              </a:rPr>
              <a:t>, Mayank Mishra, Rekha Singhal</a:t>
            </a:r>
          </a:p>
          <a:p>
            <a:pPr algn="just"/>
            <a:r>
              <a:rPr lang="en-US" sz="2400" dirty="0">
                <a:solidFill>
                  <a:schemeClr val="bg1"/>
                </a:solidFill>
              </a:rPr>
              <a:t>(</a:t>
            </a:r>
            <a:r>
              <a:rPr lang="en-US" sz="2400" b="1" dirty="0">
                <a:solidFill>
                  <a:schemeClr val="bg1"/>
                </a:solidFill>
              </a:rPr>
              <a:t>ravik.singh2</a:t>
            </a:r>
            <a:r>
              <a:rPr lang="en-US" sz="2400" dirty="0">
                <a:solidFill>
                  <a:schemeClr val="bg1"/>
                </a:solidFill>
              </a:rPr>
              <a:t>, mishra.m, rekha.singhal)@tcs.com</a:t>
            </a:r>
          </a:p>
          <a:p>
            <a:pPr algn="just"/>
            <a:r>
              <a:rPr lang="en-US" sz="2400" dirty="0">
                <a:solidFill>
                  <a:schemeClr val="bg1"/>
                </a:solidFill>
              </a:rPr>
              <a:t>Computing Systems Research Group</a:t>
            </a:r>
          </a:p>
          <a:p>
            <a:pPr algn="just"/>
            <a:r>
              <a:rPr lang="en-US" sz="2400" dirty="0">
                <a:solidFill>
                  <a:schemeClr val="bg1"/>
                </a:solidFill>
              </a:rPr>
              <a:t>TCS Research, Mumbai</a:t>
            </a:r>
          </a:p>
          <a:p>
            <a:endParaRPr lang="en-US" dirty="0">
              <a:solidFill>
                <a:schemeClr val="bg1"/>
              </a:solidFill>
            </a:endParaRPr>
          </a:p>
        </p:txBody>
      </p:sp>
      <p:sp>
        <p:nvSpPr>
          <p:cNvPr id="6" name="Title 5">
            <a:extLst>
              <a:ext uri="{FF2B5EF4-FFF2-40B4-BE49-F238E27FC236}">
                <a16:creationId xmlns:a16="http://schemas.microsoft.com/office/drawing/2014/main" id="{37E20636-631C-49E3-A5F8-C3D8684F9D01}"/>
              </a:ext>
            </a:extLst>
          </p:cNvPr>
          <p:cNvSpPr>
            <a:spLocks noGrp="1"/>
          </p:cNvSpPr>
          <p:nvPr>
            <p:ph type="title"/>
          </p:nvPr>
        </p:nvSpPr>
        <p:spPr>
          <a:xfrm>
            <a:off x="143385" y="1372012"/>
            <a:ext cx="11905229" cy="1489510"/>
          </a:xfrm>
        </p:spPr>
        <p:txBody>
          <a:bodyPr/>
          <a:lstStyle/>
          <a:p>
            <a:r>
              <a:rPr lang="en-US" dirty="0">
                <a:solidFill>
                  <a:srgbClr val="F03782"/>
                </a:solidFill>
              </a:rPr>
              <a:t>Accelerating Model Training: Performance Antipatterns Eliminator Framework</a:t>
            </a:r>
            <a:br>
              <a:rPr lang="en-US" dirty="0">
                <a:solidFill>
                  <a:srgbClr val="F03782"/>
                </a:solidFill>
              </a:rPr>
            </a:br>
            <a:endParaRPr lang="en-US" dirty="0">
              <a:solidFill>
                <a:srgbClr val="F03782"/>
              </a:solidFill>
            </a:endParaRPr>
          </a:p>
        </p:txBody>
      </p:sp>
      <p:sp>
        <p:nvSpPr>
          <p:cNvPr id="5" name="Text Placeholder 6">
            <a:extLst>
              <a:ext uri="{FF2B5EF4-FFF2-40B4-BE49-F238E27FC236}">
                <a16:creationId xmlns:a16="http://schemas.microsoft.com/office/drawing/2014/main" id="{3834A8B3-9FE3-4FA7-8BB8-466FF750F172}"/>
              </a:ext>
            </a:extLst>
          </p:cNvPr>
          <p:cNvSpPr txBox="1">
            <a:spLocks/>
          </p:cNvSpPr>
          <p:nvPr/>
        </p:nvSpPr>
        <p:spPr>
          <a:xfrm>
            <a:off x="5036655" y="4258642"/>
            <a:ext cx="6678267" cy="884858"/>
          </a:xfrm>
          <a:prstGeom prst="rect">
            <a:avLst/>
          </a:prstGeom>
        </p:spPr>
        <p:txBody>
          <a:bodyPr vert="horz" wrap="square" lIns="0" tIns="22860" rIns="0" bIns="0" rtlCol="0">
            <a:spAutoFit/>
          </a:bodyPr>
          <a:lstStyle>
            <a:lvl1pPr marL="0" indent="0" eaLnBrk="1" hangingPunct="1">
              <a:buClr>
                <a:srgbClr val="808285"/>
              </a:buClr>
              <a:buFont typeface="Wingdings" panose="05000000000000000000" pitchFamily="2" charset="2"/>
              <a:buNone/>
              <a:defRPr lang="en-US" sz="1600" kern="1200" spc="2" dirty="0">
                <a:solidFill>
                  <a:srgbClr val="F03782"/>
                </a:solidFill>
                <a:latin typeface="Calibri"/>
                <a:ea typeface="+mn-ea"/>
                <a:cs typeface="Calibri"/>
              </a:defRPr>
            </a:lvl1pPr>
            <a:lvl2pPr marL="379363" indent="-171446" eaLnBrk="1" hangingPunct="1">
              <a:buClr>
                <a:srgbClr val="808285"/>
              </a:buClr>
              <a:buFont typeface="Symbol" panose="05050102010706020507" pitchFamily="18" charset="2"/>
              <a:buChar char="-"/>
              <a:defRPr sz="1200">
                <a:solidFill>
                  <a:schemeClr val="tx1">
                    <a:lumMod val="75000"/>
                    <a:lumOff val="25000"/>
                  </a:schemeClr>
                </a:solidFill>
                <a:latin typeface="+mn-lt"/>
                <a:ea typeface="+mn-ea"/>
                <a:cs typeface="+mn-cs"/>
              </a:defRPr>
            </a:lvl2pPr>
            <a:lvl3pPr marL="587279" indent="-171446" eaLnBrk="1" hangingPunct="1">
              <a:buClr>
                <a:srgbClr val="808285"/>
              </a:buClr>
              <a:buFont typeface="Arial" panose="020B0604020202020204" pitchFamily="34" charset="0"/>
              <a:buChar char="•"/>
              <a:defRPr sz="1200">
                <a:solidFill>
                  <a:schemeClr val="tx1">
                    <a:lumMod val="75000"/>
                    <a:lumOff val="25000"/>
                  </a:schemeClr>
                </a:solidFill>
                <a:latin typeface="+mn-lt"/>
                <a:ea typeface="+mn-ea"/>
                <a:cs typeface="+mn-cs"/>
              </a:defRPr>
            </a:lvl3pPr>
            <a:lvl4pPr marL="795196" indent="-171446" eaLnBrk="1" hangingPunct="1">
              <a:buClr>
                <a:srgbClr val="808285"/>
              </a:buClr>
              <a:buFont typeface="Courier New" panose="02070309020205020404" pitchFamily="49" charset="0"/>
              <a:buChar char="o"/>
              <a:defRPr sz="1200">
                <a:solidFill>
                  <a:schemeClr val="tx1">
                    <a:lumMod val="75000"/>
                    <a:lumOff val="25000"/>
                  </a:schemeClr>
                </a:solidFill>
                <a:latin typeface="+mn-lt"/>
                <a:ea typeface="+mn-ea"/>
                <a:cs typeface="+mn-cs"/>
              </a:defRPr>
            </a:lvl4pPr>
            <a:lvl5pPr marL="1003113" indent="-171446" eaLnBrk="1" hangingPunct="1">
              <a:buClr>
                <a:srgbClr val="808285"/>
              </a:buClr>
              <a:buFont typeface="Wingdings" panose="05000000000000000000" pitchFamily="2" charset="2"/>
              <a:buChar char="§"/>
              <a:defRPr sz="1200">
                <a:solidFill>
                  <a:schemeClr val="tx1">
                    <a:lumMod val="75000"/>
                    <a:lumOff val="25000"/>
                  </a:schemeClr>
                </a:solidFill>
                <a:latin typeface="+mn-lt"/>
                <a:ea typeface="+mn-ea"/>
                <a:cs typeface="+mn-cs"/>
              </a:defRPr>
            </a:lvl5pPr>
            <a:lvl6pPr marL="1039585" eaLnBrk="1" hangingPunct="1">
              <a:defRPr>
                <a:latin typeface="+mn-lt"/>
                <a:ea typeface="+mn-ea"/>
                <a:cs typeface="+mn-cs"/>
              </a:defRPr>
            </a:lvl6pPr>
            <a:lvl7pPr marL="1247502" eaLnBrk="1" hangingPunct="1">
              <a:defRPr>
                <a:latin typeface="+mn-lt"/>
                <a:ea typeface="+mn-ea"/>
                <a:cs typeface="+mn-cs"/>
              </a:defRPr>
            </a:lvl7pPr>
            <a:lvl8pPr marL="1455418" eaLnBrk="1" hangingPunct="1">
              <a:defRPr>
                <a:latin typeface="+mn-lt"/>
                <a:ea typeface="+mn-ea"/>
                <a:cs typeface="+mn-cs"/>
              </a:defRPr>
            </a:lvl8pPr>
            <a:lvl9pPr marL="1663336" eaLnBrk="1" hangingPunct="1">
              <a:defRPr>
                <a:latin typeface="+mn-lt"/>
                <a:ea typeface="+mn-ea"/>
                <a:cs typeface="+mn-cs"/>
              </a:defRPr>
            </a:lvl9pPr>
          </a:lstStyle>
          <a:p>
            <a:pPr algn="r" defTabSz="1219170"/>
            <a:r>
              <a:rPr lang="en-US" sz="2800" dirty="0">
                <a:solidFill>
                  <a:srgbClr val="E41165"/>
                </a:solidFill>
              </a:rPr>
              <a:t>EuroMLsys23 , 8</a:t>
            </a:r>
            <a:r>
              <a:rPr lang="en-US" sz="2800" baseline="30000" dirty="0">
                <a:solidFill>
                  <a:srgbClr val="E41165"/>
                </a:solidFill>
              </a:rPr>
              <a:t>th</a:t>
            </a:r>
            <a:r>
              <a:rPr lang="en-US" sz="2800" dirty="0">
                <a:solidFill>
                  <a:srgbClr val="E41165"/>
                </a:solidFill>
              </a:rPr>
              <a:t> May 2023</a:t>
            </a:r>
          </a:p>
          <a:p>
            <a:pPr algn="r" defTabSz="1219170"/>
            <a:r>
              <a:rPr lang="en-US" sz="2800" dirty="0">
                <a:solidFill>
                  <a:srgbClr val="E41165"/>
                </a:solidFill>
              </a:rPr>
              <a:t>Rome, Italy </a:t>
            </a:r>
          </a:p>
        </p:txBody>
      </p:sp>
    </p:spTree>
    <p:extLst>
      <p:ext uri="{BB962C8B-B14F-4D97-AF65-F5344CB8AC3E}">
        <p14:creationId xmlns:p14="http://schemas.microsoft.com/office/powerpoint/2010/main" val="2898423716"/>
      </p:ext>
    </p:extLst>
  </p:cSld>
  <p:clrMapOvr>
    <a:masterClrMapping/>
  </p:clrMapOvr>
  <mc:AlternateContent xmlns:mc="http://schemas.openxmlformats.org/markup-compatibility/2006" xmlns:p14="http://schemas.microsoft.com/office/powerpoint/2010/main">
    <mc:Choice Requires="p14">
      <p:transition spd="slow" p14:dur="2000" advTm="12210"/>
    </mc:Choice>
    <mc:Fallback xmlns="">
      <p:transition spd="slow" advTm="122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3AFE9E10-DCDE-2554-242D-C7B02287E704}"/>
              </a:ext>
            </a:extLst>
          </p:cNvPr>
          <p:cNvGrpSpPr/>
          <p:nvPr/>
        </p:nvGrpSpPr>
        <p:grpSpPr>
          <a:xfrm>
            <a:off x="124193" y="1102876"/>
            <a:ext cx="11776259" cy="4582308"/>
            <a:chOff x="0" y="734858"/>
            <a:chExt cx="11784588" cy="3612529"/>
          </a:xfrm>
        </p:grpSpPr>
        <p:sp>
          <p:nvSpPr>
            <p:cNvPr id="51" name="TextBox 50">
              <a:extLst>
                <a:ext uri="{FF2B5EF4-FFF2-40B4-BE49-F238E27FC236}">
                  <a16:creationId xmlns:a16="http://schemas.microsoft.com/office/drawing/2014/main" id="{5CE61F0F-8A01-35C8-6782-799CCC0B1908}"/>
                </a:ext>
              </a:extLst>
            </p:cNvPr>
            <p:cNvSpPr txBox="1"/>
            <p:nvPr/>
          </p:nvSpPr>
          <p:spPr>
            <a:xfrm>
              <a:off x="0" y="2227224"/>
              <a:ext cx="8161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Raw 1</a:t>
              </a:r>
            </a:p>
          </p:txBody>
        </p:sp>
        <p:sp>
          <p:nvSpPr>
            <p:cNvPr id="52" name="TextBox 51">
              <a:extLst>
                <a:ext uri="{FF2B5EF4-FFF2-40B4-BE49-F238E27FC236}">
                  <a16:creationId xmlns:a16="http://schemas.microsoft.com/office/drawing/2014/main" id="{C1638F99-B549-7B3F-AF9A-5EB187A1FF55}"/>
                </a:ext>
              </a:extLst>
            </p:cNvPr>
            <p:cNvSpPr txBox="1"/>
            <p:nvPr/>
          </p:nvSpPr>
          <p:spPr>
            <a:xfrm>
              <a:off x="0" y="2836824"/>
              <a:ext cx="7750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Raw k</a:t>
              </a:r>
            </a:p>
          </p:txBody>
        </p:sp>
        <p:sp>
          <p:nvSpPr>
            <p:cNvPr id="53" name="TextBox 52">
              <a:extLst>
                <a:ext uri="{FF2B5EF4-FFF2-40B4-BE49-F238E27FC236}">
                  <a16:creationId xmlns:a16="http://schemas.microsoft.com/office/drawing/2014/main" id="{FE58A8FE-EF76-93F6-25A7-1EB2B3DD427D}"/>
                </a:ext>
              </a:extLst>
            </p:cNvPr>
            <p:cNvSpPr txBox="1"/>
            <p:nvPr/>
          </p:nvSpPr>
          <p:spPr>
            <a:xfrm>
              <a:off x="9616976" y="734858"/>
              <a:ext cx="198784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(7) Model/Data drift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Specific DPrep</a:t>
              </a:r>
            </a:p>
          </p:txBody>
        </p:sp>
        <p:sp>
          <p:nvSpPr>
            <p:cNvPr id="54" name="Right Brace 53">
              <a:extLst>
                <a:ext uri="{FF2B5EF4-FFF2-40B4-BE49-F238E27FC236}">
                  <a16:creationId xmlns:a16="http://schemas.microsoft.com/office/drawing/2014/main" id="{7CD73BA6-EC17-081F-91B9-32FCA1D78B31}"/>
                </a:ext>
              </a:extLst>
            </p:cNvPr>
            <p:cNvSpPr/>
            <p:nvPr/>
          </p:nvSpPr>
          <p:spPr>
            <a:xfrm>
              <a:off x="664744" y="2330883"/>
              <a:ext cx="174662" cy="833708"/>
            </a:xfrm>
            <a:prstGeom prst="rightBrace">
              <a:avLst/>
            </a:prstGeom>
            <a:solidFill>
              <a:schemeClr val="bg1"/>
            </a:solidFill>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1013566B-621A-937B-0700-6102312CEDB2}"/>
                </a:ext>
              </a:extLst>
            </p:cNvPr>
            <p:cNvSpPr txBox="1"/>
            <p:nvPr/>
          </p:nvSpPr>
          <p:spPr>
            <a:xfrm>
              <a:off x="1519306" y="2444332"/>
              <a:ext cx="799771" cy="509544"/>
            </a:xfrm>
            <a:prstGeom prst="rect">
              <a:avLst/>
            </a:prstGeom>
            <a:solidFill>
              <a:schemeClr val="accent4">
                <a:lumMod val="75000"/>
              </a:schemeClr>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Raw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a:t>
              </a:r>
            </a:p>
          </p:txBody>
        </p:sp>
        <p:sp>
          <p:nvSpPr>
            <p:cNvPr id="56" name="Arrow: Right 55">
              <a:extLst>
                <a:ext uri="{FF2B5EF4-FFF2-40B4-BE49-F238E27FC236}">
                  <a16:creationId xmlns:a16="http://schemas.microsoft.com/office/drawing/2014/main" id="{873D6884-F3EC-158D-4568-033C20581C2F}"/>
                </a:ext>
              </a:extLst>
            </p:cNvPr>
            <p:cNvSpPr/>
            <p:nvPr/>
          </p:nvSpPr>
          <p:spPr>
            <a:xfrm>
              <a:off x="774109" y="2632819"/>
              <a:ext cx="678992" cy="186890"/>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57" name="Straight Arrow Connector 56">
              <a:extLst>
                <a:ext uri="{FF2B5EF4-FFF2-40B4-BE49-F238E27FC236}">
                  <a16:creationId xmlns:a16="http://schemas.microsoft.com/office/drawing/2014/main" id="{BDFA178E-D280-2A53-7406-59F1DC50A318}"/>
                </a:ext>
              </a:extLst>
            </p:cNvPr>
            <p:cNvCxnSpPr>
              <a:cxnSpLocks/>
            </p:cNvCxnSpPr>
            <p:nvPr/>
          </p:nvCxnSpPr>
          <p:spPr>
            <a:xfrm>
              <a:off x="1105990" y="1391201"/>
              <a:ext cx="0" cy="1185572"/>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0EBB3B0-F2A6-F55E-E3EC-FE2ED1B456F1}"/>
                </a:ext>
              </a:extLst>
            </p:cNvPr>
            <p:cNvSpPr txBox="1"/>
            <p:nvPr/>
          </p:nvSpPr>
          <p:spPr>
            <a:xfrm>
              <a:off x="3178808" y="2551870"/>
              <a:ext cx="1083892" cy="291168"/>
            </a:xfrm>
            <a:prstGeom prst="rect">
              <a:avLst/>
            </a:prstGeom>
            <a:solidFill>
              <a:srgbClr val="FFC000"/>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Dataset</a:t>
              </a:r>
            </a:p>
          </p:txBody>
        </p:sp>
        <p:sp>
          <p:nvSpPr>
            <p:cNvPr id="59" name="Arrow: Right 58">
              <a:extLst>
                <a:ext uri="{FF2B5EF4-FFF2-40B4-BE49-F238E27FC236}">
                  <a16:creationId xmlns:a16="http://schemas.microsoft.com/office/drawing/2014/main" id="{CD38767B-CD23-7084-D612-ABCDB46EB004}"/>
                </a:ext>
              </a:extLst>
            </p:cNvPr>
            <p:cNvSpPr/>
            <p:nvPr/>
          </p:nvSpPr>
          <p:spPr>
            <a:xfrm>
              <a:off x="2353801" y="2643258"/>
              <a:ext cx="791305" cy="148482"/>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0" name="Straight Arrow Connector 59">
              <a:extLst>
                <a:ext uri="{FF2B5EF4-FFF2-40B4-BE49-F238E27FC236}">
                  <a16:creationId xmlns:a16="http://schemas.microsoft.com/office/drawing/2014/main" id="{29E0E53B-868B-E26B-4672-FF717D11828A}"/>
                </a:ext>
              </a:extLst>
            </p:cNvPr>
            <p:cNvCxnSpPr>
              <a:cxnSpLocks/>
            </p:cNvCxnSpPr>
            <p:nvPr/>
          </p:nvCxnSpPr>
          <p:spPr>
            <a:xfrm>
              <a:off x="2680071" y="1391202"/>
              <a:ext cx="0" cy="118557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80DAE3A7-285A-F450-9678-7420B6E44A41}"/>
                </a:ext>
              </a:extLst>
            </p:cNvPr>
            <p:cNvSpPr txBox="1"/>
            <p:nvPr/>
          </p:nvSpPr>
          <p:spPr>
            <a:xfrm>
              <a:off x="333896" y="1662376"/>
              <a:ext cx="1544190"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(1) Source Specific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DPrep</a:t>
              </a:r>
            </a:p>
          </p:txBody>
        </p:sp>
        <p:sp>
          <p:nvSpPr>
            <p:cNvPr id="62" name="TextBox 61">
              <a:extLst>
                <a:ext uri="{FF2B5EF4-FFF2-40B4-BE49-F238E27FC236}">
                  <a16:creationId xmlns:a16="http://schemas.microsoft.com/office/drawing/2014/main" id="{1AEC3D24-F637-BF29-C23C-9EE97F0598D7}"/>
                </a:ext>
              </a:extLst>
            </p:cNvPr>
            <p:cNvSpPr txBox="1"/>
            <p:nvPr/>
          </p:nvSpPr>
          <p:spPr>
            <a:xfrm>
              <a:off x="1999511" y="1678900"/>
              <a:ext cx="1544190"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(2) Task Specific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DPrep</a:t>
              </a:r>
            </a:p>
          </p:txBody>
        </p:sp>
        <p:cxnSp>
          <p:nvCxnSpPr>
            <p:cNvPr id="63" name="Straight Arrow Connector 62">
              <a:extLst>
                <a:ext uri="{FF2B5EF4-FFF2-40B4-BE49-F238E27FC236}">
                  <a16:creationId xmlns:a16="http://schemas.microsoft.com/office/drawing/2014/main" id="{6A48D1F4-F087-C990-C4A7-C1AE3F9A7F0E}"/>
                </a:ext>
              </a:extLst>
            </p:cNvPr>
            <p:cNvCxnSpPr>
              <a:cxnSpLocks/>
            </p:cNvCxnSpPr>
            <p:nvPr/>
          </p:nvCxnSpPr>
          <p:spPr>
            <a:xfrm>
              <a:off x="4268045" y="1384977"/>
              <a:ext cx="0" cy="118557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FF156A1-DBCB-DF9E-77E8-0CEF41C8509B}"/>
                </a:ext>
              </a:extLst>
            </p:cNvPr>
            <p:cNvSpPr txBox="1"/>
            <p:nvPr/>
          </p:nvSpPr>
          <p:spPr>
            <a:xfrm>
              <a:off x="3331028" y="1695422"/>
              <a:ext cx="1699147" cy="52322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(3) Model Specific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DPrep</a:t>
              </a:r>
            </a:p>
          </p:txBody>
        </p:sp>
        <p:sp>
          <p:nvSpPr>
            <p:cNvPr id="65" name="Rectangle: Rounded Corners 64">
              <a:extLst>
                <a:ext uri="{FF2B5EF4-FFF2-40B4-BE49-F238E27FC236}">
                  <a16:creationId xmlns:a16="http://schemas.microsoft.com/office/drawing/2014/main" id="{A38A52CD-8690-E716-802C-4D168FD873C3}"/>
                </a:ext>
              </a:extLst>
            </p:cNvPr>
            <p:cNvSpPr/>
            <p:nvPr/>
          </p:nvSpPr>
          <p:spPr>
            <a:xfrm>
              <a:off x="6724788" y="2730673"/>
              <a:ext cx="1414916" cy="393084"/>
            </a:xfrm>
            <a:prstGeom prst="round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DL Models</a:t>
              </a:r>
            </a:p>
          </p:txBody>
        </p:sp>
        <p:cxnSp>
          <p:nvCxnSpPr>
            <p:cNvPr id="66" name="Straight Arrow Connector 65">
              <a:extLst>
                <a:ext uri="{FF2B5EF4-FFF2-40B4-BE49-F238E27FC236}">
                  <a16:creationId xmlns:a16="http://schemas.microsoft.com/office/drawing/2014/main" id="{E136DD92-2356-2F7E-1473-C0203BAB13EA}"/>
                </a:ext>
              </a:extLst>
            </p:cNvPr>
            <p:cNvCxnSpPr>
              <a:cxnSpLocks/>
            </p:cNvCxnSpPr>
            <p:nvPr/>
          </p:nvCxnSpPr>
          <p:spPr>
            <a:xfrm flipV="1">
              <a:off x="6555758" y="2411848"/>
              <a:ext cx="151263" cy="250692"/>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C15D0446-AE17-A3A6-92D4-405BD8AE4E1E}"/>
                </a:ext>
              </a:extLst>
            </p:cNvPr>
            <p:cNvSpPr txBox="1"/>
            <p:nvPr/>
          </p:nvSpPr>
          <p:spPr>
            <a:xfrm>
              <a:off x="6888469" y="2401209"/>
              <a:ext cx="951081" cy="2426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Features</a:t>
              </a:r>
            </a:p>
          </p:txBody>
        </p:sp>
        <p:cxnSp>
          <p:nvCxnSpPr>
            <p:cNvPr id="68" name="Straight Arrow Connector 67">
              <a:extLst>
                <a:ext uri="{FF2B5EF4-FFF2-40B4-BE49-F238E27FC236}">
                  <a16:creationId xmlns:a16="http://schemas.microsoft.com/office/drawing/2014/main" id="{56C6C571-13DA-5CCD-4FF3-24CCD27E3F90}"/>
                </a:ext>
              </a:extLst>
            </p:cNvPr>
            <p:cNvCxnSpPr>
              <a:cxnSpLocks/>
            </p:cNvCxnSpPr>
            <p:nvPr/>
          </p:nvCxnSpPr>
          <p:spPr>
            <a:xfrm>
              <a:off x="6539881" y="2812396"/>
              <a:ext cx="184089" cy="163821"/>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Arrow: Right 68">
              <a:extLst>
                <a:ext uri="{FF2B5EF4-FFF2-40B4-BE49-F238E27FC236}">
                  <a16:creationId xmlns:a16="http://schemas.microsoft.com/office/drawing/2014/main" id="{22808580-9A50-679B-FC67-8F5E61DDC493}"/>
                </a:ext>
              </a:extLst>
            </p:cNvPr>
            <p:cNvSpPr/>
            <p:nvPr/>
          </p:nvSpPr>
          <p:spPr>
            <a:xfrm>
              <a:off x="8636541" y="2587639"/>
              <a:ext cx="1457656" cy="160098"/>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0" name="Straight Arrow Connector 69">
              <a:extLst>
                <a:ext uri="{FF2B5EF4-FFF2-40B4-BE49-F238E27FC236}">
                  <a16:creationId xmlns:a16="http://schemas.microsoft.com/office/drawing/2014/main" id="{B955BADD-18BC-A797-D484-C4B42ED86438}"/>
                </a:ext>
              </a:extLst>
            </p:cNvPr>
            <p:cNvCxnSpPr>
              <a:cxnSpLocks/>
            </p:cNvCxnSpPr>
            <p:nvPr/>
          </p:nvCxnSpPr>
          <p:spPr>
            <a:xfrm>
              <a:off x="9572360" y="1354497"/>
              <a:ext cx="0" cy="1185571"/>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676AA6C-E5EB-86A9-BE85-84808297910B}"/>
                </a:ext>
              </a:extLst>
            </p:cNvPr>
            <p:cNvSpPr txBox="1"/>
            <p:nvPr/>
          </p:nvSpPr>
          <p:spPr>
            <a:xfrm>
              <a:off x="8309966" y="1676102"/>
              <a:ext cx="2524788" cy="738664"/>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(6) Consumer/Deployment/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Inference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 Specific DPrep</a:t>
              </a:r>
            </a:p>
          </p:txBody>
        </p:sp>
        <p:sp>
          <p:nvSpPr>
            <p:cNvPr id="72" name="Arrow: Right 71">
              <a:extLst>
                <a:ext uri="{FF2B5EF4-FFF2-40B4-BE49-F238E27FC236}">
                  <a16:creationId xmlns:a16="http://schemas.microsoft.com/office/drawing/2014/main" id="{008AB8DC-CF06-0F25-1C38-8EF79AEBF728}"/>
                </a:ext>
              </a:extLst>
            </p:cNvPr>
            <p:cNvSpPr/>
            <p:nvPr/>
          </p:nvSpPr>
          <p:spPr>
            <a:xfrm>
              <a:off x="4296401" y="2642504"/>
              <a:ext cx="2254011" cy="128299"/>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3" name="Graphic 72" descr="Internet with solid fill">
              <a:extLst>
                <a:ext uri="{FF2B5EF4-FFF2-40B4-BE49-F238E27FC236}">
                  <a16:creationId xmlns:a16="http://schemas.microsoft.com/office/drawing/2014/main" id="{49799B9E-4203-B0C7-BEBB-8A23316718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69919" y="2344482"/>
              <a:ext cx="652970" cy="652972"/>
            </a:xfrm>
            <a:prstGeom prst="rect">
              <a:avLst/>
            </a:prstGeom>
          </p:spPr>
        </p:pic>
        <p:cxnSp>
          <p:nvCxnSpPr>
            <p:cNvPr id="74" name="Straight Arrow Connector 73">
              <a:extLst>
                <a:ext uri="{FF2B5EF4-FFF2-40B4-BE49-F238E27FC236}">
                  <a16:creationId xmlns:a16="http://schemas.microsoft.com/office/drawing/2014/main" id="{9672DBF4-859F-4AFE-6E56-E2AC4092F3F7}"/>
                </a:ext>
              </a:extLst>
            </p:cNvPr>
            <p:cNvCxnSpPr>
              <a:cxnSpLocks/>
              <a:stCxn id="84" idx="0"/>
            </p:cNvCxnSpPr>
            <p:nvPr/>
          </p:nvCxnSpPr>
          <p:spPr>
            <a:xfrm flipH="1" flipV="1">
              <a:off x="2638505" y="2975102"/>
              <a:ext cx="4154" cy="734538"/>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C0084AE-FA30-8FBB-6DA1-7558F53087D8}"/>
                </a:ext>
              </a:extLst>
            </p:cNvPr>
            <p:cNvGrpSpPr/>
            <p:nvPr/>
          </p:nvGrpSpPr>
          <p:grpSpPr>
            <a:xfrm>
              <a:off x="6687405" y="3425956"/>
              <a:ext cx="2880907" cy="621127"/>
              <a:chOff x="6672074" y="3794175"/>
              <a:chExt cx="2872799" cy="729323"/>
            </a:xfrm>
          </p:grpSpPr>
          <p:sp>
            <p:nvSpPr>
              <p:cNvPr id="97" name="Oval 96">
                <a:extLst>
                  <a:ext uri="{FF2B5EF4-FFF2-40B4-BE49-F238E27FC236}">
                    <a16:creationId xmlns:a16="http://schemas.microsoft.com/office/drawing/2014/main" id="{95D7A9D7-8207-009B-24CB-DFE46DE15B83}"/>
                  </a:ext>
                </a:extLst>
              </p:cNvPr>
              <p:cNvSpPr/>
              <p:nvPr/>
            </p:nvSpPr>
            <p:spPr>
              <a:xfrm>
                <a:off x="6672074" y="3947847"/>
                <a:ext cx="1734406" cy="575651"/>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8" name="Straight Arrow Connector 97">
                <a:extLst>
                  <a:ext uri="{FF2B5EF4-FFF2-40B4-BE49-F238E27FC236}">
                    <a16:creationId xmlns:a16="http://schemas.microsoft.com/office/drawing/2014/main" id="{48467538-4C06-0FA1-AC59-3551EA43B100}"/>
                  </a:ext>
                </a:extLst>
              </p:cNvPr>
              <p:cNvCxnSpPr/>
              <p:nvPr/>
            </p:nvCxnSpPr>
            <p:spPr>
              <a:xfrm>
                <a:off x="8184875" y="4238401"/>
                <a:ext cx="0" cy="7837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D0D7B16F-C6A8-C334-C4AA-F3BE541EB423}"/>
                  </a:ext>
                </a:extLst>
              </p:cNvPr>
              <p:cNvSpPr txBox="1"/>
              <p:nvPr/>
            </p:nvSpPr>
            <p:spPr>
              <a:xfrm>
                <a:off x="8231704" y="3794175"/>
                <a:ext cx="1313169" cy="54132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Training Loop</a:t>
                </a:r>
              </a:p>
            </p:txBody>
          </p:sp>
          <p:sp>
            <p:nvSpPr>
              <p:cNvPr id="100" name="Oval 99">
                <a:extLst>
                  <a:ext uri="{FF2B5EF4-FFF2-40B4-BE49-F238E27FC236}">
                    <a16:creationId xmlns:a16="http://schemas.microsoft.com/office/drawing/2014/main" id="{ADC56E3C-C7EF-8442-922B-730F8F4D3534}"/>
                  </a:ext>
                </a:extLst>
              </p:cNvPr>
              <p:cNvSpPr/>
              <p:nvPr/>
            </p:nvSpPr>
            <p:spPr>
              <a:xfrm>
                <a:off x="6764536" y="4011557"/>
                <a:ext cx="1355747" cy="425976"/>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white"/>
                    </a:solidFill>
                    <a:effectLst/>
                    <a:uLnTx/>
                    <a:uFillTx/>
                    <a:latin typeface="Calibri" panose="020F0502020204030204"/>
                    <a:ea typeface="+mn-ea"/>
                    <a:cs typeface="+mn-cs"/>
                  </a:rPr>
                  <a:t>Batch Prep Overhead</a:t>
                </a:r>
              </a:p>
            </p:txBody>
          </p:sp>
        </p:grpSp>
        <p:sp>
          <p:nvSpPr>
            <p:cNvPr id="76" name="TextBox 75">
              <a:extLst>
                <a:ext uri="{FF2B5EF4-FFF2-40B4-BE49-F238E27FC236}">
                  <a16:creationId xmlns:a16="http://schemas.microsoft.com/office/drawing/2014/main" id="{DF2B9323-B9A6-6E31-CEF7-5CE9116E70F4}"/>
                </a:ext>
              </a:extLst>
            </p:cNvPr>
            <p:cNvSpPr txBox="1"/>
            <p:nvPr/>
          </p:nvSpPr>
          <p:spPr>
            <a:xfrm>
              <a:off x="6687404" y="3214160"/>
              <a:ext cx="175753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GNN, RNN, CNN, RL</a:t>
              </a:r>
            </a:p>
          </p:txBody>
        </p:sp>
        <p:sp>
          <p:nvSpPr>
            <p:cNvPr id="77" name="TextBox 76">
              <a:extLst>
                <a:ext uri="{FF2B5EF4-FFF2-40B4-BE49-F238E27FC236}">
                  <a16:creationId xmlns:a16="http://schemas.microsoft.com/office/drawing/2014/main" id="{AF6041F3-45E5-C023-9017-9071BF611B7B}"/>
                </a:ext>
              </a:extLst>
            </p:cNvPr>
            <p:cNvSpPr txBox="1"/>
            <p:nvPr/>
          </p:nvSpPr>
          <p:spPr>
            <a:xfrm>
              <a:off x="4621231" y="3183320"/>
              <a:ext cx="104391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CPU, GPU</a:t>
              </a:r>
            </a:p>
          </p:txBody>
        </p:sp>
        <p:sp>
          <p:nvSpPr>
            <p:cNvPr id="78" name="Oval 77">
              <a:extLst>
                <a:ext uri="{FF2B5EF4-FFF2-40B4-BE49-F238E27FC236}">
                  <a16:creationId xmlns:a16="http://schemas.microsoft.com/office/drawing/2014/main" id="{68EADDA9-BC75-79C4-11DC-D68B5E93BEC5}"/>
                </a:ext>
              </a:extLst>
            </p:cNvPr>
            <p:cNvSpPr/>
            <p:nvPr/>
          </p:nvSpPr>
          <p:spPr>
            <a:xfrm>
              <a:off x="11263648" y="2446131"/>
              <a:ext cx="520940" cy="430162"/>
            </a:xfrm>
            <a:prstGeom prst="ellipse">
              <a:avLst/>
            </a:prstGeom>
            <a:solidFill>
              <a:srgbClr val="92D050"/>
            </a:solidFill>
            <a:ln>
              <a:solidFill>
                <a:srgbClr val="92D050"/>
              </a:solidFill>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F114C1B5-569F-80F6-9C57-2C24F367653D}"/>
                </a:ext>
              </a:extLst>
            </p:cNvPr>
            <p:cNvSpPr/>
            <p:nvPr/>
          </p:nvSpPr>
          <p:spPr>
            <a:xfrm>
              <a:off x="11083882" y="2446131"/>
              <a:ext cx="520940" cy="430162"/>
            </a:xfrm>
            <a:prstGeom prst="ellipse">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0" name="Connector: Elbow 79">
              <a:extLst>
                <a:ext uri="{FF2B5EF4-FFF2-40B4-BE49-F238E27FC236}">
                  <a16:creationId xmlns:a16="http://schemas.microsoft.com/office/drawing/2014/main" id="{B606B250-6F46-A5DD-4B10-B810707956AF}"/>
                </a:ext>
              </a:extLst>
            </p:cNvPr>
            <p:cNvCxnSpPr>
              <a:cxnSpLocks/>
              <a:stCxn id="78" idx="6"/>
              <a:endCxn id="53" idx="3"/>
            </p:cNvCxnSpPr>
            <p:nvPr/>
          </p:nvCxnSpPr>
          <p:spPr>
            <a:xfrm flipH="1" flipV="1">
              <a:off x="11604822" y="996468"/>
              <a:ext cx="179766" cy="1664744"/>
            </a:xfrm>
            <a:prstGeom prst="bentConnector3">
              <a:avLst>
                <a:gd name="adj1" fmla="val -127255"/>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D6A228A1-EF2C-F7F9-C349-6C16CD747CFE}"/>
                </a:ext>
              </a:extLst>
            </p:cNvPr>
            <p:cNvCxnSpPr>
              <a:cxnSpLocks/>
            </p:cNvCxnSpPr>
            <p:nvPr/>
          </p:nvCxnSpPr>
          <p:spPr>
            <a:xfrm rot="10800000" flipV="1">
              <a:off x="372742" y="992399"/>
              <a:ext cx="9499058" cy="1125506"/>
            </a:xfrm>
            <a:prstGeom prst="bentConnector3">
              <a:avLst>
                <a:gd name="adj1" fmla="val 102407"/>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217D617D-BF0B-9406-F572-B96E6E1B7B29}"/>
                </a:ext>
              </a:extLst>
            </p:cNvPr>
            <p:cNvCxnSpPr>
              <a:cxnSpLocks/>
              <a:stCxn id="53" idx="1"/>
              <a:endCxn id="62" idx="0"/>
            </p:cNvCxnSpPr>
            <p:nvPr/>
          </p:nvCxnSpPr>
          <p:spPr>
            <a:xfrm rot="10800000" flipV="1">
              <a:off x="2771608" y="996468"/>
              <a:ext cx="6845369" cy="682432"/>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8285CFCD-A11B-937B-33E3-009D4AEBA097}"/>
                </a:ext>
              </a:extLst>
            </p:cNvPr>
            <p:cNvCxnSpPr>
              <a:cxnSpLocks/>
              <a:stCxn id="53" idx="1"/>
              <a:endCxn id="64" idx="0"/>
            </p:cNvCxnSpPr>
            <p:nvPr/>
          </p:nvCxnSpPr>
          <p:spPr>
            <a:xfrm rot="10800000" flipV="1">
              <a:off x="4180602" y="996467"/>
              <a:ext cx="5436374" cy="698954"/>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B576B1F0-1374-B898-44ED-B48220333D47}"/>
                </a:ext>
              </a:extLst>
            </p:cNvPr>
            <p:cNvSpPr txBox="1"/>
            <p:nvPr/>
          </p:nvSpPr>
          <p:spPr>
            <a:xfrm>
              <a:off x="1453101" y="3709641"/>
              <a:ext cx="2379117" cy="504503"/>
            </a:xfrm>
            <a:prstGeom prst="rect">
              <a:avLst/>
            </a:prstGeom>
            <a:solidFill>
              <a:srgbClr val="92D05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rPr>
                <a:t>ML/DL Accelerator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prstClr val="white"/>
                  </a:solidFill>
                  <a:latin typeface="Calibri" panose="020F0502020204030204"/>
                </a:rPr>
                <a:t>Previous version</a:t>
              </a:r>
              <a:endParaRPr kumimoji="0" lang="en-US" sz="1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5" name="Arrow: Right 84">
              <a:extLst>
                <a:ext uri="{FF2B5EF4-FFF2-40B4-BE49-F238E27FC236}">
                  <a16:creationId xmlns:a16="http://schemas.microsoft.com/office/drawing/2014/main" id="{E3806FD4-458E-590F-D3FF-EAD6145B437D}"/>
                </a:ext>
              </a:extLst>
            </p:cNvPr>
            <p:cNvSpPr/>
            <p:nvPr/>
          </p:nvSpPr>
          <p:spPr>
            <a:xfrm>
              <a:off x="10702213" y="2586936"/>
              <a:ext cx="345524" cy="152038"/>
            </a:xfrm>
            <a:prstGeom prst="rightArrow">
              <a:avLst/>
            </a:prstGeom>
            <a:solidFill>
              <a:schemeClr val="accent2">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6" name="Connector: Elbow 85">
              <a:extLst>
                <a:ext uri="{FF2B5EF4-FFF2-40B4-BE49-F238E27FC236}">
                  <a16:creationId xmlns:a16="http://schemas.microsoft.com/office/drawing/2014/main" id="{98C695E3-DA01-ED16-6B31-475E07FF3E3A}"/>
                </a:ext>
              </a:extLst>
            </p:cNvPr>
            <p:cNvCxnSpPr>
              <a:cxnSpLocks/>
              <a:stCxn id="84" idx="3"/>
            </p:cNvCxnSpPr>
            <p:nvPr/>
          </p:nvCxnSpPr>
          <p:spPr>
            <a:xfrm flipV="1">
              <a:off x="3832218" y="2438976"/>
              <a:ext cx="5717812" cy="1522916"/>
            </a:xfrm>
            <a:prstGeom prst="bentConnector3">
              <a:avLst>
                <a:gd name="adj1" fmla="val 50000"/>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F3DC4E5-9F57-106B-FAF5-0EDC3BBC7D9E}"/>
                </a:ext>
              </a:extLst>
            </p:cNvPr>
            <p:cNvSpPr txBox="1"/>
            <p:nvPr/>
          </p:nvSpPr>
          <p:spPr>
            <a:xfrm>
              <a:off x="4898886" y="4020944"/>
              <a:ext cx="1881242" cy="326443"/>
            </a:xfrm>
            <a:prstGeom prst="rect">
              <a:avLst/>
            </a:prstGeom>
            <a:solidFill>
              <a:srgbClr val="00B050"/>
            </a:solidFill>
            <a:ln>
              <a:solidFill>
                <a:schemeClr val="tx1"/>
              </a:solidFill>
              <a:prstDash val="dash"/>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prstClr val="white"/>
                  </a:solidFill>
                  <a:latin typeface="Calibri" panose="020F0502020204030204"/>
                </a:rPr>
                <a:t>PAEF Accelerator</a:t>
              </a:r>
              <a:endParaRPr kumimoji="0" lang="en-US" sz="16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60855B76-90E0-D486-3C38-FBFB0EBF52F6}"/>
                </a:ext>
              </a:extLst>
            </p:cNvPr>
            <p:cNvCxnSpPr>
              <a:cxnSpLocks/>
              <a:stCxn id="87" idx="0"/>
            </p:cNvCxnSpPr>
            <p:nvPr/>
          </p:nvCxnSpPr>
          <p:spPr>
            <a:xfrm flipH="1" flipV="1">
              <a:off x="5370526" y="3396976"/>
              <a:ext cx="468982" cy="623968"/>
            </a:xfrm>
            <a:prstGeom prst="straightConnector1">
              <a:avLst/>
            </a:prstGeom>
            <a:ln w="28575">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4356D33-901B-F938-9AC3-3D405361E04E}"/>
                </a:ext>
              </a:extLst>
            </p:cNvPr>
            <p:cNvCxnSpPr>
              <a:cxnSpLocks/>
              <a:stCxn id="87" idx="0"/>
            </p:cNvCxnSpPr>
            <p:nvPr/>
          </p:nvCxnSpPr>
          <p:spPr>
            <a:xfrm flipV="1">
              <a:off x="5839507" y="3642998"/>
              <a:ext cx="579911" cy="377946"/>
            </a:xfrm>
            <a:prstGeom prst="straightConnector1">
              <a:avLst/>
            </a:prstGeom>
            <a:ln w="28575">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0" name="Arrow: Left-Right 89">
              <a:extLst>
                <a:ext uri="{FF2B5EF4-FFF2-40B4-BE49-F238E27FC236}">
                  <a16:creationId xmlns:a16="http://schemas.microsoft.com/office/drawing/2014/main" id="{C0860810-CDED-71B9-3BE1-BC6B39AF1D96}"/>
                </a:ext>
              </a:extLst>
            </p:cNvPr>
            <p:cNvSpPr/>
            <p:nvPr/>
          </p:nvSpPr>
          <p:spPr>
            <a:xfrm>
              <a:off x="507654" y="1146766"/>
              <a:ext cx="11035858" cy="393086"/>
            </a:xfrm>
            <a:prstGeom prst="leftRightArrow">
              <a:avLst>
                <a:gd name="adj1" fmla="val 70425"/>
                <a:gd name="adj2" fmla="val 45877"/>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Data Preparation (DPrep) is Omnipresent in ML/DL pipeline</a:t>
              </a:r>
            </a:p>
          </p:txBody>
        </p:sp>
        <p:sp>
          <p:nvSpPr>
            <p:cNvPr id="91" name="Right Brace 90">
              <a:extLst>
                <a:ext uri="{FF2B5EF4-FFF2-40B4-BE49-F238E27FC236}">
                  <a16:creationId xmlns:a16="http://schemas.microsoft.com/office/drawing/2014/main" id="{F6B11EF8-BC1B-5D1F-A580-FCC525786E51}"/>
                </a:ext>
              </a:extLst>
            </p:cNvPr>
            <p:cNvSpPr/>
            <p:nvPr/>
          </p:nvSpPr>
          <p:spPr>
            <a:xfrm>
              <a:off x="8265896" y="2006972"/>
              <a:ext cx="288194" cy="1124480"/>
            </a:xfrm>
            <a:prstGeom prst="rightBrac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92" name="Connector: Elbow 91">
              <a:extLst>
                <a:ext uri="{FF2B5EF4-FFF2-40B4-BE49-F238E27FC236}">
                  <a16:creationId xmlns:a16="http://schemas.microsoft.com/office/drawing/2014/main" id="{D12F755D-FA68-56ED-E3A3-7568726F3E21}"/>
                </a:ext>
              </a:extLst>
            </p:cNvPr>
            <p:cNvCxnSpPr>
              <a:cxnSpLocks/>
            </p:cNvCxnSpPr>
            <p:nvPr/>
          </p:nvCxnSpPr>
          <p:spPr>
            <a:xfrm rot="16200000" flipH="1">
              <a:off x="5196375" y="2269070"/>
              <a:ext cx="2320236" cy="661821"/>
            </a:xfrm>
            <a:prstGeom prst="bentConnector2">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2DF243C1-3A81-8B86-8A0C-C1DED148D590}"/>
                </a:ext>
              </a:extLst>
            </p:cNvPr>
            <p:cNvSpPr txBox="1"/>
            <p:nvPr/>
          </p:nvSpPr>
          <p:spPr>
            <a:xfrm>
              <a:off x="5122271" y="1702849"/>
              <a:ext cx="1925303" cy="52322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(5) Training Specific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DPrep</a:t>
              </a:r>
            </a:p>
          </p:txBody>
        </p:sp>
        <p:sp>
          <p:nvSpPr>
            <p:cNvPr id="94" name="Rectangle: Rounded Corners 93">
              <a:extLst>
                <a:ext uri="{FF2B5EF4-FFF2-40B4-BE49-F238E27FC236}">
                  <a16:creationId xmlns:a16="http://schemas.microsoft.com/office/drawing/2014/main" id="{D1329FDA-C370-B9EC-056B-CAA0FB95BA11}"/>
                </a:ext>
              </a:extLst>
            </p:cNvPr>
            <p:cNvSpPr/>
            <p:nvPr/>
          </p:nvSpPr>
          <p:spPr>
            <a:xfrm>
              <a:off x="6713497" y="1956662"/>
              <a:ext cx="1434944" cy="393084"/>
            </a:xfrm>
            <a:prstGeom prst="round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ML Models</a:t>
              </a:r>
            </a:p>
          </p:txBody>
        </p:sp>
        <p:cxnSp>
          <p:nvCxnSpPr>
            <p:cNvPr id="95" name="Straight Arrow Connector 94">
              <a:extLst>
                <a:ext uri="{FF2B5EF4-FFF2-40B4-BE49-F238E27FC236}">
                  <a16:creationId xmlns:a16="http://schemas.microsoft.com/office/drawing/2014/main" id="{1CE4269A-AA6F-3BAC-9C8A-E0C55AD24767}"/>
                </a:ext>
              </a:extLst>
            </p:cNvPr>
            <p:cNvCxnSpPr>
              <a:cxnSpLocks/>
              <a:endCxn id="77" idx="0"/>
            </p:cNvCxnSpPr>
            <p:nvPr/>
          </p:nvCxnSpPr>
          <p:spPr>
            <a:xfrm>
              <a:off x="5088558" y="1490492"/>
              <a:ext cx="54630" cy="169282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DC9A73C7-B3F8-32C8-EFEC-C50D1B343B49}"/>
                </a:ext>
              </a:extLst>
            </p:cNvPr>
            <p:cNvSpPr txBox="1"/>
            <p:nvPr/>
          </p:nvSpPr>
          <p:spPr>
            <a:xfrm>
              <a:off x="4368574" y="2144469"/>
              <a:ext cx="1565547" cy="523220"/>
            </a:xfrm>
            <a:prstGeom prst="rect">
              <a:avLst/>
            </a:prstGeom>
            <a:solidFill>
              <a:schemeClr val="bg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(4) HW Specific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DPrep</a:t>
              </a:r>
            </a:p>
          </p:txBody>
        </p:sp>
      </p:grpSp>
      <p:sp>
        <p:nvSpPr>
          <p:cNvPr id="2" name="TextBox 1">
            <a:extLst>
              <a:ext uri="{FF2B5EF4-FFF2-40B4-BE49-F238E27FC236}">
                <a16:creationId xmlns:a16="http://schemas.microsoft.com/office/drawing/2014/main" id="{2D024463-E54F-7036-78F5-D9F8E795976B}"/>
              </a:ext>
            </a:extLst>
          </p:cNvPr>
          <p:cNvSpPr txBox="1"/>
          <p:nvPr/>
        </p:nvSpPr>
        <p:spPr>
          <a:xfrm>
            <a:off x="-66230" y="62791"/>
            <a:ext cx="5275385" cy="584775"/>
          </a:xfrm>
          <a:prstGeom prst="rect">
            <a:avLst/>
          </a:prstGeom>
          <a:noFill/>
        </p:spPr>
        <p:txBody>
          <a:bodyPr wrap="square" rtlCol="0">
            <a:spAutoFit/>
          </a:bodyPr>
          <a:lstStyle/>
          <a:p>
            <a:r>
              <a:rPr lang="en-US" sz="3200" dirty="0">
                <a:solidFill>
                  <a:srgbClr val="F03782"/>
                </a:solidFill>
              </a:rPr>
              <a:t>Motivation</a:t>
            </a:r>
          </a:p>
        </p:txBody>
      </p:sp>
    </p:spTree>
    <p:extLst>
      <p:ext uri="{BB962C8B-B14F-4D97-AF65-F5344CB8AC3E}">
        <p14:creationId xmlns:p14="http://schemas.microsoft.com/office/powerpoint/2010/main" val="720967899"/>
      </p:ext>
    </p:extLst>
  </p:cSld>
  <p:clrMapOvr>
    <a:masterClrMapping/>
  </p:clrMapOvr>
  <mc:AlternateContent xmlns:mc="http://schemas.openxmlformats.org/markup-compatibility/2006" xmlns:p14="http://schemas.microsoft.com/office/powerpoint/2010/main">
    <mc:Choice Requires="p14">
      <p:transition spd="slow" p14:dur="2000" advTm="33416"/>
    </mc:Choice>
    <mc:Fallback xmlns="">
      <p:transition spd="slow" advTm="334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2DAFB7E-D073-489D-AA72-415283376BED}"/>
              </a:ext>
            </a:extLst>
          </p:cNvPr>
          <p:cNvGraphicFramePr>
            <a:graphicFrameLocks noGrp="1"/>
          </p:cNvGraphicFramePr>
          <p:nvPr>
            <p:ph idx="4294967295"/>
            <p:extLst>
              <p:ext uri="{D42A27DB-BD31-4B8C-83A1-F6EECF244321}">
                <p14:modId xmlns:p14="http://schemas.microsoft.com/office/powerpoint/2010/main" val="3359636081"/>
              </p:ext>
            </p:extLst>
          </p:nvPr>
        </p:nvGraphicFramePr>
        <p:xfrm>
          <a:off x="0" y="1025911"/>
          <a:ext cx="5813425" cy="504786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98AB353-8F1F-4EE0-A3C4-44224274534E}"/>
              </a:ext>
            </a:extLst>
          </p:cNvPr>
          <p:cNvGraphicFramePr>
            <a:graphicFrameLocks/>
          </p:cNvGraphicFramePr>
          <p:nvPr>
            <p:extLst>
              <p:ext uri="{D42A27DB-BD31-4B8C-83A1-F6EECF244321}">
                <p14:modId xmlns:p14="http://schemas.microsoft.com/office/powerpoint/2010/main" val="2229358565"/>
              </p:ext>
            </p:extLst>
          </p:nvPr>
        </p:nvGraphicFramePr>
        <p:xfrm>
          <a:off x="4952999" y="1025912"/>
          <a:ext cx="6096000" cy="5047863"/>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0B8706BC-313D-1AD9-1C2A-80DA867AFF2A}"/>
              </a:ext>
            </a:extLst>
          </p:cNvPr>
          <p:cNvSpPr txBox="1"/>
          <p:nvPr/>
        </p:nvSpPr>
        <p:spPr>
          <a:xfrm>
            <a:off x="-66230" y="62791"/>
            <a:ext cx="11440474" cy="584775"/>
          </a:xfrm>
          <a:prstGeom prst="rect">
            <a:avLst/>
          </a:prstGeom>
          <a:noFill/>
        </p:spPr>
        <p:txBody>
          <a:bodyPr wrap="square" rtlCol="0">
            <a:spAutoFit/>
          </a:bodyPr>
          <a:lstStyle/>
          <a:p>
            <a:r>
              <a:rPr lang="en-US" sz="3200" dirty="0">
                <a:solidFill>
                  <a:srgbClr val="F03782"/>
                </a:solidFill>
              </a:rPr>
              <a:t>Effect Of Training specific Data Preparation on Model training</a:t>
            </a:r>
          </a:p>
        </p:txBody>
      </p:sp>
    </p:spTree>
    <p:extLst>
      <p:ext uri="{BB962C8B-B14F-4D97-AF65-F5344CB8AC3E}">
        <p14:creationId xmlns:p14="http://schemas.microsoft.com/office/powerpoint/2010/main" val="2614013180"/>
      </p:ext>
    </p:extLst>
  </p:cSld>
  <p:clrMapOvr>
    <a:masterClrMapping/>
  </p:clrMapOvr>
  <mc:AlternateContent xmlns:mc="http://schemas.openxmlformats.org/markup-compatibility/2006" xmlns:p14="http://schemas.microsoft.com/office/powerpoint/2010/main">
    <mc:Choice Requires="p14">
      <p:transition spd="slow" p14:dur="2000" advTm="29686"/>
    </mc:Choice>
    <mc:Fallback xmlns="">
      <p:transition spd="slow" advTm="2968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75707D-56C1-A197-AAB3-23004C41EA11}"/>
              </a:ext>
            </a:extLst>
          </p:cNvPr>
          <p:cNvSpPr/>
          <p:nvPr/>
        </p:nvSpPr>
        <p:spPr>
          <a:xfrm>
            <a:off x="6966483" y="788544"/>
            <a:ext cx="4786345" cy="3332309"/>
          </a:xfrm>
          <a:prstGeom prst="rect">
            <a:avLst/>
          </a:prstGeom>
          <a:solidFill>
            <a:schemeClr val="accent1">
              <a:lumMod val="20000"/>
              <a:lumOff val="8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Oval 9">
            <a:extLst>
              <a:ext uri="{FF2B5EF4-FFF2-40B4-BE49-F238E27FC236}">
                <a16:creationId xmlns:a16="http://schemas.microsoft.com/office/drawing/2014/main" id="{581F554E-CBD3-4F5B-2385-41978552BEFF}"/>
              </a:ext>
            </a:extLst>
          </p:cNvPr>
          <p:cNvSpPr/>
          <p:nvPr/>
        </p:nvSpPr>
        <p:spPr>
          <a:xfrm>
            <a:off x="7356584" y="3189592"/>
            <a:ext cx="2533018" cy="743634"/>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Antipattern Finder</a:t>
            </a:r>
          </a:p>
          <a:p>
            <a:pPr algn="ctr"/>
            <a:r>
              <a:rPr lang="en-US" sz="1600" dirty="0">
                <a:cs typeface="Calibri"/>
              </a:rPr>
              <a:t>Module</a:t>
            </a:r>
          </a:p>
        </p:txBody>
      </p:sp>
      <p:sp>
        <p:nvSpPr>
          <p:cNvPr id="11" name="Rectangle: Rounded Corners 10">
            <a:extLst>
              <a:ext uri="{FF2B5EF4-FFF2-40B4-BE49-F238E27FC236}">
                <a16:creationId xmlns:a16="http://schemas.microsoft.com/office/drawing/2014/main" id="{418B3143-A186-0346-5100-3D2E1954C49E}"/>
              </a:ext>
            </a:extLst>
          </p:cNvPr>
          <p:cNvSpPr/>
          <p:nvPr/>
        </p:nvSpPr>
        <p:spPr>
          <a:xfrm>
            <a:off x="7525315" y="1676041"/>
            <a:ext cx="2283167" cy="66903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Metadata Module</a:t>
            </a:r>
          </a:p>
        </p:txBody>
      </p:sp>
      <p:sp>
        <p:nvSpPr>
          <p:cNvPr id="13" name="Arrow: Down 12">
            <a:extLst>
              <a:ext uri="{FF2B5EF4-FFF2-40B4-BE49-F238E27FC236}">
                <a16:creationId xmlns:a16="http://schemas.microsoft.com/office/drawing/2014/main" id="{0927E1E2-C44C-9E28-AE47-C54C4F298E14}"/>
              </a:ext>
            </a:extLst>
          </p:cNvPr>
          <p:cNvSpPr/>
          <p:nvPr/>
        </p:nvSpPr>
        <p:spPr>
          <a:xfrm rot="18214177">
            <a:off x="7375790" y="620329"/>
            <a:ext cx="304506" cy="112026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EAE1B6-468B-255B-C3E9-4AB7A2A143F9}"/>
              </a:ext>
            </a:extLst>
          </p:cNvPr>
          <p:cNvSpPr/>
          <p:nvPr/>
        </p:nvSpPr>
        <p:spPr>
          <a:xfrm>
            <a:off x="4123160" y="212420"/>
            <a:ext cx="1825923" cy="43132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cs typeface="Calibri"/>
              </a:rPr>
              <a:t>Data</a:t>
            </a:r>
            <a:endParaRPr lang="en-US" sz="1600" dirty="0"/>
          </a:p>
        </p:txBody>
      </p:sp>
      <p:sp>
        <p:nvSpPr>
          <p:cNvPr id="16" name="Plus Sign 15">
            <a:extLst>
              <a:ext uri="{FF2B5EF4-FFF2-40B4-BE49-F238E27FC236}">
                <a16:creationId xmlns:a16="http://schemas.microsoft.com/office/drawing/2014/main" id="{D526C241-5F56-C8A7-E44E-4EC1BBBD37CB}"/>
              </a:ext>
            </a:extLst>
          </p:cNvPr>
          <p:cNvSpPr/>
          <p:nvPr/>
        </p:nvSpPr>
        <p:spPr>
          <a:xfrm>
            <a:off x="6296438" y="316344"/>
            <a:ext cx="388188" cy="359433"/>
          </a:xfrm>
          <a:prstGeom prst="mathPlus">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4FB47C-B7C9-1FD4-8389-87AE81083A9E}"/>
              </a:ext>
            </a:extLst>
          </p:cNvPr>
          <p:cNvSpPr/>
          <p:nvPr/>
        </p:nvSpPr>
        <p:spPr>
          <a:xfrm>
            <a:off x="7062703" y="196312"/>
            <a:ext cx="3263660" cy="4313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cs typeface="Calibri"/>
              </a:rPr>
              <a:t>ML/DL Pipeline</a:t>
            </a:r>
            <a:endParaRPr lang="en-US" sz="1600" dirty="0"/>
          </a:p>
        </p:txBody>
      </p:sp>
      <p:sp>
        <p:nvSpPr>
          <p:cNvPr id="25" name="TextBox 24">
            <a:extLst>
              <a:ext uri="{FF2B5EF4-FFF2-40B4-BE49-F238E27FC236}">
                <a16:creationId xmlns:a16="http://schemas.microsoft.com/office/drawing/2014/main" id="{FB604821-2322-BE6D-C728-D5A9EC34365C}"/>
              </a:ext>
            </a:extLst>
          </p:cNvPr>
          <p:cNvSpPr txBox="1"/>
          <p:nvPr/>
        </p:nvSpPr>
        <p:spPr>
          <a:xfrm>
            <a:off x="9985180" y="3250988"/>
            <a:ext cx="172237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  Static </a:t>
            </a:r>
          </a:p>
          <a:p>
            <a:r>
              <a:rPr lang="en-US" sz="2000" b="1" dirty="0">
                <a:cs typeface="Calibri"/>
              </a:rPr>
              <a:t> Analyzer</a:t>
            </a:r>
          </a:p>
        </p:txBody>
      </p:sp>
      <p:sp>
        <p:nvSpPr>
          <p:cNvPr id="58" name="TextBox 57">
            <a:extLst>
              <a:ext uri="{FF2B5EF4-FFF2-40B4-BE49-F238E27FC236}">
                <a16:creationId xmlns:a16="http://schemas.microsoft.com/office/drawing/2014/main" id="{16F649E9-F6F5-4DEA-8E28-7192D519A9DD}"/>
              </a:ext>
            </a:extLst>
          </p:cNvPr>
          <p:cNvSpPr txBox="1"/>
          <p:nvPr/>
        </p:nvSpPr>
        <p:spPr>
          <a:xfrm>
            <a:off x="9268947" y="2513061"/>
            <a:ext cx="23298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Use meta data to identify Antipatterns</a:t>
            </a:r>
          </a:p>
        </p:txBody>
      </p:sp>
      <p:sp>
        <p:nvSpPr>
          <p:cNvPr id="69" name="Rectangle 68">
            <a:extLst>
              <a:ext uri="{FF2B5EF4-FFF2-40B4-BE49-F238E27FC236}">
                <a16:creationId xmlns:a16="http://schemas.microsoft.com/office/drawing/2014/main" id="{5E581D7F-4275-42AB-B903-91624868A26D}"/>
              </a:ext>
            </a:extLst>
          </p:cNvPr>
          <p:cNvSpPr/>
          <p:nvPr/>
        </p:nvSpPr>
        <p:spPr>
          <a:xfrm>
            <a:off x="2605837" y="4133398"/>
            <a:ext cx="9146991" cy="2223652"/>
          </a:xfrm>
          <a:prstGeom prst="rect">
            <a:avLst/>
          </a:prstGeom>
          <a:solidFill>
            <a:schemeClr val="accent6">
              <a:lumMod val="60000"/>
              <a:lumOff val="4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80" name="TextBox 79">
            <a:extLst>
              <a:ext uri="{FF2B5EF4-FFF2-40B4-BE49-F238E27FC236}">
                <a16:creationId xmlns:a16="http://schemas.microsoft.com/office/drawing/2014/main" id="{77FB5307-E47D-48C8-8BAB-B32B7C689F90}"/>
              </a:ext>
            </a:extLst>
          </p:cNvPr>
          <p:cNvSpPr txBox="1"/>
          <p:nvPr/>
        </p:nvSpPr>
        <p:spPr>
          <a:xfrm>
            <a:off x="9359934" y="5288861"/>
            <a:ext cx="213355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Accelerated ML/DL code Generator</a:t>
            </a:r>
          </a:p>
        </p:txBody>
      </p:sp>
      <p:sp>
        <p:nvSpPr>
          <p:cNvPr id="44" name="Rectangle 43">
            <a:extLst>
              <a:ext uri="{FF2B5EF4-FFF2-40B4-BE49-F238E27FC236}">
                <a16:creationId xmlns:a16="http://schemas.microsoft.com/office/drawing/2014/main" id="{9B45A8C5-D041-EEDA-0936-C81C6D533CD1}"/>
              </a:ext>
            </a:extLst>
          </p:cNvPr>
          <p:cNvSpPr/>
          <p:nvPr/>
        </p:nvSpPr>
        <p:spPr>
          <a:xfrm>
            <a:off x="2605839" y="836689"/>
            <a:ext cx="4425653" cy="3265526"/>
          </a:xfrm>
          <a:prstGeom prst="rect">
            <a:avLst/>
          </a:prstGeom>
          <a:solidFill>
            <a:schemeClr val="bg2">
              <a:lumMod val="90000"/>
            </a:schemeClr>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403DEA-97E3-17E9-8738-8FFDC9821F81}"/>
              </a:ext>
            </a:extLst>
          </p:cNvPr>
          <p:cNvSpPr/>
          <p:nvPr/>
        </p:nvSpPr>
        <p:spPr>
          <a:xfrm>
            <a:off x="2979135" y="1814902"/>
            <a:ext cx="1195742" cy="549399"/>
          </a:xfrm>
          <a:prstGeom prst="ellipse">
            <a:avLst/>
          </a:prstGeom>
          <a:solidFill>
            <a:schemeClr val="accent5">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cs typeface="Calibri"/>
              </a:rPr>
              <a:t>Profiler</a:t>
            </a:r>
            <a:endParaRPr lang="en-US" sz="1600" dirty="0"/>
          </a:p>
        </p:txBody>
      </p:sp>
      <p:sp>
        <p:nvSpPr>
          <p:cNvPr id="49" name="Arrow: Down 48">
            <a:extLst>
              <a:ext uri="{FF2B5EF4-FFF2-40B4-BE49-F238E27FC236}">
                <a16:creationId xmlns:a16="http://schemas.microsoft.com/office/drawing/2014/main" id="{C4306A0E-D26B-19A4-9454-78D4D215550A}"/>
              </a:ext>
            </a:extLst>
          </p:cNvPr>
          <p:cNvSpPr/>
          <p:nvPr/>
        </p:nvSpPr>
        <p:spPr>
          <a:xfrm rot="3777919">
            <a:off x="6364978" y="543370"/>
            <a:ext cx="320674" cy="113046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Left Brace 50">
            <a:extLst>
              <a:ext uri="{FF2B5EF4-FFF2-40B4-BE49-F238E27FC236}">
                <a16:creationId xmlns:a16="http://schemas.microsoft.com/office/drawing/2014/main" id="{2C038A7E-7796-321C-2B8F-7F710CE50490}"/>
              </a:ext>
            </a:extLst>
          </p:cNvPr>
          <p:cNvSpPr/>
          <p:nvPr/>
        </p:nvSpPr>
        <p:spPr>
          <a:xfrm rot="16200000">
            <a:off x="6768596" y="-2897533"/>
            <a:ext cx="537434" cy="7323120"/>
          </a:xfrm>
          <a:prstGeom prst="leftBrace">
            <a:avLst/>
          </a:prstGeom>
          <a:ln w="28575">
            <a:solidFill>
              <a:schemeClr val="bg2">
                <a:lumMod val="1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row: Down 59">
            <a:extLst>
              <a:ext uri="{FF2B5EF4-FFF2-40B4-BE49-F238E27FC236}">
                <a16:creationId xmlns:a16="http://schemas.microsoft.com/office/drawing/2014/main" id="{9B2077A2-9EAD-3962-4B6C-3448B879C2A4}"/>
              </a:ext>
            </a:extLst>
          </p:cNvPr>
          <p:cNvSpPr/>
          <p:nvPr/>
        </p:nvSpPr>
        <p:spPr>
          <a:xfrm flipH="1">
            <a:off x="3887616" y="4017071"/>
            <a:ext cx="180746" cy="473988"/>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5D1386BE-098D-46B2-B260-4D8927CDBF4E}"/>
              </a:ext>
            </a:extLst>
          </p:cNvPr>
          <p:cNvSpPr/>
          <p:nvPr/>
        </p:nvSpPr>
        <p:spPr>
          <a:xfrm>
            <a:off x="8547819" y="2345073"/>
            <a:ext cx="115230" cy="83599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1CD57FCF-21EC-22A8-0247-BD57A553BF0E}"/>
              </a:ext>
            </a:extLst>
          </p:cNvPr>
          <p:cNvSpPr txBox="1"/>
          <p:nvPr/>
        </p:nvSpPr>
        <p:spPr>
          <a:xfrm>
            <a:off x="2734534" y="1197463"/>
            <a:ext cx="212910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Scalene, Nvprof </a:t>
            </a:r>
          </a:p>
        </p:txBody>
      </p:sp>
      <p:sp>
        <p:nvSpPr>
          <p:cNvPr id="63" name="TextBox 62">
            <a:extLst>
              <a:ext uri="{FF2B5EF4-FFF2-40B4-BE49-F238E27FC236}">
                <a16:creationId xmlns:a16="http://schemas.microsoft.com/office/drawing/2014/main" id="{08DB3158-B346-7D4F-D7BA-AF32B939AA71}"/>
              </a:ext>
            </a:extLst>
          </p:cNvPr>
          <p:cNvSpPr txBox="1"/>
          <p:nvPr/>
        </p:nvSpPr>
        <p:spPr>
          <a:xfrm>
            <a:off x="8017170" y="1111130"/>
            <a:ext cx="380124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Loops, Data frame, List, Dict of List, tensor info about device, function, file name</a:t>
            </a:r>
          </a:p>
        </p:txBody>
      </p:sp>
      <p:sp>
        <p:nvSpPr>
          <p:cNvPr id="64" name="TextBox 63">
            <a:extLst>
              <a:ext uri="{FF2B5EF4-FFF2-40B4-BE49-F238E27FC236}">
                <a16:creationId xmlns:a16="http://schemas.microsoft.com/office/drawing/2014/main" id="{10E197ED-311E-837D-6354-C157F9451EBF}"/>
              </a:ext>
            </a:extLst>
          </p:cNvPr>
          <p:cNvSpPr txBox="1"/>
          <p:nvPr/>
        </p:nvSpPr>
        <p:spPr>
          <a:xfrm>
            <a:off x="2782066" y="2773149"/>
            <a:ext cx="14446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cs typeface="Calibri"/>
              </a:rPr>
              <a:t>Dynamic       Analyzer  </a:t>
            </a:r>
          </a:p>
        </p:txBody>
      </p:sp>
      <p:sp>
        <p:nvSpPr>
          <p:cNvPr id="66" name="Rectangle 65">
            <a:extLst>
              <a:ext uri="{FF2B5EF4-FFF2-40B4-BE49-F238E27FC236}">
                <a16:creationId xmlns:a16="http://schemas.microsoft.com/office/drawing/2014/main" id="{11D04B54-93B2-B358-9405-6276AF3DFC75}"/>
              </a:ext>
            </a:extLst>
          </p:cNvPr>
          <p:cNvSpPr/>
          <p:nvPr/>
        </p:nvSpPr>
        <p:spPr>
          <a:xfrm>
            <a:off x="2845435" y="4522241"/>
            <a:ext cx="1749907" cy="51758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Top K Bottlenecks</a:t>
            </a:r>
            <a:endParaRPr lang="en-US" sz="1600" dirty="0"/>
          </a:p>
        </p:txBody>
      </p:sp>
      <p:sp>
        <p:nvSpPr>
          <p:cNvPr id="67" name="Arrow: Down 66">
            <a:extLst>
              <a:ext uri="{FF2B5EF4-FFF2-40B4-BE49-F238E27FC236}">
                <a16:creationId xmlns:a16="http://schemas.microsoft.com/office/drawing/2014/main" id="{ABE7D4E4-F19B-0135-2417-551EA5BFE79D}"/>
              </a:ext>
            </a:extLst>
          </p:cNvPr>
          <p:cNvSpPr/>
          <p:nvPr/>
        </p:nvSpPr>
        <p:spPr>
          <a:xfrm>
            <a:off x="3878886" y="5109581"/>
            <a:ext cx="146348" cy="418943"/>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85314B5-163F-B6CB-9754-958F46DDEA9C}"/>
              </a:ext>
            </a:extLst>
          </p:cNvPr>
          <p:cNvSpPr/>
          <p:nvPr/>
        </p:nvSpPr>
        <p:spPr>
          <a:xfrm>
            <a:off x="2845436" y="5546176"/>
            <a:ext cx="3728607" cy="44569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Accelerated Code + Top K Bottlenecks</a:t>
            </a:r>
          </a:p>
        </p:txBody>
      </p:sp>
      <p:sp>
        <p:nvSpPr>
          <p:cNvPr id="70" name="TextBox 69">
            <a:extLst>
              <a:ext uri="{FF2B5EF4-FFF2-40B4-BE49-F238E27FC236}">
                <a16:creationId xmlns:a16="http://schemas.microsoft.com/office/drawing/2014/main" id="{25D4A488-9575-4AD8-4AF1-BFFAB0BCF623}"/>
              </a:ext>
            </a:extLst>
          </p:cNvPr>
          <p:cNvSpPr txBox="1"/>
          <p:nvPr/>
        </p:nvSpPr>
        <p:spPr>
          <a:xfrm>
            <a:off x="4387801" y="2588991"/>
            <a:ext cx="238752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Top k bottlenecks having info about file name, line number CPU/GPU/Memory utilization </a:t>
            </a:r>
          </a:p>
        </p:txBody>
      </p:sp>
      <p:sp>
        <p:nvSpPr>
          <p:cNvPr id="71" name="Oval 70">
            <a:extLst>
              <a:ext uri="{FF2B5EF4-FFF2-40B4-BE49-F238E27FC236}">
                <a16:creationId xmlns:a16="http://schemas.microsoft.com/office/drawing/2014/main" id="{6F2F79E6-EC4C-B74B-37E1-94D76B4ECB99}"/>
              </a:ext>
            </a:extLst>
          </p:cNvPr>
          <p:cNvSpPr/>
          <p:nvPr/>
        </p:nvSpPr>
        <p:spPr>
          <a:xfrm>
            <a:off x="7600943" y="5528524"/>
            <a:ext cx="976836" cy="453619"/>
          </a:xfrm>
          <a:prstGeom prst="ellipse">
            <a:avLst/>
          </a:prstGeom>
          <a:solidFill>
            <a:schemeClr val="accent5">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User </a:t>
            </a:r>
          </a:p>
        </p:txBody>
      </p:sp>
      <p:sp>
        <p:nvSpPr>
          <p:cNvPr id="73" name="Rectangle 72">
            <a:extLst>
              <a:ext uri="{FF2B5EF4-FFF2-40B4-BE49-F238E27FC236}">
                <a16:creationId xmlns:a16="http://schemas.microsoft.com/office/drawing/2014/main" id="{79A7F3E1-D49E-AE22-E7C2-9579F5A41C5F}"/>
              </a:ext>
            </a:extLst>
          </p:cNvPr>
          <p:cNvSpPr/>
          <p:nvPr/>
        </p:nvSpPr>
        <p:spPr>
          <a:xfrm>
            <a:off x="7553686" y="4482263"/>
            <a:ext cx="3088219" cy="58599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dirty="0">
                <a:cs typeface="Calibri"/>
              </a:rPr>
              <a:t>Antipattern Solution Description</a:t>
            </a:r>
          </a:p>
        </p:txBody>
      </p:sp>
      <p:cxnSp>
        <p:nvCxnSpPr>
          <p:cNvPr id="75" name="Connector: Elbow 74">
            <a:extLst>
              <a:ext uri="{FF2B5EF4-FFF2-40B4-BE49-F238E27FC236}">
                <a16:creationId xmlns:a16="http://schemas.microsoft.com/office/drawing/2014/main" id="{40913CDC-EE6A-413A-2F54-C22D78C6F6AB}"/>
              </a:ext>
            </a:extLst>
          </p:cNvPr>
          <p:cNvCxnSpPr>
            <a:cxnSpLocks/>
            <a:stCxn id="73" idx="2"/>
            <a:endCxn id="71" idx="6"/>
          </p:cNvCxnSpPr>
          <p:nvPr/>
        </p:nvCxnSpPr>
        <p:spPr>
          <a:xfrm rot="5400000">
            <a:off x="8494251" y="5151788"/>
            <a:ext cx="687075" cy="520017"/>
          </a:xfrm>
          <a:prstGeom prst="bent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20C2072-C7A8-8951-3867-AD5D244EFC83}"/>
              </a:ext>
            </a:extLst>
          </p:cNvPr>
          <p:cNvSpPr txBox="1"/>
          <p:nvPr/>
        </p:nvSpPr>
        <p:spPr>
          <a:xfrm>
            <a:off x="5021005" y="5218061"/>
            <a:ext cx="350147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User write accelerated code using it</a:t>
            </a:r>
          </a:p>
        </p:txBody>
      </p:sp>
      <p:sp>
        <p:nvSpPr>
          <p:cNvPr id="82" name="Rectangle: Rounded Corners 81">
            <a:extLst>
              <a:ext uri="{FF2B5EF4-FFF2-40B4-BE49-F238E27FC236}">
                <a16:creationId xmlns:a16="http://schemas.microsoft.com/office/drawing/2014/main" id="{C054FFFA-6640-7288-F2E6-B0B4985CAAA3}"/>
              </a:ext>
            </a:extLst>
          </p:cNvPr>
          <p:cNvSpPr/>
          <p:nvPr/>
        </p:nvSpPr>
        <p:spPr>
          <a:xfrm>
            <a:off x="4595343" y="1794084"/>
            <a:ext cx="1890767" cy="60900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Batch /Batch Size Controller</a:t>
            </a:r>
          </a:p>
        </p:txBody>
      </p:sp>
      <p:cxnSp>
        <p:nvCxnSpPr>
          <p:cNvPr id="83" name="Connector: Elbow 82">
            <a:extLst>
              <a:ext uri="{FF2B5EF4-FFF2-40B4-BE49-F238E27FC236}">
                <a16:creationId xmlns:a16="http://schemas.microsoft.com/office/drawing/2014/main" id="{7A4FFC9F-676E-3CEA-94EF-29028D0BC417}"/>
              </a:ext>
            </a:extLst>
          </p:cNvPr>
          <p:cNvCxnSpPr>
            <a:cxnSpLocks/>
          </p:cNvCxnSpPr>
          <p:nvPr/>
        </p:nvCxnSpPr>
        <p:spPr>
          <a:xfrm rot="16200000" flipH="1" flipV="1">
            <a:off x="4503485" y="809568"/>
            <a:ext cx="31923" cy="1956117"/>
          </a:xfrm>
          <a:prstGeom prst="bentConnector3">
            <a:avLst>
              <a:gd name="adj1" fmla="val -71609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C54CEBEB-5AF1-3531-26D2-CF07D828CF9A}"/>
              </a:ext>
            </a:extLst>
          </p:cNvPr>
          <p:cNvCxnSpPr>
            <a:cxnSpLocks/>
            <a:stCxn id="45" idx="4"/>
            <a:endCxn id="82" idx="2"/>
          </p:cNvCxnSpPr>
          <p:nvPr/>
        </p:nvCxnSpPr>
        <p:spPr>
          <a:xfrm rot="16200000" flipH="1">
            <a:off x="4539475" y="1401831"/>
            <a:ext cx="38783" cy="1963721"/>
          </a:xfrm>
          <a:prstGeom prst="bentConnector3">
            <a:avLst>
              <a:gd name="adj1" fmla="val 689434"/>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7" name="Rectangle: Rounded Corners 136">
            <a:extLst>
              <a:ext uri="{FF2B5EF4-FFF2-40B4-BE49-F238E27FC236}">
                <a16:creationId xmlns:a16="http://schemas.microsoft.com/office/drawing/2014/main" id="{BEAB0C75-648F-9DD2-405E-95860E2A608C}"/>
              </a:ext>
            </a:extLst>
          </p:cNvPr>
          <p:cNvSpPr/>
          <p:nvPr/>
        </p:nvSpPr>
        <p:spPr>
          <a:xfrm>
            <a:off x="3043364" y="3579491"/>
            <a:ext cx="2959687" cy="387139"/>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Scalability bottleneck  finder</a:t>
            </a:r>
          </a:p>
        </p:txBody>
      </p:sp>
      <p:sp>
        <p:nvSpPr>
          <p:cNvPr id="138" name="Arrow: Down 137">
            <a:extLst>
              <a:ext uri="{FF2B5EF4-FFF2-40B4-BE49-F238E27FC236}">
                <a16:creationId xmlns:a16="http://schemas.microsoft.com/office/drawing/2014/main" id="{508E90E6-F0A7-39C0-1BB9-4C2FB85C0837}"/>
              </a:ext>
            </a:extLst>
          </p:cNvPr>
          <p:cNvSpPr/>
          <p:nvPr/>
        </p:nvSpPr>
        <p:spPr>
          <a:xfrm>
            <a:off x="4286062" y="2589772"/>
            <a:ext cx="140232" cy="94946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CC96F7-F59D-7D92-1318-494F2AE78D57}"/>
              </a:ext>
            </a:extLst>
          </p:cNvPr>
          <p:cNvSpPr txBox="1"/>
          <p:nvPr/>
        </p:nvSpPr>
        <p:spPr>
          <a:xfrm>
            <a:off x="-13797" y="-12731"/>
            <a:ext cx="2738813" cy="1077218"/>
          </a:xfrm>
          <a:prstGeom prst="rect">
            <a:avLst/>
          </a:prstGeom>
          <a:noFill/>
        </p:spPr>
        <p:txBody>
          <a:bodyPr wrap="square" rtlCol="0">
            <a:spAutoFit/>
          </a:bodyPr>
          <a:lstStyle/>
          <a:p>
            <a:r>
              <a:rPr lang="en-US" sz="3200" dirty="0">
                <a:solidFill>
                  <a:srgbClr val="F03782"/>
                </a:solidFill>
              </a:rPr>
              <a:t>PAEF</a:t>
            </a:r>
          </a:p>
          <a:p>
            <a:r>
              <a:rPr lang="en-US" sz="3200" dirty="0">
                <a:solidFill>
                  <a:srgbClr val="F03782"/>
                </a:solidFill>
              </a:rPr>
              <a:t>Architecture</a:t>
            </a:r>
          </a:p>
        </p:txBody>
      </p:sp>
      <p:cxnSp>
        <p:nvCxnSpPr>
          <p:cNvPr id="39" name="Connector: Elbow 38">
            <a:extLst>
              <a:ext uri="{FF2B5EF4-FFF2-40B4-BE49-F238E27FC236}">
                <a16:creationId xmlns:a16="http://schemas.microsoft.com/office/drawing/2014/main" id="{24CB52DF-DFC8-7113-95DD-9056C6600191}"/>
              </a:ext>
            </a:extLst>
          </p:cNvPr>
          <p:cNvCxnSpPr>
            <a:cxnSpLocks/>
          </p:cNvCxnSpPr>
          <p:nvPr/>
        </p:nvCxnSpPr>
        <p:spPr>
          <a:xfrm rot="10800000" flipV="1">
            <a:off x="4676688" y="4815262"/>
            <a:ext cx="2871511" cy="657901"/>
          </a:xfrm>
          <a:prstGeom prst="bentConnector3">
            <a:avLst>
              <a:gd name="adj1" fmla="val 9892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BE4810F-DFD6-A4C6-2B88-B8C917AC631E}"/>
              </a:ext>
            </a:extLst>
          </p:cNvPr>
          <p:cNvSpPr txBox="1"/>
          <p:nvPr/>
        </p:nvSpPr>
        <p:spPr>
          <a:xfrm>
            <a:off x="4781240" y="4277319"/>
            <a:ext cx="315688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Calibri"/>
              </a:rPr>
              <a:t>Antipattern solution + old code</a:t>
            </a:r>
          </a:p>
        </p:txBody>
      </p:sp>
      <p:sp>
        <p:nvSpPr>
          <p:cNvPr id="57" name="Arrow: Down 56">
            <a:extLst>
              <a:ext uri="{FF2B5EF4-FFF2-40B4-BE49-F238E27FC236}">
                <a16:creationId xmlns:a16="http://schemas.microsoft.com/office/drawing/2014/main" id="{A18250C5-4368-CF2F-6707-3F86557CEBC4}"/>
              </a:ext>
            </a:extLst>
          </p:cNvPr>
          <p:cNvSpPr/>
          <p:nvPr/>
        </p:nvSpPr>
        <p:spPr>
          <a:xfrm>
            <a:off x="8574689" y="3995360"/>
            <a:ext cx="180746" cy="486902"/>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0F10AE8C-8799-67A9-A069-21316BC71D9A}"/>
              </a:ext>
            </a:extLst>
          </p:cNvPr>
          <p:cNvSpPr txBox="1"/>
          <p:nvPr/>
        </p:nvSpPr>
        <p:spPr>
          <a:xfrm>
            <a:off x="4212842" y="6018496"/>
            <a:ext cx="48165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cs typeface="Calibri"/>
              </a:rPr>
              <a:t>Antipattern</a:t>
            </a:r>
            <a:r>
              <a:rPr lang="en-US" sz="1600" b="1" dirty="0">
                <a:cs typeface="Calibri"/>
              </a:rPr>
              <a:t> solution description passes to  user</a:t>
            </a:r>
          </a:p>
        </p:txBody>
      </p:sp>
      <p:sp>
        <p:nvSpPr>
          <p:cNvPr id="81" name="Arrow: Down 80">
            <a:extLst>
              <a:ext uri="{FF2B5EF4-FFF2-40B4-BE49-F238E27FC236}">
                <a16:creationId xmlns:a16="http://schemas.microsoft.com/office/drawing/2014/main" id="{9B5C2BCD-3F4E-0D90-1E2C-F9EB27E0D576}"/>
              </a:ext>
            </a:extLst>
          </p:cNvPr>
          <p:cNvSpPr/>
          <p:nvPr/>
        </p:nvSpPr>
        <p:spPr>
          <a:xfrm rot="5400000">
            <a:off x="7015614" y="5373525"/>
            <a:ext cx="215261" cy="74998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0423533"/>
      </p:ext>
    </p:extLst>
  </p:cSld>
  <p:clrMapOvr>
    <a:masterClrMapping/>
  </p:clrMapOvr>
  <mc:AlternateContent xmlns:mc="http://schemas.openxmlformats.org/markup-compatibility/2006" xmlns:p14="http://schemas.microsoft.com/office/powerpoint/2010/main">
    <mc:Choice Requires="p14">
      <p:transition spd="slow" p14:dur="2000" advTm="96480"/>
    </mc:Choice>
    <mc:Fallback xmlns="">
      <p:transition spd="slow" advTm="964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1" grpId="0" animBg="1"/>
      <p:bldP spid="13" grpId="0" animBg="1"/>
      <p:bldP spid="15" grpId="0" animBg="1"/>
      <p:bldP spid="16" grpId="0" animBg="1"/>
      <p:bldP spid="17" grpId="0" animBg="1"/>
      <p:bldP spid="25" grpId="0"/>
      <p:bldP spid="58" grpId="0"/>
      <p:bldP spid="69" grpId="0" animBg="1"/>
      <p:bldP spid="80" grpId="0"/>
      <p:bldP spid="44" grpId="0" animBg="1"/>
      <p:bldP spid="45" grpId="0" animBg="1"/>
      <p:bldP spid="49" grpId="0" animBg="1"/>
      <p:bldP spid="51" grpId="0" animBg="1"/>
      <p:bldP spid="60" grpId="0" animBg="1"/>
      <p:bldP spid="61" grpId="0" animBg="1"/>
      <p:bldP spid="62" grpId="0"/>
      <p:bldP spid="63" grpId="0"/>
      <p:bldP spid="64" grpId="0"/>
      <p:bldP spid="66" grpId="0" animBg="1"/>
      <p:bldP spid="67" grpId="0" animBg="1"/>
      <p:bldP spid="68" grpId="0" animBg="1"/>
      <p:bldP spid="70" grpId="0"/>
      <p:bldP spid="71" grpId="0" animBg="1"/>
      <p:bldP spid="73" grpId="0" animBg="1"/>
      <p:bldP spid="77" grpId="0"/>
      <p:bldP spid="82" grpId="0" animBg="1"/>
      <p:bldP spid="137" grpId="0" animBg="1"/>
      <p:bldP spid="138" grpId="0" animBg="1"/>
      <p:bldP spid="54" grpId="0"/>
      <p:bldP spid="57" grpId="0" animBg="1"/>
      <p:bldP spid="65" grpId="0"/>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F6A49EB-A8B2-6604-6DD8-BA94313FC8D6}"/>
              </a:ext>
            </a:extLst>
          </p:cNvPr>
          <p:cNvSpPr>
            <a:spLocks noGrp="1"/>
          </p:cNvSpPr>
          <p:nvPr>
            <p:ph type="title" idx="4294967295"/>
          </p:nvPr>
        </p:nvSpPr>
        <p:spPr>
          <a:xfrm>
            <a:off x="0" y="39689"/>
            <a:ext cx="11961813" cy="496134"/>
          </a:xfrm>
        </p:spPr>
        <p:txBody>
          <a:bodyPr/>
          <a:lstStyle/>
          <a:p>
            <a:r>
              <a:rPr lang="en-US" sz="3200" dirty="0"/>
              <a:t>CPU Operation Function</a:t>
            </a:r>
          </a:p>
        </p:txBody>
      </p:sp>
      <p:sp>
        <p:nvSpPr>
          <p:cNvPr id="3" name="Content Placeholder 2">
            <a:extLst>
              <a:ext uri="{FF2B5EF4-FFF2-40B4-BE49-F238E27FC236}">
                <a16:creationId xmlns:a16="http://schemas.microsoft.com/office/drawing/2014/main" id="{F3BCBCCA-620B-4226-8B84-E63F0FB6A316}"/>
              </a:ext>
            </a:extLst>
          </p:cNvPr>
          <p:cNvSpPr>
            <a:spLocks noGrp="1"/>
          </p:cNvSpPr>
          <p:nvPr>
            <p:ph idx="4294967295"/>
          </p:nvPr>
        </p:nvSpPr>
        <p:spPr>
          <a:xfrm>
            <a:off x="0" y="1825625"/>
            <a:ext cx="11009313" cy="466725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16" name="Straight Connector 15">
            <a:extLst>
              <a:ext uri="{FF2B5EF4-FFF2-40B4-BE49-F238E27FC236}">
                <a16:creationId xmlns:a16="http://schemas.microsoft.com/office/drawing/2014/main" id="{E958D202-1321-4841-B9FE-F94FA3DAD3B6}"/>
              </a:ext>
            </a:extLst>
          </p:cNvPr>
          <p:cNvCxnSpPr>
            <a:cxnSpLocks/>
          </p:cNvCxnSpPr>
          <p:nvPr/>
        </p:nvCxnSpPr>
        <p:spPr>
          <a:xfrm>
            <a:off x="5787457" y="1061385"/>
            <a:ext cx="58087" cy="5431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C79E065-D1D2-473C-BA44-AB5B9A6D0920}"/>
              </a:ext>
            </a:extLst>
          </p:cNvPr>
          <p:cNvSpPr txBox="1"/>
          <p:nvPr/>
        </p:nvSpPr>
        <p:spPr>
          <a:xfrm>
            <a:off x="164974" y="3830786"/>
            <a:ext cx="820396" cy="947581"/>
          </a:xfrm>
          <a:prstGeom prst="rect">
            <a:avLst/>
          </a:prstGeom>
          <a:noFill/>
        </p:spPr>
        <p:txBody>
          <a:bodyPr wrap="square" lIns="0" tIns="0" rIns="0" bIns="0" rtlCol="0" anchor="ctr" anchorCtr="0">
            <a:noAutofit/>
          </a:bodyPr>
          <a:lstStyle/>
          <a:p>
            <a:pPr algn="ctr"/>
            <a:r>
              <a:rPr lang="en-US" sz="2400" b="1" dirty="0"/>
              <a:t>GPU</a:t>
            </a:r>
          </a:p>
        </p:txBody>
      </p:sp>
      <p:sp>
        <p:nvSpPr>
          <p:cNvPr id="27" name="Oval 26">
            <a:extLst>
              <a:ext uri="{FF2B5EF4-FFF2-40B4-BE49-F238E27FC236}">
                <a16:creationId xmlns:a16="http://schemas.microsoft.com/office/drawing/2014/main" id="{5A2E84E3-A8DB-4FAF-BB1E-71B984484087}"/>
              </a:ext>
            </a:extLst>
          </p:cNvPr>
          <p:cNvSpPr/>
          <p:nvPr/>
        </p:nvSpPr>
        <p:spPr>
          <a:xfrm>
            <a:off x="6009844" y="834953"/>
            <a:ext cx="2233046" cy="761711"/>
          </a:xfrm>
          <a:prstGeom prst="ellips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Solution</a:t>
            </a:r>
          </a:p>
        </p:txBody>
      </p:sp>
      <p:grpSp>
        <p:nvGrpSpPr>
          <p:cNvPr id="2" name="Group 1">
            <a:extLst>
              <a:ext uri="{FF2B5EF4-FFF2-40B4-BE49-F238E27FC236}">
                <a16:creationId xmlns:a16="http://schemas.microsoft.com/office/drawing/2014/main" id="{64F237C8-4E22-3A7D-545E-6169702D7FB9}"/>
              </a:ext>
            </a:extLst>
          </p:cNvPr>
          <p:cNvGrpSpPr/>
          <p:nvPr/>
        </p:nvGrpSpPr>
        <p:grpSpPr>
          <a:xfrm>
            <a:off x="244402" y="888341"/>
            <a:ext cx="11165267" cy="5492318"/>
            <a:chOff x="344774" y="226974"/>
            <a:chExt cx="11165267" cy="5492318"/>
          </a:xfrm>
        </p:grpSpPr>
        <p:sp>
          <p:nvSpPr>
            <p:cNvPr id="7" name="TextBox 6">
              <a:extLst>
                <a:ext uri="{FF2B5EF4-FFF2-40B4-BE49-F238E27FC236}">
                  <a16:creationId xmlns:a16="http://schemas.microsoft.com/office/drawing/2014/main" id="{96C22663-960C-4F46-AA22-97C3D5D805E3}"/>
                </a:ext>
              </a:extLst>
            </p:cNvPr>
            <p:cNvSpPr txBox="1"/>
            <p:nvPr/>
          </p:nvSpPr>
          <p:spPr>
            <a:xfrm>
              <a:off x="6991791" y="2159649"/>
              <a:ext cx="3439968" cy="3117777"/>
            </a:xfrm>
            <a:prstGeom prst="rect">
              <a:avLst/>
            </a:prstGeom>
            <a:solidFill>
              <a:schemeClr val="accent2">
                <a:lumMod val="60000"/>
                <a:lumOff val="40000"/>
              </a:schemeClr>
            </a:solidFill>
          </p:spPr>
          <p:txBody>
            <a:bodyPr wrap="square" rtlCol="0">
              <a:spAutoFit/>
            </a:bodyPr>
            <a:lstStyle/>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p:txBody>
        </p:sp>
        <p:sp>
          <p:nvSpPr>
            <p:cNvPr id="4" name="TextBox 3">
              <a:extLst>
                <a:ext uri="{FF2B5EF4-FFF2-40B4-BE49-F238E27FC236}">
                  <a16:creationId xmlns:a16="http://schemas.microsoft.com/office/drawing/2014/main" id="{2CB5331E-14A5-43CD-86D5-644C1C5F9A14}"/>
                </a:ext>
              </a:extLst>
            </p:cNvPr>
            <p:cNvSpPr txBox="1"/>
            <p:nvPr/>
          </p:nvSpPr>
          <p:spPr>
            <a:xfrm>
              <a:off x="1025268" y="2159649"/>
              <a:ext cx="3659971" cy="3243837"/>
            </a:xfrm>
            <a:prstGeom prst="rect">
              <a:avLst/>
            </a:prstGeom>
            <a:solidFill>
              <a:schemeClr val="bg2">
                <a:lumMod val="50000"/>
              </a:schemeClr>
            </a:solidFill>
          </p:spPr>
          <p:txBody>
            <a:bodyPr wrap="square" rtlCol="0">
              <a:spAutoFit/>
            </a:bodyPr>
            <a:lstStyle/>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a:p>
              <a:endParaRPr lang="en-US" sz="819"/>
            </a:p>
          </p:txBody>
        </p:sp>
        <p:sp>
          <p:nvSpPr>
            <p:cNvPr id="5" name="Rectangle 4">
              <a:extLst>
                <a:ext uri="{FF2B5EF4-FFF2-40B4-BE49-F238E27FC236}">
                  <a16:creationId xmlns:a16="http://schemas.microsoft.com/office/drawing/2014/main" id="{CED24F68-2085-441C-A401-E6A416F7B745}"/>
                </a:ext>
              </a:extLst>
            </p:cNvPr>
            <p:cNvSpPr/>
            <p:nvPr/>
          </p:nvSpPr>
          <p:spPr>
            <a:xfrm>
              <a:off x="1283059" y="2614153"/>
              <a:ext cx="2969638" cy="79073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CPU Operations/CPU Functions</a:t>
              </a:r>
            </a:p>
          </p:txBody>
        </p:sp>
        <p:sp>
          <p:nvSpPr>
            <p:cNvPr id="8" name="Rectangle 7">
              <a:extLst>
                <a:ext uri="{FF2B5EF4-FFF2-40B4-BE49-F238E27FC236}">
                  <a16:creationId xmlns:a16="http://schemas.microsoft.com/office/drawing/2014/main" id="{E019E8A9-74DE-4447-9CE8-58053C273AE2}"/>
                </a:ext>
              </a:extLst>
            </p:cNvPr>
            <p:cNvSpPr/>
            <p:nvPr/>
          </p:nvSpPr>
          <p:spPr>
            <a:xfrm>
              <a:off x="6949252" y="1088215"/>
              <a:ext cx="1549942" cy="819271"/>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Inputs</a:t>
              </a:r>
            </a:p>
          </p:txBody>
        </p:sp>
        <p:sp>
          <p:nvSpPr>
            <p:cNvPr id="9" name="Oval 8">
              <a:extLst>
                <a:ext uri="{FF2B5EF4-FFF2-40B4-BE49-F238E27FC236}">
                  <a16:creationId xmlns:a16="http://schemas.microsoft.com/office/drawing/2014/main" id="{7ADBF396-3F92-48C7-8EEB-6FA255FD42FC}"/>
                </a:ext>
              </a:extLst>
            </p:cNvPr>
            <p:cNvSpPr/>
            <p:nvPr/>
          </p:nvSpPr>
          <p:spPr>
            <a:xfrm>
              <a:off x="1639241" y="4169207"/>
              <a:ext cx="2100258" cy="947581"/>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Training ON GPU</a:t>
              </a:r>
            </a:p>
          </p:txBody>
        </p:sp>
        <p:sp>
          <p:nvSpPr>
            <p:cNvPr id="10" name="Oval 9">
              <a:extLst>
                <a:ext uri="{FF2B5EF4-FFF2-40B4-BE49-F238E27FC236}">
                  <a16:creationId xmlns:a16="http://schemas.microsoft.com/office/drawing/2014/main" id="{E1A84EBC-7F56-488E-8A27-5BB363EDBA19}"/>
                </a:ext>
              </a:extLst>
            </p:cNvPr>
            <p:cNvSpPr/>
            <p:nvPr/>
          </p:nvSpPr>
          <p:spPr>
            <a:xfrm>
              <a:off x="8040349" y="4220690"/>
              <a:ext cx="2001406" cy="947581"/>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Training ON GPU</a:t>
              </a:r>
            </a:p>
          </p:txBody>
        </p:sp>
        <p:sp>
          <p:nvSpPr>
            <p:cNvPr id="13" name="Arrow: Down 12">
              <a:extLst>
                <a:ext uri="{FF2B5EF4-FFF2-40B4-BE49-F238E27FC236}">
                  <a16:creationId xmlns:a16="http://schemas.microsoft.com/office/drawing/2014/main" id="{22040B57-51F6-4836-BEC5-6C8F462F4D8B}"/>
                </a:ext>
              </a:extLst>
            </p:cNvPr>
            <p:cNvSpPr/>
            <p:nvPr/>
          </p:nvSpPr>
          <p:spPr>
            <a:xfrm>
              <a:off x="8668691" y="1765343"/>
              <a:ext cx="242205" cy="2404936"/>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18" name="Rectangle 17">
              <a:extLst>
                <a:ext uri="{FF2B5EF4-FFF2-40B4-BE49-F238E27FC236}">
                  <a16:creationId xmlns:a16="http://schemas.microsoft.com/office/drawing/2014/main" id="{B1632039-DA51-43B6-B1E9-531D227B119E}"/>
                </a:ext>
              </a:extLst>
            </p:cNvPr>
            <p:cNvSpPr/>
            <p:nvPr/>
          </p:nvSpPr>
          <p:spPr>
            <a:xfrm>
              <a:off x="2009563" y="1073455"/>
              <a:ext cx="1438094" cy="67455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Inputs</a:t>
              </a:r>
            </a:p>
          </p:txBody>
        </p:sp>
        <p:sp>
          <p:nvSpPr>
            <p:cNvPr id="19" name="Arrow: Down 18">
              <a:extLst>
                <a:ext uri="{FF2B5EF4-FFF2-40B4-BE49-F238E27FC236}">
                  <a16:creationId xmlns:a16="http://schemas.microsoft.com/office/drawing/2014/main" id="{734A9850-51FD-4C41-860D-ECF595F6B6D8}"/>
                </a:ext>
              </a:extLst>
            </p:cNvPr>
            <p:cNvSpPr/>
            <p:nvPr/>
          </p:nvSpPr>
          <p:spPr>
            <a:xfrm>
              <a:off x="2755251" y="1778441"/>
              <a:ext cx="271219" cy="867119"/>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22" name="Arrow: Down 21">
              <a:extLst>
                <a:ext uri="{FF2B5EF4-FFF2-40B4-BE49-F238E27FC236}">
                  <a16:creationId xmlns:a16="http://schemas.microsoft.com/office/drawing/2014/main" id="{5C42832A-91A4-4BDD-9C25-B9C26D166D8F}"/>
                </a:ext>
              </a:extLst>
            </p:cNvPr>
            <p:cNvSpPr/>
            <p:nvPr/>
          </p:nvSpPr>
          <p:spPr>
            <a:xfrm>
              <a:off x="2350989" y="3435420"/>
              <a:ext cx="215008" cy="79073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23" name="Arrow: Down 22">
              <a:extLst>
                <a:ext uri="{FF2B5EF4-FFF2-40B4-BE49-F238E27FC236}">
                  <a16:creationId xmlns:a16="http://schemas.microsoft.com/office/drawing/2014/main" id="{2B609684-363C-43F8-B487-4AAB67F4DFBC}"/>
                </a:ext>
              </a:extLst>
            </p:cNvPr>
            <p:cNvSpPr/>
            <p:nvPr/>
          </p:nvSpPr>
          <p:spPr>
            <a:xfrm rot="10800000">
              <a:off x="3232649" y="3398004"/>
              <a:ext cx="215007" cy="730251"/>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24" name="TextBox 23">
              <a:extLst>
                <a:ext uri="{FF2B5EF4-FFF2-40B4-BE49-F238E27FC236}">
                  <a16:creationId xmlns:a16="http://schemas.microsoft.com/office/drawing/2014/main" id="{5CB78CAB-DFEC-420A-A2CD-17784E52DA56}"/>
                </a:ext>
              </a:extLst>
            </p:cNvPr>
            <p:cNvSpPr txBox="1"/>
            <p:nvPr/>
          </p:nvSpPr>
          <p:spPr>
            <a:xfrm>
              <a:off x="6128856" y="3169419"/>
              <a:ext cx="820396" cy="947581"/>
            </a:xfrm>
            <a:prstGeom prst="rect">
              <a:avLst/>
            </a:prstGeom>
            <a:noFill/>
          </p:spPr>
          <p:txBody>
            <a:bodyPr wrap="square" lIns="0" tIns="0" rIns="0" bIns="0" rtlCol="0" anchor="ctr" anchorCtr="0">
              <a:noAutofit/>
            </a:bodyPr>
            <a:lstStyle/>
            <a:p>
              <a:pPr algn="ctr"/>
              <a:r>
                <a:rPr lang="en-US" sz="2400" b="1" dirty="0"/>
                <a:t>GPU</a:t>
              </a:r>
            </a:p>
          </p:txBody>
        </p:sp>
        <p:sp>
          <p:nvSpPr>
            <p:cNvPr id="26" name="Oval 25">
              <a:extLst>
                <a:ext uri="{FF2B5EF4-FFF2-40B4-BE49-F238E27FC236}">
                  <a16:creationId xmlns:a16="http://schemas.microsoft.com/office/drawing/2014/main" id="{49B90B20-CDB1-4B71-955C-299255C5E3A8}"/>
                </a:ext>
              </a:extLst>
            </p:cNvPr>
            <p:cNvSpPr/>
            <p:nvPr/>
          </p:nvSpPr>
          <p:spPr>
            <a:xfrm>
              <a:off x="344774" y="226974"/>
              <a:ext cx="2648093" cy="761711"/>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Antipattern</a:t>
              </a:r>
            </a:p>
          </p:txBody>
        </p:sp>
        <p:cxnSp>
          <p:nvCxnSpPr>
            <p:cNvPr id="34" name="Connector: Elbow 33">
              <a:extLst>
                <a:ext uri="{FF2B5EF4-FFF2-40B4-BE49-F238E27FC236}">
                  <a16:creationId xmlns:a16="http://schemas.microsoft.com/office/drawing/2014/main" id="{93B66554-B056-476D-BBA8-321999685533}"/>
                </a:ext>
              </a:extLst>
            </p:cNvPr>
            <p:cNvCxnSpPr>
              <a:cxnSpLocks/>
            </p:cNvCxnSpPr>
            <p:nvPr/>
          </p:nvCxnSpPr>
          <p:spPr>
            <a:xfrm rot="5400000">
              <a:off x="1204081" y="3644408"/>
              <a:ext cx="3486132" cy="91440"/>
            </a:xfrm>
            <a:prstGeom prst="bentConnector5">
              <a:avLst>
                <a:gd name="adj1" fmla="val 3049"/>
                <a:gd name="adj2" fmla="val -2234630"/>
                <a:gd name="adj3" fmla="val 10874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816F3B85-84D9-4E6A-AD60-5516AFECC659}"/>
                </a:ext>
              </a:extLst>
            </p:cNvPr>
            <p:cNvCxnSpPr>
              <a:cxnSpLocks/>
            </p:cNvCxnSpPr>
            <p:nvPr/>
          </p:nvCxnSpPr>
          <p:spPr>
            <a:xfrm rot="5400000">
              <a:off x="7087853" y="3526099"/>
              <a:ext cx="3486132" cy="91440"/>
            </a:xfrm>
            <a:prstGeom prst="bentConnector5">
              <a:avLst>
                <a:gd name="adj1" fmla="val 3049"/>
                <a:gd name="adj2" fmla="val -2234633"/>
                <a:gd name="adj3" fmla="val 10874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0AF735FF-9649-463A-9879-3F232E8EFB05}"/>
                </a:ext>
              </a:extLst>
            </p:cNvPr>
            <p:cNvSpPr txBox="1"/>
            <p:nvPr/>
          </p:nvSpPr>
          <p:spPr>
            <a:xfrm>
              <a:off x="402862" y="5474146"/>
              <a:ext cx="5146003" cy="225908"/>
            </a:xfrm>
            <a:prstGeom prst="rect">
              <a:avLst/>
            </a:prstGeom>
            <a:noFill/>
          </p:spPr>
          <p:txBody>
            <a:bodyPr wrap="square" lIns="0" tIns="0" rIns="0" bIns="0" rtlCol="0" anchor="ctr" anchorCtr="0">
              <a:noAutofit/>
            </a:bodyPr>
            <a:lstStyle/>
            <a:p>
              <a:pPr algn="ctr"/>
              <a:r>
                <a:rPr lang="en-US" sz="2400" b="1" dirty="0"/>
                <a:t>Training for every batch</a:t>
              </a:r>
            </a:p>
          </p:txBody>
        </p:sp>
        <p:sp>
          <p:nvSpPr>
            <p:cNvPr id="41" name="TextBox 40">
              <a:extLst>
                <a:ext uri="{FF2B5EF4-FFF2-40B4-BE49-F238E27FC236}">
                  <a16:creationId xmlns:a16="http://schemas.microsoft.com/office/drawing/2014/main" id="{B238AA8D-1ADD-41FE-B22D-AE9EF922F828}"/>
                </a:ext>
              </a:extLst>
            </p:cNvPr>
            <p:cNvSpPr txBox="1"/>
            <p:nvPr/>
          </p:nvSpPr>
          <p:spPr>
            <a:xfrm>
              <a:off x="6171715" y="5385704"/>
              <a:ext cx="5338326" cy="333588"/>
            </a:xfrm>
            <a:prstGeom prst="rect">
              <a:avLst/>
            </a:prstGeom>
            <a:noFill/>
          </p:spPr>
          <p:txBody>
            <a:bodyPr wrap="square" lIns="0" tIns="0" rIns="0" bIns="0" rtlCol="0" anchor="ctr" anchorCtr="0">
              <a:noAutofit/>
            </a:bodyPr>
            <a:lstStyle/>
            <a:p>
              <a:pPr algn="ctr"/>
              <a:r>
                <a:rPr lang="en-US" sz="2400" b="1" dirty="0"/>
                <a:t>Training for every batch</a:t>
              </a:r>
            </a:p>
          </p:txBody>
        </p:sp>
      </p:grpSp>
      <p:sp>
        <p:nvSpPr>
          <p:cNvPr id="30" name="Rectangle 29">
            <a:extLst>
              <a:ext uri="{FF2B5EF4-FFF2-40B4-BE49-F238E27FC236}">
                <a16:creationId xmlns:a16="http://schemas.microsoft.com/office/drawing/2014/main" id="{BE7330CE-A5EB-E328-3436-257062503647}"/>
              </a:ext>
            </a:extLst>
          </p:cNvPr>
          <p:cNvSpPr/>
          <p:nvPr/>
        </p:nvSpPr>
        <p:spPr>
          <a:xfrm>
            <a:off x="8889167" y="1749582"/>
            <a:ext cx="2233046" cy="8192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CPU Operations Functions</a:t>
            </a:r>
          </a:p>
        </p:txBody>
      </p:sp>
      <p:sp>
        <p:nvSpPr>
          <p:cNvPr id="11" name="Plus Sign 10">
            <a:extLst>
              <a:ext uri="{FF2B5EF4-FFF2-40B4-BE49-F238E27FC236}">
                <a16:creationId xmlns:a16="http://schemas.microsoft.com/office/drawing/2014/main" id="{032246B8-BC8F-7C4A-7960-5621D0B2BEFD}"/>
              </a:ext>
            </a:extLst>
          </p:cNvPr>
          <p:cNvSpPr/>
          <p:nvPr/>
        </p:nvSpPr>
        <p:spPr>
          <a:xfrm>
            <a:off x="8534062" y="1893835"/>
            <a:ext cx="242205" cy="347133"/>
          </a:xfrm>
          <a:prstGeom prst="mathPlus">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cxnSp>
        <p:nvCxnSpPr>
          <p:cNvPr id="12" name="Straight Connector 11">
            <a:extLst>
              <a:ext uri="{FF2B5EF4-FFF2-40B4-BE49-F238E27FC236}">
                <a16:creationId xmlns:a16="http://schemas.microsoft.com/office/drawing/2014/main" id="{189391D7-E856-AF6C-9B91-8E1BAAFFF93D}"/>
              </a:ext>
            </a:extLst>
          </p:cNvPr>
          <p:cNvCxnSpPr>
            <a:cxnSpLocks/>
          </p:cNvCxnSpPr>
          <p:nvPr/>
        </p:nvCxnSpPr>
        <p:spPr>
          <a:xfrm>
            <a:off x="5787457" y="994478"/>
            <a:ext cx="58087" cy="54314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0FF4BC16-AA04-CD39-6A90-146F0EB83805}"/>
              </a:ext>
            </a:extLst>
          </p:cNvPr>
          <p:cNvSpPr/>
          <p:nvPr/>
        </p:nvSpPr>
        <p:spPr>
          <a:xfrm>
            <a:off x="6009844" y="768046"/>
            <a:ext cx="2233046" cy="761711"/>
          </a:xfrm>
          <a:prstGeom prst="ellips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Solution</a:t>
            </a:r>
          </a:p>
        </p:txBody>
      </p:sp>
      <p:sp>
        <p:nvSpPr>
          <p:cNvPr id="20" name="Oval 19">
            <a:extLst>
              <a:ext uri="{FF2B5EF4-FFF2-40B4-BE49-F238E27FC236}">
                <a16:creationId xmlns:a16="http://schemas.microsoft.com/office/drawing/2014/main" id="{CA984219-B2D9-7981-8DBB-8116D4176777}"/>
              </a:ext>
            </a:extLst>
          </p:cNvPr>
          <p:cNvSpPr/>
          <p:nvPr/>
        </p:nvSpPr>
        <p:spPr>
          <a:xfrm>
            <a:off x="6009844" y="634232"/>
            <a:ext cx="2233046" cy="761711"/>
          </a:xfrm>
          <a:prstGeom prst="ellips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Solution</a:t>
            </a:r>
          </a:p>
        </p:txBody>
      </p:sp>
    </p:spTree>
    <p:extLst>
      <p:ext uri="{BB962C8B-B14F-4D97-AF65-F5344CB8AC3E}">
        <p14:creationId xmlns:p14="http://schemas.microsoft.com/office/powerpoint/2010/main" val="1661394124"/>
      </p:ext>
    </p:extLst>
  </p:cSld>
  <p:clrMapOvr>
    <a:masterClrMapping/>
  </p:clrMapOvr>
  <mc:AlternateContent xmlns:mc="http://schemas.openxmlformats.org/markup-compatibility/2006" xmlns:p14="http://schemas.microsoft.com/office/powerpoint/2010/main">
    <mc:Choice Requires="p14">
      <p:transition spd="slow" p14:dur="2000" advTm="49044"/>
    </mc:Choice>
    <mc:Fallback xmlns="">
      <p:transition spd="slow" advTm="4904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A572E-C920-43A3-A22D-8D8738BD4D1C}"/>
              </a:ext>
            </a:extLst>
          </p:cNvPr>
          <p:cNvSpPr>
            <a:spLocks noGrp="1"/>
          </p:cNvSpPr>
          <p:nvPr>
            <p:ph type="title" idx="4294967295"/>
          </p:nvPr>
        </p:nvSpPr>
        <p:spPr>
          <a:xfrm>
            <a:off x="0" y="49214"/>
            <a:ext cx="10860088" cy="592782"/>
          </a:xfrm>
        </p:spPr>
        <p:txBody>
          <a:bodyPr/>
          <a:lstStyle/>
          <a:p>
            <a:r>
              <a:rPr lang="en-US" sz="3200" dirty="0"/>
              <a:t>Dict  As a List</a:t>
            </a:r>
          </a:p>
        </p:txBody>
      </p:sp>
      <p:grpSp>
        <p:nvGrpSpPr>
          <p:cNvPr id="21" name="Group 20">
            <a:extLst>
              <a:ext uri="{FF2B5EF4-FFF2-40B4-BE49-F238E27FC236}">
                <a16:creationId xmlns:a16="http://schemas.microsoft.com/office/drawing/2014/main" id="{C7FCADEF-0603-49D0-8CAF-B96B417D3F18}"/>
              </a:ext>
            </a:extLst>
          </p:cNvPr>
          <p:cNvGrpSpPr/>
          <p:nvPr/>
        </p:nvGrpSpPr>
        <p:grpSpPr>
          <a:xfrm>
            <a:off x="2278312" y="1051499"/>
            <a:ext cx="6665134" cy="2328163"/>
            <a:chOff x="2629993" y="1319133"/>
            <a:chExt cx="6583335" cy="2328162"/>
          </a:xfrm>
        </p:grpSpPr>
        <p:sp>
          <p:nvSpPr>
            <p:cNvPr id="4" name="Left Bracket 3">
              <a:extLst>
                <a:ext uri="{FF2B5EF4-FFF2-40B4-BE49-F238E27FC236}">
                  <a16:creationId xmlns:a16="http://schemas.microsoft.com/office/drawing/2014/main" id="{8B52CDCF-2337-4072-A0DE-7782564D0A9D}"/>
                </a:ext>
              </a:extLst>
            </p:cNvPr>
            <p:cNvSpPr/>
            <p:nvPr/>
          </p:nvSpPr>
          <p:spPr>
            <a:xfrm>
              <a:off x="2629993" y="1319135"/>
              <a:ext cx="353048" cy="2328160"/>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19"/>
            </a:p>
          </p:txBody>
        </p:sp>
        <p:sp>
          <p:nvSpPr>
            <p:cNvPr id="5" name="Left Bracket 4">
              <a:extLst>
                <a:ext uri="{FF2B5EF4-FFF2-40B4-BE49-F238E27FC236}">
                  <a16:creationId xmlns:a16="http://schemas.microsoft.com/office/drawing/2014/main" id="{48916249-3128-48D9-9E47-902C59FCC928}"/>
                </a:ext>
              </a:extLst>
            </p:cNvPr>
            <p:cNvSpPr/>
            <p:nvPr/>
          </p:nvSpPr>
          <p:spPr>
            <a:xfrm rot="10800000">
              <a:off x="8860279" y="1319133"/>
              <a:ext cx="353049" cy="2328158"/>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19"/>
            </a:p>
          </p:txBody>
        </p:sp>
        <p:sp>
          <p:nvSpPr>
            <p:cNvPr id="8" name="Oval 7">
              <a:extLst>
                <a:ext uri="{FF2B5EF4-FFF2-40B4-BE49-F238E27FC236}">
                  <a16:creationId xmlns:a16="http://schemas.microsoft.com/office/drawing/2014/main" id="{FD25619D-5616-4513-9FF4-48A7728121C9}"/>
                </a:ext>
              </a:extLst>
            </p:cNvPr>
            <p:cNvSpPr/>
            <p:nvPr/>
          </p:nvSpPr>
          <p:spPr>
            <a:xfrm>
              <a:off x="3237249" y="1533681"/>
              <a:ext cx="990601" cy="449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KEY1</a:t>
              </a:r>
            </a:p>
          </p:txBody>
        </p:sp>
        <p:sp>
          <p:nvSpPr>
            <p:cNvPr id="9" name="Oval 8">
              <a:extLst>
                <a:ext uri="{FF2B5EF4-FFF2-40B4-BE49-F238E27FC236}">
                  <a16:creationId xmlns:a16="http://schemas.microsoft.com/office/drawing/2014/main" id="{5403614A-DBEF-4D35-97B7-9BBF5151AD74}"/>
                </a:ext>
              </a:extLst>
            </p:cNvPr>
            <p:cNvSpPr/>
            <p:nvPr/>
          </p:nvSpPr>
          <p:spPr>
            <a:xfrm>
              <a:off x="3222259" y="2046908"/>
              <a:ext cx="990601" cy="449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KEY2</a:t>
              </a:r>
            </a:p>
          </p:txBody>
        </p:sp>
        <p:sp>
          <p:nvSpPr>
            <p:cNvPr id="10" name="Oval 9">
              <a:extLst>
                <a:ext uri="{FF2B5EF4-FFF2-40B4-BE49-F238E27FC236}">
                  <a16:creationId xmlns:a16="http://schemas.microsoft.com/office/drawing/2014/main" id="{027B65EB-3310-4065-BE80-B0D5C96B8702}"/>
                </a:ext>
              </a:extLst>
            </p:cNvPr>
            <p:cNvSpPr/>
            <p:nvPr/>
          </p:nvSpPr>
          <p:spPr>
            <a:xfrm>
              <a:off x="3222259" y="2603064"/>
              <a:ext cx="990601" cy="449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KEY3</a:t>
              </a:r>
            </a:p>
          </p:txBody>
        </p:sp>
        <p:sp>
          <p:nvSpPr>
            <p:cNvPr id="11" name="Oval 10">
              <a:extLst>
                <a:ext uri="{FF2B5EF4-FFF2-40B4-BE49-F238E27FC236}">
                  <a16:creationId xmlns:a16="http://schemas.microsoft.com/office/drawing/2014/main" id="{EDC585ED-CC4B-4470-9998-51F27FDEF6BE}"/>
                </a:ext>
              </a:extLst>
            </p:cNvPr>
            <p:cNvSpPr/>
            <p:nvPr/>
          </p:nvSpPr>
          <p:spPr>
            <a:xfrm>
              <a:off x="3237249" y="3128969"/>
              <a:ext cx="990601" cy="4497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KEY4</a:t>
              </a:r>
            </a:p>
          </p:txBody>
        </p:sp>
        <p:sp>
          <p:nvSpPr>
            <p:cNvPr id="12" name="Rectangle 11">
              <a:extLst>
                <a:ext uri="{FF2B5EF4-FFF2-40B4-BE49-F238E27FC236}">
                  <a16:creationId xmlns:a16="http://schemas.microsoft.com/office/drawing/2014/main" id="{34816D5A-AE9A-4C2B-8909-B3FFC9FB6784}"/>
                </a:ext>
              </a:extLst>
            </p:cNvPr>
            <p:cNvSpPr/>
            <p:nvPr/>
          </p:nvSpPr>
          <p:spPr>
            <a:xfrm>
              <a:off x="5515440" y="1494331"/>
              <a:ext cx="3252554" cy="4497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Data1, Data2, Data3, Data4</a:t>
              </a:r>
            </a:p>
          </p:txBody>
        </p:sp>
        <p:sp>
          <p:nvSpPr>
            <p:cNvPr id="13" name="Rectangle 12">
              <a:extLst>
                <a:ext uri="{FF2B5EF4-FFF2-40B4-BE49-F238E27FC236}">
                  <a16:creationId xmlns:a16="http://schemas.microsoft.com/office/drawing/2014/main" id="{69EF7706-B906-4873-9D1B-F74AF9882BFF}"/>
                </a:ext>
              </a:extLst>
            </p:cNvPr>
            <p:cNvSpPr/>
            <p:nvPr/>
          </p:nvSpPr>
          <p:spPr>
            <a:xfrm>
              <a:off x="5515440" y="2075200"/>
              <a:ext cx="3252554" cy="4497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Data5, Data6, Data7, Data8</a:t>
              </a:r>
            </a:p>
          </p:txBody>
        </p:sp>
        <p:sp>
          <p:nvSpPr>
            <p:cNvPr id="14" name="Rectangle 13">
              <a:extLst>
                <a:ext uri="{FF2B5EF4-FFF2-40B4-BE49-F238E27FC236}">
                  <a16:creationId xmlns:a16="http://schemas.microsoft.com/office/drawing/2014/main" id="{CBE5FB3B-4E48-4615-A67A-5A9AAC239039}"/>
                </a:ext>
              </a:extLst>
            </p:cNvPr>
            <p:cNvSpPr/>
            <p:nvPr/>
          </p:nvSpPr>
          <p:spPr>
            <a:xfrm>
              <a:off x="5515440" y="2632930"/>
              <a:ext cx="3252554" cy="4497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Data9, Data10, Data11, Data12</a:t>
              </a:r>
            </a:p>
          </p:txBody>
        </p:sp>
        <p:sp>
          <p:nvSpPr>
            <p:cNvPr id="15" name="Rectangle 14">
              <a:extLst>
                <a:ext uri="{FF2B5EF4-FFF2-40B4-BE49-F238E27FC236}">
                  <a16:creationId xmlns:a16="http://schemas.microsoft.com/office/drawing/2014/main" id="{5E634C3B-5D61-4DFD-A3CA-F31130780DB9}"/>
                </a:ext>
              </a:extLst>
            </p:cNvPr>
            <p:cNvSpPr/>
            <p:nvPr/>
          </p:nvSpPr>
          <p:spPr>
            <a:xfrm>
              <a:off x="5515440" y="3184768"/>
              <a:ext cx="3359829" cy="44970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Data13, Data14, Data15, Data16</a:t>
              </a:r>
            </a:p>
          </p:txBody>
        </p:sp>
        <p:sp>
          <p:nvSpPr>
            <p:cNvPr id="16" name="Arrow: Right 15">
              <a:extLst>
                <a:ext uri="{FF2B5EF4-FFF2-40B4-BE49-F238E27FC236}">
                  <a16:creationId xmlns:a16="http://schemas.microsoft.com/office/drawing/2014/main" id="{CC8F7EC4-530C-4C5F-B45D-B523CD93A5FF}"/>
                </a:ext>
              </a:extLst>
            </p:cNvPr>
            <p:cNvSpPr/>
            <p:nvPr/>
          </p:nvSpPr>
          <p:spPr>
            <a:xfrm>
              <a:off x="4554666" y="1594577"/>
              <a:ext cx="554636" cy="29934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17" name="Arrow: Right 16">
              <a:extLst>
                <a:ext uri="{FF2B5EF4-FFF2-40B4-BE49-F238E27FC236}">
                  <a16:creationId xmlns:a16="http://schemas.microsoft.com/office/drawing/2014/main" id="{C47EA84B-D8EB-4CD9-AFC0-C57D4BDBF8DC}"/>
                </a:ext>
              </a:extLst>
            </p:cNvPr>
            <p:cNvSpPr/>
            <p:nvPr/>
          </p:nvSpPr>
          <p:spPr>
            <a:xfrm>
              <a:off x="4554666" y="2643235"/>
              <a:ext cx="554636" cy="29934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18" name="Arrow: Right 17">
              <a:extLst>
                <a:ext uri="{FF2B5EF4-FFF2-40B4-BE49-F238E27FC236}">
                  <a16:creationId xmlns:a16="http://schemas.microsoft.com/office/drawing/2014/main" id="{327C3B63-EED5-4B9D-B21E-0B5FF25F5D15}"/>
                </a:ext>
              </a:extLst>
            </p:cNvPr>
            <p:cNvSpPr/>
            <p:nvPr/>
          </p:nvSpPr>
          <p:spPr>
            <a:xfrm>
              <a:off x="4554666" y="3279325"/>
              <a:ext cx="554636" cy="29934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19" name="Arrow: Right 18">
              <a:extLst>
                <a:ext uri="{FF2B5EF4-FFF2-40B4-BE49-F238E27FC236}">
                  <a16:creationId xmlns:a16="http://schemas.microsoft.com/office/drawing/2014/main" id="{7CB40CC0-7A35-4198-ABDA-F43F482F0205}"/>
                </a:ext>
              </a:extLst>
            </p:cNvPr>
            <p:cNvSpPr/>
            <p:nvPr/>
          </p:nvSpPr>
          <p:spPr>
            <a:xfrm>
              <a:off x="4586832" y="2118906"/>
              <a:ext cx="554636" cy="29934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grpSp>
      <p:grpSp>
        <p:nvGrpSpPr>
          <p:cNvPr id="6" name="Group 5">
            <a:extLst>
              <a:ext uri="{FF2B5EF4-FFF2-40B4-BE49-F238E27FC236}">
                <a16:creationId xmlns:a16="http://schemas.microsoft.com/office/drawing/2014/main" id="{2737D3AA-5642-4293-B7C9-3FB9AE9AC006}"/>
              </a:ext>
            </a:extLst>
          </p:cNvPr>
          <p:cNvGrpSpPr/>
          <p:nvPr/>
        </p:nvGrpSpPr>
        <p:grpSpPr>
          <a:xfrm>
            <a:off x="2310314" y="3993642"/>
            <a:ext cx="6583336" cy="2328163"/>
            <a:chOff x="2196181" y="2777435"/>
            <a:chExt cx="4937502" cy="1746122"/>
          </a:xfrm>
        </p:grpSpPr>
        <p:sp>
          <p:nvSpPr>
            <p:cNvPr id="23" name="Left Bracket 22">
              <a:extLst>
                <a:ext uri="{FF2B5EF4-FFF2-40B4-BE49-F238E27FC236}">
                  <a16:creationId xmlns:a16="http://schemas.microsoft.com/office/drawing/2014/main" id="{7FF30B7C-B320-4D87-9D3F-3D56EB4D9BA3}"/>
                </a:ext>
              </a:extLst>
            </p:cNvPr>
            <p:cNvSpPr/>
            <p:nvPr/>
          </p:nvSpPr>
          <p:spPr>
            <a:xfrm>
              <a:off x="2196181" y="2777437"/>
              <a:ext cx="264786" cy="1746120"/>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19"/>
            </a:p>
          </p:txBody>
        </p:sp>
        <p:sp>
          <p:nvSpPr>
            <p:cNvPr id="24" name="Left Bracket 23">
              <a:extLst>
                <a:ext uri="{FF2B5EF4-FFF2-40B4-BE49-F238E27FC236}">
                  <a16:creationId xmlns:a16="http://schemas.microsoft.com/office/drawing/2014/main" id="{9630F9C2-645B-41DA-8E58-64F4E37C6D87}"/>
                </a:ext>
              </a:extLst>
            </p:cNvPr>
            <p:cNvSpPr/>
            <p:nvPr/>
          </p:nvSpPr>
          <p:spPr>
            <a:xfrm rot="10800000">
              <a:off x="6868896" y="2777435"/>
              <a:ext cx="264787" cy="1746119"/>
            </a:xfrm>
            <a:prstGeom prst="leftBracket">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19"/>
            </a:p>
          </p:txBody>
        </p:sp>
        <p:sp>
          <p:nvSpPr>
            <p:cNvPr id="25" name="Oval 24">
              <a:extLst>
                <a:ext uri="{FF2B5EF4-FFF2-40B4-BE49-F238E27FC236}">
                  <a16:creationId xmlns:a16="http://schemas.microsoft.com/office/drawing/2014/main" id="{DA626F34-C404-4B43-A133-2244635FCD43}"/>
                </a:ext>
              </a:extLst>
            </p:cNvPr>
            <p:cNvSpPr/>
            <p:nvPr/>
          </p:nvSpPr>
          <p:spPr>
            <a:xfrm>
              <a:off x="2651623" y="2938347"/>
              <a:ext cx="742951" cy="33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KEY1</a:t>
              </a:r>
            </a:p>
          </p:txBody>
        </p:sp>
        <p:sp>
          <p:nvSpPr>
            <p:cNvPr id="26" name="Oval 25">
              <a:extLst>
                <a:ext uri="{FF2B5EF4-FFF2-40B4-BE49-F238E27FC236}">
                  <a16:creationId xmlns:a16="http://schemas.microsoft.com/office/drawing/2014/main" id="{CC8E33FC-37B5-48B8-9933-6602EA46B541}"/>
                </a:ext>
              </a:extLst>
            </p:cNvPr>
            <p:cNvSpPr/>
            <p:nvPr/>
          </p:nvSpPr>
          <p:spPr>
            <a:xfrm>
              <a:off x="2640381" y="3323267"/>
              <a:ext cx="742951" cy="33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KEY2</a:t>
              </a:r>
            </a:p>
          </p:txBody>
        </p:sp>
        <p:sp>
          <p:nvSpPr>
            <p:cNvPr id="27" name="Oval 26">
              <a:extLst>
                <a:ext uri="{FF2B5EF4-FFF2-40B4-BE49-F238E27FC236}">
                  <a16:creationId xmlns:a16="http://schemas.microsoft.com/office/drawing/2014/main" id="{4E8E398E-CE37-4B4C-BD21-E755A3E8B7D3}"/>
                </a:ext>
              </a:extLst>
            </p:cNvPr>
            <p:cNvSpPr/>
            <p:nvPr/>
          </p:nvSpPr>
          <p:spPr>
            <a:xfrm>
              <a:off x="2640381" y="3740384"/>
              <a:ext cx="742951" cy="33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KEY3</a:t>
              </a:r>
            </a:p>
          </p:txBody>
        </p:sp>
        <p:sp>
          <p:nvSpPr>
            <p:cNvPr id="28" name="Oval 27">
              <a:extLst>
                <a:ext uri="{FF2B5EF4-FFF2-40B4-BE49-F238E27FC236}">
                  <a16:creationId xmlns:a16="http://schemas.microsoft.com/office/drawing/2014/main" id="{CD267428-A003-400A-8E43-DADD4BC529EA}"/>
                </a:ext>
              </a:extLst>
            </p:cNvPr>
            <p:cNvSpPr/>
            <p:nvPr/>
          </p:nvSpPr>
          <p:spPr>
            <a:xfrm>
              <a:off x="2651623" y="4134813"/>
              <a:ext cx="742951" cy="3372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KEY4</a:t>
              </a:r>
            </a:p>
          </p:txBody>
        </p:sp>
        <p:sp>
          <p:nvSpPr>
            <p:cNvPr id="29" name="Rectangle 28">
              <a:extLst>
                <a:ext uri="{FF2B5EF4-FFF2-40B4-BE49-F238E27FC236}">
                  <a16:creationId xmlns:a16="http://schemas.microsoft.com/office/drawing/2014/main" id="{E95523EB-130C-456A-BD25-1617AF2E082C}"/>
                </a:ext>
              </a:extLst>
            </p:cNvPr>
            <p:cNvSpPr/>
            <p:nvPr/>
          </p:nvSpPr>
          <p:spPr>
            <a:xfrm>
              <a:off x="4360265" y="2908834"/>
              <a:ext cx="2587551" cy="33727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Data1, Data2, Data3, Data4</a:t>
              </a:r>
            </a:p>
          </p:txBody>
        </p:sp>
        <p:sp>
          <p:nvSpPr>
            <p:cNvPr id="30" name="Rectangle 29">
              <a:extLst>
                <a:ext uri="{FF2B5EF4-FFF2-40B4-BE49-F238E27FC236}">
                  <a16:creationId xmlns:a16="http://schemas.microsoft.com/office/drawing/2014/main" id="{C203588D-13B1-469B-9DFC-776CC292542B}"/>
                </a:ext>
              </a:extLst>
            </p:cNvPr>
            <p:cNvSpPr/>
            <p:nvPr/>
          </p:nvSpPr>
          <p:spPr>
            <a:xfrm>
              <a:off x="4360266" y="3344486"/>
              <a:ext cx="2587552" cy="33727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Data5, Data6, Data7, Data8</a:t>
              </a:r>
            </a:p>
          </p:txBody>
        </p:sp>
        <p:sp>
          <p:nvSpPr>
            <p:cNvPr id="31" name="Rectangle 30">
              <a:extLst>
                <a:ext uri="{FF2B5EF4-FFF2-40B4-BE49-F238E27FC236}">
                  <a16:creationId xmlns:a16="http://schemas.microsoft.com/office/drawing/2014/main" id="{94826EDE-6766-4BDD-B834-1C392845934A}"/>
                </a:ext>
              </a:extLst>
            </p:cNvPr>
            <p:cNvSpPr/>
            <p:nvPr/>
          </p:nvSpPr>
          <p:spPr>
            <a:xfrm>
              <a:off x="4360265" y="3762783"/>
              <a:ext cx="2587553" cy="33727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Data9, Data10, Data11, Data12</a:t>
              </a:r>
            </a:p>
          </p:txBody>
        </p:sp>
        <p:sp>
          <p:nvSpPr>
            <p:cNvPr id="32" name="Rectangle 31">
              <a:extLst>
                <a:ext uri="{FF2B5EF4-FFF2-40B4-BE49-F238E27FC236}">
                  <a16:creationId xmlns:a16="http://schemas.microsoft.com/office/drawing/2014/main" id="{821E444D-2D79-475A-B7C0-F5D0C2F13F30}"/>
                </a:ext>
              </a:extLst>
            </p:cNvPr>
            <p:cNvSpPr/>
            <p:nvPr/>
          </p:nvSpPr>
          <p:spPr>
            <a:xfrm>
              <a:off x="4360265" y="4176662"/>
              <a:ext cx="2587553" cy="337279"/>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67" dirty="0"/>
                <a:t>Data13, Data14, Data15, Data16</a:t>
              </a:r>
            </a:p>
          </p:txBody>
        </p:sp>
        <p:sp>
          <p:nvSpPr>
            <p:cNvPr id="33" name="Arrow: Right 32">
              <a:extLst>
                <a:ext uri="{FF2B5EF4-FFF2-40B4-BE49-F238E27FC236}">
                  <a16:creationId xmlns:a16="http://schemas.microsoft.com/office/drawing/2014/main" id="{68A0D4CF-A9AD-4964-BD55-E8536FC961A9}"/>
                </a:ext>
              </a:extLst>
            </p:cNvPr>
            <p:cNvSpPr/>
            <p:nvPr/>
          </p:nvSpPr>
          <p:spPr>
            <a:xfrm>
              <a:off x="3639686" y="2984019"/>
              <a:ext cx="415977" cy="2245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34" name="Arrow: Right 33">
              <a:extLst>
                <a:ext uri="{FF2B5EF4-FFF2-40B4-BE49-F238E27FC236}">
                  <a16:creationId xmlns:a16="http://schemas.microsoft.com/office/drawing/2014/main" id="{CE20CCFA-5A37-4C5B-BA12-4D06CA96BE66}"/>
                </a:ext>
              </a:extLst>
            </p:cNvPr>
            <p:cNvSpPr/>
            <p:nvPr/>
          </p:nvSpPr>
          <p:spPr>
            <a:xfrm>
              <a:off x="3639686" y="3770512"/>
              <a:ext cx="415977" cy="2245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35" name="Arrow: Right 34">
              <a:extLst>
                <a:ext uri="{FF2B5EF4-FFF2-40B4-BE49-F238E27FC236}">
                  <a16:creationId xmlns:a16="http://schemas.microsoft.com/office/drawing/2014/main" id="{1E01E73F-8C28-4E95-848F-6DE3916C3321}"/>
                </a:ext>
              </a:extLst>
            </p:cNvPr>
            <p:cNvSpPr/>
            <p:nvPr/>
          </p:nvSpPr>
          <p:spPr>
            <a:xfrm>
              <a:off x="3639686" y="4247580"/>
              <a:ext cx="415977" cy="2245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36" name="Arrow: Right 35">
              <a:extLst>
                <a:ext uri="{FF2B5EF4-FFF2-40B4-BE49-F238E27FC236}">
                  <a16:creationId xmlns:a16="http://schemas.microsoft.com/office/drawing/2014/main" id="{2B8C9E07-7803-4DA6-9CD4-AAD48E1AEA61}"/>
                </a:ext>
              </a:extLst>
            </p:cNvPr>
            <p:cNvSpPr/>
            <p:nvPr/>
          </p:nvSpPr>
          <p:spPr>
            <a:xfrm>
              <a:off x="3663810" y="3377265"/>
              <a:ext cx="415977" cy="22451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grpSp>
      <p:sp>
        <p:nvSpPr>
          <p:cNvPr id="39" name="Arrow: Left-Right 38">
            <a:extLst>
              <a:ext uri="{FF2B5EF4-FFF2-40B4-BE49-F238E27FC236}">
                <a16:creationId xmlns:a16="http://schemas.microsoft.com/office/drawing/2014/main" id="{AFFF2406-B59B-464A-869F-07AA6F423386}"/>
              </a:ext>
            </a:extLst>
          </p:cNvPr>
          <p:cNvSpPr/>
          <p:nvPr/>
        </p:nvSpPr>
        <p:spPr>
          <a:xfrm>
            <a:off x="63815" y="3636976"/>
            <a:ext cx="11287593" cy="97519"/>
          </a:xfrm>
          <a:prstGeom prst="leftRightArrow">
            <a:avLst/>
          </a:prstGeom>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19"/>
          </a:p>
        </p:txBody>
      </p:sp>
      <p:sp>
        <p:nvSpPr>
          <p:cNvPr id="40" name="Rectangle: Rounded Corners 39">
            <a:extLst>
              <a:ext uri="{FF2B5EF4-FFF2-40B4-BE49-F238E27FC236}">
                <a16:creationId xmlns:a16="http://schemas.microsoft.com/office/drawing/2014/main" id="{A5C42B72-DD2A-4418-8E6D-429902537EC7}"/>
              </a:ext>
            </a:extLst>
          </p:cNvPr>
          <p:cNvSpPr/>
          <p:nvPr/>
        </p:nvSpPr>
        <p:spPr>
          <a:xfrm>
            <a:off x="9199943" y="1073074"/>
            <a:ext cx="2061988" cy="989833"/>
          </a:xfrm>
          <a:prstGeom prst="round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Values = List</a:t>
            </a:r>
          </a:p>
        </p:txBody>
      </p:sp>
      <p:sp>
        <p:nvSpPr>
          <p:cNvPr id="41" name="Rectangle: Rounded Corners 40">
            <a:extLst>
              <a:ext uri="{FF2B5EF4-FFF2-40B4-BE49-F238E27FC236}">
                <a16:creationId xmlns:a16="http://schemas.microsoft.com/office/drawing/2014/main" id="{F305D008-1F52-499D-B270-D6C606B0BD43}"/>
              </a:ext>
            </a:extLst>
          </p:cNvPr>
          <p:cNvSpPr/>
          <p:nvPr/>
        </p:nvSpPr>
        <p:spPr>
          <a:xfrm>
            <a:off x="9199943" y="4053308"/>
            <a:ext cx="2240941" cy="989833"/>
          </a:xfrm>
          <a:prstGeom prst="roundRect">
            <a:avLst/>
          </a:prstGeom>
          <a:solidFill>
            <a:schemeClr val="tx2">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Values = Tensor</a:t>
            </a:r>
          </a:p>
        </p:txBody>
      </p:sp>
      <p:sp>
        <p:nvSpPr>
          <p:cNvPr id="7" name="Oval 6">
            <a:extLst>
              <a:ext uri="{FF2B5EF4-FFF2-40B4-BE49-F238E27FC236}">
                <a16:creationId xmlns:a16="http://schemas.microsoft.com/office/drawing/2014/main" id="{F95CBA57-2539-DC48-6D31-49BCF245B39F}"/>
              </a:ext>
            </a:extLst>
          </p:cNvPr>
          <p:cNvSpPr/>
          <p:nvPr/>
        </p:nvSpPr>
        <p:spPr>
          <a:xfrm>
            <a:off x="41782" y="4618546"/>
            <a:ext cx="2029314" cy="752090"/>
          </a:xfrm>
          <a:prstGeom prst="ellipse">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Solution</a:t>
            </a:r>
          </a:p>
        </p:txBody>
      </p:sp>
      <p:sp>
        <p:nvSpPr>
          <p:cNvPr id="22" name="Oval 21">
            <a:extLst>
              <a:ext uri="{FF2B5EF4-FFF2-40B4-BE49-F238E27FC236}">
                <a16:creationId xmlns:a16="http://schemas.microsoft.com/office/drawing/2014/main" id="{DF37EAA2-58E4-C7D5-6440-AF3DD309E58D}"/>
              </a:ext>
            </a:extLst>
          </p:cNvPr>
          <p:cNvSpPr/>
          <p:nvPr/>
        </p:nvSpPr>
        <p:spPr>
          <a:xfrm>
            <a:off x="41782" y="1717852"/>
            <a:ext cx="2176917" cy="75209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33" dirty="0"/>
              <a:t>Antipattern</a:t>
            </a:r>
          </a:p>
        </p:txBody>
      </p:sp>
    </p:spTree>
    <p:extLst>
      <p:ext uri="{BB962C8B-B14F-4D97-AF65-F5344CB8AC3E}">
        <p14:creationId xmlns:p14="http://schemas.microsoft.com/office/powerpoint/2010/main" val="271167755"/>
      </p:ext>
    </p:extLst>
  </p:cSld>
  <p:clrMapOvr>
    <a:masterClrMapping/>
  </p:clrMapOvr>
  <mc:AlternateContent xmlns:mc="http://schemas.openxmlformats.org/markup-compatibility/2006" xmlns:p14="http://schemas.microsoft.com/office/powerpoint/2010/main">
    <mc:Choice Requires="p14">
      <p:transition spd="slow" p14:dur="2000" advTm="32092"/>
    </mc:Choice>
    <mc:Fallback xmlns="">
      <p:transition spd="slow" advTm="3209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4C5F69-CDB8-E1DF-5551-9A990C93DFE1}"/>
              </a:ext>
            </a:extLst>
          </p:cNvPr>
          <p:cNvSpPr>
            <a:spLocks noGrp="1"/>
          </p:cNvSpPr>
          <p:nvPr>
            <p:ph type="ftr" sz="quarter" idx="10"/>
          </p:nvPr>
        </p:nvSpPr>
        <p:spPr/>
        <p:txBody>
          <a:bodyPr/>
          <a:lstStyle/>
          <a:p>
            <a:r>
              <a:rPr lang="en-US"/>
              <a:t>TCS Public</a:t>
            </a:r>
          </a:p>
        </p:txBody>
      </p:sp>
      <p:sp>
        <p:nvSpPr>
          <p:cNvPr id="5" name="TextBox 4">
            <a:extLst>
              <a:ext uri="{FF2B5EF4-FFF2-40B4-BE49-F238E27FC236}">
                <a16:creationId xmlns:a16="http://schemas.microsoft.com/office/drawing/2014/main" id="{1230A3A0-0D40-43FC-4F0B-58CF301F5FEA}"/>
              </a:ext>
            </a:extLst>
          </p:cNvPr>
          <p:cNvSpPr txBox="1"/>
          <p:nvPr/>
        </p:nvSpPr>
        <p:spPr>
          <a:xfrm>
            <a:off x="569844" y="1936819"/>
            <a:ext cx="3233528" cy="430887"/>
          </a:xfrm>
          <a:prstGeom prst="rect">
            <a:avLst/>
          </a:prstGeom>
          <a:noFill/>
        </p:spPr>
        <p:txBody>
          <a:bodyPr wrap="square" lIns="121920" tIns="60960" rIns="121920" bIns="60960" anchor="t">
            <a:spAutoFit/>
          </a:bodyPr>
          <a:lstStyle/>
          <a:p>
            <a:r>
              <a:rPr lang="en-US" sz="2000" dirty="0">
                <a:solidFill>
                  <a:srgbClr val="F03782"/>
                </a:solidFill>
                <a:cs typeface="Calibri"/>
              </a:rPr>
              <a:t>Antipatterns Speedup</a:t>
            </a:r>
          </a:p>
        </p:txBody>
      </p:sp>
      <p:graphicFrame>
        <p:nvGraphicFramePr>
          <p:cNvPr id="4" name="Table 6">
            <a:extLst>
              <a:ext uri="{FF2B5EF4-FFF2-40B4-BE49-F238E27FC236}">
                <a16:creationId xmlns:a16="http://schemas.microsoft.com/office/drawing/2014/main" id="{83C7B040-D9B1-5178-FEA6-96B85B64F5DB}"/>
              </a:ext>
            </a:extLst>
          </p:cNvPr>
          <p:cNvGraphicFramePr>
            <a:graphicFrameLocks noGrp="1"/>
          </p:cNvGraphicFramePr>
          <p:nvPr/>
        </p:nvGraphicFramePr>
        <p:xfrm>
          <a:off x="5042127" y="557312"/>
          <a:ext cx="6342822" cy="3068845"/>
        </p:xfrm>
        <a:graphic>
          <a:graphicData uri="http://schemas.openxmlformats.org/drawingml/2006/table">
            <a:tbl>
              <a:tblPr firstRow="1" bandRow="1">
                <a:tableStyleId>{00A15C55-8517-42AA-B614-E9B94910E393}</a:tableStyleId>
              </a:tblPr>
              <a:tblGrid>
                <a:gridCol w="3243470">
                  <a:extLst>
                    <a:ext uri="{9D8B030D-6E8A-4147-A177-3AD203B41FA5}">
                      <a16:colId xmlns:a16="http://schemas.microsoft.com/office/drawing/2014/main" val="3708578672"/>
                    </a:ext>
                  </a:extLst>
                </a:gridCol>
                <a:gridCol w="1563756">
                  <a:extLst>
                    <a:ext uri="{9D8B030D-6E8A-4147-A177-3AD203B41FA5}">
                      <a16:colId xmlns:a16="http://schemas.microsoft.com/office/drawing/2014/main" val="805741561"/>
                    </a:ext>
                  </a:extLst>
                </a:gridCol>
                <a:gridCol w="1535596">
                  <a:extLst>
                    <a:ext uri="{9D8B030D-6E8A-4147-A177-3AD203B41FA5}">
                      <a16:colId xmlns:a16="http://schemas.microsoft.com/office/drawing/2014/main" val="3808058664"/>
                    </a:ext>
                  </a:extLst>
                </a:gridCol>
              </a:tblGrid>
              <a:tr h="692965">
                <a:tc>
                  <a:txBody>
                    <a:bodyPr/>
                    <a:lstStyle/>
                    <a:p>
                      <a:r>
                        <a:rPr lang="en-US" sz="1600" dirty="0">
                          <a:solidFill>
                            <a:schemeClr val="bg1"/>
                          </a:solidFill>
                        </a:rPr>
                        <a:t>Antipattern Name</a:t>
                      </a:r>
                    </a:p>
                  </a:txBody>
                  <a:tcPr marL="121920" marR="121920" marT="60960" marB="60960"/>
                </a:tc>
                <a:tc>
                  <a:txBody>
                    <a:bodyPr/>
                    <a:lstStyle/>
                    <a:p>
                      <a:r>
                        <a:rPr lang="en-US" sz="1600" dirty="0">
                          <a:solidFill>
                            <a:schemeClr val="bg1"/>
                          </a:solidFill>
                        </a:rPr>
                        <a:t>Speedup  (CPU)</a:t>
                      </a:r>
                    </a:p>
                  </a:txBody>
                  <a:tcPr marL="121920" marR="121920" marT="60960" marB="60960"/>
                </a:tc>
                <a:tc>
                  <a:txBody>
                    <a:bodyPr/>
                    <a:lstStyle/>
                    <a:p>
                      <a:r>
                        <a:rPr lang="en-US" sz="1600" dirty="0">
                          <a:solidFill>
                            <a:schemeClr val="bg1"/>
                          </a:solidFill>
                        </a:rPr>
                        <a:t> Speedup(GPU)</a:t>
                      </a:r>
                    </a:p>
                  </a:txBody>
                  <a:tcPr marL="121920" marR="121920" marT="60960" marB="60960"/>
                </a:tc>
                <a:extLst>
                  <a:ext uri="{0D108BD9-81ED-4DB2-BD59-A6C34878D82A}">
                    <a16:rowId xmlns:a16="http://schemas.microsoft.com/office/drawing/2014/main" val="79952946"/>
                  </a:ext>
                </a:extLst>
              </a:tr>
              <a:tr h="395980">
                <a:tc>
                  <a:txBody>
                    <a:bodyPr/>
                    <a:lstStyle/>
                    <a:p>
                      <a:pPr lvl="0" algn="l">
                        <a:lnSpc>
                          <a:spcPct val="100000"/>
                        </a:lnSpc>
                        <a:spcBef>
                          <a:spcPts val="0"/>
                        </a:spcBef>
                        <a:spcAft>
                          <a:spcPts val="0"/>
                        </a:spcAft>
                        <a:buNone/>
                      </a:pPr>
                      <a:r>
                        <a:rPr lang="en-US" sz="1600" b="0" i="0" u="none" strike="noStrike" noProof="0" dirty="0">
                          <a:solidFill>
                            <a:srgbClr val="F03782"/>
                          </a:solidFill>
                          <a:latin typeface="Calibri"/>
                        </a:rPr>
                        <a:t>Operator Fusion</a:t>
                      </a:r>
                    </a:p>
                  </a:txBody>
                  <a:tcPr marL="121920" marR="121920" marT="60960" marB="60960"/>
                </a:tc>
                <a:tc>
                  <a:txBody>
                    <a:bodyPr/>
                    <a:lstStyle/>
                    <a:p>
                      <a:r>
                        <a:rPr lang="en-US" sz="1600" dirty="0">
                          <a:solidFill>
                            <a:srgbClr val="F03782"/>
                          </a:solidFill>
                        </a:rPr>
                        <a:t>47X</a:t>
                      </a:r>
                    </a:p>
                  </a:txBody>
                  <a:tcPr marL="121920" marR="121920" marT="60960" marB="60960"/>
                </a:tc>
                <a:tc>
                  <a:txBody>
                    <a:bodyPr/>
                    <a:lstStyle/>
                    <a:p>
                      <a:r>
                        <a:rPr lang="en-US" sz="1600" dirty="0">
                          <a:solidFill>
                            <a:srgbClr val="F03782"/>
                          </a:solidFill>
                        </a:rPr>
                        <a:t>1041X</a:t>
                      </a:r>
                    </a:p>
                  </a:txBody>
                  <a:tcPr marL="121920" marR="121920" marT="60960" marB="60960"/>
                </a:tc>
                <a:extLst>
                  <a:ext uri="{0D108BD9-81ED-4DB2-BD59-A6C34878D82A}">
                    <a16:rowId xmlns:a16="http://schemas.microsoft.com/office/drawing/2014/main" val="385743668"/>
                  </a:ext>
                </a:extLst>
              </a:tr>
              <a:tr h="395980">
                <a:tc>
                  <a:txBody>
                    <a:bodyPr/>
                    <a:lstStyle/>
                    <a:p>
                      <a:pPr lvl="0">
                        <a:buNone/>
                      </a:pPr>
                      <a:r>
                        <a:rPr lang="en-US" sz="1600" b="0" i="0" u="none" strike="noStrike" noProof="0" dirty="0">
                          <a:solidFill>
                            <a:srgbClr val="F03782"/>
                          </a:solidFill>
                          <a:latin typeface="Calibri"/>
                        </a:rPr>
                        <a:t>Ping Pong Antipattern</a:t>
                      </a:r>
                      <a:endParaRPr lang="en-US" sz="1600" dirty="0">
                        <a:solidFill>
                          <a:srgbClr val="F03782"/>
                        </a:solidFill>
                      </a:endParaRPr>
                    </a:p>
                  </a:txBody>
                  <a:tcPr marL="121920" marR="121920" marT="60960" marB="60960"/>
                </a:tc>
                <a:tc>
                  <a:txBody>
                    <a:bodyPr/>
                    <a:lstStyle/>
                    <a:p>
                      <a:r>
                        <a:rPr lang="en-US" sz="1600" dirty="0">
                          <a:solidFill>
                            <a:srgbClr val="F03782"/>
                          </a:solidFill>
                        </a:rPr>
                        <a:t>173X</a:t>
                      </a:r>
                    </a:p>
                  </a:txBody>
                  <a:tcPr marL="121920" marR="121920" marT="60960" marB="60960"/>
                </a:tc>
                <a:tc>
                  <a:txBody>
                    <a:bodyPr/>
                    <a:lstStyle/>
                    <a:p>
                      <a:r>
                        <a:rPr lang="en-US" sz="1600" dirty="0">
                          <a:solidFill>
                            <a:srgbClr val="F03782"/>
                          </a:solidFill>
                        </a:rPr>
                        <a:t>6790X</a:t>
                      </a:r>
                    </a:p>
                  </a:txBody>
                  <a:tcPr marL="121920" marR="121920" marT="60960" marB="60960"/>
                </a:tc>
                <a:extLst>
                  <a:ext uri="{0D108BD9-81ED-4DB2-BD59-A6C34878D82A}">
                    <a16:rowId xmlns:a16="http://schemas.microsoft.com/office/drawing/2014/main" val="3277501155"/>
                  </a:ext>
                </a:extLst>
              </a:tr>
              <a:tr h="395980">
                <a:tc>
                  <a:txBody>
                    <a:bodyPr/>
                    <a:lstStyle/>
                    <a:p>
                      <a:pPr lvl="0">
                        <a:buNone/>
                      </a:pPr>
                      <a:r>
                        <a:rPr lang="en-US" sz="1600" b="0" i="0" u="none" strike="noStrike" noProof="0" dirty="0">
                          <a:solidFill>
                            <a:srgbClr val="F03782"/>
                          </a:solidFill>
                        </a:rPr>
                        <a:t>Dictionary Value as List Antipattern</a:t>
                      </a:r>
                      <a:endParaRPr lang="en-US" sz="1600" dirty="0">
                        <a:solidFill>
                          <a:srgbClr val="F03782"/>
                        </a:solidFill>
                      </a:endParaRPr>
                    </a:p>
                  </a:txBody>
                  <a:tcPr marL="121920" marR="121920" marT="60960" marB="60960"/>
                </a:tc>
                <a:tc>
                  <a:txBody>
                    <a:bodyPr/>
                    <a:lstStyle/>
                    <a:p>
                      <a:pPr lvl="0">
                        <a:buNone/>
                      </a:pPr>
                      <a:r>
                        <a:rPr lang="en-US" sz="1600" dirty="0">
                          <a:solidFill>
                            <a:srgbClr val="F03782"/>
                          </a:solidFill>
                        </a:rPr>
                        <a:t>61X</a:t>
                      </a:r>
                    </a:p>
                  </a:txBody>
                  <a:tcPr marL="121920" marR="121920" marT="60960" marB="60960"/>
                </a:tc>
                <a:tc>
                  <a:txBody>
                    <a:bodyPr/>
                    <a:lstStyle/>
                    <a:p>
                      <a:pPr lvl="0">
                        <a:buNone/>
                      </a:pPr>
                      <a:r>
                        <a:rPr lang="en-US" sz="1600" dirty="0">
                          <a:solidFill>
                            <a:srgbClr val="F03782"/>
                          </a:solidFill>
                        </a:rPr>
                        <a:t>74X</a:t>
                      </a:r>
                    </a:p>
                  </a:txBody>
                  <a:tcPr marL="121920" marR="121920" marT="60960" marB="60960"/>
                </a:tc>
                <a:extLst>
                  <a:ext uri="{0D108BD9-81ED-4DB2-BD59-A6C34878D82A}">
                    <a16:rowId xmlns:a16="http://schemas.microsoft.com/office/drawing/2014/main" val="1698047454"/>
                  </a:ext>
                </a:extLst>
              </a:tr>
              <a:tr h="395980">
                <a:tc>
                  <a:txBody>
                    <a:bodyPr/>
                    <a:lstStyle/>
                    <a:p>
                      <a:pPr lvl="0">
                        <a:buNone/>
                      </a:pPr>
                      <a:r>
                        <a:rPr lang="en-US" sz="1600" b="0" i="0" u="none" strike="noStrike" noProof="0" dirty="0">
                          <a:solidFill>
                            <a:srgbClr val="F03782"/>
                          </a:solidFill>
                          <a:latin typeface="Calibri"/>
                        </a:rPr>
                        <a:t>List to Tensor Antipattern</a:t>
                      </a:r>
                      <a:endParaRPr lang="en-US" sz="1600" dirty="0">
                        <a:solidFill>
                          <a:srgbClr val="F03782"/>
                        </a:solidFill>
                      </a:endParaRPr>
                    </a:p>
                  </a:txBody>
                  <a:tcPr marL="121920" marR="121920" marT="60960" marB="60960"/>
                </a:tc>
                <a:tc>
                  <a:txBody>
                    <a:bodyPr/>
                    <a:lstStyle/>
                    <a:p>
                      <a:pPr lvl="0">
                        <a:buNone/>
                      </a:pPr>
                      <a:r>
                        <a:rPr lang="en-US" sz="1600" dirty="0">
                          <a:solidFill>
                            <a:srgbClr val="F03782"/>
                          </a:solidFill>
                        </a:rPr>
                        <a:t>13X</a:t>
                      </a:r>
                    </a:p>
                  </a:txBody>
                  <a:tcPr marL="121920" marR="121920" marT="60960" marB="60960"/>
                </a:tc>
                <a:tc>
                  <a:txBody>
                    <a:bodyPr/>
                    <a:lstStyle/>
                    <a:p>
                      <a:pPr lvl="0">
                        <a:buNone/>
                      </a:pPr>
                      <a:r>
                        <a:rPr lang="en-US" sz="1600" dirty="0">
                          <a:solidFill>
                            <a:srgbClr val="F03782"/>
                          </a:solidFill>
                        </a:rPr>
                        <a:t>48X</a:t>
                      </a:r>
                    </a:p>
                  </a:txBody>
                  <a:tcPr marL="121920" marR="121920" marT="60960" marB="60960"/>
                </a:tc>
                <a:extLst>
                  <a:ext uri="{0D108BD9-81ED-4DB2-BD59-A6C34878D82A}">
                    <a16:rowId xmlns:a16="http://schemas.microsoft.com/office/drawing/2014/main" val="2538061741"/>
                  </a:ext>
                </a:extLst>
              </a:tr>
              <a:tr h="395980">
                <a:tc>
                  <a:txBody>
                    <a:bodyPr/>
                    <a:lstStyle/>
                    <a:p>
                      <a:pPr lvl="0" algn="l">
                        <a:lnSpc>
                          <a:spcPct val="100000"/>
                        </a:lnSpc>
                        <a:spcBef>
                          <a:spcPts val="0"/>
                        </a:spcBef>
                        <a:spcAft>
                          <a:spcPts val="0"/>
                        </a:spcAft>
                        <a:buNone/>
                      </a:pPr>
                      <a:r>
                        <a:rPr lang="en-US" sz="1600" b="0" i="0" u="none" strike="noStrike" noProof="0" dirty="0">
                          <a:solidFill>
                            <a:srgbClr val="F03782"/>
                          </a:solidFill>
                          <a:latin typeface="Calibri"/>
                        </a:rPr>
                        <a:t>Redundant Tensor Antipattern</a:t>
                      </a:r>
                    </a:p>
                  </a:txBody>
                  <a:tcPr marL="121920" marR="121920" marT="60960" marB="60960"/>
                </a:tc>
                <a:tc>
                  <a:txBody>
                    <a:bodyPr/>
                    <a:lstStyle/>
                    <a:p>
                      <a:pPr lvl="0">
                        <a:buNone/>
                      </a:pPr>
                      <a:r>
                        <a:rPr lang="en-US" sz="1600" dirty="0">
                          <a:solidFill>
                            <a:srgbClr val="F03782"/>
                          </a:solidFill>
                        </a:rPr>
                        <a:t>1.012X</a:t>
                      </a:r>
                    </a:p>
                  </a:txBody>
                  <a:tcPr marL="121920" marR="121920" marT="60960" marB="60960"/>
                </a:tc>
                <a:tc>
                  <a:txBody>
                    <a:bodyPr/>
                    <a:lstStyle/>
                    <a:p>
                      <a:pPr lvl="0">
                        <a:buNone/>
                      </a:pPr>
                      <a:r>
                        <a:rPr lang="en-US" sz="1600" dirty="0">
                          <a:solidFill>
                            <a:srgbClr val="F03782"/>
                          </a:solidFill>
                        </a:rPr>
                        <a:t>1.2X</a:t>
                      </a:r>
                    </a:p>
                  </a:txBody>
                  <a:tcPr marL="121920" marR="121920" marT="60960" marB="60960"/>
                </a:tc>
                <a:extLst>
                  <a:ext uri="{0D108BD9-81ED-4DB2-BD59-A6C34878D82A}">
                    <a16:rowId xmlns:a16="http://schemas.microsoft.com/office/drawing/2014/main" val="1084619076"/>
                  </a:ext>
                </a:extLst>
              </a:tr>
              <a:tr h="395980">
                <a:tc>
                  <a:txBody>
                    <a:bodyPr/>
                    <a:lstStyle/>
                    <a:p>
                      <a:pPr lvl="0" algn="l">
                        <a:lnSpc>
                          <a:spcPct val="100000"/>
                        </a:lnSpc>
                        <a:spcBef>
                          <a:spcPts val="0"/>
                        </a:spcBef>
                        <a:spcAft>
                          <a:spcPts val="0"/>
                        </a:spcAft>
                        <a:buNone/>
                      </a:pPr>
                      <a:r>
                        <a:rPr lang="en-US" sz="1600" b="0" i="0" u="none" strike="noStrike" noProof="0">
                          <a:solidFill>
                            <a:srgbClr val="F03782"/>
                          </a:solidFill>
                          <a:latin typeface="Calibri"/>
                        </a:rPr>
                        <a:t>CPU Operation Function Antipattern</a:t>
                      </a:r>
                    </a:p>
                  </a:txBody>
                  <a:tcPr marL="121920" marR="121920" marT="60960" marB="60960"/>
                </a:tc>
                <a:tc>
                  <a:txBody>
                    <a:bodyPr/>
                    <a:lstStyle/>
                    <a:p>
                      <a:pPr lvl="0">
                        <a:buNone/>
                      </a:pPr>
                      <a:r>
                        <a:rPr lang="en-US" sz="1600" dirty="0">
                          <a:solidFill>
                            <a:srgbClr val="F03782"/>
                          </a:solidFill>
                        </a:rPr>
                        <a:t>1.03X</a:t>
                      </a:r>
                    </a:p>
                  </a:txBody>
                  <a:tcPr marL="121920" marR="121920" marT="60960" marB="60960"/>
                </a:tc>
                <a:tc>
                  <a:txBody>
                    <a:bodyPr/>
                    <a:lstStyle/>
                    <a:p>
                      <a:pPr lvl="0">
                        <a:buNone/>
                      </a:pPr>
                      <a:r>
                        <a:rPr lang="en-US" sz="1600" dirty="0">
                          <a:solidFill>
                            <a:srgbClr val="F03782"/>
                          </a:solidFill>
                        </a:rPr>
                        <a:t>1.4X</a:t>
                      </a:r>
                    </a:p>
                  </a:txBody>
                  <a:tcPr marL="121920" marR="121920" marT="60960" marB="60960"/>
                </a:tc>
                <a:extLst>
                  <a:ext uri="{0D108BD9-81ED-4DB2-BD59-A6C34878D82A}">
                    <a16:rowId xmlns:a16="http://schemas.microsoft.com/office/drawing/2014/main" val="366555862"/>
                  </a:ext>
                </a:extLst>
              </a:tr>
            </a:tbl>
          </a:graphicData>
        </a:graphic>
      </p:graphicFrame>
      <p:graphicFrame>
        <p:nvGraphicFramePr>
          <p:cNvPr id="2" name="Table 5">
            <a:extLst>
              <a:ext uri="{FF2B5EF4-FFF2-40B4-BE49-F238E27FC236}">
                <a16:creationId xmlns:a16="http://schemas.microsoft.com/office/drawing/2014/main" id="{BC179F18-FD77-CC36-3C5D-45094364DD7E}"/>
              </a:ext>
            </a:extLst>
          </p:cNvPr>
          <p:cNvGraphicFramePr>
            <a:graphicFrameLocks/>
          </p:cNvGraphicFramePr>
          <p:nvPr/>
        </p:nvGraphicFramePr>
        <p:xfrm>
          <a:off x="2186608" y="3988268"/>
          <a:ext cx="9780105" cy="2346960"/>
        </p:xfrm>
        <a:graphic>
          <a:graphicData uri="http://schemas.openxmlformats.org/drawingml/2006/table">
            <a:tbl>
              <a:tblPr firstRow="1" bandRow="1">
                <a:tableStyleId>{5C22544A-7EE6-4342-B048-85BDC9FD1C3A}</a:tableStyleId>
              </a:tblPr>
              <a:tblGrid>
                <a:gridCol w="2199354">
                  <a:extLst>
                    <a:ext uri="{9D8B030D-6E8A-4147-A177-3AD203B41FA5}">
                      <a16:colId xmlns:a16="http://schemas.microsoft.com/office/drawing/2014/main" val="2952074921"/>
                    </a:ext>
                  </a:extLst>
                </a:gridCol>
                <a:gridCol w="1562164">
                  <a:extLst>
                    <a:ext uri="{9D8B030D-6E8A-4147-A177-3AD203B41FA5}">
                      <a16:colId xmlns:a16="http://schemas.microsoft.com/office/drawing/2014/main" val="1268758718"/>
                    </a:ext>
                  </a:extLst>
                </a:gridCol>
                <a:gridCol w="2370155">
                  <a:extLst>
                    <a:ext uri="{9D8B030D-6E8A-4147-A177-3AD203B41FA5}">
                      <a16:colId xmlns:a16="http://schemas.microsoft.com/office/drawing/2014/main" val="172247334"/>
                    </a:ext>
                  </a:extLst>
                </a:gridCol>
                <a:gridCol w="2135402">
                  <a:extLst>
                    <a:ext uri="{9D8B030D-6E8A-4147-A177-3AD203B41FA5}">
                      <a16:colId xmlns:a16="http://schemas.microsoft.com/office/drawing/2014/main" val="619785987"/>
                    </a:ext>
                  </a:extLst>
                </a:gridCol>
                <a:gridCol w="1513030">
                  <a:extLst>
                    <a:ext uri="{9D8B030D-6E8A-4147-A177-3AD203B41FA5}">
                      <a16:colId xmlns:a16="http://schemas.microsoft.com/office/drawing/2014/main" val="756864488"/>
                    </a:ext>
                  </a:extLst>
                </a:gridCol>
              </a:tblGrid>
              <a:tr h="299495">
                <a:tc>
                  <a:txBody>
                    <a:bodyPr/>
                    <a:lstStyle/>
                    <a:p>
                      <a:r>
                        <a:rPr lang="en-US" sz="1600" dirty="0"/>
                        <a:t>Models</a:t>
                      </a:r>
                    </a:p>
                  </a:txBody>
                  <a:tcPr>
                    <a:solidFill>
                      <a:srgbClr val="002060"/>
                    </a:solidFill>
                  </a:tcPr>
                </a:tc>
                <a:tc>
                  <a:txBody>
                    <a:bodyPr/>
                    <a:lstStyle/>
                    <a:p>
                      <a:r>
                        <a:rPr lang="en-US" sz="1600" dirty="0"/>
                        <a:t>Hardware</a:t>
                      </a:r>
                    </a:p>
                  </a:txBody>
                  <a:tcPr>
                    <a:solidFill>
                      <a:srgbClr val="002060"/>
                    </a:solidFill>
                  </a:tcPr>
                </a:tc>
                <a:tc>
                  <a:txBody>
                    <a:bodyPr/>
                    <a:lstStyle/>
                    <a:p>
                      <a:r>
                        <a:rPr lang="en-US" sz="1600" dirty="0"/>
                        <a:t>Total Time(before)</a:t>
                      </a:r>
                    </a:p>
                  </a:txBody>
                  <a:tcP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Total Time(After)</a:t>
                      </a:r>
                    </a:p>
                  </a:txBody>
                  <a:tcPr>
                    <a:solidFill>
                      <a:srgbClr val="002060"/>
                    </a:solidFill>
                  </a:tcPr>
                </a:tc>
                <a:tc>
                  <a:txBody>
                    <a:bodyPr/>
                    <a:lstStyle/>
                    <a:p>
                      <a:r>
                        <a:rPr lang="en-US" sz="1600" dirty="0"/>
                        <a:t>Speedup</a:t>
                      </a:r>
                    </a:p>
                  </a:txBody>
                  <a:tcPr>
                    <a:solidFill>
                      <a:srgbClr val="002060"/>
                    </a:solidFill>
                  </a:tcPr>
                </a:tc>
                <a:extLst>
                  <a:ext uri="{0D108BD9-81ED-4DB2-BD59-A6C34878D82A}">
                    <a16:rowId xmlns:a16="http://schemas.microsoft.com/office/drawing/2014/main" val="1971877324"/>
                  </a:ext>
                </a:extLst>
              </a:tr>
              <a:tr h="299495">
                <a:tc>
                  <a:txBody>
                    <a:bodyPr/>
                    <a:lstStyle/>
                    <a:p>
                      <a:r>
                        <a:rPr lang="en-US" sz="1600" dirty="0"/>
                        <a:t>Niser</a:t>
                      </a:r>
                    </a:p>
                  </a:txBody>
                  <a:tcPr>
                    <a:solidFill>
                      <a:schemeClr val="bg1">
                        <a:lumMod val="85000"/>
                      </a:schemeClr>
                    </a:solidFill>
                  </a:tcPr>
                </a:tc>
                <a:tc>
                  <a:txBody>
                    <a:bodyPr/>
                    <a:lstStyle/>
                    <a:p>
                      <a:r>
                        <a:rPr lang="en-US" sz="1600" dirty="0"/>
                        <a:t>CPU</a:t>
                      </a:r>
                    </a:p>
                  </a:txBody>
                  <a:tcPr>
                    <a:solidFill>
                      <a:schemeClr val="bg1">
                        <a:lumMod val="85000"/>
                      </a:schemeClr>
                    </a:solidFill>
                  </a:tcPr>
                </a:tc>
                <a:tc>
                  <a:txBody>
                    <a:bodyPr/>
                    <a:lstStyle/>
                    <a:p>
                      <a:r>
                        <a:rPr lang="en-US" sz="1600" dirty="0"/>
                        <a:t>1861</a:t>
                      </a:r>
                    </a:p>
                  </a:txBody>
                  <a:tcPr>
                    <a:solidFill>
                      <a:schemeClr val="bg1">
                        <a:lumMod val="85000"/>
                      </a:schemeClr>
                    </a:solidFill>
                  </a:tcPr>
                </a:tc>
                <a:tc>
                  <a:txBody>
                    <a:bodyPr/>
                    <a:lstStyle/>
                    <a:p>
                      <a:r>
                        <a:rPr lang="en-US" sz="1600" dirty="0"/>
                        <a:t>1701</a:t>
                      </a:r>
                    </a:p>
                  </a:txBody>
                  <a:tcPr>
                    <a:solidFill>
                      <a:schemeClr val="bg1">
                        <a:lumMod val="85000"/>
                      </a:schemeClr>
                    </a:solidFill>
                  </a:tcPr>
                </a:tc>
                <a:tc>
                  <a:txBody>
                    <a:bodyPr/>
                    <a:lstStyle/>
                    <a:p>
                      <a:r>
                        <a:rPr lang="en-US" sz="1600" dirty="0"/>
                        <a:t>1.09</a:t>
                      </a:r>
                    </a:p>
                  </a:txBody>
                  <a:tcPr>
                    <a:solidFill>
                      <a:schemeClr val="bg1">
                        <a:lumMod val="85000"/>
                      </a:schemeClr>
                    </a:solidFill>
                  </a:tcPr>
                </a:tc>
                <a:extLst>
                  <a:ext uri="{0D108BD9-81ED-4DB2-BD59-A6C34878D82A}">
                    <a16:rowId xmlns:a16="http://schemas.microsoft.com/office/drawing/2014/main" val="3806591656"/>
                  </a:ext>
                </a:extLst>
              </a:tr>
              <a:tr h="2994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Niser</a:t>
                      </a:r>
                    </a:p>
                  </a:txBody>
                  <a:tcPr>
                    <a:solidFill>
                      <a:schemeClr val="bg1">
                        <a:lumMod val="85000"/>
                      </a:schemeClr>
                    </a:solidFill>
                  </a:tcPr>
                </a:tc>
                <a:tc>
                  <a:txBody>
                    <a:bodyPr/>
                    <a:lstStyle/>
                    <a:p>
                      <a:r>
                        <a:rPr lang="en-US" sz="1600" dirty="0"/>
                        <a:t>GPU</a:t>
                      </a:r>
                    </a:p>
                  </a:txBody>
                  <a:tcPr>
                    <a:solidFill>
                      <a:schemeClr val="bg1">
                        <a:lumMod val="85000"/>
                      </a:schemeClr>
                    </a:solidFill>
                  </a:tcPr>
                </a:tc>
                <a:tc>
                  <a:txBody>
                    <a:bodyPr/>
                    <a:lstStyle/>
                    <a:p>
                      <a:r>
                        <a:rPr lang="en-US" sz="1600" dirty="0"/>
                        <a:t>191</a:t>
                      </a:r>
                    </a:p>
                  </a:txBody>
                  <a:tcPr>
                    <a:solidFill>
                      <a:schemeClr val="bg1">
                        <a:lumMod val="85000"/>
                      </a:schemeClr>
                    </a:solidFill>
                  </a:tcPr>
                </a:tc>
                <a:tc>
                  <a:txBody>
                    <a:bodyPr/>
                    <a:lstStyle/>
                    <a:p>
                      <a:r>
                        <a:rPr lang="en-US" sz="1600" dirty="0"/>
                        <a:t>116</a:t>
                      </a:r>
                    </a:p>
                  </a:txBody>
                  <a:tcPr>
                    <a:solidFill>
                      <a:schemeClr val="bg1">
                        <a:lumMod val="85000"/>
                      </a:schemeClr>
                    </a:solidFill>
                  </a:tcPr>
                </a:tc>
                <a:tc>
                  <a:txBody>
                    <a:bodyPr/>
                    <a:lstStyle/>
                    <a:p>
                      <a:r>
                        <a:rPr lang="en-US" sz="1600" dirty="0"/>
                        <a:t>1.64</a:t>
                      </a:r>
                    </a:p>
                  </a:txBody>
                  <a:tcPr>
                    <a:solidFill>
                      <a:schemeClr val="bg1">
                        <a:lumMod val="85000"/>
                      </a:schemeClr>
                    </a:solidFill>
                  </a:tcPr>
                </a:tc>
                <a:extLst>
                  <a:ext uri="{0D108BD9-81ED-4DB2-BD59-A6C34878D82A}">
                    <a16:rowId xmlns:a16="http://schemas.microsoft.com/office/drawing/2014/main" val="3472054313"/>
                  </a:ext>
                </a:extLst>
              </a:tr>
              <a:tr h="299495">
                <a:tc>
                  <a:txBody>
                    <a:bodyPr/>
                    <a:lstStyle/>
                    <a:p>
                      <a:r>
                        <a:rPr lang="en-US" sz="1600" dirty="0"/>
                        <a:t>Bcd4rec(DDQN)</a:t>
                      </a:r>
                    </a:p>
                  </a:txBody>
                  <a:tcPr>
                    <a:solidFill>
                      <a:schemeClr val="bg1">
                        <a:lumMod val="85000"/>
                      </a:schemeClr>
                    </a:solidFill>
                  </a:tcPr>
                </a:tc>
                <a:tc>
                  <a:txBody>
                    <a:bodyPr/>
                    <a:lstStyle/>
                    <a:p>
                      <a:r>
                        <a:rPr lang="en-US" sz="1600" dirty="0"/>
                        <a:t>CPU</a:t>
                      </a:r>
                    </a:p>
                  </a:txBody>
                  <a:tcPr>
                    <a:solidFill>
                      <a:schemeClr val="bg1">
                        <a:lumMod val="85000"/>
                      </a:schemeClr>
                    </a:solidFill>
                  </a:tcPr>
                </a:tc>
                <a:tc>
                  <a:txBody>
                    <a:bodyPr/>
                    <a:lstStyle/>
                    <a:p>
                      <a:r>
                        <a:rPr lang="en-US" sz="1600" dirty="0"/>
                        <a:t>7238</a:t>
                      </a:r>
                    </a:p>
                  </a:txBody>
                  <a:tcPr>
                    <a:solidFill>
                      <a:schemeClr val="bg1">
                        <a:lumMod val="85000"/>
                      </a:schemeClr>
                    </a:solidFill>
                  </a:tcPr>
                </a:tc>
                <a:tc>
                  <a:txBody>
                    <a:bodyPr/>
                    <a:lstStyle/>
                    <a:p>
                      <a:r>
                        <a:rPr lang="en-US" sz="1600" dirty="0"/>
                        <a:t>1103</a:t>
                      </a:r>
                    </a:p>
                  </a:txBody>
                  <a:tcPr>
                    <a:solidFill>
                      <a:schemeClr val="bg1">
                        <a:lumMod val="85000"/>
                      </a:schemeClr>
                    </a:solidFill>
                  </a:tcPr>
                </a:tc>
                <a:tc>
                  <a:txBody>
                    <a:bodyPr/>
                    <a:lstStyle/>
                    <a:p>
                      <a:r>
                        <a:rPr lang="en-US" sz="1600" dirty="0"/>
                        <a:t>6.5</a:t>
                      </a:r>
                    </a:p>
                  </a:txBody>
                  <a:tcPr>
                    <a:solidFill>
                      <a:schemeClr val="bg1">
                        <a:lumMod val="85000"/>
                      </a:schemeClr>
                    </a:solidFill>
                  </a:tcPr>
                </a:tc>
                <a:extLst>
                  <a:ext uri="{0D108BD9-81ED-4DB2-BD59-A6C34878D82A}">
                    <a16:rowId xmlns:a16="http://schemas.microsoft.com/office/drawing/2014/main" val="765509769"/>
                  </a:ext>
                </a:extLst>
              </a:tr>
              <a:tr h="2994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Bcd4rec(DDQN)</a:t>
                      </a:r>
                    </a:p>
                  </a:txBody>
                  <a:tcPr>
                    <a:solidFill>
                      <a:schemeClr val="bg1">
                        <a:lumMod val="85000"/>
                      </a:schemeClr>
                    </a:solidFill>
                  </a:tcPr>
                </a:tc>
                <a:tc>
                  <a:txBody>
                    <a:bodyPr/>
                    <a:lstStyle/>
                    <a:p>
                      <a:r>
                        <a:rPr lang="en-US" sz="1600" dirty="0"/>
                        <a:t>GPU</a:t>
                      </a:r>
                    </a:p>
                  </a:txBody>
                  <a:tcPr>
                    <a:solidFill>
                      <a:schemeClr val="bg1">
                        <a:lumMod val="85000"/>
                      </a:schemeClr>
                    </a:solidFill>
                  </a:tcPr>
                </a:tc>
                <a:tc>
                  <a:txBody>
                    <a:bodyPr/>
                    <a:lstStyle/>
                    <a:p>
                      <a:r>
                        <a:rPr lang="en-US" sz="1600" dirty="0"/>
                        <a:t>2097</a:t>
                      </a:r>
                    </a:p>
                  </a:txBody>
                  <a:tcPr>
                    <a:solidFill>
                      <a:schemeClr val="bg1">
                        <a:lumMod val="85000"/>
                      </a:schemeClr>
                    </a:solidFill>
                  </a:tcPr>
                </a:tc>
                <a:tc>
                  <a:txBody>
                    <a:bodyPr/>
                    <a:lstStyle/>
                    <a:p>
                      <a:r>
                        <a:rPr lang="en-US" sz="1600" dirty="0"/>
                        <a:t>273</a:t>
                      </a:r>
                    </a:p>
                  </a:txBody>
                  <a:tcPr>
                    <a:solidFill>
                      <a:schemeClr val="bg1">
                        <a:lumMod val="85000"/>
                      </a:schemeClr>
                    </a:solidFill>
                  </a:tcPr>
                </a:tc>
                <a:tc>
                  <a:txBody>
                    <a:bodyPr/>
                    <a:lstStyle/>
                    <a:p>
                      <a:r>
                        <a:rPr lang="en-US" sz="1600" dirty="0"/>
                        <a:t>7.6</a:t>
                      </a:r>
                    </a:p>
                  </a:txBody>
                  <a:tcPr>
                    <a:solidFill>
                      <a:schemeClr val="bg1">
                        <a:lumMod val="85000"/>
                      </a:schemeClr>
                    </a:solidFill>
                  </a:tcPr>
                </a:tc>
                <a:extLst>
                  <a:ext uri="{0D108BD9-81ED-4DB2-BD59-A6C34878D82A}">
                    <a16:rowId xmlns:a16="http://schemas.microsoft.com/office/drawing/2014/main" val="2098597573"/>
                  </a:ext>
                </a:extLst>
              </a:tr>
              <a:tr h="2994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Bcd4rec(QR-DQN)</a:t>
                      </a:r>
                    </a:p>
                  </a:txBody>
                  <a:tcPr>
                    <a:solidFill>
                      <a:schemeClr val="bg1">
                        <a:lumMod val="85000"/>
                      </a:schemeClr>
                    </a:solidFill>
                  </a:tcPr>
                </a:tc>
                <a:tc>
                  <a:txBody>
                    <a:bodyPr/>
                    <a:lstStyle/>
                    <a:p>
                      <a:r>
                        <a:rPr lang="en-US" sz="1600" dirty="0"/>
                        <a:t>CPU</a:t>
                      </a:r>
                    </a:p>
                  </a:txBody>
                  <a:tcPr>
                    <a:solidFill>
                      <a:schemeClr val="bg1">
                        <a:lumMod val="85000"/>
                      </a:schemeClr>
                    </a:solidFill>
                  </a:tcPr>
                </a:tc>
                <a:tc>
                  <a:txBody>
                    <a:bodyPr/>
                    <a:lstStyle/>
                    <a:p>
                      <a:r>
                        <a:rPr lang="en-US" sz="1600" dirty="0"/>
                        <a:t>14830</a:t>
                      </a:r>
                    </a:p>
                  </a:txBody>
                  <a:tcPr>
                    <a:solidFill>
                      <a:schemeClr val="bg1">
                        <a:lumMod val="85000"/>
                      </a:schemeClr>
                    </a:solidFill>
                  </a:tcPr>
                </a:tc>
                <a:tc>
                  <a:txBody>
                    <a:bodyPr/>
                    <a:lstStyle/>
                    <a:p>
                      <a:r>
                        <a:rPr lang="en-US" sz="1600" dirty="0"/>
                        <a:t>8685</a:t>
                      </a:r>
                    </a:p>
                  </a:txBody>
                  <a:tcPr>
                    <a:solidFill>
                      <a:schemeClr val="bg1">
                        <a:lumMod val="85000"/>
                      </a:schemeClr>
                    </a:solidFill>
                  </a:tcPr>
                </a:tc>
                <a:tc>
                  <a:txBody>
                    <a:bodyPr/>
                    <a:lstStyle/>
                    <a:p>
                      <a:r>
                        <a:rPr lang="en-US" sz="1600" dirty="0"/>
                        <a:t>1.7</a:t>
                      </a:r>
                    </a:p>
                  </a:txBody>
                  <a:tcPr>
                    <a:solidFill>
                      <a:schemeClr val="bg1">
                        <a:lumMod val="85000"/>
                      </a:schemeClr>
                    </a:solidFill>
                  </a:tcPr>
                </a:tc>
                <a:extLst>
                  <a:ext uri="{0D108BD9-81ED-4DB2-BD59-A6C34878D82A}">
                    <a16:rowId xmlns:a16="http://schemas.microsoft.com/office/drawing/2014/main" val="2021591816"/>
                  </a:ext>
                </a:extLst>
              </a:tr>
              <a:tr h="2994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Bcd4rec(QR-DQN)</a:t>
                      </a:r>
                    </a:p>
                  </a:txBody>
                  <a:tcPr>
                    <a:solidFill>
                      <a:schemeClr val="bg1">
                        <a:lumMod val="85000"/>
                      </a:schemeClr>
                    </a:solidFill>
                  </a:tcPr>
                </a:tc>
                <a:tc>
                  <a:txBody>
                    <a:bodyPr/>
                    <a:lstStyle/>
                    <a:p>
                      <a:r>
                        <a:rPr lang="en-US" sz="1600" dirty="0"/>
                        <a:t>GPU</a:t>
                      </a:r>
                    </a:p>
                  </a:txBody>
                  <a:tcPr>
                    <a:solidFill>
                      <a:schemeClr val="bg1">
                        <a:lumMod val="85000"/>
                      </a:schemeClr>
                    </a:solidFill>
                  </a:tcPr>
                </a:tc>
                <a:tc>
                  <a:txBody>
                    <a:bodyPr/>
                    <a:lstStyle/>
                    <a:p>
                      <a:r>
                        <a:rPr lang="en-US" sz="1600" dirty="0"/>
                        <a:t>2160</a:t>
                      </a:r>
                    </a:p>
                  </a:txBody>
                  <a:tcPr>
                    <a:solidFill>
                      <a:schemeClr val="bg1">
                        <a:lumMod val="85000"/>
                      </a:schemeClr>
                    </a:solidFill>
                  </a:tcPr>
                </a:tc>
                <a:tc>
                  <a:txBody>
                    <a:bodyPr/>
                    <a:lstStyle/>
                    <a:p>
                      <a:r>
                        <a:rPr lang="en-US" sz="1600" dirty="0"/>
                        <a:t>313</a:t>
                      </a:r>
                    </a:p>
                  </a:txBody>
                  <a:tcPr>
                    <a:solidFill>
                      <a:schemeClr val="bg1">
                        <a:lumMod val="85000"/>
                      </a:schemeClr>
                    </a:solidFill>
                  </a:tcPr>
                </a:tc>
                <a:tc>
                  <a:txBody>
                    <a:bodyPr/>
                    <a:lstStyle/>
                    <a:p>
                      <a:r>
                        <a:rPr lang="en-US" sz="1600" dirty="0"/>
                        <a:t>7</a:t>
                      </a:r>
                    </a:p>
                  </a:txBody>
                  <a:tcPr>
                    <a:solidFill>
                      <a:schemeClr val="bg1">
                        <a:lumMod val="85000"/>
                      </a:schemeClr>
                    </a:solidFill>
                  </a:tcPr>
                </a:tc>
                <a:extLst>
                  <a:ext uri="{0D108BD9-81ED-4DB2-BD59-A6C34878D82A}">
                    <a16:rowId xmlns:a16="http://schemas.microsoft.com/office/drawing/2014/main" val="1953195871"/>
                  </a:ext>
                </a:extLst>
              </a:tr>
            </a:tbl>
          </a:graphicData>
        </a:graphic>
      </p:graphicFrame>
      <p:sp>
        <p:nvSpPr>
          <p:cNvPr id="6" name="TextBox 5">
            <a:extLst>
              <a:ext uri="{FF2B5EF4-FFF2-40B4-BE49-F238E27FC236}">
                <a16:creationId xmlns:a16="http://schemas.microsoft.com/office/drawing/2014/main" id="{1F560110-19D8-52B2-5F3E-A65D4E65EC9B}"/>
              </a:ext>
            </a:extLst>
          </p:cNvPr>
          <p:cNvSpPr txBox="1"/>
          <p:nvPr/>
        </p:nvSpPr>
        <p:spPr>
          <a:xfrm>
            <a:off x="0" y="-27463"/>
            <a:ext cx="2481470" cy="584775"/>
          </a:xfrm>
          <a:prstGeom prst="rect">
            <a:avLst/>
          </a:prstGeom>
          <a:noFill/>
        </p:spPr>
        <p:txBody>
          <a:bodyPr wrap="square" rtlCol="0">
            <a:spAutoFit/>
          </a:bodyPr>
          <a:lstStyle/>
          <a:p>
            <a:r>
              <a:rPr lang="en-US" sz="3200" dirty="0">
                <a:solidFill>
                  <a:srgbClr val="F03782"/>
                </a:solidFill>
              </a:rPr>
              <a:t>Results</a:t>
            </a:r>
          </a:p>
        </p:txBody>
      </p:sp>
      <p:sp>
        <p:nvSpPr>
          <p:cNvPr id="7" name="TextBox 6">
            <a:extLst>
              <a:ext uri="{FF2B5EF4-FFF2-40B4-BE49-F238E27FC236}">
                <a16:creationId xmlns:a16="http://schemas.microsoft.com/office/drawing/2014/main" id="{C48976B3-FFEB-BC1F-6E71-39FC82F3D8B2}"/>
              </a:ext>
            </a:extLst>
          </p:cNvPr>
          <p:cNvSpPr txBox="1"/>
          <p:nvPr/>
        </p:nvSpPr>
        <p:spPr>
          <a:xfrm>
            <a:off x="0" y="3579252"/>
            <a:ext cx="3604591" cy="400110"/>
          </a:xfrm>
          <a:prstGeom prst="rect">
            <a:avLst/>
          </a:prstGeom>
          <a:noFill/>
        </p:spPr>
        <p:txBody>
          <a:bodyPr wrap="square" rtlCol="0">
            <a:spAutoFit/>
          </a:bodyPr>
          <a:lstStyle/>
          <a:p>
            <a:r>
              <a:rPr lang="en-US" sz="2000" dirty="0">
                <a:solidFill>
                  <a:srgbClr val="F03782"/>
                </a:solidFill>
              </a:rPr>
              <a:t>Speedup in Models due to PAEF</a:t>
            </a:r>
          </a:p>
        </p:txBody>
      </p:sp>
      <p:sp>
        <p:nvSpPr>
          <p:cNvPr id="8" name="Arrow: Curved Down 7">
            <a:extLst>
              <a:ext uri="{FF2B5EF4-FFF2-40B4-BE49-F238E27FC236}">
                <a16:creationId xmlns:a16="http://schemas.microsoft.com/office/drawing/2014/main" id="{E20E1FF2-6221-A14C-DA25-57829CBE0967}"/>
              </a:ext>
            </a:extLst>
          </p:cNvPr>
          <p:cNvSpPr/>
          <p:nvPr/>
        </p:nvSpPr>
        <p:spPr>
          <a:xfrm rot="20337984">
            <a:off x="2903719" y="898409"/>
            <a:ext cx="2143540" cy="369332"/>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Curved Down 8">
            <a:extLst>
              <a:ext uri="{FF2B5EF4-FFF2-40B4-BE49-F238E27FC236}">
                <a16:creationId xmlns:a16="http://schemas.microsoft.com/office/drawing/2014/main" id="{9FD1A23E-D79D-C190-4807-43280AA5EA1E}"/>
              </a:ext>
            </a:extLst>
          </p:cNvPr>
          <p:cNvSpPr/>
          <p:nvPr/>
        </p:nvSpPr>
        <p:spPr>
          <a:xfrm rot="1799400">
            <a:off x="3262333" y="3475629"/>
            <a:ext cx="1364090" cy="369332"/>
          </a:xfrm>
          <a:prstGeom prst="curved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1689861416"/>
      </p:ext>
    </p:extLst>
  </p:cSld>
  <p:clrMapOvr>
    <a:masterClrMapping/>
  </p:clrMapOvr>
  <mc:AlternateContent xmlns:mc="http://schemas.openxmlformats.org/markup-compatibility/2006" xmlns:p14="http://schemas.microsoft.com/office/powerpoint/2010/main">
    <mc:Choice Requires="p14">
      <p:transition spd="slow" p14:dur="2000" advTm="43084"/>
    </mc:Choice>
    <mc:Fallback xmlns="">
      <p:transition spd="slow" advTm="430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D0B1C-1C98-477C-5895-914DCBB21098}"/>
              </a:ext>
            </a:extLst>
          </p:cNvPr>
          <p:cNvSpPr txBox="1"/>
          <p:nvPr/>
        </p:nvSpPr>
        <p:spPr>
          <a:xfrm>
            <a:off x="2844800" y="1202267"/>
            <a:ext cx="6739467" cy="3928533"/>
          </a:xfrm>
          <a:prstGeom prst="rect">
            <a:avLst/>
          </a:prstGeom>
          <a:noFill/>
        </p:spPr>
        <p:txBody>
          <a:bodyPr wrap="square" lIns="0" tIns="0" rIns="0" bIns="0" rtlCol="0" anchor="ctr" anchorCtr="0">
            <a:noAutofit/>
          </a:bodyPr>
          <a:lstStyle/>
          <a:p>
            <a:pPr algn="ctr"/>
            <a:r>
              <a:rPr lang="en-US" sz="7200" b="1" dirty="0">
                <a:solidFill>
                  <a:srgbClr val="F03782"/>
                </a:solidFill>
              </a:rPr>
              <a:t>THANK YOU</a:t>
            </a:r>
          </a:p>
        </p:txBody>
      </p:sp>
    </p:spTree>
    <p:extLst>
      <p:ext uri="{BB962C8B-B14F-4D97-AF65-F5344CB8AC3E}">
        <p14:creationId xmlns:p14="http://schemas.microsoft.com/office/powerpoint/2010/main" val="220686642"/>
      </p:ext>
    </p:extLst>
  </p:cSld>
  <p:clrMapOvr>
    <a:masterClrMapping/>
  </p:clrMapOvr>
  <mc:AlternateContent xmlns:mc="http://schemas.openxmlformats.org/markup-compatibility/2006" xmlns:p14="http://schemas.microsoft.com/office/powerpoint/2010/main">
    <mc:Choice Requires="p14">
      <p:transition spd="slow" p14:dur="2000" advTm="2130"/>
    </mc:Choice>
    <mc:Fallback xmlns="">
      <p:transition spd="slow" advTm="213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2|16.8|1.1|45.4|0.5"/>
</p:tagLst>
</file>

<file path=ppt/tags/tag2.xml><?xml version="1.0" encoding="utf-8"?>
<p:tagLst xmlns:a="http://schemas.openxmlformats.org/drawingml/2006/main" xmlns:r="http://schemas.openxmlformats.org/officeDocument/2006/relationships" xmlns:p="http://schemas.openxmlformats.org/presentationml/2006/main">
  <p:tag name="TIMING" val="|2.1|14.4"/>
</p:tagLst>
</file>

<file path=ppt/theme/theme1.xml><?xml version="1.0" encoding="utf-8"?>
<a:theme xmlns:a="http://schemas.openxmlformats.org/drawingml/2006/main" name="Title Slide_White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0.xml><?xml version="1.0" encoding="utf-8"?>
<a:theme xmlns:a="http://schemas.openxmlformats.org/drawingml/2006/main" name="Title Slide_Black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1.xml><?xml version="1.0" encoding="utf-8"?>
<a:theme xmlns:a="http://schemas.openxmlformats.org/drawingml/2006/main" name="Title Slide_White Oran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1">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2.xml><?xml version="1.0" encoding="utf-8"?>
<a:theme xmlns:a="http://schemas.openxmlformats.org/drawingml/2006/main" name="Title Slide_Black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3.xml><?xml version="1.0" encoding="utf-8"?>
<a:theme xmlns:a="http://schemas.openxmlformats.org/drawingml/2006/main" name="Title Slide_White Yellow">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4.xml><?xml version="1.0" encoding="utf-8"?>
<a:theme xmlns:a="http://schemas.openxmlformats.org/drawingml/2006/main" name="Title Slide_Black Without Imag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5.xml><?xml version="1.0" encoding="utf-8"?>
<a:theme xmlns:a="http://schemas.openxmlformats.org/drawingml/2006/main" name="Divider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6.xml><?xml version="1.0" encoding="utf-8"?>
<a:theme xmlns:a="http://schemas.openxmlformats.org/drawingml/2006/main" name="Divider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7.xml><?xml version="1.0" encoding="utf-8"?>
<a:theme xmlns:a="http://schemas.openxmlformats.org/drawingml/2006/main" name="Thank you Slide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8.xml><?xml version="1.0" encoding="utf-8"?>
<a:theme xmlns:a="http://schemas.openxmlformats.org/drawingml/2006/main" name="Thank you Slide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s_Whit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 Slides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bg1"/>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ank Slides_Blac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5.xml><?xml version="1.0" encoding="utf-8"?>
<a:theme xmlns:a="http://schemas.openxmlformats.org/drawingml/2006/main" name="Title Slide_Black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6.xml><?xml version="1.0" encoding="utf-8"?>
<a:theme xmlns:a="http://schemas.openxmlformats.org/drawingml/2006/main" name="1_Title Slide_Black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7.xml><?xml version="1.0" encoding="utf-8"?>
<a:theme xmlns:a="http://schemas.openxmlformats.org/drawingml/2006/main" name="Title Slide_White Pink">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8.xml><?xml version="1.0" encoding="utf-8"?>
<a:theme xmlns:a="http://schemas.openxmlformats.org/drawingml/2006/main" name="Title Slide_Black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ppt/theme/theme9.xml><?xml version="1.0" encoding="utf-8"?>
<a:theme xmlns:a="http://schemas.openxmlformats.org/drawingml/2006/main" name="Title Slide_White Blue">
  <a:themeElements>
    <a:clrScheme name="BOB Color 1">
      <a:dk1>
        <a:srgbClr val="000000"/>
      </a:dk1>
      <a:lt1>
        <a:srgbClr val="FFFFFF"/>
      </a:lt1>
      <a:dk2>
        <a:srgbClr val="1E2323"/>
      </a:dk2>
      <a:lt2>
        <a:srgbClr val="FFFFFF"/>
      </a:lt2>
      <a:accent1>
        <a:srgbClr val="83EBE7"/>
      </a:accent1>
      <a:accent2>
        <a:srgbClr val="47A3EB"/>
      </a:accent2>
      <a:accent3>
        <a:srgbClr val="7159B1"/>
      </a:accent3>
      <a:accent4>
        <a:srgbClr val="CB336B"/>
      </a:accent4>
      <a:accent5>
        <a:srgbClr val="EF7333"/>
      </a:accent5>
      <a:accent6>
        <a:srgbClr val="FFEB33"/>
      </a:accent6>
      <a:hlink>
        <a:srgbClr val="F03782"/>
      </a:hlink>
      <a:folHlink>
        <a:srgbClr val="005B9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3782"/>
        </a:solidFill>
        <a:ln>
          <a:noFill/>
        </a:ln>
      </a:spPr>
      <a:bodyPr rtlCol="0" anchor="ctr"/>
      <a:lstStyle>
        <a:defPPr algn="ctr">
          <a:defRPr sz="16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F0378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nchor="ctr" anchorCtr="0">
        <a:noAutofit/>
      </a:bodyPr>
      <a:lstStyle>
        <a:defPPr algn="ctr">
          <a:defRPr sz="1600" dirty="0">
            <a:solidFill>
              <a:schemeClr val="tx1">
                <a:lumMod val="75000"/>
                <a:lumOff val="25000"/>
              </a:schemeClr>
            </a:solidFill>
          </a:defRPr>
        </a:defPPr>
      </a:lstStyle>
    </a:txDef>
  </a:objectDefaults>
  <a:extraClrSchemeLst/>
  <a:custClrLst>
    <a:custClr name="TCS White">
      <a:srgbClr val="F4F3F9"/>
    </a:custClr>
    <a:custClr name="TCS Black">
      <a:srgbClr val="1E2323"/>
    </a:custClr>
    <a:custClr name="TCS Pink">
      <a:srgbClr val="F03782"/>
    </a:custClr>
    <a:custClr name="TCS Green 1">
      <a:srgbClr val="83EBE7"/>
    </a:custClr>
    <a:custClr name="TCS Green 2">
      <a:srgbClr val="A2F0ED"/>
    </a:custClr>
    <a:custClr name="TCS Green 3">
      <a:srgbClr val="C1F5F3"/>
    </a:custClr>
    <a:custClr name="TCS Blue 1">
      <a:srgbClr val="47A3EB"/>
    </a:custClr>
    <a:custClr name="TCS Blue 2">
      <a:srgbClr val="75BAF0"/>
    </a:custClr>
    <a:custClr name="TCS Blue 3">
      <a:srgbClr val="A3D1F5"/>
    </a:custClr>
    <a:custClr name="TCS Purple 1">
      <a:srgbClr val="7159B1"/>
    </a:custClr>
    <a:custClr name="TCS Purple 2">
      <a:srgbClr val="9482C5"/>
    </a:custClr>
    <a:custClr name="TCS Purple 3">
      <a:srgbClr val="B8ACD8"/>
    </a:custClr>
    <a:custClr name="TCS Magenta 1">
      <a:srgbClr val="CB336B"/>
    </a:custClr>
    <a:custClr name="TCS Magenta 2">
      <a:srgbClr val="D86690"/>
    </a:custClr>
    <a:custClr name="TCS Magenta 3">
      <a:srgbClr val="E599B5"/>
    </a:custClr>
    <a:custClr name="TCS Orange 1">
      <a:srgbClr val="EF7333"/>
    </a:custClr>
    <a:custClr name="TCS Orange 2">
      <a:srgbClr val="F39666"/>
    </a:custClr>
    <a:custClr name="TCS Orange 3">
      <a:srgbClr val="F7B999"/>
    </a:custClr>
    <a:custClr name="TCS Yellow 1">
      <a:srgbClr val="FFEB33"/>
    </a:custClr>
    <a:custClr name="TCS Yellow 2">
      <a:srgbClr val="FFF066"/>
    </a:custClr>
    <a:custClr name="TCS Yellow 3">
      <a:srgbClr val="FFF599"/>
    </a:custClr>
  </a:custClrLst>
  <a:extLst>
    <a:ext uri="{05A4C25C-085E-4340-85A3-A5531E510DB2}">
      <thm15:themeFamily xmlns:thm15="http://schemas.microsoft.com/office/thememl/2012/main" name="TCS Building on belief PPT template" id="{DDDA585A-DC68-4F4F-89CC-C3A7FEEEEAA5}" vid="{088422CC-BB39-473A-8192-AA507A799B38}"/>
    </a:ext>
  </a:extLst>
</a:theme>
</file>

<file path=docProps/app.xml><?xml version="1.0" encoding="utf-8"?>
<Properties xmlns="http://schemas.openxmlformats.org/officeDocument/2006/extended-properties" xmlns:vt="http://schemas.openxmlformats.org/officeDocument/2006/docPropsVTypes">
  <Template>Final_Euro_HiServ</Template>
  <TotalTime>12809</TotalTime>
  <Words>1352</Words>
  <Application>Microsoft Office PowerPoint</Application>
  <PresentationFormat>Widescreen</PresentationFormat>
  <Paragraphs>239</Paragraphs>
  <Slides>8</Slides>
  <Notes>7</Notes>
  <HiddenSlides>0</HiddenSlides>
  <MMClips>0</MMClips>
  <ScaleCrop>false</ScaleCrop>
  <HeadingPairs>
    <vt:vector size="6" baseType="variant">
      <vt:variant>
        <vt:lpstr>Fonts Used</vt:lpstr>
      </vt:variant>
      <vt:variant>
        <vt:i4>5</vt:i4>
      </vt:variant>
      <vt:variant>
        <vt:lpstr>Theme</vt:lpstr>
      </vt:variant>
      <vt:variant>
        <vt:i4>18</vt:i4>
      </vt:variant>
      <vt:variant>
        <vt:lpstr>Slide Titles</vt:lpstr>
      </vt:variant>
      <vt:variant>
        <vt:i4>8</vt:i4>
      </vt:variant>
    </vt:vector>
  </HeadingPairs>
  <TitlesOfParts>
    <vt:vector size="31" baseType="lpstr">
      <vt:lpstr>Arial</vt:lpstr>
      <vt:lpstr>Calibri</vt:lpstr>
      <vt:lpstr>Courier New</vt:lpstr>
      <vt:lpstr>Symbol</vt:lpstr>
      <vt:lpstr>Wingdings</vt:lpstr>
      <vt:lpstr>Title Slide_White Without Image</vt:lpstr>
      <vt:lpstr>Content Slides_White</vt:lpstr>
      <vt:lpstr>Content Slides_Black</vt:lpstr>
      <vt:lpstr>Blank Slides_Black</vt:lpstr>
      <vt:lpstr>Title Slide_Black Pink</vt:lpstr>
      <vt:lpstr>1_Title Slide_Black Pink</vt:lpstr>
      <vt:lpstr>Title Slide_White Pink</vt:lpstr>
      <vt:lpstr>Title Slide_Black Blue</vt:lpstr>
      <vt:lpstr>Title Slide_White Blue</vt:lpstr>
      <vt:lpstr>Title Slide_Black Orange</vt:lpstr>
      <vt:lpstr>Title Slide_White Orange</vt:lpstr>
      <vt:lpstr>Title Slide_Black Yellow</vt:lpstr>
      <vt:lpstr>Title Slide_White Yellow</vt:lpstr>
      <vt:lpstr>Title Slide_Black Without Image</vt:lpstr>
      <vt:lpstr>Divider Slide_Black</vt:lpstr>
      <vt:lpstr>Divider Slide_White</vt:lpstr>
      <vt:lpstr>Thank you Slide_Black</vt:lpstr>
      <vt:lpstr>Thank you Slide_White</vt:lpstr>
      <vt:lpstr>Accelerating Model Training: Performance Antipatterns Eliminator Framework </vt:lpstr>
      <vt:lpstr>PowerPoint Presentation</vt:lpstr>
      <vt:lpstr>PowerPoint Presentation</vt:lpstr>
      <vt:lpstr>PowerPoint Presentation</vt:lpstr>
      <vt:lpstr>CPU Operation Function</vt:lpstr>
      <vt:lpstr>Dict  As a List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Singh</dc:creator>
  <cp:lastModifiedBy>Ravi Singh</cp:lastModifiedBy>
  <cp:revision>45</cp:revision>
  <dcterms:created xsi:type="dcterms:W3CDTF">2023-04-23T19:02:44Z</dcterms:created>
  <dcterms:modified xsi:type="dcterms:W3CDTF">2023-05-05T10:41:42Z</dcterms:modified>
</cp:coreProperties>
</file>