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26"/>
    <a:srgbClr val="10692E"/>
    <a:srgbClr val="DCDEE1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184378"/>
            <a:ext cx="3208136" cy="364371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bg1"/>
                </a:solidFill>
              </a:rPr>
              <a:t>* Can be done by publisher or </a:t>
            </a:r>
            <a:br>
              <a:rPr lang="en-GB" sz="1000" i="1" dirty="0">
                <a:solidFill>
                  <a:schemeClr val="bg1"/>
                </a:solidFill>
              </a:rPr>
            </a:br>
            <a:r>
              <a:rPr lang="en-GB" sz="1000" i="1" dirty="0">
                <a:solidFill>
                  <a:schemeClr val="bg1"/>
                </a:solidFill>
              </a:rPr>
              <a:t>API (send request in plain text)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EUID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b4c9a289323b21a01c3e940f150eb9b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8c542587f1abfd8f0e1cc1ffc5e475514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3  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WH8av9jw4cwf/F5HVRQ=</a:t>
            </a:r>
          </a:p>
          <a:p>
            <a:pPr algn="ctr"/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Step: Normalize, Hash, Encode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4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  <a:r>
              <a:rPr lang="en-SG" sz="1200" b="1" i="0" dirty="0">
                <a:solidFill>
                  <a:schemeClr val="bg1"/>
                </a:solidFill>
                <a:effectLst/>
              </a:rPr>
              <a:t>y5YitNf/KFtceipDz8nqsFVmBZsK3KY7s8bOVM4gMD4=</a:t>
            </a:r>
            <a:br>
              <a:rPr lang="en-US" sz="1400" b="1" dirty="0"/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r>
              <a:rPr lang="en-US" sz="1400" dirty="0"/>
              <a:t> </a:t>
            </a:r>
            <a:r>
              <a:rPr lang="en-US" sz="1200" dirty="0"/>
              <a:t>ETXiHhlkcWtxa49TDrZOL5mrXcHbUmvYyw9lcCv7+kI=</a:t>
            </a:r>
          </a:p>
          <a:p>
            <a:pPr algn="ctr"/>
            <a:endParaRPr lang="en-SG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Step: Add Secret Salt, Hash</a:t>
            </a:r>
          </a:p>
          <a:p>
            <a:pPr algn="ctr"/>
            <a:r>
              <a:rPr lang="en-US" sz="1400" dirty="0"/>
              <a:t>Raw EUID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ETXiHhlkcWtxa49TDrZOL5mrXcHbUmvYyw9lcCv7+kI=</a:t>
            </a:r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/>
          </a:p>
          <a:p>
            <a:pPr algn="ctr"/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r>
              <a:rPr lang="en-SG" sz="1200" b="0" i="0" dirty="0">
                <a:solidFill>
                  <a:schemeClr val="bg1"/>
                </a:solidFill>
                <a:effectLst/>
              </a:rPr>
              <a:t> </a:t>
            </a:r>
            <a:endParaRPr lang="en-US" dirty="0"/>
          </a:p>
          <a:p>
            <a:pPr algn="ctr"/>
            <a:r>
              <a:rPr lang="en-US" sz="1200" dirty="0"/>
              <a:t>E4AAAAfgevggGK3pg-DG5P_2KnBIvX0w-PVJVTo_Md30a38_0s95IUhzzM4ziv7GivUdVR9LCTO1B6V9lrBhrt5pT8av7COsNNPwY1a161Y23hMf3v7mioyvNFkQbLtVj6cRqfCeZHQf8hU1Ro9M1OIg7pp-cRSuymS2FIgEBvK8uQ0xkb4N0OVZOfJdlEteEIUqLYzC3MfBYLhAJ-3H2boFHE0</a:t>
            </a: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Third Step: Encrypt</a:t>
            </a:r>
          </a:p>
          <a:p>
            <a:pPr algn="ctr"/>
            <a:r>
              <a:rPr lang="en-US" sz="1400"/>
              <a:t>EUID </a:t>
            </a:r>
            <a:r>
              <a:rPr lang="en-US" sz="1400" dirty="0"/>
              <a:t>Token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Application-Level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5402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Ventura Narrow</vt:lpstr>
      <vt:lpstr>Ventura Medium</vt:lpstr>
      <vt:lpstr>Courier New</vt:lpstr>
      <vt:lpstr>Ventura</vt:lpstr>
      <vt:lpstr>Arial</vt:lpstr>
      <vt:lpstr>TTD</vt:lpstr>
      <vt:lpstr>EUID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119</cp:revision>
  <cp:lastPrinted>2024-05-17T06:34:31Z</cp:lastPrinted>
  <dcterms:created xsi:type="dcterms:W3CDTF">2024-04-12T06:49:40Z</dcterms:created>
  <dcterms:modified xsi:type="dcterms:W3CDTF">2025-03-06T21:37:56Z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