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8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0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67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544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5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1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2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4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74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18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3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3BBD-B8FA-453B-AF64-E358094A287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53C6-88E5-4A64-BCC7-AFD68795F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887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037" y="3781834"/>
            <a:ext cx="10135090" cy="6794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Курсовой проект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по дисциплине: МДК 01.01 Разработка программных </a:t>
            </a:r>
            <a:r>
              <a:rPr lang="ru-RU" sz="3200" dirty="0" smtClean="0">
                <a:solidFill>
                  <a:schemeClr val="bg1"/>
                </a:solidFill>
              </a:rPr>
              <a:t>модулей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2400" dirty="0" smtClean="0">
                <a:solidFill>
                  <a:schemeClr val="bg1"/>
                </a:solidFill>
              </a:rPr>
              <a:t>на тему: </a:t>
            </a:r>
            <a:r>
              <a:rPr lang="ru-RU" sz="2400" dirty="0">
                <a:solidFill>
                  <a:schemeClr val="bg1"/>
                </a:solidFill>
              </a:rPr>
              <a:t>Разработка мобильной игры под </a:t>
            </a:r>
            <a:r>
              <a:rPr lang="en-US" sz="2400" dirty="0">
                <a:solidFill>
                  <a:schemeClr val="bg1"/>
                </a:solidFill>
              </a:rPr>
              <a:t>Android</a:t>
            </a:r>
            <a:r>
              <a:rPr lang="ru-RU" sz="2400" dirty="0">
                <a:solidFill>
                  <a:schemeClr val="bg1"/>
                </a:solidFill>
              </a:rPr>
              <a:t> «Крестики-нолики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69726" y="5073805"/>
            <a:ext cx="3836020" cy="1170879"/>
          </a:xfrm>
        </p:spPr>
        <p:txBody>
          <a:bodyPr>
            <a:normAutofit fontScale="70000" lnSpcReduction="20000"/>
          </a:bodyPr>
          <a:lstStyle/>
          <a:p>
            <a:r>
              <a:rPr lang="ru-RU" sz="2400" u="sng" cap="none" dirty="0" smtClean="0">
                <a:solidFill>
                  <a:schemeClr val="tx1"/>
                </a:solidFill>
              </a:rPr>
              <a:t>Выполнил: студент 3 курса,</a:t>
            </a:r>
          </a:p>
          <a:p>
            <a:r>
              <a:rPr lang="ru-RU" sz="2400" u="sng" cap="none" dirty="0" smtClean="0">
                <a:solidFill>
                  <a:schemeClr val="tx1"/>
                </a:solidFill>
              </a:rPr>
              <a:t>Группы исп19-1</a:t>
            </a:r>
          </a:p>
          <a:p>
            <a:r>
              <a:rPr lang="ru-RU" sz="2400" u="sng" cap="none" dirty="0" err="1" smtClean="0">
                <a:solidFill>
                  <a:schemeClr val="tx1"/>
                </a:solidFill>
              </a:rPr>
              <a:t>Арипджанова</a:t>
            </a:r>
            <a:r>
              <a:rPr lang="ru-RU" sz="2400" u="sng" cap="none" dirty="0" smtClean="0">
                <a:solidFill>
                  <a:schemeClr val="tx1"/>
                </a:solidFill>
              </a:rPr>
              <a:t> Малика </a:t>
            </a:r>
            <a:r>
              <a:rPr lang="ru-RU" sz="2400" u="sng" cap="none" dirty="0" err="1">
                <a:solidFill>
                  <a:schemeClr val="tx1"/>
                </a:solidFill>
              </a:rPr>
              <a:t>Т</a:t>
            </a:r>
            <a:r>
              <a:rPr lang="ru-RU" sz="2400" u="sng" cap="none" dirty="0" err="1" smtClean="0">
                <a:solidFill>
                  <a:schemeClr val="tx1"/>
                </a:solidFill>
              </a:rPr>
              <a:t>алатовна</a:t>
            </a:r>
            <a:endParaRPr lang="ru-RU" sz="2400" u="sng" cap="none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0037" y="0"/>
            <a:ext cx="9151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ГОСУДАРСТВЕННОЕ БЮДЖЕТНОЕ УЧРЕЖДЕНИЕ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КАЛИНИНГРАДСКОЙ ОБЛАСТИ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ПРОФЕССИОНАЛЬНАЯ ОБРАЗОВАТЕЛЬНАЯ ОРГАНИЗАЦИЯ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«КОЛЛЕДЖ ИНФОРМАЦИОННЫХ ТЕХНОЛОГИЙ И СТРОИТЕЛЬСТВА»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(ГБУ КО ПОО «</a:t>
            </a:r>
            <a:r>
              <a:rPr lang="ru-RU" sz="1400" dirty="0" err="1">
                <a:solidFill>
                  <a:schemeClr val="bg1"/>
                </a:solidFill>
              </a:rPr>
              <a:t>КИТиС</a:t>
            </a:r>
            <a:r>
              <a:rPr lang="ru-RU" sz="1400" dirty="0" smtClean="0">
                <a:solidFill>
                  <a:schemeClr val="bg1"/>
                </a:solidFill>
              </a:rPr>
              <a:t>»)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605131" y="5073805"/>
            <a:ext cx="3859995" cy="12266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000" dirty="0"/>
              <a:t>Руководитель:</a:t>
            </a:r>
            <a:r>
              <a:rPr lang="ru-RU" sz="2000" dirty="0" smtClean="0"/>
              <a:t> </a:t>
            </a:r>
            <a:r>
              <a:rPr lang="ru-RU" sz="2000" u="sng" dirty="0"/>
              <a:t>Большакова-Стрекалова Анна Викторовна, преподаватель ГБУ КО ПОО </a:t>
            </a:r>
            <a:r>
              <a:rPr lang="ru-RU" sz="2000" u="sng" dirty="0" err="1"/>
              <a:t>КИТиС</a:t>
            </a:r>
            <a:endParaRPr lang="ru-RU" sz="20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9674" t="1940" r="-9674" b="-1940"/>
          <a:stretch/>
        </p:blipFill>
        <p:spPr>
          <a:xfrm>
            <a:off x="10850137" y="0"/>
            <a:ext cx="1483112" cy="11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0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25223"/>
            <a:ext cx="9905998" cy="147857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Установка приложения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00989"/>
            <a:ext cx="5283451" cy="4403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Разработанное приложение устанавливалось на реальное устройство – смартфон с </a:t>
            </a:r>
            <a:r>
              <a:rPr lang="en-US" dirty="0" smtClean="0"/>
              <a:t>OS</a:t>
            </a:r>
            <a:r>
              <a:rPr lang="ru-RU" dirty="0" smtClean="0"/>
              <a:t> </a:t>
            </a:r>
            <a:r>
              <a:rPr lang="en-US" dirty="0" smtClean="0"/>
              <a:t>Android.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этого надо:</a:t>
            </a:r>
          </a:p>
          <a:p>
            <a:pPr lvl="0"/>
            <a:r>
              <a:rPr lang="ru-RU" dirty="0"/>
              <a:t>Подключить телефон к компьютеру через </a:t>
            </a:r>
            <a:r>
              <a:rPr lang="en-US" dirty="0"/>
              <a:t>USB</a:t>
            </a:r>
            <a:r>
              <a:rPr lang="ru-RU" dirty="0"/>
              <a:t>-провод.</a:t>
            </a:r>
          </a:p>
          <a:p>
            <a:pPr lvl="0"/>
            <a:r>
              <a:rPr lang="ru-RU" dirty="0"/>
              <a:t>Через настройки телефона, в отделе для разработчиков включить отладчик </a:t>
            </a:r>
            <a:r>
              <a:rPr lang="en-US" dirty="0"/>
              <a:t>USB</a:t>
            </a:r>
            <a:r>
              <a:rPr lang="ru-RU" dirty="0"/>
              <a:t>.</a:t>
            </a:r>
          </a:p>
        </p:txBody>
      </p:sp>
      <p:pic>
        <p:nvPicPr>
          <p:cNvPr id="4" name="Рисунок 3" descr="https://upgrade-android.ru/images/0St0/3USB/USB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602" y="2199005"/>
            <a:ext cx="5152123" cy="3371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62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Заключение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779295"/>
            <a:ext cx="9905999" cy="301190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процессе выполнения курсовой работы были выполнены все поставленные задачи и разработка популярной игры «Крестики-нолики» прошла успешно.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82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39015"/>
            <a:ext cx="9905998" cy="1478570"/>
          </a:xfrm>
        </p:spPr>
        <p:txBody>
          <a:bodyPr/>
          <a:lstStyle/>
          <a:p>
            <a:r>
              <a:rPr lang="ru-RU" sz="3200" dirty="0"/>
              <a:t>Цель и задачи </a:t>
            </a:r>
            <a:r>
              <a:rPr lang="ru-RU" sz="3200" dirty="0" smtClean="0"/>
              <a:t>работы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0585" y="1617585"/>
            <a:ext cx="10554574" cy="3966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Цель работы является разработка мобильной игры под </a:t>
            </a:r>
            <a:r>
              <a:rPr lang="en-US" dirty="0"/>
              <a:t>Android </a:t>
            </a:r>
            <a:r>
              <a:rPr lang="ru-RU" dirty="0"/>
              <a:t>«Крестики-нолики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 smtClean="0"/>
              <a:t>Описание </a:t>
            </a:r>
            <a:r>
              <a:rPr lang="ru-RU" dirty="0"/>
              <a:t>структуры индивидуального приложения.</a:t>
            </a:r>
          </a:p>
          <a:p>
            <a:pPr lvl="0"/>
            <a:r>
              <a:rPr lang="ru-RU" dirty="0"/>
              <a:t>Описание платформы для разрабатываемого приложения.</a:t>
            </a:r>
          </a:p>
          <a:p>
            <a:pPr lvl="0"/>
            <a:r>
              <a:rPr lang="ru-RU" dirty="0"/>
              <a:t>Разработка интерфейса.</a:t>
            </a:r>
          </a:p>
          <a:p>
            <a:pPr lvl="0"/>
            <a:r>
              <a:rPr lang="ru-RU" dirty="0"/>
              <a:t>Запуск </a:t>
            </a:r>
            <a:r>
              <a:rPr lang="ru-RU" dirty="0" smtClean="0"/>
              <a:t>приложения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37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925" y="194772"/>
            <a:ext cx="9905998" cy="1478570"/>
          </a:xfrm>
        </p:spPr>
        <p:txBody>
          <a:bodyPr/>
          <a:lstStyle/>
          <a:p>
            <a:r>
              <a:rPr lang="ru-RU" sz="3200" dirty="0" smtClean="0"/>
              <a:t>Область применения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1737" y="1843146"/>
            <a:ext cx="10554574" cy="42008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Наименование проекта – «</a:t>
            </a:r>
            <a:r>
              <a:rPr lang="en-US" dirty="0"/>
              <a:t>TIC TAC TOE</a:t>
            </a:r>
            <a:r>
              <a:rPr lang="ru-RU" dirty="0" smtClean="0"/>
              <a:t>»</a:t>
            </a:r>
          </a:p>
          <a:p>
            <a:pPr marL="0" indent="0" hangingPunct="0">
              <a:buNone/>
            </a:pPr>
            <a:r>
              <a:rPr lang="ru-RU" dirty="0"/>
              <a:t>Краткая характеристика области применения:</a:t>
            </a:r>
          </a:p>
          <a:p>
            <a:pPr hangingPunct="0"/>
            <a:r>
              <a:rPr lang="ru-RU" dirty="0"/>
              <a:t>Приложение разработано для развлечения пользователей, которые хотят скрасить </a:t>
            </a:r>
            <a:r>
              <a:rPr lang="ru-RU" dirty="0" smtClean="0"/>
              <a:t>время </a:t>
            </a:r>
            <a:r>
              <a:rPr lang="ru-RU" dirty="0"/>
              <a:t>ожидания, расслабится или отвлечься от повседневных дел</a:t>
            </a:r>
            <a:r>
              <a:rPr lang="ru-RU" dirty="0" smtClean="0"/>
              <a:t>.</a:t>
            </a:r>
          </a:p>
          <a:p>
            <a:pPr marL="0" indent="0" hangingPunct="0">
              <a:buNone/>
            </a:pPr>
            <a:r>
              <a:rPr lang="ru-RU" dirty="0"/>
              <a:t>Эксплуатационное назначение:</a:t>
            </a:r>
          </a:p>
          <a:p>
            <a:pPr hangingPunct="0"/>
            <a:r>
              <a:rPr lang="ru-RU" dirty="0"/>
              <a:t>Для развлечения пользователей</a:t>
            </a:r>
          </a:p>
          <a:p>
            <a:pPr marL="0" indent="0" hangingPunct="0">
              <a:buNone/>
            </a:pPr>
            <a:endParaRPr lang="ru-RU" dirty="0"/>
          </a:p>
        </p:txBody>
      </p:sp>
      <p:pic>
        <p:nvPicPr>
          <p:cNvPr id="1026" name="Picture 2" descr="http://papakarp.ru/wp-content/uploads/2015/11/krestiki_nolik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61" y="4343235"/>
            <a:ext cx="2663626" cy="18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Техническое </a:t>
            </a:r>
            <a:r>
              <a:rPr lang="ru-RU" sz="3200" b="1" dirty="0" smtClean="0">
                <a:solidFill>
                  <a:schemeClr val="tx1"/>
                </a:solidFill>
                <a:latin typeface="+mj-lt"/>
              </a:rPr>
              <a:t>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hangingPunct="0">
              <a:buNone/>
            </a:pPr>
            <a:r>
              <a:rPr lang="ru-RU" dirty="0"/>
              <a:t>На этапе разработки технического </a:t>
            </a:r>
            <a:r>
              <a:rPr lang="ru-RU" dirty="0" smtClean="0"/>
              <a:t>задания </a:t>
            </a:r>
            <a:r>
              <a:rPr lang="ru-RU" dirty="0"/>
              <a:t>должны </a:t>
            </a:r>
            <a:r>
              <a:rPr lang="ru-RU" dirty="0" smtClean="0"/>
              <a:t>были </a:t>
            </a:r>
            <a:r>
              <a:rPr lang="ru-RU" dirty="0"/>
              <a:t>выполнены перечисленные ниже </a:t>
            </a:r>
            <a:r>
              <a:rPr lang="ru-RU" dirty="0" smtClean="0"/>
              <a:t>работы: </a:t>
            </a:r>
            <a:endParaRPr lang="ru-RU" dirty="0"/>
          </a:p>
          <a:p>
            <a:pPr lvl="0"/>
            <a:r>
              <a:rPr lang="ru-RU" dirty="0"/>
              <a:t>постановка задачи;</a:t>
            </a:r>
          </a:p>
          <a:p>
            <a:pPr lvl="0"/>
            <a:r>
              <a:rPr lang="ru-RU" dirty="0"/>
              <a:t>определение и уточнение требований к техническим средствам;</a:t>
            </a:r>
          </a:p>
          <a:p>
            <a:pPr lvl="0"/>
            <a:r>
              <a:rPr lang="ru-RU" dirty="0"/>
              <a:t>определение требований к программе;</a:t>
            </a:r>
          </a:p>
          <a:p>
            <a:pPr lvl="0"/>
            <a:r>
              <a:rPr lang="ru-RU" dirty="0"/>
              <a:t>определение стадий, этапов и сроков разработки программы и документации на неё;</a:t>
            </a:r>
          </a:p>
          <a:p>
            <a:pPr lvl="0"/>
            <a:r>
              <a:rPr lang="ru-RU" dirty="0"/>
              <a:t>выбор языков программирования;</a:t>
            </a:r>
          </a:p>
          <a:p>
            <a:pPr lvl="0"/>
            <a:r>
              <a:rPr lang="ru-RU" dirty="0"/>
              <a:t>согласование и утверждение технического задания.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5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682" y="183620"/>
            <a:ext cx="9905998" cy="1478570"/>
          </a:xfrm>
        </p:spPr>
        <p:txBody>
          <a:bodyPr/>
          <a:lstStyle/>
          <a:p>
            <a:pPr lvl="1"/>
            <a:r>
              <a:rPr lang="ru-RU" sz="3200" b="1" dirty="0">
                <a:solidFill>
                  <a:schemeClr val="tx1"/>
                </a:solidFill>
                <a:latin typeface="+mj-lt"/>
              </a:rPr>
              <a:t>Описание структуры приложения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27394" y="1529527"/>
            <a:ext cx="1951464" cy="601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Запуск ПО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27394" y="2447480"/>
            <a:ext cx="1951464" cy="601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игроков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27394" y="3376914"/>
            <a:ext cx="1951464" cy="601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Ход действий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27394" y="4256050"/>
            <a:ext cx="1951464" cy="601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Объявление результата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27394" y="5224396"/>
            <a:ext cx="1951464" cy="601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Конец работы ПО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2"/>
            <a:endCxn id="6" idx="0"/>
          </p:cNvCxnSpPr>
          <p:nvPr/>
        </p:nvCxnSpPr>
        <p:spPr>
          <a:xfrm>
            <a:off x="5503126" y="2131035"/>
            <a:ext cx="0" cy="31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503126" y="3048988"/>
            <a:ext cx="0" cy="31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2"/>
            <a:endCxn id="8" idx="0"/>
          </p:cNvCxnSpPr>
          <p:nvPr/>
        </p:nvCxnSpPr>
        <p:spPr>
          <a:xfrm>
            <a:off x="5503126" y="3978422"/>
            <a:ext cx="0" cy="27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2"/>
          </p:cNvCxnSpPr>
          <p:nvPr/>
        </p:nvCxnSpPr>
        <p:spPr>
          <a:xfrm>
            <a:off x="5503126" y="4857558"/>
            <a:ext cx="0" cy="36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2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hangingPunct="0"/>
            <a:r>
              <a:rPr lang="ru-RU" sz="3200" b="1" dirty="0">
                <a:solidFill>
                  <a:schemeClr val="tx1"/>
                </a:solidFill>
                <a:latin typeface="+mj-lt"/>
              </a:rPr>
              <a:t>Обоснование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ru-RU" dirty="0"/>
              <a:t>Для разработки приложения крестики-нолики есть возможность использования таких сред разработки, как: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en-US" dirty="0"/>
              <a:t>Visual Studio </a:t>
            </a:r>
            <a:r>
              <a:rPr lang="ru-RU" dirty="0"/>
              <a:t>(</a:t>
            </a:r>
            <a:r>
              <a:rPr lang="en-US" dirty="0"/>
              <a:t>C</a:t>
            </a:r>
            <a:r>
              <a:rPr lang="ru-RU" dirty="0"/>
              <a:t>++, </a:t>
            </a:r>
            <a:r>
              <a:rPr lang="en-US" dirty="0"/>
              <a:t>C</a:t>
            </a:r>
            <a:r>
              <a:rPr lang="ru-RU" dirty="0"/>
              <a:t>#), </a:t>
            </a:r>
            <a:r>
              <a:rPr lang="en-US" dirty="0"/>
              <a:t>Delphi</a:t>
            </a:r>
            <a:r>
              <a:rPr lang="ru-RU" dirty="0"/>
              <a:t> и т.п.</a:t>
            </a:r>
            <a:endParaRPr lang="ru-RU" dirty="0"/>
          </a:p>
          <a:p>
            <a:pPr hangingPunct="0"/>
            <a:r>
              <a:rPr lang="ru-RU" dirty="0"/>
              <a:t>В данной работе используется среда разработки </a:t>
            </a:r>
            <a:r>
              <a:rPr lang="en-US" dirty="0"/>
              <a:t>Android Studio</a:t>
            </a:r>
            <a:r>
              <a:rPr lang="ru-RU" dirty="0"/>
              <a:t>, и язык программирования </a:t>
            </a:r>
            <a:r>
              <a:rPr lang="en-US" dirty="0"/>
              <a:t>Java</a:t>
            </a:r>
            <a:r>
              <a:rPr lang="ru-RU" dirty="0"/>
              <a:t>, так как этот язык достаточно удобный.</a:t>
            </a:r>
            <a:endParaRPr lang="ru-RU" dirty="0">
              <a:effectLst/>
            </a:endParaRPr>
          </a:p>
        </p:txBody>
      </p:sp>
      <p:sp>
        <p:nvSpPr>
          <p:cNvPr id="4" name="AutoShape 2" descr="https://www.meme-arsenal.com/memes/4a65de4cf69dd5ff6f3f2f07be79219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https://magixsolution.com/wp-content/uploads/2020/02/Java-android-appliction-development-classes-kanp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04" y="4695909"/>
            <a:ext cx="349746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Описание интерфейса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3911851" cy="347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данном приложение имеется:</a:t>
            </a:r>
          </a:p>
          <a:p>
            <a:pPr marL="0" indent="0">
              <a:buNone/>
            </a:pPr>
            <a:r>
              <a:rPr lang="ru-RU" dirty="0" smtClean="0"/>
              <a:t>Главное окно – название приложения и кнопка «Играть», при нажатия которой можно перейти в меню для ввода игроков.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38" y="1822650"/>
            <a:ext cx="2147220" cy="37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0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Описание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16768"/>
            <a:ext cx="4393114" cy="397443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меню «Игроки» есть 2 текстовых поля, которое предназначено для ввода имён игроков и кнопка «Продолжить», при нажатия которой можно перейти в окно с полем 3 на 3.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25" y="1362878"/>
            <a:ext cx="2841943" cy="44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Описание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1886" y="1892552"/>
            <a:ext cx="5163135" cy="4219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окне с полем 3 на 3 при выполнении нескольких действий появляются 2 кнопки:</a:t>
            </a:r>
          </a:p>
          <a:p>
            <a:r>
              <a:rPr lang="ru-RU" dirty="0" smtClean="0"/>
              <a:t>«Начать заново» - кнопка для того, чтобы начать игру сначала;</a:t>
            </a:r>
          </a:p>
          <a:p>
            <a:r>
              <a:rPr lang="ru-RU" dirty="0" smtClean="0"/>
              <a:t>«Выйти» - кнопка для возвращения в главное окно.</a:t>
            </a:r>
          </a:p>
          <a:p>
            <a:pPr marL="0" indent="0">
              <a:buNone/>
            </a:pPr>
            <a:r>
              <a:rPr lang="ru-RU" dirty="0" smtClean="0"/>
              <a:t>Также текстовое поле для объявления результата игры.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29" y="1066532"/>
            <a:ext cx="2680018" cy="48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2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144</TotalTime>
  <Words>416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 2</vt:lpstr>
      <vt:lpstr>Контур</vt:lpstr>
      <vt:lpstr>Курсовой проект по дисциплине: МДК 01.01 Разработка программных модулей  на тему: Разработка мобильной игры под Android «Крестики-нолики»</vt:lpstr>
      <vt:lpstr>Цель и задачи работы</vt:lpstr>
      <vt:lpstr>Область применения</vt:lpstr>
      <vt:lpstr>Техническое задание</vt:lpstr>
      <vt:lpstr>Описание структуры приложения</vt:lpstr>
      <vt:lpstr>Обоснование средств разработки</vt:lpstr>
      <vt:lpstr>Описание интерфейса</vt:lpstr>
      <vt:lpstr>Описание интерфейса</vt:lpstr>
      <vt:lpstr>Описание интерфейса</vt:lpstr>
      <vt:lpstr>Установка приложения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На тему: Разработка мобильной игры под Android «Крестики-нолики»</dc:title>
  <dc:creator>malika.2877@gmail.com</dc:creator>
  <cp:lastModifiedBy>4012student</cp:lastModifiedBy>
  <cp:revision>15</cp:revision>
  <dcterms:created xsi:type="dcterms:W3CDTF">2022-04-29T01:57:50Z</dcterms:created>
  <dcterms:modified xsi:type="dcterms:W3CDTF">2022-04-29T09:59:51Z</dcterms:modified>
</cp:coreProperties>
</file>