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drawings/drawing1.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5" autoAdjust="0"/>
    <p:restoredTop sz="94660"/>
  </p:normalViewPr>
  <p:slideViewPr>
    <p:cSldViewPr>
      <p:cViewPr varScale="1">
        <p:scale>
          <a:sx n="74" d="100"/>
          <a:sy n="74" d="100"/>
        </p:scale>
        <p:origin x="-11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false"/>
  <c:lang val="zh-CN"/>
  <c:roundedCorners val="false"/>
  <mc:AlternateContent xmlns:mc="http://schemas.openxmlformats.org/markup-compatibility/2006">
    <mc:Choice xmlns:c14="http://schemas.microsoft.com/office/drawing/2007/8/2/chart" Requires="c14">
      <c14:style val="102"/>
    </mc:Choice>
    <mc:Fallback>
      <c:style val="2"/>
    </mc:Fallback>
  </mc:AlternateContent>
  <c:chart>
    <c:autoTitleDeleted val="true"/>
    <c:plotArea>
      <c:layout/>
      <c:barChart>
        <c:barDir val="col"/>
        <c:grouping val="stacked"/>
        <c:varyColors val="false"/>
        <c:ser>
          <c:idx val="2"/>
          <c:order val="0"/>
          <c:tx>
            <c:strRef>
              <c:f>Sheet1!$A$2</c:f>
              <c:strCache>
                <c:ptCount val="1"/>
                <c:pt idx="0">
                  <c:v>Graph information</c:v>
                </c:pt>
              </c:strCache>
            </c:strRef>
          </c:tx>
          <c:spPr>
            <a:solidFill>
              <a:schemeClr val="tx1">
                <a:lumMod val="50000"/>
                <a:lumOff val="50000"/>
              </a:schemeClr>
            </a:solidFill>
            <a:ln w="5879">
              <a:solidFill>
                <a:schemeClr val="tx1"/>
              </a:solidFill>
              <a:prstDash val="solid"/>
            </a:ln>
          </c:spPr>
          <c:invertIfNegative val="false"/>
          <c:dLbls>
            <c:numFmt formatCode="&quot;$&quot;#,##0.0" sourceLinked="false"/>
            <c:spPr>
              <a:noFill/>
              <a:ln>
                <a:noFill/>
              </a:ln>
              <a:effectLst/>
            </c:spPr>
            <c:txPr>
              <a:bodyPr rot="0" spcFirstLastPara="0" vertOverflow="ellipsis" vert="horz" wrap="square" lIns="38100" tIns="19050" rIns="38100" bIns="19050" anchor="ctr" anchorCtr="true"/>
              <a:lstStyle/>
              <a:p>
                <a:pPr>
                  <a:defRPr lang="en-US" sz="1100" b="0" i="0" u="none" strike="noStrike" kern="1200" baseline="0">
                    <a:solidFill>
                      <a:schemeClr val="bg1"/>
                    </a:solidFill>
                    <a:latin typeface="Arial"/>
                    <a:ea typeface="Tahoma"/>
                    <a:cs typeface="Arial"/>
                  </a:defRPr>
                </a:pPr>
              </a:p>
            </c:txPr>
            <c:dLblPos val="ctr"/>
            <c:showLegendKey val="false"/>
            <c:showVal val="true"/>
            <c:showCatName val="false"/>
            <c:showSerName val="false"/>
            <c:showPercent val="false"/>
            <c:showBubbleSize val="false"/>
            <c:showLeaderLines val="false"/>
            <c:extLst>
              <c:ext xmlns:c15="http://schemas.microsoft.com/office/drawing/2012/chart" uri="{CE6537A1-D6FC-4f65-9D91-7224C49458BB}">
                <c15:layout/>
                <c15:showLeaderLines val="false"/>
                <c15:leaderLines/>
              </c:ext>
            </c:extLst>
          </c:dLbls>
          <c:cat>
            <c:strRef>
              <c:f>Sheet1!$B$1:$L$1</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Sheet1!$B$2:$L$2</c:f>
              <c:numCache>
                <c:formatCode>General</c:formatCode>
                <c:ptCount val="11"/>
                <c:pt idx="7" c:formatCode="_(* #,##0.00_);_(* \(#,##0.00\);_(* &quot;-&quot;??_);_(@_)">
                  <c:v>0.507</c:v>
                </c:pt>
                <c:pt idx="8" c:formatCode="_(* #,##0.00_);_(* \(#,##0.00\);_(* &quot;-&quot;??_);_(@_)">
                  <c:v>0.455</c:v>
                </c:pt>
                <c:pt idx="9" c:formatCode="_(* #,##0.00_);_(* \(#,##0.00\);_(* &quot;-&quot;??_);_(@_)">
                  <c:v>1.525</c:v>
                </c:pt>
                <c:pt idx="10" c:formatCode="_(* #,##0.00_);_(* \(#,##0.00\);_(* &quot;-&quot;??_);_(@_)">
                  <c:v>2.22</c:v>
                </c:pt>
              </c:numCache>
            </c:numRef>
          </c:val>
        </c:ser>
        <c:ser>
          <c:idx val="0"/>
          <c:order val="1"/>
          <c:tx>
            <c:strRef>
              <c:f>Sheet1!$A$3</c:f>
              <c:strCache>
                <c:ptCount val="1"/>
                <c:pt idx="0">
                  <c:v>Graph information</c:v>
                </c:pt>
              </c:strCache>
            </c:strRef>
          </c:tx>
          <c:invertIfNegative val="false"/>
          <c:dLbls>
            <c:numFmt formatCode="&quot;$&quot;#,##0.0" sourceLinked="false"/>
            <c:spPr>
              <a:noFill/>
              <a:ln>
                <a:noFill/>
              </a:ln>
              <a:effectLst/>
            </c:spPr>
            <c:txPr>
              <a:bodyPr rot="0" spcFirstLastPara="0" vertOverflow="ellipsis" vert="horz" wrap="square" lIns="38100" tIns="19050" rIns="38100" bIns="19050" anchor="ctr" anchorCtr="true"/>
              <a:lstStyle/>
              <a:p>
                <a:pPr>
                  <a:defRPr lang="en-US" sz="1100" b="0" i="0" u="none" strike="noStrike" kern="1200" baseline="0">
                    <a:solidFill>
                      <a:schemeClr val="bg1"/>
                    </a:solidFill>
                    <a:latin typeface="Arial"/>
                    <a:ea typeface="Tahoma"/>
                    <a:cs typeface="Arial"/>
                  </a:defRPr>
                </a:pPr>
              </a:p>
            </c:txPr>
            <c:dLblPos val="ctr"/>
            <c:showLegendKey val="false"/>
            <c:showVal val="true"/>
            <c:showCatName val="false"/>
            <c:showSerName val="false"/>
            <c:showPercent val="false"/>
            <c:showBubbleSize val="false"/>
            <c:showLeaderLines val="false"/>
            <c:extLst>
              <c:ext xmlns:c15="http://schemas.microsoft.com/office/drawing/2012/chart" uri="{CE6537A1-D6FC-4f65-9D91-7224C49458BB}">
                <c15:layout/>
                <c15:showLeaderLines val="false"/>
                <c15:leaderLines/>
              </c:ext>
            </c:extLst>
          </c:dLbls>
          <c:cat>
            <c:strRef>
              <c:f>Sheet1!$B$1:$L$1</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Sheet1!$B$3:$L$3</c:f>
              <c:numCache>
                <c:formatCode>_(* #,##0.00_);_(* \(#,##0.00\);_(* "-"??_);_(@_)</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dLbls>
          <c:showLegendKey val="false"/>
          <c:showVal val="true"/>
          <c:showCatName val="false"/>
          <c:showSerName val="false"/>
          <c:showPercent val="false"/>
          <c:showBubbleSize val="false"/>
        </c:dLbls>
        <c:gapWidth val="75"/>
        <c:overlap val="100"/>
        <c:axId val="83139200"/>
        <c:axId val="83147008"/>
      </c:barChart>
      <c:catAx>
        <c:axId val="83139200"/>
        <c:scaling>
          <c:orientation val="minMax"/>
        </c:scaling>
        <c:delete val="false"/>
        <c:axPos val="b"/>
        <c:numFmt formatCode="General" sourceLinked="true"/>
        <c:majorTickMark val="none"/>
        <c:minorTickMark val="none"/>
        <c:tickLblPos val="low"/>
        <c:spPr>
          <a:ln w="17638" cap="flat" cmpd="sng" algn="ctr">
            <a:solidFill>
              <a:schemeClr val="tx1"/>
            </a:solidFill>
            <a:prstDash val="solid"/>
            <a:round/>
          </a:ln>
        </c:spPr>
        <c:txPr>
          <a:bodyPr rot="0" spcFirstLastPara="0" vertOverflow="ellipsis" vert="horz" wrap="square" anchor="ctr" anchorCtr="true"/>
          <a:lstStyle/>
          <a:p>
            <a:pPr>
              <a:defRPr lang="en-US" sz="1100" b="0" i="0" u="none" strike="noStrike" kern="1200" baseline="0">
                <a:solidFill>
                  <a:schemeClr val="tx1"/>
                </a:solidFill>
                <a:latin typeface="Arial"/>
                <a:ea typeface="Tahoma"/>
                <a:cs typeface="Arial"/>
              </a:defRPr>
            </a:pPr>
          </a:p>
        </c:txPr>
        <c:crossAx val="83147008"/>
        <c:crosses val="autoZero"/>
        <c:auto val="true"/>
        <c:lblAlgn val="ctr"/>
        <c:lblOffset val="0"/>
        <c:tickLblSkip val="1"/>
        <c:noMultiLvlLbl val="false"/>
      </c:catAx>
      <c:valAx>
        <c:axId val="83147008"/>
        <c:scaling>
          <c:orientation val="minMax"/>
        </c:scaling>
        <c:delete val="false"/>
        <c:axPos val="l"/>
        <c:majorGridlines>
          <c:spPr>
            <a:ln w="1470" cap="flat" cmpd="sng" algn="ctr">
              <a:solidFill>
                <a:schemeClr val="tx1"/>
              </a:solidFill>
              <a:prstDash val="solid"/>
              <a:round/>
            </a:ln>
          </c:spPr>
        </c:majorGridlines>
        <c:numFmt formatCode="&quot;$&quot;#,##0.0_);\(&quot;$&quot;#,##0.0\)" sourceLinked="false"/>
        <c:majorTickMark val="none"/>
        <c:minorTickMark val="none"/>
        <c:tickLblPos val="nextTo"/>
        <c:spPr>
          <a:ln w="25400" cap="flat" cmpd="sng" algn="ctr">
            <a:noFill/>
            <a:prstDash val="solid"/>
            <a:round/>
          </a:ln>
        </c:spPr>
        <c:txPr>
          <a:bodyPr rot="0" spcFirstLastPara="0" vertOverflow="ellipsis" vert="horz" wrap="square" anchor="ctr" anchorCtr="true"/>
          <a:lstStyle/>
          <a:p>
            <a:pPr>
              <a:defRPr lang="en-US" sz="1200" b="0" i="0" u="none" strike="noStrike" kern="1200" baseline="0">
                <a:solidFill>
                  <a:schemeClr val="tx1"/>
                </a:solidFill>
                <a:latin typeface="Arial"/>
                <a:ea typeface="Tahoma"/>
                <a:cs typeface="Arial"/>
              </a:defRPr>
            </a:pPr>
          </a:p>
        </c:txPr>
        <c:crossAx val="83139200"/>
        <c:crosses val="autoZero"/>
        <c:crossBetween val="between"/>
      </c:valAx>
      <c:spPr>
        <a:noFill/>
        <a:ln w="9525" cap="flat" cmpd="sng" algn="ctr">
          <a:solidFill>
            <a:srgbClr val="4F81BD"/>
          </a:solidFill>
          <a:prstDash val="solid"/>
        </a:ln>
        <a:effectLst/>
      </c:spPr>
    </c:plotArea>
    <c:legend>
      <c:legendPos val="b"/>
      <c:layout>
        <c:manualLayout>
          <c:xMode val="edge"/>
          <c:yMode val="edge"/>
          <c:x val="0.0630217918873495"/>
          <c:y val="0.86085602485455"/>
          <c:w val="0.590134238205982"/>
          <c:h val="0.107543304116398"/>
        </c:manualLayout>
      </c:layout>
      <c:overlay val="false"/>
      <c:txPr>
        <a:bodyPr rot="0" spcFirstLastPara="0" vertOverflow="ellipsis" vert="horz" wrap="square" anchor="ctr" anchorCtr="true"/>
        <a:lstStyle/>
        <a:p>
          <a:pPr algn="l">
            <a:defRPr lang="en-US" sz="1200" b="0" i="0" u="none" strike="noStrike" kern="1200" baseline="0">
              <a:solidFill>
                <a:schemeClr val="tx1"/>
              </a:solidFill>
              <a:latin typeface="Arial"/>
              <a:ea typeface="Tahoma"/>
              <a:cs typeface="Arial"/>
            </a:defRPr>
          </a:pPr>
        </a:p>
      </c:txPr>
    </c:legend>
    <c:plotVisOnly val="true"/>
    <c:dispBlanksAs val="gap"/>
    <c:showDLblsOverMax val="false"/>
  </c:chart>
  <c:spPr>
    <a:noFill/>
    <a:ln>
      <a:noFill/>
    </a:ln>
  </c:spPr>
  <c:txPr>
    <a:bodyPr/>
    <a:lstStyle/>
    <a:p>
      <a:pPr>
        <a:defRPr lang="en-US" sz="1400" b="0" i="0" u="none" strike="noStrike" baseline="0">
          <a:solidFill>
            <a:schemeClr val="tx1"/>
          </a:solidFill>
          <a:latin typeface="+mj-lt"/>
          <a:ea typeface="Tahoma"/>
          <a:cs typeface="Tahoma"/>
        </a:defRPr>
      </a:pPr>
    </a:p>
  </c:txPr>
  <c:externalData r:id="rId1">
    <c:autoUpdate val="false"/>
  </c:externalData>
  <c:userShapes r:id="rId2"/>
</c:chartSpace>
</file>

<file path=ppt/drawings/drawing1.xml><?xml version="1.0" encoding="utf-8"?>
<c:userShapes xmlns:c="http://schemas.openxmlformats.org/drawingml/2006/chart">
  <cdr:relSizeAnchor xmlns:cdr="http://schemas.openxmlformats.org/drawingml/2006/chartDrawing">
    <cdr:from>
      <cdr:x>0.38225</cdr:x>
      <cdr:y>0.7085</cdr:y>
    </cdr:from>
    <cdr:to>
      <cdr:x>0.4045</cdr:x>
      <cdr:y>0.777</cdr:y>
    </cdr:to>
    <cdr:sp>
      <cdr:nvSpPr>
        <cdr:cNvPr id="2" name="Rectangle 1"/>
        <cdr:cNvSpPr/>
      </cdr:nvSpPr>
      <cdr:spPr xmlns:a="http://schemas.openxmlformats.org/drawingml/2006/main">
        <a:xfrm xmlns:a="http://schemas.openxmlformats.org/drawingml/2006/main">
          <a:off x="3280479" y="4136808"/>
          <a:ext cx="190950" cy="399959"/>
        </a:xfrm>
        <a:prstGeom xmlns:a="http://schemas.openxmlformats.org/drawingml/2006/main" prst="rect">
          <a:avLst/>
        </a:prstGeom>
        <a:noFill/>
        <a:ln w="9525">
          <a:noFill/>
          <a:miter lim="800000"/>
        </a:ln>
        <a:effectLst/>
      </cdr:spPr>
      <cdr:txBody xmlns:a="http://schemas.openxmlformats.org/drawingml/2006/main">
        <a:bodyPr vert="horz" wrap="none" lIns="36576" tIns="27432" rIns="36576" bIns="27432" anchor="ctr" anchorCtr="false" upright="true">
          <a:spAutoFit/>
        </a:bodyPr>
        <a:lstStyle/>
        <a:p>
          <a:pPr algn="ctr" rtl="0">
            <a:defRPr sz="1000"/>
          </a:pPr>
          <a:r>
            <a:rPr lang="en-US" sz="1575" b="1" i="0" strike="noStrike" dirty="0">
              <a:solidFill>
                <a:srgbClr val="000000"/>
              </a:solidFill>
              <a:latin typeface="Tahoma"/>
              <a:cs typeface="Tahoma"/>
            </a:rPr>
            <a:t> </a:t>
          </a:r>
          <a:endParaRPr lang="en-US" sz="1575" b="1" i="0" strike="noStrike" dirty="0">
            <a:solidFill>
              <a:srgbClr val="000000"/>
            </a:solidFill>
            <a:latin typeface="Tahoma"/>
            <a:cs typeface="Tahoma"/>
          </a:endParaRPr>
        </a:p>
        <a:p>
          <a:pPr algn="ctr" rtl="0">
            <a:defRPr sz="1000"/>
          </a:pPr>
          <a:endParaRPr lang="en-US" sz="1575" b="1" i="0" strike="noStrike" dirty="0">
            <a:solidFill>
              <a:srgbClr val="000000"/>
            </a:solidFill>
            <a:latin typeface="Tahoma"/>
            <a:cs typeface="Tahoma"/>
          </a:endParaRPr>
        </a:p>
      </cdr:txBody>
    </cdr:sp>
  </cdr:relSizeAnchor>
  <cdr:relSizeAnchor xmlns:cdr="http://schemas.openxmlformats.org/drawingml/2006/chartDrawing">
    <cdr:from>
      <cdr:x>0.38225</cdr:x>
      <cdr:y>0.7085</cdr:y>
    </cdr:from>
    <cdr:to>
      <cdr:x>0.389</cdr:x>
      <cdr:y>0.7755</cdr:y>
    </cdr:to>
    <cdr:sp>
      <cdr:nvSpPr>
        <cdr:cNvPr id="3" name="Rectangle 2"/>
        <cdr:cNvSpPr/>
      </cdr:nvSpPr>
      <cdr:spPr xmlns:a="http://schemas.openxmlformats.org/drawingml/2006/main">
        <a:xfrm xmlns:a="http://schemas.openxmlformats.org/drawingml/2006/main">
          <a:off x="3280479" y="4136808"/>
          <a:ext cx="57929" cy="391201"/>
        </a:xfrm>
        <a:prstGeom xmlns:a="http://schemas.openxmlformats.org/drawingml/2006/main" prst="rect">
          <a:avLst/>
        </a:prstGeom>
        <a:noFill/>
        <a:ln w="9525">
          <a:noFill/>
          <a:miter lim="800000"/>
        </a:ln>
        <a:effectLst/>
      </cdr:spPr>
    </cdr:sp>
  </cdr:relSizeAnchor>
  <cdr:relSizeAnchor xmlns:cdr="http://schemas.openxmlformats.org/drawingml/2006/chartDrawing">
    <cdr:from>
      <cdr:x>0.73847</cdr:x>
      <cdr:y>0.09717</cdr:y>
    </cdr:from>
    <cdr:to>
      <cdr:x>0.81223</cdr:x>
      <cdr:y>0.15929</cdr:y>
    </cdr:to>
    <cdr:sp>
      <cdr:nvSpPr>
        <cdr:cNvPr id="4" name="Rectangle 3"/>
        <cdr:cNvSpPr/>
      </cdr:nvSpPr>
      <cdr:spPr xmlns:a="http://schemas.openxmlformats.org/drawingml/2006/main">
        <a:xfrm xmlns:a="http://schemas.openxmlformats.org/drawingml/2006/main">
          <a:off x="5253982" y="390501"/>
          <a:ext cx="524778" cy="249654"/>
        </a:xfrm>
        <a:prstGeom xmlns:a="http://schemas.openxmlformats.org/drawingml/2006/main" prst="rect">
          <a:avLst/>
        </a:prstGeom>
      </cdr:spPr>
      <cdr:txBody xmlns:a="http://schemas.openxmlformats.org/drawingml/2006/main">
        <a:bodyPr vertOverflow="clip" vert="horz" wrap="square" lIns="45720" tIns="45720" rIns="45720" bIns="45720" rtlCol="0" anchor="t" anchorCtr="false">
          <a:normAutofit/>
        </a:bodyPr>
        <a:lstStyle/>
        <a:p>
          <a:r>
            <a:rPr lang="en-US" sz="1100" b="1" dirty="0" smtClean="0">
              <a:latin typeface="Arial"/>
            </a:rPr>
            <a:t>$6.3</a:t>
          </a:r>
          <a:endParaRPr lang="en-US" sz="1100" b="1" dirty="0">
            <a:latin typeface="Arial"/>
          </a:endParaRPr>
        </a:p>
      </cdr:txBody>
    </cdr:sp>
  </cdr:relSizeAnchor>
  <cdr:relSizeAnchor xmlns:cdr="http://schemas.openxmlformats.org/drawingml/2006/chartDrawing">
    <cdr:from>
      <cdr:x>0.82134</cdr:x>
      <cdr:y>0.02937</cdr:y>
    </cdr:from>
    <cdr:to>
      <cdr:x>0.89899</cdr:x>
      <cdr:y>0.09148</cdr:y>
    </cdr:to>
    <cdr:sp>
      <cdr:nvSpPr>
        <cdr:cNvPr id="5" name="Rectangle 4"/>
        <cdr:cNvSpPr/>
      </cdr:nvSpPr>
      <cdr:spPr xmlns:a="http://schemas.openxmlformats.org/drawingml/2006/main">
        <a:xfrm xmlns:a="http://schemas.openxmlformats.org/drawingml/2006/main">
          <a:off x="5843559" y="118038"/>
          <a:ext cx="552453" cy="249614"/>
        </a:xfrm>
        <a:prstGeom xmlns:a="http://schemas.openxmlformats.org/drawingml/2006/main" prst="rect">
          <a:avLst/>
        </a:prstGeom>
      </cdr:spPr>
      <cdr:txBody xmlns:a="http://schemas.openxmlformats.org/drawingml/2006/main">
        <a:bodyPr vert="horz" wrap="square" lIns="45720" tIns="45720" rIns="45720" bIns="45720" rtlCol="0" anchor="t" anchorCtr="false">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smtClean="0">
              <a:latin typeface="Arial"/>
            </a:rPr>
            <a:t>$7.4</a:t>
          </a:r>
          <a:endParaRPr lang="en-US" sz="1100" b="1" dirty="0">
            <a:latin typeface="Arial"/>
          </a:endParaRPr>
        </a:p>
      </cdr:txBody>
    </cdr:sp>
  </cdr:relSizeAnchor>
  <cdr:relSizeAnchor xmlns:cdr="http://schemas.openxmlformats.org/drawingml/2006/chartDrawing">
    <cdr:from>
      <cdr:x>0.65878</cdr:x>
      <cdr:y>0.04659</cdr:y>
    </cdr:from>
    <cdr:to>
      <cdr:x>0.73103</cdr:x>
      <cdr:y>0.1087</cdr:y>
    </cdr:to>
    <cdr:sp>
      <cdr:nvSpPr>
        <cdr:cNvPr id="6" name="Rectangle 5"/>
        <cdr:cNvSpPr/>
      </cdr:nvSpPr>
      <cdr:spPr xmlns:a="http://schemas.openxmlformats.org/drawingml/2006/main">
        <a:xfrm xmlns:a="http://schemas.openxmlformats.org/drawingml/2006/main">
          <a:off x="4686978" y="187241"/>
          <a:ext cx="514034" cy="249614"/>
        </a:xfrm>
        <a:prstGeom xmlns:a="http://schemas.openxmlformats.org/drawingml/2006/main" prst="rect">
          <a:avLst/>
        </a:prstGeom>
      </cdr:spPr>
      <cdr:txBody xmlns:a="http://schemas.openxmlformats.org/drawingml/2006/main">
        <a:bodyPr vert="horz" wrap="square" lIns="45720" tIns="45720" rIns="45720" bIns="45720" rtlCol="0" anchor="t" anchorCtr="false">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smtClean="0">
              <a:latin typeface="Arial"/>
            </a:rPr>
            <a:t>$7.0</a:t>
          </a:r>
          <a:endParaRPr lang="en-US" sz="1100" b="1" dirty="0">
            <a:latin typeface="Arial"/>
          </a:endParaRPr>
        </a:p>
      </cdr:txBody>
    </cdr:sp>
  </cdr:relSizeAnchor>
  <cdr:relSizeAnchor xmlns:cdr="http://schemas.openxmlformats.org/drawingml/2006/chartDrawing">
    <cdr:from>
      <cdr:x>0.90443</cdr:x>
      <cdr:y>0.12592</cdr:y>
    </cdr:from>
    <cdr:to>
      <cdr:x>0.9828</cdr:x>
      <cdr:y>0.18804</cdr:y>
    </cdr:to>
    <cdr:sp>
      <cdr:nvSpPr>
        <cdr:cNvPr id="7" name="Rectangle 6"/>
        <cdr:cNvSpPr/>
      </cdr:nvSpPr>
      <cdr:spPr xmlns:a="http://schemas.openxmlformats.org/drawingml/2006/main">
        <a:xfrm xmlns:a="http://schemas.openxmlformats.org/drawingml/2006/main">
          <a:off x="6434721" y="506058"/>
          <a:ext cx="557576" cy="249654"/>
        </a:xfrm>
        <a:prstGeom xmlns:a="http://schemas.openxmlformats.org/drawingml/2006/main" prst="rect">
          <a:avLst/>
        </a:prstGeom>
      </cdr:spPr>
      <cdr:txBody xmlns:a="http://schemas.openxmlformats.org/drawingml/2006/main">
        <a:bodyPr vert="horz" wrap="square" lIns="45720" tIns="45720" rIns="45720" bIns="45720" rtlCol="0" anchor="t" anchorCtr="false">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dirty="0" smtClean="0">
              <a:latin typeface="Arial"/>
            </a:rPr>
            <a:t>$5.7</a:t>
          </a:r>
          <a:endParaRPr lang="en-US" sz="1100" b="1" dirty="0">
            <a:latin typeface="Aria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8A18B-8F7A-4331-888D-6F69B2F60007}" type="datetimeFigureOut">
              <a:rPr lang="en-US" smtClean="0"/>
            </a:fld>
            <a:endParaRPr lang="en-US"/>
          </a:p>
        </p:txBody>
      </p:sp>
      <p:sp>
        <p:nvSpPr>
          <p:cNvPr id="4" name="Slide Image Placeholder 3"/>
          <p:cNvSpPr>
            <a:spLocks noGrp="true" noRot="true" noChangeAspect="true"/>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83CA94-6857-444A-AC29-E4AA28F7D5C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rmAutofit/>
          </a:bodyPr>
          <a:lstStyle/>
          <a:p>
            <a:r>
              <a:rPr lang="en-US" dirty="0" smtClean="0"/>
              <a:t>Cover slide option #1</a:t>
            </a:r>
            <a:endParaRPr lang="en-US" dirty="0"/>
          </a:p>
        </p:txBody>
      </p:sp>
      <p:sp>
        <p:nvSpPr>
          <p:cNvPr id="4" name="Slide Number Placeholder 3"/>
          <p:cNvSpPr>
            <a:spLocks noGrp="true"/>
          </p:cNvSpPr>
          <p:nvPr>
            <p:ph type="sldNum" sz="quarter" idx="10"/>
          </p:nvPr>
        </p:nvSpPr>
        <p:spPr/>
        <p:txBody>
          <a:bodyPr/>
          <a:lstStyle/>
          <a:p>
            <a:fld id="{8F722545-BDDE-A043-AC99-56ACEF668114}"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rmAutofit/>
          </a:bodyPr>
          <a:lstStyle/>
          <a:p>
            <a:r>
              <a:rPr lang="en-US" dirty="0" smtClean="0"/>
              <a:t>Cover slide option #3</a:t>
            </a:r>
            <a:endParaRPr lang="en-US" dirty="0"/>
          </a:p>
        </p:txBody>
      </p:sp>
      <p:sp>
        <p:nvSpPr>
          <p:cNvPr id="4" name="Slide Number Placeholder 3"/>
          <p:cNvSpPr>
            <a:spLocks noGrp="true"/>
          </p:cNvSpPr>
          <p:nvPr>
            <p:ph type="sldNum" sz="quarter" idx="10"/>
          </p:nvPr>
        </p:nvSpPr>
        <p:spPr/>
        <p:txBody>
          <a:bodyPr/>
          <a:lstStyle/>
          <a:p>
            <a:fld id="{8F722545-BDDE-A043-AC99-56ACEF668114}" type="slidenum">
              <a:rPr lang="en-US" smtClean="0">
                <a:solidFill>
                  <a:prstClr val="black"/>
                </a:solidFill>
              </a:rPr>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p:sp>
      <p:sp>
        <p:nvSpPr>
          <p:cNvPr id="3" name="Notes Placeholder 2"/>
          <p:cNvSpPr>
            <a:spLocks noGrp="true"/>
          </p:cNvSpPr>
          <p:nvPr>
            <p:ph type="body" idx="1"/>
          </p:nvPr>
        </p:nvSpPr>
        <p:spPr/>
        <p:txBody>
          <a:bodyPr>
            <a:normAutofit/>
          </a:bodyPr>
          <a:lstStyle/>
          <a:p>
            <a:r>
              <a:rPr lang="en-US" dirty="0" smtClean="0"/>
              <a:t>Blank slide</a:t>
            </a:r>
            <a:endParaRPr lang="en-US" dirty="0"/>
          </a:p>
        </p:txBody>
      </p:sp>
      <p:sp>
        <p:nvSpPr>
          <p:cNvPr id="4" name="Slide Number Placeholder 3"/>
          <p:cNvSpPr>
            <a:spLocks noGrp="true"/>
          </p:cNvSpPr>
          <p:nvPr>
            <p:ph type="sldNum" sz="quarter" idx="10"/>
          </p:nvPr>
        </p:nvSpPr>
        <p:spPr/>
        <p:txBody>
          <a:bodyPr/>
          <a:lstStyle/>
          <a:p>
            <a:fld id="{8F722545-BDDE-A043-AC99-56ACEF66811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C00000"/>
        </a:solidFill>
        <a:effectLst/>
      </p:bgPr>
    </p:bg>
    <p:spTree>
      <p:nvGrpSpPr>
        <p:cNvPr id="1" name=""/>
        <p:cNvGrpSpPr/>
        <p:nvPr/>
      </p:nvGrpSpPr>
      <p:grpSpPr>
        <a:xfrm>
          <a:off x="0" y="0"/>
          <a:ext cx="0" cy="0"/>
          <a:chOff x="0" y="0"/>
          <a:chExt cx="0" cy="0"/>
        </a:xfrm>
      </p:grpSpPr>
      <p:sp>
        <p:nvSpPr>
          <p:cNvPr id="2" name="Title 1"/>
          <p:cNvSpPr>
            <a:spLocks noGrp="true"/>
          </p:cNvSpPr>
          <p:nvPr>
            <p:ph type="ctrTitle" hasCustomPrompt="true"/>
          </p:nvPr>
        </p:nvSpPr>
        <p:spPr>
          <a:xfrm>
            <a:off x="685800" y="2895600"/>
            <a:ext cx="7772400" cy="1066800"/>
          </a:xfrm>
        </p:spPr>
        <p:txBody>
          <a:bodyPr>
            <a:normAutofit/>
          </a:bodyPr>
          <a:lstStyle>
            <a:lvl1pPr algn="l">
              <a:defRPr sz="2800" b="1" baseline="0">
                <a:solidFill>
                  <a:schemeClr val="bg1"/>
                </a:solidFill>
                <a:latin typeface="Arial" panose="02080604020202020204" pitchFamily="34" charset="0"/>
                <a:cs typeface="Arial" panose="02080604020202020204" pitchFamily="34" charset="0"/>
              </a:defRPr>
            </a:lvl1pPr>
          </a:lstStyle>
          <a:p>
            <a:r>
              <a:rPr lang="en-US" dirty="0" smtClean="0"/>
              <a:t>Presentation Title</a:t>
            </a:r>
            <a:endParaRPr lang="en-US" dirty="0"/>
          </a:p>
        </p:txBody>
      </p:sp>
      <p:sp>
        <p:nvSpPr>
          <p:cNvPr id="3" name="Subtitle 2"/>
          <p:cNvSpPr>
            <a:spLocks noGrp="true"/>
          </p:cNvSpPr>
          <p:nvPr>
            <p:ph type="subTitle" idx="1" hasCustomPrompt="true"/>
          </p:nvPr>
        </p:nvSpPr>
        <p:spPr>
          <a:xfrm>
            <a:off x="685800" y="4648200"/>
            <a:ext cx="6400800" cy="1905000"/>
          </a:xfrm>
        </p:spPr>
        <p:txBody>
          <a:bodyPr>
            <a:normAutofit/>
          </a:bodyPr>
          <a:lstStyle>
            <a:lvl1pPr marL="0" indent="0" algn="l">
              <a:buNone/>
              <a:defRPr sz="1800" b="0" baseline="0">
                <a:solidFill>
                  <a:schemeClr val="bg1"/>
                </a:solidFill>
                <a:latin typeface="Arial" panose="02080604020202020204" pitchFamily="34" charset="0"/>
                <a:cs typeface="Arial" panose="0208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Author</a:t>
            </a:r>
            <a:br>
              <a:rPr lang="en-US" dirty="0" smtClean="0"/>
            </a:br>
            <a:r>
              <a:rPr lang="en-US" dirty="0" smtClean="0"/>
              <a:t>Department</a:t>
            </a:r>
            <a:br>
              <a:rPr lang="en-US" dirty="0" smtClean="0"/>
            </a:br>
            <a:r>
              <a:rPr lang="en-US" dirty="0" smtClean="0"/>
              <a:t>Date</a:t>
            </a:r>
            <a:br>
              <a:rPr lang="en-US" dirty="0" smtClean="0"/>
            </a:br>
            <a:r>
              <a:rPr lang="en-US" dirty="0" smtClean="0"/>
              <a:t>Location</a:t>
            </a:r>
            <a:endParaRPr lang="en-US" dirty="0" smtClean="0"/>
          </a:p>
          <a:p>
            <a:r>
              <a:rPr lang="en-US" dirty="0" smtClean="0"/>
              <a:t>Other Information</a:t>
            </a:r>
            <a:endParaRPr lang="en-US" dirty="0" smtClean="0"/>
          </a:p>
        </p:txBody>
      </p:sp>
      <p:pic>
        <p:nvPicPr>
          <p:cNvPr id="7" name="Picture 2"/>
          <p:cNvPicPr>
            <a:picLocks noChangeAspect="true" noChangeArrowheads="true"/>
          </p:cNvPicPr>
          <p:nvPr userDrawn="true"/>
        </p:nvPicPr>
        <p:blipFill>
          <a:blip r:embed="rId2" cstate="print"/>
          <a:srcRect/>
          <a:stretch>
            <a:fillRect/>
          </a:stretch>
        </p:blipFill>
        <p:spPr bwMode="auto">
          <a:xfrm>
            <a:off x="722312" y="802105"/>
            <a:ext cx="4650102" cy="916132"/>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true"/>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true"/>
          </p:cNvSpPr>
          <p:nvPr>
            <p:ph type="dt" sz="half" idx="10"/>
          </p:nvPr>
        </p:nvSpPr>
        <p:spPr>
          <a:xfrm>
            <a:off x="457200" y="6356350"/>
            <a:ext cx="2133600" cy="365125"/>
          </a:xfrm>
          <a:prstGeom prst="rect">
            <a:avLst/>
          </a:prstGeom>
        </p:spPr>
        <p:txBody>
          <a:bodyPr/>
          <a:lstStyle/>
          <a:p>
            <a:fld id="{98BED192-F3DA-6748-864A-2BAE7D796B8C}" type="datetimeFigureOut">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true"/>
          </p:cNvSpPr>
          <p:nvPr>
            <p:ph type="ftr" sz="quarter" idx="11"/>
          </p:nvPr>
        </p:nvSpPr>
        <p:spPr>
          <a:xfrm>
            <a:off x="3124200" y="6356350"/>
            <a:ext cx="28956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true"/>
          </p:cNvSpPr>
          <p:nvPr>
            <p:ph type="sldNum" sz="quarter" idx="12"/>
          </p:nvPr>
        </p:nvSpPr>
        <p:spPr>
          <a:xfrm>
            <a:off x="6553200" y="6356350"/>
            <a:ext cx="2133600" cy="365125"/>
          </a:xfrm>
          <a:prstGeom prst="rect">
            <a:avLst/>
          </a:prstGeom>
        </p:spPr>
        <p:txBody>
          <a:bodyPr/>
          <a:lstStyle/>
          <a:p>
            <a:fld id="{841B5272-1085-A24C-9AEA-2BE3FAFBE5F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33400" y="990600"/>
            <a:ext cx="8153400" cy="533400"/>
          </a:xfrm>
        </p:spPr>
        <p:txBody>
          <a:bodyPr/>
          <a:lstStyle>
            <a:lvl1pPr>
              <a:defRPr sz="2800"/>
            </a:lvl1pPr>
          </a:lstStyle>
          <a:p>
            <a:r>
              <a:rPr lang="en-US" dirty="0" smtClean="0"/>
              <a:t>Slide Title</a:t>
            </a:r>
            <a:br>
              <a:rPr lang="en-US" dirty="0" smtClean="0"/>
            </a:br>
            <a:endParaRPr lang="en-US" dirty="0"/>
          </a:p>
        </p:txBody>
      </p:sp>
      <p:pic>
        <p:nvPicPr>
          <p:cNvPr id="4" name="Picture 3" descr="Dickinson_hoefler_186.eps"/>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
        <p:nvSpPr>
          <p:cNvPr id="6" name="Content Placeholder 5"/>
          <p:cNvSpPr>
            <a:spLocks noGrp="true"/>
          </p:cNvSpPr>
          <p:nvPr>
            <p:ph sz="quarter" idx="10"/>
          </p:nvPr>
        </p:nvSpPr>
        <p:spPr>
          <a:xfrm>
            <a:off x="533400" y="1676400"/>
            <a:ext cx="8153400" cy="4419600"/>
          </a:xfrm>
        </p:spPr>
        <p:txBody>
          <a:bodyPr>
            <a:normAutofit/>
          </a:bodyPr>
          <a:lstStyle>
            <a:lvl1pPr marL="0" indent="0">
              <a:defRPr sz="2000"/>
            </a:lvl1pPr>
            <a:lvl2pPr>
              <a:buFont typeface="Arial" panose="02080604020202020204" pitchFamily="34" charset="0"/>
              <a:buChar char="•"/>
              <a:defRPr sz="2000"/>
            </a:lvl2pPr>
            <a:lvl3pPr>
              <a:buFont typeface="Arial" panose="02080604020202020204" pitchFamily="34" charset="0"/>
              <a:buChar char="•"/>
              <a:defRPr sz="2000"/>
            </a:lvl3pPr>
            <a:lvl4pPr>
              <a:buFont typeface="Arial" panose="02080604020202020204" pitchFamily="34" charset="0"/>
              <a:buChar char="•"/>
              <a:defRPr sz="2000"/>
            </a:lvl4pPr>
            <a:lvl5pPr>
              <a:buFont typeface="Arial" panose="02080604020202020204" pitchFamily="34" charset="0"/>
              <a:buChar char="•"/>
              <a:defRPr sz="20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Lis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33400" y="990600"/>
            <a:ext cx="8153400" cy="533400"/>
          </a:xfrm>
        </p:spPr>
        <p:txBody>
          <a:bodyPr/>
          <a:lstStyle>
            <a:lvl1pPr>
              <a:defRPr sz="2800"/>
            </a:lvl1pPr>
          </a:lstStyle>
          <a:p>
            <a:r>
              <a:rPr lang="en-US" dirty="0" smtClean="0"/>
              <a:t>List Title</a:t>
            </a:r>
            <a:br>
              <a:rPr lang="en-US" dirty="0" smtClean="0"/>
            </a:br>
            <a:endParaRPr lang="en-US" dirty="0"/>
          </a:p>
        </p:txBody>
      </p:sp>
      <p:pic>
        <p:nvPicPr>
          <p:cNvPr id="4" name="Picture 3" descr="Dickinson_hoefler_186.eps"/>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
        <p:nvSpPr>
          <p:cNvPr id="6" name="Text Placeholder 5"/>
          <p:cNvSpPr>
            <a:spLocks noGrp="true"/>
          </p:cNvSpPr>
          <p:nvPr>
            <p:ph type="body" sz="quarter" idx="10" hasCustomPrompt="true"/>
          </p:nvPr>
        </p:nvSpPr>
        <p:spPr>
          <a:xfrm>
            <a:off x="533400" y="1676400"/>
            <a:ext cx="8153400" cy="4572000"/>
          </a:xfrm>
        </p:spPr>
        <p:txBody>
          <a:bodyPr>
            <a:normAutofit/>
          </a:bodyPr>
          <a:lstStyle>
            <a:lvl1pPr marL="0" indent="0">
              <a:buFont typeface="Arial" panose="02080604020202020204" pitchFamily="34" charset="0"/>
              <a:buChar char="•"/>
              <a:defRPr sz="2000"/>
            </a:lvl1pPr>
            <a:lvl2pPr>
              <a:defRPr sz="2000"/>
            </a:lvl2pPr>
            <a:lvl3pPr>
              <a:defRPr sz="2000"/>
            </a:lvl3pPr>
            <a:lvl4pPr>
              <a:defRPr sz="2000"/>
            </a:lvl4pPr>
            <a:lvl5pPr>
              <a:defRPr sz="2000"/>
            </a:lvl5pPr>
          </a:lstStyle>
          <a:p>
            <a:pPr lvl="0"/>
            <a:r>
              <a:rPr lang="en-US" dirty="0" smtClean="0"/>
              <a:t>Insert Text</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457200" y="2514600"/>
            <a:ext cx="7772400" cy="1362075"/>
          </a:xfrm>
        </p:spPr>
        <p:txBody>
          <a:bodyPr anchor="t"/>
          <a:lstStyle>
            <a:lvl1pPr algn="l">
              <a:defRPr sz="4000" b="1" cap="none" baseline="0"/>
            </a:lvl1pPr>
          </a:lstStyle>
          <a:p>
            <a:r>
              <a:rPr lang="en-US" sz="3600" b="1" dirty="0" smtClean="0">
                <a:solidFill>
                  <a:srgbClr val="7F7F7F"/>
                </a:solidFill>
                <a:latin typeface="Arial"/>
                <a:cs typeface="Arial"/>
              </a:rPr>
              <a:t>Section Title</a:t>
            </a:r>
            <a:endParaRPr lang="en-US" sz="3600" b="1" dirty="0">
              <a:solidFill>
                <a:srgbClr val="7F7F7F"/>
              </a:solidFill>
              <a:latin typeface="Arial"/>
              <a:cs typeface="Arial"/>
            </a:endParaRPr>
          </a:p>
        </p:txBody>
      </p:sp>
      <p:pic>
        <p:nvPicPr>
          <p:cNvPr id="3" name="Picture 2" descr="Dickinson_hoefler_186.eps"/>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Title and Content (Graph) With Notes">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33400" y="990600"/>
            <a:ext cx="3008313" cy="552450"/>
          </a:xfrm>
        </p:spPr>
        <p:txBody>
          <a:bodyPr anchor="t">
            <a:normAutofit/>
          </a:bodyPr>
          <a:lstStyle>
            <a:lvl1pPr algn="l">
              <a:defRPr sz="2800" b="1"/>
            </a:lvl1pPr>
          </a:lstStyle>
          <a:p>
            <a:r>
              <a:rPr lang="en-US" dirty="0" smtClean="0"/>
              <a:t>Slide Title</a:t>
            </a:r>
            <a:endParaRPr lang="en-US" dirty="0"/>
          </a:p>
        </p:txBody>
      </p:sp>
      <p:sp>
        <p:nvSpPr>
          <p:cNvPr id="3" name="Content Placeholder 2"/>
          <p:cNvSpPr>
            <a:spLocks noGrp="true"/>
          </p:cNvSpPr>
          <p:nvPr>
            <p:ph idx="1" hasCustomPrompt="true"/>
          </p:nvPr>
        </p:nvSpPr>
        <p:spPr>
          <a:xfrm>
            <a:off x="533400" y="1676400"/>
            <a:ext cx="8229600" cy="4267200"/>
          </a:xfrm>
        </p:spPr>
        <p:txBody>
          <a:bodyPr>
            <a:normAutofit/>
          </a:bodyPr>
          <a:lstStyle>
            <a:lvl1pPr marL="0" indent="0">
              <a:defRPr sz="2000"/>
            </a:lvl1pPr>
            <a:lvl2pPr>
              <a:buFont typeface="Arial" panose="02080604020202020204" pitchFamily="34" charset="0"/>
              <a:buChar char="•"/>
              <a:defRPr sz="2000"/>
            </a:lvl2pPr>
            <a:lvl3pPr>
              <a:buFont typeface="Arial" panose="02080604020202020204" pitchFamily="34" charset="0"/>
              <a:buChar char="•"/>
              <a:defRPr sz="2000"/>
            </a:lvl3pPr>
            <a:lvl4pPr>
              <a:buFont typeface="Arial" panose="02080604020202020204" pitchFamily="34" charset="0"/>
              <a:buChar char="•"/>
              <a:defRPr sz="2000"/>
            </a:lvl4pPr>
            <a:lvl5pPr>
              <a:buFont typeface="Arial" panose="02080604020202020204" pitchFamily="34" charset="0"/>
              <a:buChar char="•"/>
              <a:defRPr sz="2000" baseline="0"/>
            </a:lvl5pPr>
            <a:lvl6pPr>
              <a:defRPr sz="2000"/>
            </a:lvl6pPr>
            <a:lvl7pPr>
              <a:defRPr sz="2000"/>
            </a:lvl7pPr>
            <a:lvl8pPr>
              <a:defRPr sz="2000"/>
            </a:lvl8pPr>
            <a:lvl9pPr>
              <a:defRPr sz="2000"/>
            </a:lvl9pPr>
          </a:lstStyle>
          <a:p>
            <a:pPr lvl="0"/>
            <a:r>
              <a:rPr lang="en-US" dirty="0" smtClean="0"/>
              <a:t>Insert text here</a:t>
            </a:r>
            <a:endParaRPr lang="en-US" dirty="0" smtClean="0"/>
          </a:p>
          <a:p>
            <a:pPr lvl="1"/>
            <a:r>
              <a:rPr lang="en-US" dirty="0" smtClean="0"/>
              <a:t>List first level</a:t>
            </a:r>
            <a:endParaRPr lang="en-US" dirty="0" smtClean="0"/>
          </a:p>
          <a:p>
            <a:pPr lvl="2"/>
            <a:r>
              <a:rPr lang="en-US" dirty="0" smtClean="0"/>
              <a:t>List second level</a:t>
            </a:r>
            <a:endParaRPr lang="en-US" dirty="0" smtClean="0"/>
          </a:p>
          <a:p>
            <a:pPr lvl="3"/>
            <a:r>
              <a:rPr lang="en-US" dirty="0" smtClean="0"/>
              <a:t>List third level</a:t>
            </a:r>
            <a:endParaRPr lang="en-US" dirty="0" smtClean="0"/>
          </a:p>
          <a:p>
            <a:pPr lvl="4"/>
            <a:r>
              <a:rPr lang="en-US" dirty="0" smtClean="0"/>
              <a:t>List fourth level</a:t>
            </a:r>
            <a:endParaRPr lang="en-US" dirty="0"/>
          </a:p>
        </p:txBody>
      </p:sp>
      <p:sp>
        <p:nvSpPr>
          <p:cNvPr id="4" name="Text Placeholder 3"/>
          <p:cNvSpPr>
            <a:spLocks noGrp="true"/>
          </p:cNvSpPr>
          <p:nvPr>
            <p:ph type="body" sz="half" idx="2" hasCustomPrompt="true"/>
          </p:nvPr>
        </p:nvSpPr>
        <p:spPr>
          <a:xfrm>
            <a:off x="533400" y="6019800"/>
            <a:ext cx="8229600" cy="6857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Insert text here</a:t>
            </a:r>
            <a:endParaRPr lang="en-US" dirty="0" smtClean="0"/>
          </a:p>
        </p:txBody>
      </p:sp>
      <p:pic>
        <p:nvPicPr>
          <p:cNvPr id="5" name="Picture 4" descr="Dickinson_hoefler_186.eps"/>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with Notes at Bottom">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533400" y="990600"/>
            <a:ext cx="8077200" cy="552450"/>
          </a:xfrm>
        </p:spPr>
        <p:txBody>
          <a:bodyPr anchor="t">
            <a:normAutofit/>
          </a:bodyPr>
          <a:lstStyle>
            <a:lvl1pPr algn="l">
              <a:defRPr sz="2800" b="1"/>
            </a:lvl1pPr>
          </a:lstStyle>
          <a:p>
            <a:r>
              <a:rPr lang="en-US" dirty="0" smtClean="0"/>
              <a:t>Slide Title</a:t>
            </a:r>
            <a:endParaRPr lang="en-US" dirty="0"/>
          </a:p>
        </p:txBody>
      </p:sp>
      <p:sp>
        <p:nvSpPr>
          <p:cNvPr id="4" name="Text Placeholder 3"/>
          <p:cNvSpPr>
            <a:spLocks noGrp="true"/>
          </p:cNvSpPr>
          <p:nvPr>
            <p:ph type="body" sz="half" idx="2" hasCustomPrompt="true"/>
          </p:nvPr>
        </p:nvSpPr>
        <p:spPr>
          <a:xfrm>
            <a:off x="533400" y="6019800"/>
            <a:ext cx="8229600" cy="6857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Insert text here</a:t>
            </a:r>
            <a:endParaRPr lang="en-US" dirty="0" smtClean="0"/>
          </a:p>
        </p:txBody>
      </p:sp>
      <p:pic>
        <p:nvPicPr>
          <p:cNvPr id="5" name="Picture 4" descr="Dickinson_hoefler_186.eps"/>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
        <p:nvSpPr>
          <p:cNvPr id="7" name="Text Placeholder 6"/>
          <p:cNvSpPr>
            <a:spLocks noGrp="true"/>
          </p:cNvSpPr>
          <p:nvPr>
            <p:ph type="body" sz="quarter" idx="10" hasCustomPrompt="true"/>
          </p:nvPr>
        </p:nvSpPr>
        <p:spPr>
          <a:xfrm>
            <a:off x="533400" y="1676400"/>
            <a:ext cx="8077200" cy="4114800"/>
          </a:xfrm>
        </p:spPr>
        <p:txBody>
          <a:bodyPr>
            <a:normAutofit/>
          </a:bodyPr>
          <a:lstStyle>
            <a:lvl1pPr marL="0" indent="0">
              <a:defRPr sz="2000"/>
            </a:lvl1pPr>
            <a:lvl2pPr>
              <a:buFont typeface="Arial" panose="02080604020202020204" pitchFamily="34" charset="0"/>
              <a:buChar char="•"/>
              <a:defRPr sz="2000"/>
            </a:lvl2pPr>
            <a:lvl3pPr>
              <a:buFont typeface="Arial" panose="02080604020202020204" pitchFamily="34" charset="0"/>
              <a:buChar char="•"/>
              <a:defRPr sz="2000"/>
            </a:lvl3pPr>
            <a:lvl4pPr>
              <a:buFont typeface="Arial" panose="02080604020202020204" pitchFamily="34" charset="0"/>
              <a:buChar char="•"/>
              <a:defRPr sz="2000"/>
            </a:lvl4pPr>
            <a:lvl5pPr>
              <a:buFont typeface="Arial" panose="02080604020202020204" pitchFamily="34" charset="0"/>
              <a:buChar char="•"/>
              <a:defRPr sz="2000"/>
            </a:lvl5pPr>
          </a:lstStyle>
          <a:p>
            <a:pPr lvl="0"/>
            <a:r>
              <a:rPr lang="en-US" dirty="0" smtClean="0"/>
              <a:t>Insert text here</a:t>
            </a:r>
            <a:endParaRPr lang="en-US" dirty="0" smtClean="0"/>
          </a:p>
          <a:p>
            <a:pPr lvl="1"/>
            <a:r>
              <a:rPr lang="en-US" dirty="0" smtClean="0"/>
              <a:t>List first level</a:t>
            </a:r>
            <a:endParaRPr lang="en-US" dirty="0" smtClean="0"/>
          </a:p>
          <a:p>
            <a:pPr lvl="2"/>
            <a:r>
              <a:rPr lang="en-US" dirty="0" smtClean="0"/>
              <a:t>List second level</a:t>
            </a:r>
            <a:endParaRPr lang="en-US" dirty="0" smtClean="0"/>
          </a:p>
          <a:p>
            <a:pPr lvl="3"/>
            <a:r>
              <a:rPr lang="en-US" dirty="0" smtClean="0"/>
              <a:t>List third level</a:t>
            </a:r>
            <a:endParaRPr lang="en-US" dirty="0" smtClean="0"/>
          </a:p>
          <a:p>
            <a:pPr lvl="4"/>
            <a:r>
              <a:rPr lang="en-US" dirty="0" smtClean="0"/>
              <a:t>List fourth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hasCustomPrompt="true"/>
          </p:nvPr>
        </p:nvSpPr>
        <p:spPr/>
        <p:txBody>
          <a:bodyPr/>
          <a:lstStyle>
            <a:lvl1pPr>
              <a:defRPr sz="2800"/>
            </a:lvl1pPr>
          </a:lstStyle>
          <a:p>
            <a:r>
              <a:rPr lang="en-US" dirty="0" smtClean="0"/>
              <a:t>Slide Title</a:t>
            </a:r>
            <a:br>
              <a:rPr lang="en-US" dirty="0" smtClean="0"/>
            </a:br>
            <a:endParaRPr lang="en-US" dirty="0"/>
          </a:p>
        </p:txBody>
      </p:sp>
      <p:pic>
        <p:nvPicPr>
          <p:cNvPr id="3" name="Picture 2" descr="Dickinson_hoefler_186.eps"/>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true"/>
          </p:cNvSpPr>
          <p:nvPr>
            <p:ph type="pic" idx="1"/>
          </p:nvPr>
        </p:nvSpPr>
        <p:spPr>
          <a:xfrm>
            <a:off x="609600" y="1676400"/>
            <a:ext cx="8001000" cy="4495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true"/>
          </p:cNvSpPr>
          <p:nvPr>
            <p:ph type="body" sz="half" idx="2" hasCustomPrompt="true"/>
          </p:nvPr>
        </p:nvSpPr>
        <p:spPr>
          <a:xfrm>
            <a:off x="533400" y="6248400"/>
            <a:ext cx="8153400" cy="347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Insert caption here</a:t>
            </a:r>
            <a:endParaRPr lang="en-US" dirty="0" smtClean="0"/>
          </a:p>
        </p:txBody>
      </p:sp>
      <p:pic>
        <p:nvPicPr>
          <p:cNvPr id="5" name="Picture 4" descr="Dickinson_hoefler_186.eps"/>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
        <p:nvSpPr>
          <p:cNvPr id="6" name="Title 1"/>
          <p:cNvSpPr>
            <a:spLocks noGrp="true"/>
          </p:cNvSpPr>
          <p:nvPr>
            <p:ph type="title" hasCustomPrompt="true"/>
          </p:nvPr>
        </p:nvSpPr>
        <p:spPr>
          <a:xfrm>
            <a:off x="533400" y="1066800"/>
            <a:ext cx="8153400" cy="457200"/>
          </a:xfrm>
        </p:spPr>
        <p:txBody>
          <a:bodyPr/>
          <a:lstStyle>
            <a:lvl1pPr>
              <a:defRPr sz="2800"/>
            </a:lvl1pPr>
          </a:lstStyle>
          <a:p>
            <a:r>
              <a:rPr lang="en-US" dirty="0" smtClean="0"/>
              <a:t>Slide Title</a:t>
            </a:r>
            <a:br>
              <a:rPr lang="en-US" dirty="0" smtClean="0"/>
            </a:b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 Insert the Elements You Need">
    <p:spTree>
      <p:nvGrpSpPr>
        <p:cNvPr id="1" name=""/>
        <p:cNvGrpSpPr/>
        <p:nvPr/>
      </p:nvGrpSpPr>
      <p:grpSpPr>
        <a:xfrm>
          <a:off x="0" y="0"/>
          <a:ext cx="0" cy="0"/>
          <a:chOff x="0" y="0"/>
          <a:chExt cx="0" cy="0"/>
        </a:xfrm>
      </p:grpSpPr>
      <p:pic>
        <p:nvPicPr>
          <p:cNvPr id="2" name="Picture 1" descr="Dickinson_hoefler_186.eps"/>
          <p:cNvPicPr>
            <a:picLocks noChangeAspect="true"/>
          </p:cNvPicPr>
          <p:nvPr userDrawn="true"/>
        </p:nvPicPr>
        <p:blipFill>
          <a:blip r:embed="rId2"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533400" y="990600"/>
            <a:ext cx="8153400" cy="533400"/>
          </a:xfrm>
          <a:prstGeom prst="rect">
            <a:avLst/>
          </a:prstGeom>
        </p:spPr>
        <p:txBody>
          <a:bodyPr vert="horz" lIns="91440" tIns="45720" rIns="91440" bIns="45720" rtlCol="0" anchor="t">
            <a:normAutofit/>
          </a:bodyPr>
          <a:lstStyle/>
          <a:p>
            <a:r>
              <a:rPr lang="en-US" dirty="0" smtClean="0"/>
              <a:t>Slide Title</a:t>
            </a:r>
            <a:br>
              <a:rPr lang="en-US" dirty="0" smtClean="0"/>
            </a:br>
            <a:endParaRPr lang="en-US" dirty="0"/>
          </a:p>
        </p:txBody>
      </p:sp>
      <p:sp>
        <p:nvSpPr>
          <p:cNvPr id="3" name="Text Placeholder 2"/>
          <p:cNvSpPr>
            <a:spLocks noGrp="true"/>
          </p:cNvSpPr>
          <p:nvPr>
            <p:ph type="body" idx="1"/>
          </p:nvPr>
        </p:nvSpPr>
        <p:spPr>
          <a:xfrm>
            <a:off x="533400" y="1676400"/>
            <a:ext cx="8153400" cy="4449763"/>
          </a:xfrm>
          <a:prstGeom prst="rect">
            <a:avLst/>
          </a:prstGeom>
        </p:spPr>
        <p:txBody>
          <a:bodyPr vert="horz" lIns="91440" tIns="45720" rIns="91440" bIns="45720" rtlCol="0">
            <a:normAutofit/>
          </a:bodyPr>
          <a:lstStyle/>
          <a:p>
            <a:pPr lvl="0"/>
            <a:r>
              <a:rPr lang="en-US" dirty="0" smtClean="0"/>
              <a:t>Insert text here</a:t>
            </a:r>
            <a:endParaRPr lang="en-US" dirty="0" smtClean="0"/>
          </a:p>
          <a:p>
            <a:pPr lvl="1"/>
            <a:r>
              <a:rPr lang="en-US" dirty="0" smtClean="0"/>
              <a:t>List first level</a:t>
            </a:r>
            <a:endParaRPr lang="en-US" dirty="0" smtClean="0"/>
          </a:p>
          <a:p>
            <a:pPr lvl="2"/>
            <a:r>
              <a:rPr lang="en-US" dirty="0" smtClean="0"/>
              <a:t>List second level</a:t>
            </a:r>
            <a:endParaRPr lang="en-US" dirty="0" smtClean="0"/>
          </a:p>
          <a:p>
            <a:pPr lvl="3"/>
            <a:r>
              <a:rPr lang="en-US" dirty="0" smtClean="0"/>
              <a:t>List third level</a:t>
            </a:r>
            <a:endParaRPr lang="en-US" dirty="0" smtClean="0"/>
          </a:p>
          <a:p>
            <a:pPr lvl="4"/>
            <a:r>
              <a:rPr lang="en-US" dirty="0" smtClean="0"/>
              <a:t>List fourth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spcBef>
          <a:spcPct val="0"/>
        </a:spcBef>
        <a:buNone/>
        <a:defRPr sz="2800" b="1" kern="1200" baseline="0">
          <a:solidFill>
            <a:schemeClr val="tx1">
              <a:lumMod val="50000"/>
              <a:lumOff val="50000"/>
            </a:schemeClr>
          </a:solidFill>
          <a:latin typeface="Arial" panose="02080604020202020204" pitchFamily="34" charset="0"/>
          <a:ea typeface="+mj-ea"/>
          <a:cs typeface="Arial" panose="02080604020202020204" pitchFamily="34" charset="0"/>
        </a:defRPr>
      </a:lvl1pPr>
    </p:titleStyle>
    <p:bodyStyle>
      <a:lvl1pPr marL="342900" indent="-342900" algn="l" defTabSz="914400" rtl="0" eaLnBrk="1" latinLnBrk="0" hangingPunct="1">
        <a:spcBef>
          <a:spcPct val="20000"/>
        </a:spcBef>
        <a:buFont typeface="Arial" panose="02080604020202020204" pitchFamily="34" charset="0"/>
        <a:buNone/>
        <a:defRPr sz="2800" kern="1200">
          <a:solidFill>
            <a:schemeClr val="tx1"/>
          </a:solidFill>
          <a:latin typeface="Arial" panose="02080604020202020204" pitchFamily="34" charset="0"/>
          <a:ea typeface="+mn-ea"/>
          <a:cs typeface="Arial" panose="0208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80604020202020204" pitchFamily="34" charset="0"/>
          <a:ea typeface="+mn-ea"/>
          <a:cs typeface="Arial" panose="0208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80604020202020204" pitchFamily="34" charset="0"/>
          <a:ea typeface="+mn-ea"/>
          <a:cs typeface="Arial" panose="0208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80604020202020204" pitchFamily="34" charset="0"/>
          <a:ea typeface="+mn-ea"/>
          <a:cs typeface="Arial" panose="0208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600" kern="1200" baseline="0">
          <a:solidFill>
            <a:schemeClr val="tx1"/>
          </a:solidFill>
          <a:latin typeface="Arial" panose="02080604020202020204" pitchFamily="34" charset="0"/>
          <a:ea typeface="+mn-ea"/>
          <a:cs typeface="Arial" panose="02080604020202020204" pitchFamily="34"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slideLayout" Target="../slideLayouts/slideLayout10.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slideLayout" Target="../slideLayouts/slideLayout10.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ctrTitle"/>
          </p:nvPr>
        </p:nvSpPr>
        <p:spPr/>
        <p:txBody>
          <a:bodyPr/>
          <a:lstStyle/>
          <a:p>
            <a:r>
              <a:t>Tiêu đề trình bày</a:t>
            </a:r>
            <a:endParaRPr lang="en-US" dirty="0"/>
          </a:p>
        </p:txBody>
      </p:sp>
      <p:sp>
        <p:nvSpPr>
          <p:cNvPr id="3" name="Subtitle 2"/>
          <p:cNvSpPr>
            <a:spLocks noGrp="true"/>
          </p:cNvSpPr>
          <p:nvPr>
            <p:ph type="subTitle" idx="1"/>
          </p:nvPr>
        </p:nvSpPr>
        <p:spPr/>
        <p:txBody>
          <a:bodyPr/>
          <a:lstStyle/>
          <a:p>
            <a:r>
              <a:t>Tác giả</a:t>
            </a:r>
            <a:endParaRPr lang="en-US" dirty="0" smtClean="0"/>
          </a:p>
          <a:p>
            <a:r>
              <a:t>Sở</a:t>
            </a:r>
            <a:endParaRPr lang="en-US" dirty="0" smtClean="0"/>
          </a:p>
          <a:p>
            <a:r>
              <a:t>Ngày</a:t>
            </a:r>
            <a:endParaRPr lang="en-US" dirty="0" smtClean="0"/>
          </a:p>
          <a:p>
            <a:r>
              <a:t>Địa điểm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true"/>
          </p:cNvSpPr>
          <p:nvPr>
            <p:ph type="title"/>
          </p:nvPr>
        </p:nvSpPr>
        <p:spPr>
          <a:xfrm>
            <a:off x="722313" y="2906713"/>
            <a:ext cx="7772400" cy="1362075"/>
          </a:xfrm>
        </p:spPr>
        <p:txBody>
          <a:bodyPr>
            <a:normAutofit/>
          </a:bodyPr>
          <a:lstStyle/>
          <a:p>
            <a:r>
              <a:t>Tiêu đề trình bày</a:t>
            </a:r>
            <a:endParaRPr lang="en-US" sz="2800" cap="none" dirty="0">
              <a:solidFill>
                <a:schemeClr val="bg1"/>
              </a:solidFill>
            </a:endParaRPr>
          </a:p>
        </p:txBody>
      </p:sp>
      <p:sp>
        <p:nvSpPr>
          <p:cNvPr id="3" name="Subtitle 2"/>
          <p:cNvSpPr>
            <a:spLocks noGrp="true"/>
          </p:cNvSpPr>
          <p:nvPr>
            <p:ph type="body" idx="1"/>
          </p:nvPr>
        </p:nvSpPr>
        <p:spPr>
          <a:xfrm>
            <a:off x="722313" y="4648201"/>
            <a:ext cx="7772400" cy="1683688"/>
          </a:xfrm>
        </p:spPr>
        <p:txBody>
          <a:bodyPr anchor="t">
            <a:normAutofit/>
          </a:bodyPr>
          <a:lstStyle/>
          <a:p>
            <a:r>
              <a:t>Tác giả</a:t>
            </a:r>
            <a:endParaRPr lang="en-US" sz="1800" dirty="0" smtClean="0">
              <a:solidFill>
                <a:schemeClr val="bg1"/>
              </a:solidFill>
              <a:cs typeface="Arial"/>
            </a:endParaRPr>
          </a:p>
          <a:p>
            <a:r>
              <a:t>Sở</a:t>
            </a:r>
            <a:endParaRPr lang="en-US" sz="1800" dirty="0" smtClean="0">
              <a:solidFill>
                <a:schemeClr val="bg1"/>
              </a:solidFill>
              <a:cs typeface="Arial"/>
            </a:endParaRPr>
          </a:p>
          <a:p>
            <a:r>
              <a:t>Ngày</a:t>
            </a:r>
            <a:endParaRPr lang="en-US" sz="1800" dirty="0" smtClean="0">
              <a:solidFill>
                <a:schemeClr val="bg1"/>
              </a:solidFill>
              <a:cs typeface="Arial"/>
            </a:endParaRPr>
          </a:p>
          <a:p>
            <a:r>
              <a:t>Địa điểm</a:t>
            </a:r>
            <a:endParaRPr lang="en-US" sz="1800" dirty="0" smtClean="0">
              <a:solidFill>
                <a:schemeClr val="bg1"/>
              </a:solidFill>
              <a:cs typeface="Arial"/>
            </a:endParaRPr>
          </a:p>
        </p:txBody>
      </p:sp>
      <p:pic>
        <p:nvPicPr>
          <p:cNvPr id="6" name="Picture 5" descr="Dickinson_hoefler_0-100-81-4.eps"/>
          <p:cNvPicPr>
            <a:picLocks noChangeAspect="true"/>
          </p:cNvPicPr>
          <p:nvPr/>
        </p:nvPicPr>
        <p:blipFill>
          <a:blip r:embed="rId1" cstate="print"/>
          <a:stretch>
            <a:fillRect/>
          </a:stretch>
        </p:blipFill>
        <p:spPr>
          <a:xfrm>
            <a:off x="722313" y="790388"/>
            <a:ext cx="4650102" cy="91714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6" name="Picture 5" descr="Dickinson_hoefler_0-100-81-4.eps"/>
          <p:cNvPicPr>
            <a:picLocks noChangeAspect="true"/>
          </p:cNvPicPr>
          <p:nvPr/>
        </p:nvPicPr>
        <p:blipFill>
          <a:blip r:embed="rId1" cstate="print"/>
          <a:stretch>
            <a:fillRect/>
          </a:stretch>
        </p:blipFill>
        <p:spPr>
          <a:xfrm>
            <a:off x="722313" y="790388"/>
            <a:ext cx="4650102" cy="917148"/>
          </a:xfrm>
          <a:prstGeom prst="rect">
            <a:avLst/>
          </a:prstGeom>
        </p:spPr>
      </p:pic>
      <p:sp>
        <p:nvSpPr>
          <p:cNvPr id="9" name="Title 1"/>
          <p:cNvSpPr txBox="true"/>
          <p:nvPr/>
        </p:nvSpPr>
        <p:spPr>
          <a:xfrm>
            <a:off x="722313" y="2906713"/>
            <a:ext cx="7772400" cy="1362075"/>
          </a:xfrm>
          <a:prstGeom prst="rect">
            <a:avLst/>
          </a:prstGeom>
        </p:spPr>
        <p:txBody>
          <a:bodyPr vert="horz" lIns="91440" tIns="45720" rIns="91440" bIns="45720" rtlCol="0" anchor="t">
            <a:normAutofit/>
          </a:bodyPr>
          <a:lstStyle/>
          <a:p>
            <a:pPr defTabSz="457200">
              <a:spcBef>
                <a:spcPct val="0"/>
              </a:spcBef>
            </a:pPr>
            <a:r>
              <a:t>Tiêu đề trình bày</a:t>
            </a:r>
            <a:endParaRPr lang="en-US" sz="2800" b="1" dirty="0">
              <a:solidFill>
                <a:prstClr val="black"/>
              </a:solidFill>
              <a:latin typeface="Arial"/>
            </a:endParaRPr>
          </a:p>
        </p:txBody>
      </p:sp>
      <p:sp>
        <p:nvSpPr>
          <p:cNvPr id="11" name="Subtitle 2"/>
          <p:cNvSpPr txBox="true"/>
          <p:nvPr/>
        </p:nvSpPr>
        <p:spPr>
          <a:xfrm>
            <a:off x="722313" y="4648201"/>
            <a:ext cx="7772400" cy="1683688"/>
          </a:xfrm>
          <a:prstGeom prst="rect">
            <a:avLst/>
          </a:prstGeom>
        </p:spPr>
        <p:txBody>
          <a:bodyPr vert="horz" lIns="91440" tIns="45720" rIns="91440" bIns="45720" rtlCol="0" anchor="t">
            <a:normAutofit/>
          </a:bodyPr>
          <a:lstStyle/>
          <a:p>
            <a:pPr defTabSz="457200">
              <a:spcBef>
                <a:spcPct val="20000"/>
              </a:spcBef>
              <a:buFont typeface="Arial"/>
              <a:buNone/>
            </a:pPr>
            <a:r>
              <a:t>Tác giả</a:t>
            </a:r>
            <a:endParaRPr lang="en-US" dirty="0" smtClean="0">
              <a:solidFill>
                <a:prstClr val="black"/>
              </a:solidFill>
              <a:latin typeface="Arial"/>
              <a:cs typeface="Arial"/>
            </a:endParaRPr>
          </a:p>
          <a:p>
            <a:pPr defTabSz="457200">
              <a:spcBef>
                <a:spcPct val="20000"/>
              </a:spcBef>
              <a:buFont typeface="Arial"/>
              <a:buNone/>
            </a:pPr>
            <a:r>
              <a:t>Sở</a:t>
            </a:r>
            <a:endParaRPr lang="en-US" dirty="0" smtClean="0">
              <a:solidFill>
                <a:prstClr val="black"/>
              </a:solidFill>
              <a:latin typeface="Arial"/>
              <a:cs typeface="Arial"/>
            </a:endParaRPr>
          </a:p>
          <a:p>
            <a:pPr defTabSz="457200">
              <a:spcBef>
                <a:spcPct val="20000"/>
              </a:spcBef>
              <a:buFont typeface="Arial"/>
              <a:buNone/>
            </a:pPr>
            <a:r>
              <a:t>Ngày</a:t>
            </a:r>
            <a:endParaRPr lang="en-US" dirty="0" smtClean="0">
              <a:solidFill>
                <a:prstClr val="black"/>
              </a:solidFill>
              <a:latin typeface="Arial"/>
              <a:cs typeface="Arial"/>
            </a:endParaRPr>
          </a:p>
          <a:p>
            <a:pPr defTabSz="457200">
              <a:spcBef>
                <a:spcPct val="20000"/>
              </a:spcBef>
              <a:buFont typeface="Arial"/>
              <a:buNone/>
            </a:pPr>
            <a:r>
              <a:t>Địa điểm</a:t>
            </a:r>
            <a:endParaRPr lang="en-US" dirty="0" smtClean="0">
              <a:solidFill>
                <a:prstClr val="black"/>
              </a:solidFill>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t>Đồ thị</a:t>
            </a:r>
            <a:endParaRPr lang="en-US" dirty="0"/>
          </a:p>
        </p:txBody>
      </p:sp>
      <p:sp>
        <p:nvSpPr>
          <p:cNvPr id="4" name="Text Placeholder 3"/>
          <p:cNvSpPr>
            <a:spLocks noGrp="true"/>
          </p:cNvSpPr>
          <p:nvPr>
            <p:ph type="body" sz="half" idx="2"/>
          </p:nvPr>
        </p:nvSpPr>
        <p:spPr/>
        <p:txBody>
          <a:bodyPr>
            <a:normAutofit lnSpcReduction="10000"/>
          </a:bodyPr>
          <a:lstStyle/>
          <a:p>
            <a:r>
              <a:t>Ghi chú bổ sung - Lorem ipsum dolor ngồi bọ cánh cứng, con chuột chũi nhúng mũi vào. Hàng hóa Aenean ligula eget dolor. Aenean Massa. Cum... xã hội là người bản địa, patibus... vân vân và nam châm là những montes, nascetur ⁇. Donec quam felis, siêu âm nec, pesque eu, giả vờ quis, tinh dịch</a:t>
            </a:r>
            <a:endParaRPr lang="en-US" dirty="0"/>
          </a:p>
        </p:txBody>
      </p:sp>
      <p:graphicFrame>
        <p:nvGraphicFramePr>
          <p:cNvPr id="5" name="Object 3"/>
          <p:cNvGraphicFramePr>
            <a:graphicFrameLocks noGrp="true" noChangeAspect="true"/>
          </p:cNvGraphicFramePr>
          <p:nvPr>
            <p:ph idx="1"/>
          </p:nvPr>
        </p:nvGraphicFramePr>
        <p:xfrm>
          <a:off x="533400" y="1676400"/>
          <a:ext cx="8229600" cy="4267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t>Tiêu đề Chart</a:t>
            </a:r>
            <a:endParaRPr lang="en-US" dirty="0"/>
          </a:p>
        </p:txBody>
      </p:sp>
      <p:graphicFrame>
        <p:nvGraphicFramePr>
          <p:cNvPr id="4" name="Content Placeholder 3"/>
          <p:cNvGraphicFramePr>
            <a:graphicFrameLocks noGrp="true"/>
          </p:cNvGraphicFramePr>
          <p:nvPr>
            <p:ph idx="4294967295"/>
          </p:nvPr>
        </p:nvGraphicFramePr>
        <p:xfrm>
          <a:off x="533400" y="1676400"/>
          <a:ext cx="8153400" cy="4419597"/>
        </p:xfrm>
        <a:graphic>
          <a:graphicData uri="http://schemas.openxmlformats.org/drawingml/2006/table">
            <a:tbl>
              <a:tblPr firstRow="true" bandRow="true">
                <a:tableStyleId>{5C22544A-7EE6-4342-B048-85BDC9FD1C3A}</a:tableStyleId>
              </a:tblPr>
              <a:tblGrid>
                <a:gridCol w="2038350"/>
                <a:gridCol w="2038350"/>
                <a:gridCol w="2038350"/>
                <a:gridCol w="2038350"/>
              </a:tblGrid>
              <a:tr h="631371">
                <a:tc>
                  <a:txBody>
                    <a:bodyPr/>
                    <a:lstStyle/>
                    <a:p>
                      <a:pPr algn="ctr"/>
                      <a:r>
                        <a:rPr lang="en-US" sz="2000" dirty="0" smtClean="0">
                          <a:latin typeface="Arial"/>
                        </a:rPr>
                        <a:t>Column A</a:t>
                      </a:r>
                      <a:endParaRPr lang="en-US" sz="2000" b="1" dirty="0">
                        <a:latin typeface="Arial"/>
                        <a:cs typeface="Arial"/>
                      </a:endParaRPr>
                    </a:p>
                  </a:txBody>
                  <a:tcPr marT="45727" marB="45727" anchor="ctr"/>
                </a:tc>
                <a:tc>
                  <a:txBody>
                    <a:bodyPr/>
                    <a:lstStyle/>
                    <a:p>
                      <a:pPr algn="ctr"/>
                      <a:r>
                        <a:rPr lang="en-US" sz="2000" b="1" dirty="0" smtClean="0">
                          <a:latin typeface="Arial"/>
                          <a:cs typeface="+mn-cs"/>
                        </a:rPr>
                        <a:t>B</a:t>
                      </a:r>
                      <a:endParaRPr lang="en-US" sz="2000" b="1" dirty="0">
                        <a:latin typeface="Arial"/>
                        <a:cs typeface="Arial"/>
                      </a:endParaRPr>
                    </a:p>
                  </a:txBody>
                  <a:tcPr marT="45727" marB="45727" anchor="ctr"/>
                </a:tc>
                <a:tc>
                  <a:txBody>
                    <a:bodyPr/>
                    <a:lstStyle/>
                    <a:p>
                      <a:pPr algn="ctr"/>
                      <a:r>
                        <a:rPr lang="en-US" sz="2000" dirty="0" smtClean="0">
                          <a:latin typeface="Arial"/>
                        </a:rPr>
                        <a:t>C</a:t>
                      </a:r>
                      <a:endParaRPr lang="en-US" sz="2000" b="1" dirty="0">
                        <a:latin typeface="Arial"/>
                        <a:cs typeface="Arial"/>
                      </a:endParaRPr>
                    </a:p>
                  </a:txBody>
                  <a:tcPr marT="45727" marB="45727" anchor="ctr"/>
                </a:tc>
                <a:tc>
                  <a:txBody>
                    <a:bodyPr/>
                    <a:lstStyle/>
                    <a:p>
                      <a:pPr algn="ctr"/>
                      <a:r>
                        <a:rPr lang="en-US" sz="2000" dirty="0" smtClean="0">
                          <a:latin typeface="Arial"/>
                        </a:rPr>
                        <a:t>D</a:t>
                      </a:r>
                      <a:endParaRPr lang="en-US" sz="2000" b="1" dirty="0">
                        <a:latin typeface="Arial"/>
                        <a:cs typeface="Arial"/>
                      </a:endParaRPr>
                    </a:p>
                  </a:txBody>
                  <a:tcPr marT="45727" marB="45727" anchor="ctr"/>
                </a:tc>
              </a:tr>
              <a:tr h="631371">
                <a:tc>
                  <a:txBody>
                    <a:bodyPr/>
                    <a:lstStyle/>
                    <a:p>
                      <a:r>
                        <a:rPr lang="en-US" altLang="en-US" sz="2000" dirty="0" smtClean="0">
                          <a:latin typeface="Arial"/>
                        </a:rPr>
                        <a:t>speed</a:t>
                      </a:r>
                      <a:endParaRPr lang="en-US" altLang="en-US" sz="2000" dirty="0" smtClean="0">
                        <a:latin typeface="Arial"/>
                        <a:cs typeface="Arial"/>
                      </a:endParaRPr>
                    </a:p>
                  </a:txBody>
                  <a:tcPr marT="45727" marB="45727" anchor="ctr"/>
                </a:tc>
                <a:tc>
                  <a:txBody>
                    <a:bodyPr/>
                    <a:lstStyle/>
                    <a:p>
                      <a:pPr algn="ctr"/>
                      <a:r>
                        <a:rPr lang="en-US" altLang="en-US" sz="2000" dirty="0" smtClean="0">
                          <a:latin typeface="Arial"/>
                        </a:rPr>
                        <a:t>2</a:t>
                      </a:r>
                      <a:endParaRPr lang="en-US" altLang="en-US" sz="2000" dirty="0" smtClean="0">
                        <a:latin typeface="Arial"/>
                        <a:cs typeface="Arial"/>
                      </a:endParaRPr>
                    </a:p>
                  </a:txBody>
                  <a:tcPr marT="45727" marB="45727" anchor="ctr"/>
                </a:tc>
                <a:tc>
                  <a:txBody>
                    <a:bodyPr/>
                    <a:lstStyle/>
                    <a:p>
                      <a:pPr algn="ctr"/>
                      <a:r>
                        <a:rPr lang="en-US" altLang="en-US" sz="2000" dirty="0" smtClean="0">
                          <a:latin typeface="Arial"/>
                        </a:rPr>
                        <a:t>2</a:t>
                      </a:r>
                      <a:endParaRPr lang="en-US" altLang="en-US" sz="2000" dirty="0" smtClean="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r>
              <a:tr h="631371">
                <a:tc>
                  <a:txBody>
                    <a:bodyPr/>
                    <a:lstStyle/>
                    <a:p>
                      <a:r>
                        <a:rPr lang="en-US" altLang="en-US" sz="2000" dirty="0" smtClean="0">
                          <a:latin typeface="Arial"/>
                        </a:rPr>
                        <a:t>sound</a:t>
                      </a:r>
                      <a:endParaRPr lang="en-US" altLang="en-US" sz="2000" dirty="0" smtClean="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r>
              <a:tr h="631371">
                <a:tc>
                  <a:txBody>
                    <a:bodyPr/>
                    <a:lstStyle/>
                    <a:p>
                      <a:r>
                        <a:rPr lang="en-US" sz="2000" dirty="0" smtClean="0">
                          <a:latin typeface="Arial"/>
                        </a:rPr>
                        <a:t>text</a:t>
                      </a:r>
                      <a:endParaRPr lang="en-US" sz="2000" dirty="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r>
              <a:tr h="631371">
                <a:tc>
                  <a:txBody>
                    <a:bodyPr/>
                    <a:lstStyle/>
                    <a:p>
                      <a:r>
                        <a:rPr lang="en-US" altLang="en-US" sz="2000" dirty="0" smtClean="0">
                          <a:latin typeface="Arial"/>
                          <a:cs typeface="Arial"/>
                        </a:rPr>
                        <a:t>column</a:t>
                      </a:r>
                      <a:endParaRPr lang="en-US" altLang="en-US" sz="2000" dirty="0" smtClean="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r>
              <a:tr h="631371">
                <a:tc>
                  <a:txBody>
                    <a:bodyPr/>
                    <a:lstStyle/>
                    <a:p>
                      <a:r>
                        <a:rPr lang="en-US" altLang="en-US" sz="2000" dirty="0" smtClean="0">
                          <a:latin typeface="Arial"/>
                        </a:rPr>
                        <a:t>cell</a:t>
                      </a:r>
                      <a:endParaRPr lang="en-US" altLang="en-US" sz="2000" dirty="0" smtClean="0">
                        <a:latin typeface="Arial"/>
                        <a:cs typeface="Arial"/>
                      </a:endParaRPr>
                    </a:p>
                  </a:txBody>
                  <a:tcPr marT="45727" marB="45727" anchor="ctr"/>
                </a:tc>
                <a:tc>
                  <a:txBody>
                    <a:bodyPr/>
                    <a:lstStyle/>
                    <a:p>
                      <a:pPr algn="ctr"/>
                      <a:r>
                        <a:rPr lang="en-US" sz="2000" dirty="0" smtClean="0">
                          <a:latin typeface="Arial"/>
                          <a:cs typeface="Arial"/>
                        </a:rPr>
                        <a:t>XX</a:t>
                      </a:r>
                      <a:endParaRPr lang="en-US" sz="2000" dirty="0">
                        <a:latin typeface="Arial"/>
                        <a:cs typeface="Arial"/>
                      </a:endParaRPr>
                    </a:p>
                  </a:txBody>
                  <a:tcPr marT="45727" marB="45727" anchor="ctr"/>
                </a:tc>
                <a:tc>
                  <a:txBody>
                    <a:bodyPr/>
                    <a:lstStyle/>
                    <a:p>
                      <a:pPr algn="ctr"/>
                      <a:r>
                        <a:rPr lang="en-US" sz="2000" dirty="0" smtClean="0">
                          <a:latin typeface="Arial"/>
                        </a:rPr>
                        <a:t>XX</a:t>
                      </a:r>
                      <a:endParaRPr lang="en-US" sz="2000" dirty="0">
                        <a:latin typeface="Arial"/>
                        <a:cs typeface="Arial"/>
                      </a:endParaRPr>
                    </a:p>
                  </a:txBody>
                  <a:tcPr marT="45727" marB="45727" anchor="ctr"/>
                </a:tc>
                <a:tc>
                  <a:txBody>
                    <a:bodyPr/>
                    <a:lstStyle/>
                    <a:p>
                      <a:pPr algn="ctr"/>
                      <a:r>
                        <a:rPr lang="en-US" sz="2000" dirty="0" smtClean="0">
                          <a:latin typeface="Arial"/>
                          <a:cs typeface="Arial"/>
                        </a:rPr>
                        <a:t>XX</a:t>
                      </a:r>
                      <a:endParaRPr lang="en-US" sz="2000" dirty="0">
                        <a:latin typeface="Arial"/>
                        <a:cs typeface="Arial"/>
                      </a:endParaRPr>
                    </a:p>
                  </a:txBody>
                  <a:tcPr marT="45727" marB="45727" anchor="ctr"/>
                </a:tc>
              </a:tr>
              <a:tr h="631371">
                <a:tc>
                  <a:txBody>
                    <a:bodyPr/>
                    <a:lstStyle/>
                    <a:p>
                      <a:r>
                        <a:rPr lang="en-US" altLang="en-US" sz="2000" dirty="0" smtClean="0">
                          <a:latin typeface="Arial"/>
                        </a:rPr>
                        <a:t>sdsds</a:t>
                      </a:r>
                      <a:endParaRPr lang="en-US" altLang="en-US" sz="2000" dirty="0" smtClean="0">
                        <a:latin typeface="Arial"/>
                        <a:cs typeface="Arial"/>
                      </a:endParaRPr>
                    </a:p>
                  </a:txBody>
                  <a:tcPr marT="45727" marB="45727" anchor="ctr"/>
                </a:tc>
                <a:tc>
                  <a:txBody>
                    <a:bodyPr/>
                    <a:lstStyle/>
                    <a:p>
                      <a:pPr algn="ctr"/>
                      <a:r>
                        <a:rPr lang="en-US" sz="2000" dirty="0" smtClean="0">
                          <a:latin typeface="Arial"/>
                        </a:rPr>
                        <a:t>XX</a:t>
                      </a:r>
                      <a:endParaRPr lang="en-US" sz="2000" b="1" dirty="0">
                        <a:latin typeface="Arial"/>
                        <a:cs typeface="Arial"/>
                      </a:endParaRPr>
                    </a:p>
                  </a:txBody>
                  <a:tcPr marT="45727" marB="45727" anchor="ctr"/>
                </a:tc>
                <a:tc>
                  <a:txBody>
                    <a:bodyPr/>
                    <a:lstStyle/>
                    <a:p>
                      <a:pPr algn="ctr"/>
                      <a:r>
                        <a:rPr lang="en-US" sz="2000" dirty="0" smtClean="0">
                          <a:latin typeface="Arial"/>
                        </a:rPr>
                        <a:t>XX</a:t>
                      </a:r>
                      <a:endParaRPr lang="en-US" sz="2000" b="1" dirty="0">
                        <a:latin typeface="Arial"/>
                        <a:cs typeface="Arial"/>
                      </a:endParaRPr>
                    </a:p>
                  </a:txBody>
                  <a:tcPr marT="45727" marB="45727" anchor="ctr"/>
                </a:tc>
                <a:tc>
                  <a:txBody>
                    <a:bodyPr/>
                    <a:lstStyle/>
                    <a:p>
                      <a:pPr algn="ctr"/>
                      <a:r>
                        <a:rPr lang="en-US" sz="2000" dirty="0" smtClean="0">
                          <a:latin typeface="Arial"/>
                        </a:rPr>
                        <a:t>XX</a:t>
                      </a:r>
                      <a:endParaRPr lang="en-US" sz="2000" b="1" dirty="0">
                        <a:latin typeface="Arial"/>
                        <a:cs typeface="Arial"/>
                      </a:endParaRPr>
                    </a:p>
                  </a:txBody>
                  <a:tcPr marT="45727" marB="45727"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t>Danh sách</a:t>
            </a:r>
            <a:endParaRPr lang="en-US" dirty="0"/>
          </a:p>
        </p:txBody>
      </p:sp>
      <p:sp>
        <p:nvSpPr>
          <p:cNvPr id="3" name="Content Placeholder 2"/>
          <p:cNvSpPr>
            <a:spLocks noGrp="true"/>
          </p:cNvSpPr>
          <p:nvPr>
            <p:ph idx="4294967295"/>
          </p:nvPr>
        </p:nvSpPr>
        <p:spPr>
          <a:xfrm>
            <a:off x="533400" y="1676400"/>
            <a:ext cx="8153400" cy="4449763"/>
          </a:xfrm>
          <a:prstGeom prst="rect">
            <a:avLst/>
          </a:prstGeom>
        </p:spPr>
        <p:txBody>
          <a:bodyPr>
            <a:normAutofit/>
          </a:bodyPr>
          <a:lstStyle/>
          <a:p>
            <a:pPr>
              <a:spcAft>
                <a:spcPts val="600"/>
              </a:spcAft>
              <a:buSzPct val="105000"/>
              <a:buFont typeface="Arial" panose="02080604020202020204" pitchFamily="34" charset="0"/>
              <a:buChar char="•"/>
            </a:pPr>
            <a:r>
              <a:t>Lorem ipsum dolor ngồi bọ cánh cứng</a:t>
            </a:r>
            <a:endParaRPr lang="en-US" sz="2000" dirty="0" smtClean="0"/>
          </a:p>
          <a:p>
            <a:pPr>
              <a:spcAft>
                <a:spcPts val="600"/>
              </a:spcAft>
              <a:buSzPct val="105000"/>
              <a:buFont typeface="Arial" panose="02080604020202020204" pitchFamily="34" charset="0"/>
              <a:buChar char="•"/>
            </a:pPr>
            <a:r>
              <a:t>Hàng hóa Aenean ligula eget dolor</a:t>
            </a:r>
            <a:endParaRPr lang="en-US" sz="2000" dirty="0" smtClean="0"/>
          </a:p>
          <a:p>
            <a:pPr>
              <a:spcAft>
                <a:spcPts val="600"/>
              </a:spcAft>
              <a:buSzPct val="105000"/>
              <a:buFont typeface="Arial" panose="02080604020202020204" pitchFamily="34" charset="0"/>
              <a:buChar char="•"/>
            </a:pPr>
            <a:r>
              <a:t>Cum - xãiis người bản địa patibus v.</a:t>
            </a:r>
            <a:endParaRPr lang="en-US" sz="2000" dirty="0" smtClean="0"/>
          </a:p>
          <a:p>
            <a:pPr>
              <a:spcAft>
                <a:spcPts val="600"/>
              </a:spcAft>
              <a:buSzPct val="105000"/>
              <a:buFont typeface="Arial" panose="02080604020202020204" pitchFamily="34" charset="0"/>
              <a:buChar char="•"/>
            </a:pPr>
            <a:r>
              <a:t>Donec quam felis, siêu âm nec, pesque eu</a:t>
            </a:r>
            <a:endParaRPr lang="en-US" sz="2000" dirty="0" smtClean="0"/>
          </a:p>
          <a:p>
            <a:pPr>
              <a:spcAft>
                <a:spcPts val="600"/>
              </a:spcAft>
              <a:buSzPct val="105000"/>
              <a:buFont typeface="Arial" panose="02080604020202020204" pitchFamily="34" charset="0"/>
              <a:buChar char="•"/>
            </a:pPr>
            <a:r>
              <a:t>Lorem ipsum dolor ngồi bọ cánh cứng, con diều hâu lên</a:t>
            </a:r>
            <a:endParaRPr lang="en-US" sz="2000" dirty="0" smtClean="0"/>
          </a:p>
          <a:p>
            <a:pPr>
              <a:spcAft>
                <a:spcPts val="600"/>
              </a:spcAft>
              <a:buSzPct val="105000"/>
              <a:buFont typeface="Arial" panose="02080604020202020204" pitchFamily="34" charset="0"/>
              <a:buChar char="•"/>
            </a:pPr>
            <a:r>
              <a:t>Aenean Massa</a:t>
            </a:r>
            <a:endParaRPr lang="en-US" sz="2000" dirty="0" smtClean="0"/>
          </a:p>
          <a:p>
            <a:pPr>
              <a:spcAft>
                <a:spcPts val="600"/>
              </a:spcAft>
              <a:buSzPct val="105000"/>
              <a:buFont typeface="Arial" panose="02080604020202020204" pitchFamily="34" charset="0"/>
              <a:buChar char="•"/>
            </a:pPr>
            <a:r>
              <a:t>Hàng hóa Aenean ligula eget dolor</a:t>
            </a:r>
            <a:endParaRPr lang="en-US" sz="2000" dirty="0" smtClean="0">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t>Xoá tiêu đề</a:t>
            </a:r>
            <a:endParaRPr lang="en-US" dirty="0"/>
          </a:p>
        </p:txBody>
      </p:sp>
      <p:sp>
        <p:nvSpPr>
          <p:cNvPr id="3" name="Content Placeholder 2"/>
          <p:cNvSpPr>
            <a:spLocks noGrp="true"/>
          </p:cNvSpPr>
          <p:nvPr>
            <p:ph idx="4294967295"/>
          </p:nvPr>
        </p:nvSpPr>
        <p:spPr>
          <a:xfrm>
            <a:off x="533400" y="1676400"/>
            <a:ext cx="8153400" cy="4449763"/>
          </a:xfrm>
          <a:prstGeom prst="rect">
            <a:avLst/>
          </a:prstGeom>
        </p:spPr>
        <p:txBody>
          <a:bodyPr/>
          <a:lstStyle/>
          <a:p>
            <a:pPr marL="0" indent="0">
              <a:spcBef>
                <a:spcPts val="0"/>
              </a:spcBef>
              <a:spcAft>
                <a:spcPts val="600"/>
              </a:spcAft>
              <a:buSzPct val="105000"/>
            </a:pPr>
            <a:r>
              <a:t>Lorem ipsum dolor ngồi bọ cánh cứng, con diều hâu ăn con mồi. Hàng hóa Aenean ligula eget dolor. Aenean Massa. Cum... xã hội là người bản địa, patibus... vân vân và nam châm là những montes, nascetur ⁇. Donec quam felis, siêu âm, pesque eu, giả vờ quis, tinh dịch.</a:t>
            </a:r>
            <a:endParaRPr lang="en-US" sz="2000" dirty="0" smtClean="0"/>
          </a:p>
          <a:p>
            <a:pPr marL="0" indent="0">
              <a:spcBef>
                <a:spcPts val="0"/>
              </a:spcBef>
              <a:spcAft>
                <a:spcPts val="600"/>
              </a:spcAft>
              <a:buSzPct val="105000"/>
            </a:pPr>
            <a:endParaRPr lang="en-US" sz="2000" dirty="0" smtClean="0">
              <a:cs typeface="Arial"/>
            </a:endParaRPr>
          </a:p>
          <a:p>
            <a:pPr marL="0" indent="0">
              <a:spcBef>
                <a:spcPts val="0"/>
              </a:spcBef>
              <a:spcAft>
                <a:spcPts val="600"/>
              </a:spcAft>
              <a:buSzPct val="105000"/>
            </a:pPr>
            <a:r>
              <a:t>Aenean Massa. Cum... xã hội là người bản địa, patibus... vân vân và nam châm là những montes, nascetur ⁇. Donec quam felis, siêu âm, pesque eu, giả vờ quis, tinh dịch.</a:t>
            </a:r>
            <a:endParaRPr lang="en-US" sz="2000" dirty="0" smtClean="0">
              <a:cs typeface="Arial"/>
            </a:endParaRPr>
          </a:p>
          <a:p>
            <a:pPr marL="0" indent="0">
              <a:spcBef>
                <a:spcPts val="0"/>
              </a:spcBef>
              <a:spcAft>
                <a:spcPts val="600"/>
              </a:spcAft>
              <a:buSzPct val="105000"/>
            </a:pPr>
            <a:endParaRPr lang="en-US" sz="2000" dirty="0" smtClean="0">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true"/>
          </p:cNvSpPr>
          <p:nvPr>
            <p:ph type="body" sz="half" idx="2"/>
          </p:nvPr>
        </p:nvSpPr>
        <p:spPr/>
        <p:txBody>
          <a:bodyPr/>
          <a:lstStyle/>
          <a:p>
            <a:r>
              <a:t>Kiểu phụ tùng ảnh ở đây.</a:t>
            </a:r>
            <a:endParaRPr lang="en-US" dirty="0"/>
          </a:p>
        </p:txBody>
      </p:sp>
      <p:sp>
        <p:nvSpPr>
          <p:cNvPr id="4" name="Title 3"/>
          <p:cNvSpPr>
            <a:spLocks noGrp="true"/>
          </p:cNvSpPr>
          <p:nvPr>
            <p:ph type="title"/>
          </p:nvPr>
        </p:nvSpPr>
        <p:spPr/>
        <p:txBody>
          <a:bodyPr>
            <a:normAutofit fontScale="90000"/>
          </a:bodyPr>
          <a:lstStyle/>
          <a:p>
            <a:r>
              <a:t>Xoá tiêu đề</a:t>
            </a:r>
            <a:endParaRPr lang="en-US" dirty="0"/>
          </a:p>
        </p:txBody>
      </p:sp>
      <p:pic>
        <p:nvPicPr>
          <p:cNvPr id="5" name="Content Placeholder 6"/>
          <p:cNvPicPr>
            <a:picLocks noGrp="true" noChangeAspect="true"/>
          </p:cNvPicPr>
          <p:nvPr>
            <p:ph type="pic" idx="1"/>
          </p:nvPr>
        </p:nvPicPr>
        <p:blipFill>
          <a:blip r:embed="rId1" cstate="print">
            <a:extLst>
              <a:ext uri="{28A0092B-C50C-407E-A947-70E740481C1C}">
                <a14:useLocalDpi xmlns:a14="http://schemas.microsoft.com/office/drawing/2010/main" val="false"/>
              </a:ext>
            </a:extLst>
          </a:blip>
          <a:srcRect t="8463" b="8463"/>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508000" y="1038318"/>
            <a:ext cx="8229600" cy="532965"/>
          </a:xfrm>
        </p:spPr>
        <p:txBody>
          <a:bodyPr>
            <a:noAutofit/>
          </a:bodyPr>
          <a:lstStyle/>
          <a:p>
            <a:pPr algn="l"/>
            <a:r>
              <a:t>Tiêu đề Trang</a:t>
            </a:r>
            <a:endParaRPr lang="en-US" sz="2800" b="1" dirty="0">
              <a:solidFill>
                <a:srgbClr val="7F7F7F"/>
              </a:solidFill>
              <a:cs typeface="Arial"/>
            </a:endParaRPr>
          </a:p>
        </p:txBody>
      </p:sp>
      <p:pic>
        <p:nvPicPr>
          <p:cNvPr id="5" name="Picture 4" descr="Dickinson_hoefler_186.eps"/>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593100" y="379361"/>
            <a:ext cx="1566913" cy="30904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ckinson_Template_red">
  <a:themeElements>
    <a:clrScheme name="Dickinson">
      <a:dk1>
        <a:srgbClr val="151515"/>
      </a:dk1>
      <a:lt1>
        <a:srgbClr val="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Dickinson_Template_red</Template>
  <TotalTime>0</TotalTime>
  <Words>1277</Words>
  <Application>WPS Presentation</Application>
  <PresentationFormat>On-screen Show (4:3)</PresentationFormat>
  <Paragraphs>106</Paragraphs>
  <Slides>9</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Nimbus Roman No9 L</vt:lpstr>
      <vt:lpstr>Standard Symbols PS</vt:lpstr>
      <vt:lpstr>Arial</vt:lpstr>
      <vt:lpstr>Tahoma</vt:lpstr>
      <vt:lpstr>微软雅黑</vt:lpstr>
      <vt:lpstr>Arial Unicode MS</vt:lpstr>
      <vt:lpstr>Calibri</vt:lpstr>
      <vt:lpstr>DejaVu Sans</vt:lpstr>
      <vt:lpstr>Bangers</vt:lpstr>
      <vt:lpstr>Bitstream Charter</vt:lpstr>
      <vt:lpstr>Century Schoolbook L</vt:lpstr>
      <vt:lpstr>Dickinson_Template_red</vt:lpstr>
      <vt:lpstr>Presentation Title</vt:lpstr>
      <vt:lpstr>Presentation Title</vt:lpstr>
      <vt:lpstr>PowerPoint 演示文稿</vt:lpstr>
      <vt:lpstr>GraphTitle</vt:lpstr>
      <vt:lpstr>Chart Title</vt:lpstr>
      <vt:lpstr>List Title</vt:lpstr>
      <vt:lpstr>Slide Title</vt:lpstr>
      <vt:lpstr>Slide Title</vt:lpstr>
      <vt:lpstr>Page Title</vt:lpstr>
    </vt:vector>
  </TitlesOfParts>
  <Company>Library and Information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gettym</dc:creator>
  <cp:lastModifiedBy>hajuha</cp:lastModifiedBy>
  <cp:revision>6</cp:revision>
  <dcterms:created xsi:type="dcterms:W3CDTF">2021-11-30T04:21:31Z</dcterms:created>
  <dcterms:modified xsi:type="dcterms:W3CDTF">2021-11-30T04:21:31Z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