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snapToGrid="0">
      <p:cViewPr varScale="1">
        <p:scale>
          <a:sx n="70" d="100"/>
          <a:sy n="70" d="100"/>
        </p:scale>
        <p:origin x="50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1969BA1-9C5F-4B6A-8FCB-17EC8D659885}" type="datetimeFigureOut">
              <a:rPr kumimoji="1" lang="ja-JP" altLang="en-US" smtClean="0"/>
              <a:t>2020/10/30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FFF5E94-AEC2-406A-AD4C-4EE0B92CCADA}" type="slidenum">
              <a:rPr kumimoji="1" lang="ja-JP" altLang="en-US" smtClean="0"/>
              <a:t>‹#›</a:t>
            </a:fld>
            <a:endParaRPr kumimoji="1" lang="ja-JP" altLang="en-US"/>
          </a:p>
        </p:txBody>
      </p:sp>
    </p:spTree>
    <p:extLst>
      <p:ext uri="{BB962C8B-B14F-4D97-AF65-F5344CB8AC3E}">
        <p14:creationId xmlns:p14="http://schemas.microsoft.com/office/powerpoint/2010/main" val="3305595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1969BA1-9C5F-4B6A-8FCB-17EC8D659885}" type="datetimeFigureOut">
              <a:rPr kumimoji="1" lang="ja-JP" altLang="en-US" smtClean="0"/>
              <a:t>2020/10/30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FFF5E94-AEC2-406A-AD4C-4EE0B92CCADA}" type="slidenum">
              <a:rPr kumimoji="1" lang="ja-JP" altLang="en-US" smtClean="0"/>
              <a:t>‹#›</a:t>
            </a:fld>
            <a:endParaRPr kumimoji="1" lang="ja-JP" altLang="en-US"/>
          </a:p>
        </p:txBody>
      </p:sp>
    </p:spTree>
    <p:extLst>
      <p:ext uri="{BB962C8B-B14F-4D97-AF65-F5344CB8AC3E}">
        <p14:creationId xmlns:p14="http://schemas.microsoft.com/office/powerpoint/2010/main" val="2029723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1969BA1-9C5F-4B6A-8FCB-17EC8D659885}" type="datetimeFigureOut">
              <a:rPr kumimoji="1" lang="ja-JP" altLang="en-US" smtClean="0"/>
              <a:t>2020/10/30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FFF5E94-AEC2-406A-AD4C-4EE0B92CCADA}" type="slidenum">
              <a:rPr kumimoji="1" lang="ja-JP" altLang="en-US" smtClean="0"/>
              <a:t>‹#›</a:t>
            </a:fld>
            <a:endParaRPr kumimoji="1" lang="ja-JP" altLang="en-US"/>
          </a:p>
        </p:txBody>
      </p:sp>
    </p:spTree>
    <p:extLst>
      <p:ext uri="{BB962C8B-B14F-4D97-AF65-F5344CB8AC3E}">
        <p14:creationId xmlns:p14="http://schemas.microsoft.com/office/powerpoint/2010/main" val="895628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1969BA1-9C5F-4B6A-8FCB-17EC8D659885}" type="datetimeFigureOut">
              <a:rPr kumimoji="1" lang="ja-JP" altLang="en-US" smtClean="0"/>
              <a:t>2020/10/30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FFF5E94-AEC2-406A-AD4C-4EE0B92CCADA}" type="slidenum">
              <a:rPr kumimoji="1" lang="ja-JP" altLang="en-US" smtClean="0"/>
              <a:t>‹#›</a:t>
            </a:fld>
            <a:endParaRPr kumimoji="1" lang="ja-JP" altLang="en-US"/>
          </a:p>
        </p:txBody>
      </p:sp>
    </p:spTree>
    <p:extLst>
      <p:ext uri="{BB962C8B-B14F-4D97-AF65-F5344CB8AC3E}">
        <p14:creationId xmlns:p14="http://schemas.microsoft.com/office/powerpoint/2010/main" val="2732731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81969BA1-9C5F-4B6A-8FCB-17EC8D659885}" type="datetimeFigureOut">
              <a:rPr kumimoji="1" lang="ja-JP" altLang="en-US" smtClean="0"/>
              <a:t>2020/10/30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FFF5E94-AEC2-406A-AD4C-4EE0B92CCADA}" type="slidenum">
              <a:rPr kumimoji="1" lang="ja-JP" altLang="en-US" smtClean="0"/>
              <a:t>‹#›</a:t>
            </a:fld>
            <a:endParaRPr kumimoji="1" lang="ja-JP" altLang="en-US"/>
          </a:p>
        </p:txBody>
      </p:sp>
    </p:spTree>
    <p:extLst>
      <p:ext uri="{BB962C8B-B14F-4D97-AF65-F5344CB8AC3E}">
        <p14:creationId xmlns:p14="http://schemas.microsoft.com/office/powerpoint/2010/main" val="2275396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1969BA1-9C5F-4B6A-8FCB-17EC8D659885}" type="datetimeFigureOut">
              <a:rPr kumimoji="1" lang="ja-JP" altLang="en-US" smtClean="0"/>
              <a:t>2020/10/30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FFF5E94-AEC2-406A-AD4C-4EE0B92CCADA}" type="slidenum">
              <a:rPr kumimoji="1" lang="ja-JP" altLang="en-US" smtClean="0"/>
              <a:t>‹#›</a:t>
            </a:fld>
            <a:endParaRPr kumimoji="1" lang="ja-JP" altLang="en-US"/>
          </a:p>
        </p:txBody>
      </p:sp>
    </p:spTree>
    <p:extLst>
      <p:ext uri="{BB962C8B-B14F-4D97-AF65-F5344CB8AC3E}">
        <p14:creationId xmlns:p14="http://schemas.microsoft.com/office/powerpoint/2010/main" val="4000307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1969BA1-9C5F-4B6A-8FCB-17EC8D659885}" type="datetimeFigureOut">
              <a:rPr kumimoji="1" lang="ja-JP" altLang="en-US" smtClean="0"/>
              <a:t>2020/10/30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FFF5E94-AEC2-406A-AD4C-4EE0B92CCADA}" type="slidenum">
              <a:rPr kumimoji="1" lang="ja-JP" altLang="en-US" smtClean="0"/>
              <a:t>‹#›</a:t>
            </a:fld>
            <a:endParaRPr kumimoji="1" lang="ja-JP" altLang="en-US"/>
          </a:p>
        </p:txBody>
      </p:sp>
    </p:spTree>
    <p:extLst>
      <p:ext uri="{BB962C8B-B14F-4D97-AF65-F5344CB8AC3E}">
        <p14:creationId xmlns:p14="http://schemas.microsoft.com/office/powerpoint/2010/main" val="1393262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81969BA1-9C5F-4B6A-8FCB-17EC8D659885}" type="datetimeFigureOut">
              <a:rPr kumimoji="1" lang="ja-JP" altLang="en-US" smtClean="0"/>
              <a:t>2020/10/30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FFF5E94-AEC2-406A-AD4C-4EE0B92CCADA}" type="slidenum">
              <a:rPr kumimoji="1" lang="ja-JP" altLang="en-US" smtClean="0"/>
              <a:t>‹#›</a:t>
            </a:fld>
            <a:endParaRPr kumimoji="1" lang="ja-JP" altLang="en-US"/>
          </a:p>
        </p:txBody>
      </p:sp>
    </p:spTree>
    <p:extLst>
      <p:ext uri="{BB962C8B-B14F-4D97-AF65-F5344CB8AC3E}">
        <p14:creationId xmlns:p14="http://schemas.microsoft.com/office/powerpoint/2010/main" val="2949272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1969BA1-9C5F-4B6A-8FCB-17EC8D659885}" type="datetimeFigureOut">
              <a:rPr kumimoji="1" lang="ja-JP" altLang="en-US" smtClean="0"/>
              <a:t>2020/10/30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FFF5E94-AEC2-406A-AD4C-4EE0B92CCADA}" type="slidenum">
              <a:rPr kumimoji="1" lang="ja-JP" altLang="en-US" smtClean="0"/>
              <a:t>‹#›</a:t>
            </a:fld>
            <a:endParaRPr kumimoji="1" lang="ja-JP" altLang="en-US"/>
          </a:p>
        </p:txBody>
      </p:sp>
    </p:spTree>
    <p:extLst>
      <p:ext uri="{BB962C8B-B14F-4D97-AF65-F5344CB8AC3E}">
        <p14:creationId xmlns:p14="http://schemas.microsoft.com/office/powerpoint/2010/main" val="654895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1969BA1-9C5F-4B6A-8FCB-17EC8D659885}" type="datetimeFigureOut">
              <a:rPr kumimoji="1" lang="ja-JP" altLang="en-US" smtClean="0"/>
              <a:t>2020/10/30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FFF5E94-AEC2-406A-AD4C-4EE0B92CCADA}" type="slidenum">
              <a:rPr kumimoji="1" lang="ja-JP" altLang="en-US" smtClean="0"/>
              <a:t>‹#›</a:t>
            </a:fld>
            <a:endParaRPr kumimoji="1" lang="ja-JP" altLang="en-US"/>
          </a:p>
        </p:txBody>
      </p:sp>
    </p:spTree>
    <p:extLst>
      <p:ext uri="{BB962C8B-B14F-4D97-AF65-F5344CB8AC3E}">
        <p14:creationId xmlns:p14="http://schemas.microsoft.com/office/powerpoint/2010/main" val="3138622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1969BA1-9C5F-4B6A-8FCB-17EC8D659885}" type="datetimeFigureOut">
              <a:rPr kumimoji="1" lang="ja-JP" altLang="en-US" smtClean="0"/>
              <a:t>2020/10/30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FFF5E94-AEC2-406A-AD4C-4EE0B92CCADA}" type="slidenum">
              <a:rPr kumimoji="1" lang="ja-JP" altLang="en-US" smtClean="0"/>
              <a:t>‹#›</a:t>
            </a:fld>
            <a:endParaRPr kumimoji="1" lang="ja-JP" altLang="en-US"/>
          </a:p>
        </p:txBody>
      </p:sp>
    </p:spTree>
    <p:extLst>
      <p:ext uri="{BB962C8B-B14F-4D97-AF65-F5344CB8AC3E}">
        <p14:creationId xmlns:p14="http://schemas.microsoft.com/office/powerpoint/2010/main" val="4018063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969BA1-9C5F-4B6A-8FCB-17EC8D659885}" type="datetimeFigureOut">
              <a:rPr kumimoji="1" lang="ja-JP" altLang="en-US" smtClean="0"/>
              <a:t>2020/10/30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F5E94-AEC2-406A-AD4C-4EE0B92CCADA}" type="slidenum">
              <a:rPr kumimoji="1" lang="ja-JP" altLang="en-US" smtClean="0"/>
              <a:t>‹#›</a:t>
            </a:fld>
            <a:endParaRPr kumimoji="1" lang="ja-JP" altLang="en-US"/>
          </a:p>
        </p:txBody>
      </p:sp>
    </p:spTree>
    <p:extLst>
      <p:ext uri="{BB962C8B-B14F-4D97-AF65-F5344CB8AC3E}">
        <p14:creationId xmlns:p14="http://schemas.microsoft.com/office/powerpoint/2010/main" val="267710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57200" y="252690"/>
            <a:ext cx="6573328" cy="369332"/>
          </a:xfrm>
          <a:prstGeom prst="rect">
            <a:avLst/>
          </a:prstGeom>
          <a:noFill/>
        </p:spPr>
        <p:txBody>
          <a:bodyPr wrap="square" rtlCol="0">
            <a:spAutoFit/>
          </a:bodyPr>
          <a:lstStyle/>
          <a:p>
            <a:r>
              <a:rPr kumimoji="1" lang="en-US" altLang="ja-JP" b="1" dirty="0"/>
              <a:t>What is your team’s service, Please describe in short</a:t>
            </a:r>
            <a:endParaRPr kumimoji="1" lang="ja-JP" altLang="en-US" b="1" dirty="0"/>
          </a:p>
        </p:txBody>
      </p:sp>
      <p:sp>
        <p:nvSpPr>
          <p:cNvPr id="5" name="テキスト ボックス 4"/>
          <p:cNvSpPr txBox="1"/>
          <p:nvPr/>
        </p:nvSpPr>
        <p:spPr>
          <a:xfrm>
            <a:off x="457200" y="613342"/>
            <a:ext cx="11153954" cy="2862322"/>
          </a:xfrm>
          <a:prstGeom prst="rect">
            <a:avLst/>
          </a:prstGeom>
          <a:noFill/>
          <a:ln>
            <a:solidFill>
              <a:schemeClr val="accent1"/>
            </a:solidFill>
          </a:ln>
        </p:spPr>
        <p:txBody>
          <a:bodyPr wrap="square" rtlCol="0">
            <a:spAutoFit/>
          </a:bodyPr>
          <a:lstStyle/>
          <a:p>
            <a:r>
              <a:rPr kumimoji="1" lang="en-US" altLang="ja-JP" dirty="0"/>
              <a:t>[Sample]</a:t>
            </a:r>
          </a:p>
          <a:p>
            <a:r>
              <a:rPr lang="en-US" altLang="ja-JP" dirty="0"/>
              <a:t>1) We will provide autonomous drone flight service to search victims after Tsunami attacks. A drone is controlled by onboard computer with high accuracy GNSS, fly around search area autonomously. AI will be used image analysis, recognition to detect victims, evacuees, then send message with location and time information and detected image to rescue center.   </a:t>
            </a:r>
            <a:r>
              <a:rPr lang="th-TH" altLang="ja-JP" dirty="0" smtClean="0"/>
              <a:t> </a:t>
            </a:r>
            <a:endParaRPr lang="en-US" altLang="ja-JP" dirty="0"/>
          </a:p>
          <a:p>
            <a:endParaRPr kumimoji="1" lang="en-US" altLang="ja-JP" dirty="0"/>
          </a:p>
          <a:p>
            <a:r>
              <a:rPr lang="en-US" altLang="ja-JP" dirty="0"/>
              <a:t>2) We will provide effective EWS message distributions to remote, less infrastructure area. Satellite based EWS will be used and siren systems and long range LPWA link will compliment for location where satellite signal cannot reach. Once the satellite signal is received siren system and/or LPWA base station, the siren and LPWA device are activated and start sounding, broadcasting EWS message.</a:t>
            </a:r>
            <a:endParaRPr kumimoji="1" lang="en-US" altLang="ja-JP" dirty="0"/>
          </a:p>
        </p:txBody>
      </p:sp>
      <p:sp>
        <p:nvSpPr>
          <p:cNvPr id="6" name="テキスト ボックス 5"/>
          <p:cNvSpPr txBox="1"/>
          <p:nvPr/>
        </p:nvSpPr>
        <p:spPr>
          <a:xfrm>
            <a:off x="51759" y="3514141"/>
            <a:ext cx="11309230" cy="369332"/>
          </a:xfrm>
          <a:prstGeom prst="rect">
            <a:avLst/>
          </a:prstGeom>
          <a:noFill/>
        </p:spPr>
        <p:txBody>
          <a:bodyPr wrap="square" rtlCol="0">
            <a:spAutoFit/>
          </a:bodyPr>
          <a:lstStyle/>
          <a:p>
            <a:r>
              <a:rPr kumimoji="1" lang="en-US" altLang="ja-JP" b="1" dirty="0"/>
              <a:t>What is unique, strong </a:t>
            </a:r>
            <a:r>
              <a:rPr lang="en-US" altLang="ja-JP" b="1" dirty="0"/>
              <a:t>point on </a:t>
            </a:r>
            <a:r>
              <a:rPr kumimoji="1" lang="en-US" altLang="ja-JP" b="1" dirty="0"/>
              <a:t>your team’s service </a:t>
            </a:r>
            <a:r>
              <a:rPr lang="en-US" altLang="ja-JP" b="1" dirty="0"/>
              <a:t>comparing with existing other services?</a:t>
            </a:r>
          </a:p>
        </p:txBody>
      </p:sp>
      <p:sp>
        <p:nvSpPr>
          <p:cNvPr id="7" name="テキスト ボックス 6"/>
          <p:cNvSpPr txBox="1"/>
          <p:nvPr/>
        </p:nvSpPr>
        <p:spPr>
          <a:xfrm>
            <a:off x="632851" y="4697764"/>
            <a:ext cx="10644996" cy="1587260"/>
          </a:xfrm>
          <a:prstGeom prst="rect">
            <a:avLst/>
          </a:prstGeom>
          <a:noFill/>
        </p:spPr>
        <p:txBody>
          <a:bodyPr wrap="square" rtlCol="0">
            <a:spAutoFit/>
          </a:bodyPr>
          <a:lstStyle/>
          <a:p>
            <a:endParaRPr kumimoji="1" lang="ja-JP" altLang="en-US" dirty="0"/>
          </a:p>
        </p:txBody>
      </p:sp>
      <p:sp>
        <p:nvSpPr>
          <p:cNvPr id="8" name="テキスト ボックス 7"/>
          <p:cNvSpPr txBox="1"/>
          <p:nvPr/>
        </p:nvSpPr>
        <p:spPr>
          <a:xfrm>
            <a:off x="378372" y="3983638"/>
            <a:ext cx="11153954" cy="1200329"/>
          </a:xfrm>
          <a:prstGeom prst="rect">
            <a:avLst/>
          </a:prstGeom>
          <a:noFill/>
          <a:ln>
            <a:solidFill>
              <a:schemeClr val="accent1"/>
            </a:solidFill>
          </a:ln>
        </p:spPr>
        <p:txBody>
          <a:bodyPr wrap="square" rtlCol="0">
            <a:spAutoFit/>
          </a:bodyPr>
          <a:lstStyle/>
          <a:p>
            <a:r>
              <a:rPr lang="en-US" altLang="ja-JP" dirty="0" smtClean="0"/>
              <a:t>1)We </a:t>
            </a:r>
            <a:r>
              <a:rPr lang="en-US" altLang="ja-JP" dirty="0"/>
              <a:t>will use QZSS MADOCA PPP for high accuracy positioning. Since it doesn’t request CORS nearby, even if Tsunami flash out CORS in damaged coast area, our service can work</a:t>
            </a:r>
          </a:p>
          <a:p>
            <a:r>
              <a:rPr lang="en-US" altLang="ja-JP" dirty="0" smtClean="0"/>
              <a:t>2) Our </a:t>
            </a:r>
            <a:r>
              <a:rPr lang="en-US" altLang="ja-JP" dirty="0"/>
              <a:t>service can cover remote area, and multiple ways can reach local people with higher probability for secure, smooth evacuation.    </a:t>
            </a:r>
            <a:endParaRPr kumimoji="1" lang="ja-JP" altLang="en-US" dirty="0"/>
          </a:p>
        </p:txBody>
      </p:sp>
      <p:sp>
        <p:nvSpPr>
          <p:cNvPr id="11" name="テキスト ボックス 7"/>
          <p:cNvSpPr txBox="1"/>
          <p:nvPr/>
        </p:nvSpPr>
        <p:spPr>
          <a:xfrm>
            <a:off x="291662" y="5961858"/>
            <a:ext cx="11153954" cy="646331"/>
          </a:xfrm>
          <a:prstGeom prst="rect">
            <a:avLst/>
          </a:prstGeom>
          <a:noFill/>
          <a:ln>
            <a:solidFill>
              <a:schemeClr val="accent1"/>
            </a:solidFill>
          </a:ln>
        </p:spPr>
        <p:txBody>
          <a:bodyPr wrap="square" rtlCol="0">
            <a:spAutoFit/>
          </a:bodyPr>
          <a:lstStyle/>
          <a:p>
            <a:r>
              <a:rPr lang="en-US" altLang="ja-JP" dirty="0" smtClean="0"/>
              <a:t>1)</a:t>
            </a:r>
          </a:p>
          <a:p>
            <a:r>
              <a:rPr kumimoji="1" lang="en-US" altLang="ja-JP" dirty="0" smtClean="0"/>
              <a:t>2) </a:t>
            </a:r>
            <a:endParaRPr kumimoji="1" lang="ja-JP" altLang="en-US" dirty="0"/>
          </a:p>
        </p:txBody>
      </p:sp>
      <p:sp>
        <p:nvSpPr>
          <p:cNvPr id="12" name="テキスト ボックス 5"/>
          <p:cNvSpPr txBox="1"/>
          <p:nvPr/>
        </p:nvSpPr>
        <p:spPr>
          <a:xfrm>
            <a:off x="-31383" y="5284132"/>
            <a:ext cx="11309230" cy="646331"/>
          </a:xfrm>
          <a:prstGeom prst="rect">
            <a:avLst/>
          </a:prstGeom>
          <a:noFill/>
        </p:spPr>
        <p:txBody>
          <a:bodyPr wrap="square" rtlCol="0">
            <a:spAutoFit/>
          </a:bodyPr>
          <a:lstStyle/>
          <a:p>
            <a:r>
              <a:rPr kumimoji="1" lang="en-US" altLang="ja-JP" b="1" dirty="0"/>
              <a:t>What </a:t>
            </a:r>
            <a:r>
              <a:rPr kumimoji="1" lang="en-US" altLang="ja-JP" b="1" dirty="0" smtClean="0"/>
              <a:t>is</a:t>
            </a:r>
            <a:r>
              <a:rPr kumimoji="1" lang="th-TH" altLang="ja-JP" b="1" dirty="0" smtClean="0"/>
              <a:t> </a:t>
            </a:r>
            <a:r>
              <a:rPr lang="en-US" altLang="ja-JP" b="1" dirty="0" smtClean="0"/>
              <a:t>your special request or discussion with the Experts from mentor / date/time for video call. (optional ) </a:t>
            </a:r>
            <a:endParaRPr lang="en-US" altLang="ja-JP" b="1" dirty="0"/>
          </a:p>
        </p:txBody>
      </p:sp>
      <p:sp>
        <p:nvSpPr>
          <p:cNvPr id="2" name="TextBox 1"/>
          <p:cNvSpPr txBox="1"/>
          <p:nvPr/>
        </p:nvSpPr>
        <p:spPr>
          <a:xfrm>
            <a:off x="3350789" y="12632"/>
            <a:ext cx="5883342" cy="400110"/>
          </a:xfrm>
          <a:prstGeom prst="rect">
            <a:avLst/>
          </a:prstGeom>
          <a:noFill/>
        </p:spPr>
        <p:txBody>
          <a:bodyPr wrap="none" rtlCol="0">
            <a:spAutoFit/>
          </a:bodyPr>
          <a:lstStyle/>
          <a:p>
            <a:r>
              <a:rPr lang="en-US" sz="2000" dirty="0" smtClean="0">
                <a:solidFill>
                  <a:srgbClr val="FF0000"/>
                </a:solidFill>
              </a:rPr>
              <a:t>Dead line to summited template </a:t>
            </a:r>
            <a:r>
              <a:rPr lang="en-US" sz="2000" smtClean="0">
                <a:solidFill>
                  <a:srgbClr val="FF0000"/>
                </a:solidFill>
              </a:rPr>
              <a:t>is </a:t>
            </a:r>
            <a:r>
              <a:rPr lang="en-US" sz="2000" smtClean="0">
                <a:solidFill>
                  <a:srgbClr val="FF0000"/>
                </a:solidFill>
              </a:rPr>
              <a:t>1</a:t>
            </a:r>
            <a:r>
              <a:rPr lang="en-US" sz="2000" baseline="30000" smtClean="0">
                <a:solidFill>
                  <a:srgbClr val="FF0000"/>
                </a:solidFill>
              </a:rPr>
              <a:t>st</a:t>
            </a:r>
            <a:r>
              <a:rPr lang="en-US" sz="2000" smtClean="0">
                <a:solidFill>
                  <a:srgbClr val="FF0000"/>
                </a:solidFill>
              </a:rPr>
              <a:t> </a:t>
            </a:r>
            <a:r>
              <a:rPr lang="en-US" sz="2000" dirty="0" smtClean="0">
                <a:solidFill>
                  <a:srgbClr val="FF0000"/>
                </a:solidFill>
              </a:rPr>
              <a:t>Nov 2020 </a:t>
            </a:r>
            <a:endParaRPr lang="en-US" sz="2000" dirty="0">
              <a:solidFill>
                <a:srgbClr val="FF0000"/>
              </a:solidFill>
            </a:endParaRPr>
          </a:p>
        </p:txBody>
      </p:sp>
    </p:spTree>
    <p:extLst>
      <p:ext uri="{BB962C8B-B14F-4D97-AF65-F5344CB8AC3E}">
        <p14:creationId xmlns:p14="http://schemas.microsoft.com/office/powerpoint/2010/main" val="1171407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73" y="0"/>
            <a:ext cx="12116927" cy="6779172"/>
          </a:xfrm>
          <a:prstGeom prst="rect">
            <a:avLst/>
          </a:prstGeom>
        </p:spPr>
      </p:pic>
    </p:spTree>
    <p:extLst>
      <p:ext uri="{BB962C8B-B14F-4D97-AF65-F5344CB8AC3E}">
        <p14:creationId xmlns:p14="http://schemas.microsoft.com/office/powerpoint/2010/main" val="2844871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62" y="0"/>
            <a:ext cx="12192000" cy="6882763"/>
          </a:xfrm>
          <a:prstGeom prst="rect">
            <a:avLst/>
          </a:prstGeom>
        </p:spPr>
      </p:pic>
    </p:spTree>
    <p:extLst>
      <p:ext uri="{BB962C8B-B14F-4D97-AF65-F5344CB8AC3E}">
        <p14:creationId xmlns:p14="http://schemas.microsoft.com/office/powerpoint/2010/main" val="147935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7932"/>
          </a:xfrm>
          <a:prstGeom prst="rect">
            <a:avLst/>
          </a:prstGeom>
        </p:spPr>
      </p:pic>
    </p:spTree>
    <p:extLst>
      <p:ext uri="{BB962C8B-B14F-4D97-AF65-F5344CB8AC3E}">
        <p14:creationId xmlns:p14="http://schemas.microsoft.com/office/powerpoint/2010/main" val="365684094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252</Words>
  <Application>Microsoft Office PowerPoint</Application>
  <PresentationFormat>Widescreen</PresentationFormat>
  <Paragraphs>12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游ゴシック</vt:lpstr>
      <vt:lpstr>游ゴシック Light</vt:lpstr>
      <vt:lpstr>Arial</vt:lpstr>
      <vt:lpstr>Cordia New</vt:lpstr>
      <vt:lpstr>Office テーマ</vt:lpstr>
      <vt:lpstr>PowerPoint Presentation</vt:lpstr>
      <vt:lpstr>PowerPoint Presentation</vt:lpstr>
      <vt:lpstr>PowerPoint Presentation</vt:lpstr>
      <vt:lpstr>PowerPoint Presentation</vt:lpstr>
    </vt:vector>
  </TitlesOfParts>
  <Company>内閣府</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小暮 聡（準天頂衛星システム戦略室）</dc:creator>
  <cp:lastModifiedBy>Gistda</cp:lastModifiedBy>
  <cp:revision>21</cp:revision>
  <dcterms:created xsi:type="dcterms:W3CDTF">2020-10-13T04:49:06Z</dcterms:created>
  <dcterms:modified xsi:type="dcterms:W3CDTF">2020-10-30T02:37:10Z</dcterms:modified>
</cp:coreProperties>
</file>