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3" d="100"/>
          <a:sy n="33" d="100"/>
        </p:scale>
        <p:origin x="-2340" y="-73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000" dirty="0" err="1" smtClean="0">
                <a:latin typeface="+mj-lt"/>
              </a:rPr>
              <a:t>Bringing</a:t>
            </a:r>
            <a:r>
              <a:rPr lang="de-CH" sz="6000" dirty="0" smtClean="0">
                <a:latin typeface="+mj-lt"/>
              </a:rPr>
              <a:t> </a:t>
            </a:r>
            <a:r>
              <a:rPr lang="de-CH" sz="6000" dirty="0" err="1" smtClean="0">
                <a:latin typeface="+mj-lt"/>
              </a:rPr>
              <a:t>Your</a:t>
            </a:r>
            <a:r>
              <a:rPr lang="de-CH" sz="6000" dirty="0" smtClean="0">
                <a:latin typeface="+mj-lt"/>
              </a:rPr>
              <a:t> Hands </a:t>
            </a:r>
            <a:r>
              <a:rPr lang="de-CH" sz="6000" dirty="0" err="1" smtClean="0">
                <a:latin typeface="+mj-lt"/>
              </a:rPr>
              <a:t>Into</a:t>
            </a:r>
            <a:r>
              <a:rPr lang="de-CH" sz="6000" dirty="0" smtClean="0">
                <a:latin typeface="+mj-lt"/>
              </a:rPr>
              <a:t> Virtual Reality</a:t>
            </a:r>
            <a:endParaRPr lang="de-CH" sz="6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3358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Simon Meer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 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Yves Petit-Pierre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Zusammenfassung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Eines der faszinierendsten Entwicklungen unserer Zeit ist zweifelsohne das Aufkommen von VR (</a:t>
            </a:r>
            <a:r>
              <a:rPr lang="de-CH" altLang="de-DE" sz="3200" dirty="0" err="1" smtClean="0">
                <a:latin typeface="Lucida Sans" pitchFamily="34" charset="0"/>
              </a:rPr>
              <a:t>Vitual</a:t>
            </a:r>
            <a:r>
              <a:rPr lang="de-CH" altLang="de-DE" sz="3200" dirty="0" smtClean="0">
                <a:latin typeface="Lucida Sans" pitchFamily="34" charset="0"/>
              </a:rPr>
              <a:t> Reality) zu einem erschwinglichen Preis. Passend zu dieser Entwicklung finden auch zunehmend neue Peripherie-Geräte ihren Weg in den Markt.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In diesem Projekt wurde ein VR-Headset, die </a:t>
            </a:r>
            <a:r>
              <a:rPr lang="de-CH" altLang="de-DE" sz="3200" dirty="0" err="1" smtClean="0">
                <a:latin typeface="Lucida Sans" pitchFamily="34" charset="0"/>
              </a:rPr>
              <a:t>Oculus</a:t>
            </a:r>
            <a:r>
              <a:rPr lang="de-CH" altLang="de-DE" sz="3200" dirty="0" smtClean="0">
                <a:latin typeface="Lucida Sans" pitchFamily="34" charset="0"/>
              </a:rPr>
              <a:t> Rift, mit einem Sensor für einfache Handerkennung, der </a:t>
            </a:r>
            <a:r>
              <a:rPr lang="de-CH" altLang="de-DE" sz="3200" dirty="0" err="1" smtClean="0">
                <a:latin typeface="Lucida Sans" pitchFamily="34" charset="0"/>
              </a:rPr>
              <a:t>Leap</a:t>
            </a:r>
            <a:r>
              <a:rPr lang="de-CH" altLang="de-DE" sz="3200" dirty="0" smtClean="0">
                <a:latin typeface="Lucida Sans" pitchFamily="34" charset="0"/>
              </a:rPr>
              <a:t> Motion, gekoppelt, und damit eine </a:t>
            </a:r>
            <a:r>
              <a:rPr lang="de-CH" altLang="de-DE" sz="3200" dirty="0" err="1" smtClean="0">
                <a:latin typeface="Lucida Sans" pitchFamily="34" charset="0"/>
              </a:rPr>
              <a:t>immersive</a:t>
            </a:r>
            <a:r>
              <a:rPr lang="de-CH" altLang="de-DE" sz="3200" dirty="0" smtClean="0">
                <a:latin typeface="Lucida Sans" pitchFamily="34" charset="0"/>
              </a:rPr>
              <a:t> Applikation entwickelt, in der man sich durch die eigene Musiksammlung navigieren kann – alles in einer virtuellen Welt.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10037032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Die Applikation</a:t>
            </a:r>
            <a:endParaRPr lang="de-CH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  <a:endParaRPr lang="de-CH" altLang="de-DE" sz="3200" dirty="0">
              <a:latin typeface="Lucida Sans" pitchFamily="34" charset="0"/>
            </a:endParaRPr>
          </a:p>
        </p:txBody>
      </p:sp>
      <p:pic>
        <p:nvPicPr>
          <p:cNvPr id="1026" name="Picture 2" descr="D:\Dev\IMVR\doc\Schlussbericht\bilder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45" y="875399"/>
            <a:ext cx="9694260" cy="87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v\IMVR\doc\Plakat\Leap-Motion-Oculus-Mou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r="8612"/>
          <a:stretch/>
        </p:blipFill>
        <p:spPr bwMode="auto">
          <a:xfrm>
            <a:off x="685327" y="10629308"/>
            <a:ext cx="9557518" cy="66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purl.org/dc/elements/1.1/"/>
    <ds:schemaRef ds:uri="http://www.w3.org/XML/1998/namespace"/>
    <ds:schemaRef ds:uri="http://purl.org/dc/terms/"/>
    <ds:schemaRef ds:uri="63c724b1-652e-424f-8d99-4ee509067280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2551ef7e-3b29-44d1-a8ad-ef34c26bfc60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meers1</cp:lastModifiedBy>
  <cp:revision>11</cp:revision>
  <cp:lastPrinted>2014-04-10T14:38:53Z</cp:lastPrinted>
  <dcterms:created xsi:type="dcterms:W3CDTF">2014-04-01T09:39:32Z</dcterms:created>
  <dcterms:modified xsi:type="dcterms:W3CDTF">2015-05-31T08:13:26Z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