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3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0" autoAdjust="0"/>
    <p:restoredTop sz="94653" autoAdjust="0"/>
  </p:normalViewPr>
  <p:slideViewPr>
    <p:cSldViewPr snapToGrid="0" snapToObjects="1">
      <p:cViewPr>
        <p:scale>
          <a:sx n="30" d="100"/>
          <a:sy n="30" d="100"/>
        </p:scale>
        <p:origin x="-2640" y="-948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969455" y="18414124"/>
            <a:ext cx="15122378" cy="13234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rmAutofit/>
          </a:bodyPr>
          <a:lstStyle/>
          <a:p>
            <a:pPr algn="ctr"/>
            <a:r>
              <a:rPr lang="de-CH" sz="6000" dirty="0" err="1" smtClean="0">
                <a:latin typeface="+mj-lt"/>
              </a:rPr>
              <a:t>Bringing</a:t>
            </a:r>
            <a:r>
              <a:rPr lang="de-CH" sz="6000" dirty="0" smtClean="0">
                <a:latin typeface="+mj-lt"/>
              </a:rPr>
              <a:t> </a:t>
            </a:r>
            <a:r>
              <a:rPr lang="de-CH" sz="6000" dirty="0" err="1" smtClean="0">
                <a:latin typeface="+mj-lt"/>
              </a:rPr>
              <a:t>Your</a:t>
            </a:r>
            <a:r>
              <a:rPr lang="de-CH" sz="6000" dirty="0" smtClean="0">
                <a:latin typeface="+mj-lt"/>
              </a:rPr>
              <a:t> Hands </a:t>
            </a:r>
            <a:r>
              <a:rPr lang="de-CH" sz="6000" dirty="0" err="1" smtClean="0">
                <a:latin typeface="+mj-lt"/>
              </a:rPr>
              <a:t>Into</a:t>
            </a:r>
            <a:r>
              <a:rPr lang="de-CH" sz="6000" dirty="0" smtClean="0">
                <a:latin typeface="+mj-lt"/>
              </a:rPr>
              <a:t> Virtual Reality</a:t>
            </a:r>
            <a:endParaRPr lang="de-CH" sz="6000" dirty="0">
              <a:latin typeface="+mj-lt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3358"/>
              </p:ext>
            </p:extLst>
          </p:nvPr>
        </p:nvGraphicFramePr>
        <p:xfrm>
          <a:off x="22453624" y="18414123"/>
          <a:ext cx="720189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9354"/>
                <a:gridCol w="443254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Absolvent(en):</a:t>
                      </a:r>
                      <a:endParaRPr kumimoji="0" lang="fr-CH" sz="5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Simon Meer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Urs Künzler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Experte: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Yves Petit-Pierre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69455" y="20026302"/>
            <a:ext cx="1512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de-CH" altLang="de-DE" sz="3200" dirty="0" smtClean="0">
                <a:solidFill>
                  <a:srgbClr val="697D91"/>
                </a:solidFill>
                <a:latin typeface="Lucida Sans" pitchFamily="34" charset="0"/>
              </a:rPr>
              <a:t>Bachelor Thesis 2015	Studiengang Informatik</a:t>
            </a:r>
            <a:endParaRPr lang="de-CH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98776" y="896767"/>
            <a:ext cx="8845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Untertitel Absatz/Block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Text &amp; Bild</a:t>
            </a:r>
            <a:endParaRPr lang="de-CH" altLang="de-DE" sz="3200" dirty="0">
              <a:latin typeface="Lucida Sans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0356484" y="875399"/>
            <a:ext cx="8845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Untertitel Absatz/Block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Text &amp; Bild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667052" y="893032"/>
            <a:ext cx="8845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Untertitel Absatz/Block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Text &amp; Bild</a:t>
            </a:r>
            <a:endParaRPr lang="de-CH" altLang="de-DE" sz="3200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Props1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2310AE4-98C2-4A3E-BE75-5A8AB8823A32}">
  <ds:schemaRefs>
    <ds:schemaRef ds:uri="http://purl.org/dc/elements/1.1/"/>
    <ds:schemaRef ds:uri="http://www.w3.org/XML/1998/namespace"/>
    <ds:schemaRef ds:uri="http://purl.org/dc/terms/"/>
    <ds:schemaRef ds:uri="63c724b1-652e-424f-8d99-4ee509067280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2551ef7e-3b29-44d1-a8ad-ef34c26bfc60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</Words>
  <Application>Microsoft Office PowerPoint</Application>
  <PresentationFormat>Benutzerdefiniert</PresentationFormat>
  <Paragraphs>17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BFH_Posterpräsentation_A1_Vorlage_quer</vt:lpstr>
      <vt:lpstr>PowerPoint-Präsentation</vt:lpstr>
    </vt:vector>
  </TitlesOfParts>
  <Manager>kfh1</Manager>
  <Company>Berner Fachhochschule - 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BSc-Ausstellung</dc:title>
  <dc:subject>Thesis auf einen Blick</dc:subject>
  <dc:creator>staff BFH-TI</dc:creator>
  <cp:lastModifiedBy>meers1</cp:lastModifiedBy>
  <cp:revision>8</cp:revision>
  <cp:lastPrinted>2014-04-10T14:38:53Z</cp:lastPrinted>
  <dcterms:created xsi:type="dcterms:W3CDTF">2014-04-01T09:39:32Z</dcterms:created>
  <dcterms:modified xsi:type="dcterms:W3CDTF">2015-05-26T08:33:20Z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