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2" r:id="rId5"/>
    <p:sldId id="273" r:id="rId6"/>
    <p:sldId id="270" r:id="rId7"/>
    <p:sldId id="268" r:id="rId8"/>
    <p:sldId id="274" r:id="rId9"/>
    <p:sldId id="271" r:id="rId10"/>
    <p:sldId id="262" r:id="rId11"/>
    <p:sldId id="263" r:id="rId12"/>
    <p:sldId id="278" r:id="rId13"/>
    <p:sldId id="26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suf Hassan" initials="EH" lastIdx="1" clrIdx="0">
    <p:extLst>
      <p:ext uri="{19B8F6BF-5375-455C-9EA6-DF929625EA0E}">
        <p15:presenceInfo xmlns:p15="http://schemas.microsoft.com/office/powerpoint/2012/main" userId="S::eusuf.hassan@ee.abb.com::2be00e67-0266-4ebc-ac5f-8eec5c5969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5A92A-2525-46FB-A52F-EA8A88B3C849}" v="25" dt="2021-08-10T20:05:54.579"/>
    <p1510:client id="{7B8AAA0D-5FBE-4946-9171-9AE3D01A7883}" v="39" dt="2021-08-10T20:30:02.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821" autoAdjust="0"/>
  </p:normalViewPr>
  <p:slideViewPr>
    <p:cSldViewPr snapToGrid="0">
      <p:cViewPr varScale="1">
        <p:scale>
          <a:sx n="77" d="100"/>
          <a:sy n="77" d="100"/>
        </p:scale>
        <p:origin x="72"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suf Hassan" userId="697021c2-6c0f-4ed4-b57e-bc9671e8399d" providerId="ADAL" clId="{7B8AAA0D-5FBE-4946-9171-9AE3D01A7883}"/>
    <pc:docChg chg="undo custSel addSld modSld sldOrd">
      <pc:chgData name="Eusuf Hassan" userId="697021c2-6c0f-4ed4-b57e-bc9671e8399d" providerId="ADAL" clId="{7B8AAA0D-5FBE-4946-9171-9AE3D01A7883}" dt="2021-08-10T20:35:03.631" v="192"/>
      <pc:docMkLst>
        <pc:docMk/>
      </pc:docMkLst>
      <pc:sldChg chg="addSp delSp modSp mod setBg delAnim setClrOvrMap delDesignElem">
        <pc:chgData name="Eusuf Hassan" userId="697021c2-6c0f-4ed4-b57e-bc9671e8399d" providerId="ADAL" clId="{7B8AAA0D-5FBE-4946-9171-9AE3D01A7883}" dt="2021-08-10T20:25:30.094" v="138" actId="14100"/>
        <pc:sldMkLst>
          <pc:docMk/>
          <pc:sldMk cId="849267529" sldId="257"/>
        </pc:sldMkLst>
        <pc:spChg chg="mod">
          <ac:chgData name="Eusuf Hassan" userId="697021c2-6c0f-4ed4-b57e-bc9671e8399d" providerId="ADAL" clId="{7B8AAA0D-5FBE-4946-9171-9AE3D01A7883}" dt="2021-08-10T20:25:30.094" v="138" actId="14100"/>
          <ac:spMkLst>
            <pc:docMk/>
            <pc:sldMk cId="849267529" sldId="257"/>
            <ac:spMk id="2" creationId="{A9241B07-B36D-4BFF-8CBA-E9B8916255BC}"/>
          </ac:spMkLst>
        </pc:spChg>
        <pc:spChg chg="add mod">
          <ac:chgData name="Eusuf Hassan" userId="697021c2-6c0f-4ed4-b57e-bc9671e8399d" providerId="ADAL" clId="{7B8AAA0D-5FBE-4946-9171-9AE3D01A7883}" dt="2021-08-10T20:23:33.493" v="123" actId="2711"/>
          <ac:spMkLst>
            <pc:docMk/>
            <pc:sldMk cId="849267529" sldId="257"/>
            <ac:spMk id="4" creationId="{628373FA-6982-4BE4-8D38-BAA84A09D7E8}"/>
          </ac:spMkLst>
        </pc:spChg>
        <pc:spChg chg="add del">
          <ac:chgData name="Eusuf Hassan" userId="697021c2-6c0f-4ed4-b57e-bc9671e8399d" providerId="ADAL" clId="{7B8AAA0D-5FBE-4946-9171-9AE3D01A7883}" dt="2021-08-10T20:23:17.895" v="120" actId="26606"/>
          <ac:spMkLst>
            <pc:docMk/>
            <pc:sldMk cId="849267529" sldId="257"/>
            <ac:spMk id="6" creationId="{777A147A-9ED8-46B4-8660-1B3C2AA880B5}"/>
          </ac:spMkLst>
        </pc:spChg>
        <pc:spChg chg="add del">
          <ac:chgData name="Eusuf Hassan" userId="697021c2-6c0f-4ed4-b57e-bc9671e8399d" providerId="ADAL" clId="{7B8AAA0D-5FBE-4946-9171-9AE3D01A7883}" dt="2021-08-10T20:23:17.895" v="120" actId="26606"/>
          <ac:spMkLst>
            <pc:docMk/>
            <pc:sldMk cId="849267529" sldId="257"/>
            <ac:spMk id="7" creationId="{5D6C15A0-C087-4593-8414-2B4EC1CDC3DE}"/>
          </ac:spMkLst>
        </pc:spChg>
        <pc:spChg chg="del">
          <ac:chgData name="Eusuf Hassan" userId="697021c2-6c0f-4ed4-b57e-bc9671e8399d" providerId="ADAL" clId="{7B8AAA0D-5FBE-4946-9171-9AE3D01A7883}" dt="2021-08-10T20:21:04.319" v="7"/>
          <ac:spMkLst>
            <pc:docMk/>
            <pc:sldMk cId="849267529" sldId="257"/>
            <ac:spMk id="9" creationId="{2659FDB4-FCBE-4A89-B46D-43D4FA54464D}"/>
          </ac:spMkLst>
        </pc:spChg>
        <pc:spChg chg="add">
          <ac:chgData name="Eusuf Hassan" userId="697021c2-6c0f-4ed4-b57e-bc9671e8399d" providerId="ADAL" clId="{7B8AAA0D-5FBE-4946-9171-9AE3D01A7883}" dt="2021-08-10T20:23:17.895" v="121" actId="26606"/>
          <ac:spMkLst>
            <pc:docMk/>
            <pc:sldMk cId="849267529" sldId="257"/>
            <ac:spMk id="10" creationId="{081EA652-8C6A-4E69-BEB9-170809474553}"/>
          </ac:spMkLst>
        </pc:spChg>
        <pc:spChg chg="add">
          <ac:chgData name="Eusuf Hassan" userId="697021c2-6c0f-4ed4-b57e-bc9671e8399d" providerId="ADAL" clId="{7B8AAA0D-5FBE-4946-9171-9AE3D01A7883}" dt="2021-08-10T20:23:17.895" v="121" actId="26606"/>
          <ac:spMkLst>
            <pc:docMk/>
            <pc:sldMk cId="849267529" sldId="257"/>
            <ac:spMk id="12" creationId="{A4026A73-1F7F-49F2-B319-8CA3B3D53269}"/>
          </ac:spMkLst>
        </pc:spChg>
        <pc:spChg chg="add">
          <ac:chgData name="Eusuf Hassan" userId="697021c2-6c0f-4ed4-b57e-bc9671e8399d" providerId="ADAL" clId="{7B8AAA0D-5FBE-4946-9171-9AE3D01A7883}" dt="2021-08-10T20:23:17.895" v="121" actId="26606"/>
          <ac:spMkLst>
            <pc:docMk/>
            <pc:sldMk cId="849267529" sldId="257"/>
            <ac:spMk id="13" creationId="{5298780A-33B9-4EA2-8F67-DE68AD62841B}"/>
          </ac:spMkLst>
        </pc:spChg>
        <pc:spChg chg="add">
          <ac:chgData name="Eusuf Hassan" userId="697021c2-6c0f-4ed4-b57e-bc9671e8399d" providerId="ADAL" clId="{7B8AAA0D-5FBE-4946-9171-9AE3D01A7883}" dt="2021-08-10T20:23:17.895" v="121" actId="26606"/>
          <ac:spMkLst>
            <pc:docMk/>
            <pc:sldMk cId="849267529" sldId="257"/>
            <ac:spMk id="15" creationId="{7F488E8B-4E1E-4402-8935-D4E6C02615C7}"/>
          </ac:spMkLst>
        </pc:spChg>
        <pc:graphicFrameChg chg="del mod">
          <ac:chgData name="Eusuf Hassan" userId="697021c2-6c0f-4ed4-b57e-bc9671e8399d" providerId="ADAL" clId="{7B8AAA0D-5FBE-4946-9171-9AE3D01A7883}" dt="2021-08-10T20:20:54.992" v="5" actId="478"/>
          <ac:graphicFrameMkLst>
            <pc:docMk/>
            <pc:sldMk cId="849267529" sldId="257"/>
            <ac:graphicFrameMk id="5" creationId="{34C2CC65-C4F4-4DB4-92D7-81D930D2AEA2}"/>
          </ac:graphicFrameMkLst>
        </pc:graphicFrameChg>
        <pc:cxnChg chg="del">
          <ac:chgData name="Eusuf Hassan" userId="697021c2-6c0f-4ed4-b57e-bc9671e8399d" providerId="ADAL" clId="{7B8AAA0D-5FBE-4946-9171-9AE3D01A7883}" dt="2021-08-10T20:21:04.319" v="7"/>
          <ac:cxnSpMkLst>
            <pc:docMk/>
            <pc:sldMk cId="849267529" sldId="257"/>
            <ac:cxnSpMk id="11" creationId="{C8F51B3F-8331-4E4A-AE96-D47B1006EEAD}"/>
          </ac:cxnSpMkLst>
        </pc:cxnChg>
        <pc:cxnChg chg="add">
          <ac:chgData name="Eusuf Hassan" userId="697021c2-6c0f-4ed4-b57e-bc9671e8399d" providerId="ADAL" clId="{7B8AAA0D-5FBE-4946-9171-9AE3D01A7883}" dt="2021-08-10T20:23:17.895" v="121" actId="26606"/>
          <ac:cxnSpMkLst>
            <pc:docMk/>
            <pc:sldMk cId="849267529" sldId="257"/>
            <ac:cxnSpMk id="17" creationId="{23AAC9B5-8015-485C-ACF9-A750390E9A56}"/>
          </ac:cxnSpMkLst>
        </pc:cxnChg>
      </pc:sldChg>
      <pc:sldChg chg="modSp mod">
        <pc:chgData name="Eusuf Hassan" userId="697021c2-6c0f-4ed4-b57e-bc9671e8399d" providerId="ADAL" clId="{7B8AAA0D-5FBE-4946-9171-9AE3D01A7883}" dt="2021-08-10T20:26:41.262" v="139" actId="1076"/>
        <pc:sldMkLst>
          <pc:docMk/>
          <pc:sldMk cId="3710022435" sldId="258"/>
        </pc:sldMkLst>
        <pc:spChg chg="mod">
          <ac:chgData name="Eusuf Hassan" userId="697021c2-6c0f-4ed4-b57e-bc9671e8399d" providerId="ADAL" clId="{7B8AAA0D-5FBE-4946-9171-9AE3D01A7883}" dt="2021-08-10T20:26:41.262" v="139" actId="1076"/>
          <ac:spMkLst>
            <pc:docMk/>
            <pc:sldMk cId="3710022435" sldId="258"/>
            <ac:spMk id="2" creationId="{62F20752-1B29-47DE-862C-E9C402BD9398}"/>
          </ac:spMkLst>
        </pc:spChg>
      </pc:sldChg>
      <pc:sldChg chg="modSp mod">
        <pc:chgData name="Eusuf Hassan" userId="697021c2-6c0f-4ed4-b57e-bc9671e8399d" providerId="ADAL" clId="{7B8AAA0D-5FBE-4946-9171-9AE3D01A7883}" dt="2021-08-10T20:25:08.420" v="136" actId="255"/>
        <pc:sldMkLst>
          <pc:docMk/>
          <pc:sldMk cId="4180666552" sldId="262"/>
        </pc:sldMkLst>
        <pc:spChg chg="mod">
          <ac:chgData name="Eusuf Hassan" userId="697021c2-6c0f-4ed4-b57e-bc9671e8399d" providerId="ADAL" clId="{7B8AAA0D-5FBE-4946-9171-9AE3D01A7883}" dt="2021-08-10T20:25:08.420" v="136" actId="255"/>
          <ac:spMkLst>
            <pc:docMk/>
            <pc:sldMk cId="4180666552" sldId="262"/>
            <ac:spMk id="2" creationId="{7EE1417D-637B-4031-8C3C-E6DD6A01E469}"/>
          </ac:spMkLst>
        </pc:spChg>
      </pc:sldChg>
      <pc:sldChg chg="modSp mod">
        <pc:chgData name="Eusuf Hassan" userId="697021c2-6c0f-4ed4-b57e-bc9671e8399d" providerId="ADAL" clId="{7B8AAA0D-5FBE-4946-9171-9AE3D01A7883}" dt="2021-08-10T20:25:15.475" v="137" actId="14100"/>
        <pc:sldMkLst>
          <pc:docMk/>
          <pc:sldMk cId="3819810853" sldId="263"/>
        </pc:sldMkLst>
        <pc:spChg chg="mod">
          <ac:chgData name="Eusuf Hassan" userId="697021c2-6c0f-4ed4-b57e-bc9671e8399d" providerId="ADAL" clId="{7B8AAA0D-5FBE-4946-9171-9AE3D01A7883}" dt="2021-08-10T20:25:15.475" v="137" actId="14100"/>
          <ac:spMkLst>
            <pc:docMk/>
            <pc:sldMk cId="3819810853" sldId="263"/>
            <ac:spMk id="2" creationId="{DC698E3A-C0E1-4B4C-A051-35B1A58FC8A9}"/>
          </ac:spMkLst>
        </pc:spChg>
      </pc:sldChg>
      <pc:sldChg chg="modSp mod">
        <pc:chgData name="Eusuf Hassan" userId="697021c2-6c0f-4ed4-b57e-bc9671e8399d" providerId="ADAL" clId="{7B8AAA0D-5FBE-4946-9171-9AE3D01A7883}" dt="2021-08-10T20:24:49.833" v="132" actId="255"/>
        <pc:sldMkLst>
          <pc:docMk/>
          <pc:sldMk cId="1643033039" sldId="264"/>
        </pc:sldMkLst>
        <pc:spChg chg="mod">
          <ac:chgData name="Eusuf Hassan" userId="697021c2-6c0f-4ed4-b57e-bc9671e8399d" providerId="ADAL" clId="{7B8AAA0D-5FBE-4946-9171-9AE3D01A7883}" dt="2021-08-10T20:24:49.833" v="132" actId="255"/>
          <ac:spMkLst>
            <pc:docMk/>
            <pc:sldMk cId="1643033039" sldId="264"/>
            <ac:spMk id="2" creationId="{AD77B57D-060C-4793-817D-3A1990C72C34}"/>
          </ac:spMkLst>
        </pc:spChg>
      </pc:sldChg>
      <pc:sldChg chg="ord">
        <pc:chgData name="Eusuf Hassan" userId="697021c2-6c0f-4ed4-b57e-bc9671e8399d" providerId="ADAL" clId="{7B8AAA0D-5FBE-4946-9171-9AE3D01A7883}" dt="2021-08-10T20:20:19.914" v="3"/>
        <pc:sldMkLst>
          <pc:docMk/>
          <pc:sldMk cId="1531699405" sldId="268"/>
        </pc:sldMkLst>
      </pc:sldChg>
      <pc:sldChg chg="ord">
        <pc:chgData name="Eusuf Hassan" userId="697021c2-6c0f-4ed4-b57e-bc9671e8399d" providerId="ADAL" clId="{7B8AAA0D-5FBE-4946-9171-9AE3D01A7883}" dt="2021-08-10T20:20:13.194" v="1"/>
        <pc:sldMkLst>
          <pc:docMk/>
          <pc:sldMk cId="1237786073" sldId="270"/>
        </pc:sldMkLst>
      </pc:sldChg>
      <pc:sldChg chg="modAnim">
        <pc:chgData name="Eusuf Hassan" userId="697021c2-6c0f-4ed4-b57e-bc9671e8399d" providerId="ADAL" clId="{7B8AAA0D-5FBE-4946-9171-9AE3D01A7883}" dt="2021-08-10T20:26:53.356" v="160"/>
        <pc:sldMkLst>
          <pc:docMk/>
          <pc:sldMk cId="3270808909" sldId="272"/>
        </pc:sldMkLst>
      </pc:sldChg>
      <pc:sldChg chg="modSp modAnim">
        <pc:chgData name="Eusuf Hassan" userId="697021c2-6c0f-4ed4-b57e-bc9671e8399d" providerId="ADAL" clId="{7B8AAA0D-5FBE-4946-9171-9AE3D01A7883}" dt="2021-08-10T20:30:02.634" v="172"/>
        <pc:sldMkLst>
          <pc:docMk/>
          <pc:sldMk cId="3449800460" sldId="274"/>
        </pc:sldMkLst>
        <pc:spChg chg="mod">
          <ac:chgData name="Eusuf Hassan" userId="697021c2-6c0f-4ed4-b57e-bc9671e8399d" providerId="ADAL" clId="{7B8AAA0D-5FBE-4946-9171-9AE3D01A7883}" dt="2021-08-10T20:24:35.809" v="129" actId="255"/>
          <ac:spMkLst>
            <pc:docMk/>
            <pc:sldMk cId="3449800460" sldId="274"/>
            <ac:spMk id="2" creationId="{C8D141DF-324E-4BA1-832A-74A59C706AB0}"/>
          </ac:spMkLst>
        </pc:spChg>
      </pc:sldChg>
      <pc:sldChg chg="addSp delSp modSp new mod setBg addAnim">
        <pc:chgData name="Eusuf Hassan" userId="697021c2-6c0f-4ed4-b57e-bc9671e8399d" providerId="ADAL" clId="{7B8AAA0D-5FBE-4946-9171-9AE3D01A7883}" dt="2021-08-10T20:35:03.631" v="192"/>
        <pc:sldMkLst>
          <pc:docMk/>
          <pc:sldMk cId="2457134339" sldId="278"/>
        </pc:sldMkLst>
        <pc:spChg chg="mod">
          <ac:chgData name="Eusuf Hassan" userId="697021c2-6c0f-4ed4-b57e-bc9671e8399d" providerId="ADAL" clId="{7B8AAA0D-5FBE-4946-9171-9AE3D01A7883}" dt="2021-08-10T20:35:03.631" v="191" actId="26606"/>
          <ac:spMkLst>
            <pc:docMk/>
            <pc:sldMk cId="2457134339" sldId="278"/>
            <ac:spMk id="2" creationId="{C00508D5-AAF6-415B-8301-688ACE4C8DD4}"/>
          </ac:spMkLst>
        </pc:spChg>
        <pc:spChg chg="del">
          <ac:chgData name="Eusuf Hassan" userId="697021c2-6c0f-4ed4-b57e-bc9671e8399d" providerId="ADAL" clId="{7B8AAA0D-5FBE-4946-9171-9AE3D01A7883}" dt="2021-08-10T20:34:32.212" v="185" actId="478"/>
          <ac:spMkLst>
            <pc:docMk/>
            <pc:sldMk cId="2457134339" sldId="278"/>
            <ac:spMk id="3" creationId="{48794219-4649-436E-8D77-7BD4CD2DCCFD}"/>
          </ac:spMkLst>
        </pc:spChg>
        <pc:spChg chg="add del">
          <ac:chgData name="Eusuf Hassan" userId="697021c2-6c0f-4ed4-b57e-bc9671e8399d" providerId="ADAL" clId="{7B8AAA0D-5FBE-4946-9171-9AE3D01A7883}" dt="2021-08-10T20:35:03.615" v="190" actId="26606"/>
          <ac:spMkLst>
            <pc:docMk/>
            <pc:sldMk cId="2457134339" sldId="278"/>
            <ac:spMk id="7" creationId="{879EECFE-814E-4B68-96A7-86A795BD22F7}"/>
          </ac:spMkLst>
        </pc:spChg>
        <pc:spChg chg="add del">
          <ac:chgData name="Eusuf Hassan" userId="697021c2-6c0f-4ed4-b57e-bc9671e8399d" providerId="ADAL" clId="{7B8AAA0D-5FBE-4946-9171-9AE3D01A7883}" dt="2021-08-10T20:35:03.615" v="190" actId="26606"/>
          <ac:spMkLst>
            <pc:docMk/>
            <pc:sldMk cId="2457134339" sldId="278"/>
            <ac:spMk id="9" creationId="{06F847C8-7801-44D8-8CCA-CDBA7AD91A00}"/>
          </ac:spMkLst>
        </pc:spChg>
        <pc:spChg chg="add del">
          <ac:chgData name="Eusuf Hassan" userId="697021c2-6c0f-4ed4-b57e-bc9671e8399d" providerId="ADAL" clId="{7B8AAA0D-5FBE-4946-9171-9AE3D01A7883}" dt="2021-08-10T20:35:03.615" v="190" actId="26606"/>
          <ac:spMkLst>
            <pc:docMk/>
            <pc:sldMk cId="2457134339" sldId="278"/>
            <ac:spMk id="11" creationId="{AF180F00-B4B2-4196-BB1C-ECD21B03F0A9}"/>
          </ac:spMkLst>
        </pc:spChg>
        <pc:spChg chg="add del">
          <ac:chgData name="Eusuf Hassan" userId="697021c2-6c0f-4ed4-b57e-bc9671e8399d" providerId="ADAL" clId="{7B8AAA0D-5FBE-4946-9171-9AE3D01A7883}" dt="2021-08-10T20:35:03.615" v="190" actId="26606"/>
          <ac:spMkLst>
            <pc:docMk/>
            <pc:sldMk cId="2457134339" sldId="278"/>
            <ac:spMk id="13" creationId="{6E600F8C-C8F3-420C-9D3B-E1FBE7BAE481}"/>
          </ac:spMkLst>
        </pc:spChg>
        <pc:spChg chg="add">
          <ac:chgData name="Eusuf Hassan" userId="697021c2-6c0f-4ed4-b57e-bc9671e8399d" providerId="ADAL" clId="{7B8AAA0D-5FBE-4946-9171-9AE3D01A7883}" dt="2021-08-10T20:35:03.631" v="191" actId="26606"/>
          <ac:spMkLst>
            <pc:docMk/>
            <pc:sldMk cId="2457134339" sldId="278"/>
            <ac:spMk id="17" creationId="{879EECFE-814E-4B68-96A7-86A795BD22F7}"/>
          </ac:spMkLst>
        </pc:spChg>
        <pc:spChg chg="add">
          <ac:chgData name="Eusuf Hassan" userId="697021c2-6c0f-4ed4-b57e-bc9671e8399d" providerId="ADAL" clId="{7B8AAA0D-5FBE-4946-9171-9AE3D01A7883}" dt="2021-08-10T20:35:03.631" v="191" actId="26606"/>
          <ac:spMkLst>
            <pc:docMk/>
            <pc:sldMk cId="2457134339" sldId="278"/>
            <ac:spMk id="18" creationId="{AF180F00-B4B2-4196-BB1C-ECD21B03F0A9}"/>
          </ac:spMkLst>
        </pc:spChg>
        <pc:spChg chg="add">
          <ac:chgData name="Eusuf Hassan" userId="697021c2-6c0f-4ed4-b57e-bc9671e8399d" providerId="ADAL" clId="{7B8AAA0D-5FBE-4946-9171-9AE3D01A7883}" dt="2021-08-10T20:35:03.631" v="191" actId="26606"/>
          <ac:spMkLst>
            <pc:docMk/>
            <pc:sldMk cId="2457134339" sldId="278"/>
            <ac:spMk id="19" creationId="{EE04B5EB-F158-4507-90DD-BD23620C7CC9}"/>
          </ac:spMkLst>
        </pc:spChg>
        <pc:cxnChg chg="add del">
          <ac:chgData name="Eusuf Hassan" userId="697021c2-6c0f-4ed4-b57e-bc9671e8399d" providerId="ADAL" clId="{7B8AAA0D-5FBE-4946-9171-9AE3D01A7883}" dt="2021-08-10T20:35:03.615" v="190" actId="26606"/>
          <ac:cxnSpMkLst>
            <pc:docMk/>
            <pc:sldMk cId="2457134339" sldId="278"/>
            <ac:cxnSpMk id="15" creationId="{7AA55BF2-380C-4942-8AB1-55A6A52A35F8}"/>
          </ac:cxnSpMkLst>
        </pc:cxnChg>
        <pc:cxnChg chg="add">
          <ac:chgData name="Eusuf Hassan" userId="697021c2-6c0f-4ed4-b57e-bc9671e8399d" providerId="ADAL" clId="{7B8AAA0D-5FBE-4946-9171-9AE3D01A7883}" dt="2021-08-10T20:35:03.631" v="191" actId="26606"/>
          <ac:cxnSpMkLst>
            <pc:docMk/>
            <pc:sldMk cId="2457134339" sldId="278"/>
            <ac:cxnSpMk id="20" creationId="{BDF0D3DE-EC74-4C9F-AFA1-DC5CE5236B1F}"/>
          </ac:cxnSpMkLst>
        </pc:cxnChg>
      </pc:sldChg>
    </pc:docChg>
  </pc:docChgLst>
  <pc:docChgLst>
    <pc:chgData name="Eusuf Hassan" userId="697021c2-6c0f-4ed4-b57e-bc9671e8399d" providerId="ADAL" clId="{39861C8D-88BC-4A71-80D2-D3B6DF57D9B9}"/>
    <pc:docChg chg="modSld">
      <pc:chgData name="Eusuf Hassan" userId="697021c2-6c0f-4ed4-b57e-bc9671e8399d" providerId="ADAL" clId="{39861C8D-88BC-4A71-80D2-D3B6DF57D9B9}" dt="2021-08-09T21:59:28.890" v="8" actId="403"/>
      <pc:docMkLst>
        <pc:docMk/>
      </pc:docMkLst>
      <pc:sldChg chg="addSp modSp mod">
        <pc:chgData name="Eusuf Hassan" userId="697021c2-6c0f-4ed4-b57e-bc9671e8399d" providerId="ADAL" clId="{39861C8D-88BC-4A71-80D2-D3B6DF57D9B9}" dt="2021-08-09T21:59:28.890" v="8" actId="403"/>
        <pc:sldMkLst>
          <pc:docMk/>
          <pc:sldMk cId="285502002" sldId="269"/>
        </pc:sldMkLst>
        <pc:spChg chg="add mod">
          <ac:chgData name="Eusuf Hassan" userId="697021c2-6c0f-4ed4-b57e-bc9671e8399d" providerId="ADAL" clId="{39861C8D-88BC-4A71-80D2-D3B6DF57D9B9}" dt="2021-08-09T21:59:28.890" v="8" actId="403"/>
          <ac:spMkLst>
            <pc:docMk/>
            <pc:sldMk cId="285502002" sldId="269"/>
            <ac:spMk id="3" creationId="{4473A7BC-4059-46BC-AC15-4DD3FE15819C}"/>
          </ac:spMkLst>
        </pc:spChg>
      </pc:sldChg>
    </pc:docChg>
  </pc:docChgLst>
  <pc:docChgLst>
    <pc:chgData name="Eusuf Hassan" userId="2be00e67-0266-4ebc-ac5f-8eec5c596927" providerId="ADAL" clId="{1195A92A-2525-46FB-A52F-EA8A88B3C849}"/>
    <pc:docChg chg="undo custSel addSld delSld modSld sldOrd">
      <pc:chgData name="Eusuf Hassan" userId="2be00e67-0266-4ebc-ac5f-8eec5c596927" providerId="ADAL" clId="{1195A92A-2525-46FB-A52F-EA8A88B3C849}" dt="2021-08-10T20:06:01.958" v="1605" actId="113"/>
      <pc:docMkLst>
        <pc:docMk/>
      </pc:docMkLst>
      <pc:sldChg chg="modSp modAnim">
        <pc:chgData name="Eusuf Hassan" userId="2be00e67-0266-4ebc-ac5f-8eec5c596927" providerId="ADAL" clId="{1195A92A-2525-46FB-A52F-EA8A88B3C849}" dt="2021-08-10T12:54:54.652" v="565" actId="20577"/>
        <pc:sldMkLst>
          <pc:docMk/>
          <pc:sldMk cId="3710022435" sldId="258"/>
        </pc:sldMkLst>
        <pc:spChg chg="mod">
          <ac:chgData name="Eusuf Hassan" userId="2be00e67-0266-4ebc-ac5f-8eec5c596927" providerId="ADAL" clId="{1195A92A-2525-46FB-A52F-EA8A88B3C849}" dt="2021-08-10T12:54:54.652" v="565" actId="20577"/>
          <ac:spMkLst>
            <pc:docMk/>
            <pc:sldMk cId="3710022435" sldId="258"/>
            <ac:spMk id="7" creationId="{CFC13FE4-29EE-466E-9C55-5AF3C2C1E053}"/>
          </ac:spMkLst>
        </pc:spChg>
      </pc:sldChg>
      <pc:sldChg chg="modAnim">
        <pc:chgData name="Eusuf Hassan" userId="2be00e67-0266-4ebc-ac5f-8eec5c596927" providerId="ADAL" clId="{1195A92A-2525-46FB-A52F-EA8A88B3C849}" dt="2021-08-10T12:21:27.489" v="465"/>
        <pc:sldMkLst>
          <pc:docMk/>
          <pc:sldMk cId="4180666552" sldId="262"/>
        </pc:sldMkLst>
      </pc:sldChg>
      <pc:sldChg chg="modAnim">
        <pc:chgData name="Eusuf Hassan" userId="2be00e67-0266-4ebc-ac5f-8eec5c596927" providerId="ADAL" clId="{1195A92A-2525-46FB-A52F-EA8A88B3C849}" dt="2021-08-10T08:34:21.574" v="457"/>
        <pc:sldMkLst>
          <pc:docMk/>
          <pc:sldMk cId="1531699405" sldId="268"/>
        </pc:sldMkLst>
      </pc:sldChg>
      <pc:sldChg chg="delSp modSp del mod delAnim">
        <pc:chgData name="Eusuf Hassan" userId="2be00e67-0266-4ebc-ac5f-8eec5c596927" providerId="ADAL" clId="{1195A92A-2525-46FB-A52F-EA8A88B3C849}" dt="2021-08-10T07:53:47.205" v="235" actId="47"/>
        <pc:sldMkLst>
          <pc:docMk/>
          <pc:sldMk cId="285502002" sldId="269"/>
        </pc:sldMkLst>
        <pc:spChg chg="del mod">
          <ac:chgData name="Eusuf Hassan" userId="2be00e67-0266-4ebc-ac5f-8eec5c596927" providerId="ADAL" clId="{1195A92A-2525-46FB-A52F-EA8A88B3C849}" dt="2021-08-10T07:51:09.110" v="118" actId="21"/>
          <ac:spMkLst>
            <pc:docMk/>
            <pc:sldMk cId="285502002" sldId="269"/>
            <ac:spMk id="3" creationId="{4473A7BC-4059-46BC-AC15-4DD3FE15819C}"/>
          </ac:spMkLst>
        </pc:spChg>
        <pc:graphicFrameChg chg="mod">
          <ac:chgData name="Eusuf Hassan" userId="2be00e67-0266-4ebc-ac5f-8eec5c596927" providerId="ADAL" clId="{1195A92A-2525-46FB-A52F-EA8A88B3C849}" dt="2021-08-10T07:47:42.895" v="81"/>
          <ac:graphicFrameMkLst>
            <pc:docMk/>
            <pc:sldMk cId="285502002" sldId="269"/>
            <ac:graphicFrameMk id="5" creationId="{932D1C16-5313-4957-AC8F-6FCD03A84AC6}"/>
          </ac:graphicFrameMkLst>
        </pc:graphicFrameChg>
        <pc:graphicFrameChg chg="del">
          <ac:chgData name="Eusuf Hassan" userId="2be00e67-0266-4ebc-ac5f-8eec5c596927" providerId="ADAL" clId="{1195A92A-2525-46FB-A52F-EA8A88B3C849}" dt="2021-08-10T07:49:13.412" v="98" actId="21"/>
          <ac:graphicFrameMkLst>
            <pc:docMk/>
            <pc:sldMk cId="285502002" sldId="269"/>
            <ac:graphicFrameMk id="6" creationId="{8CA31301-A107-47BA-9A99-8BA594A11983}"/>
          </ac:graphicFrameMkLst>
        </pc:graphicFrameChg>
      </pc:sldChg>
      <pc:sldChg chg="modTransition modAnim">
        <pc:chgData name="Eusuf Hassan" userId="2be00e67-0266-4ebc-ac5f-8eec5c596927" providerId="ADAL" clId="{1195A92A-2525-46FB-A52F-EA8A88B3C849}" dt="2021-08-10T08:35:19.336" v="461"/>
        <pc:sldMkLst>
          <pc:docMk/>
          <pc:sldMk cId="1072232816" sldId="271"/>
        </pc:sldMkLst>
      </pc:sldChg>
      <pc:sldChg chg="del">
        <pc:chgData name="Eusuf Hassan" userId="2be00e67-0266-4ebc-ac5f-8eec5c596927" providerId="ADAL" clId="{1195A92A-2525-46FB-A52F-EA8A88B3C849}" dt="2021-08-10T08:08:19.938" v="305" actId="2696"/>
        <pc:sldMkLst>
          <pc:docMk/>
          <pc:sldMk cId="1903493440" sldId="272"/>
        </pc:sldMkLst>
      </pc:sldChg>
      <pc:sldChg chg="addSp delSp modSp add mod ord modTransition setBg modAnim addCm delCm">
        <pc:chgData name="Eusuf Hassan" userId="2be00e67-0266-4ebc-ac5f-8eec5c596927" providerId="ADAL" clId="{1195A92A-2525-46FB-A52F-EA8A88B3C849}" dt="2021-08-10T08:31:52.065" v="448"/>
        <pc:sldMkLst>
          <pc:docMk/>
          <pc:sldMk cId="3270808909" sldId="272"/>
        </pc:sldMkLst>
        <pc:spChg chg="mod ord">
          <ac:chgData name="Eusuf Hassan" userId="2be00e67-0266-4ebc-ac5f-8eec5c596927" providerId="ADAL" clId="{1195A92A-2525-46FB-A52F-EA8A88B3C849}" dt="2021-08-10T08:23:46.979" v="421" actId="27636"/>
          <ac:spMkLst>
            <pc:docMk/>
            <pc:sldMk cId="3270808909" sldId="272"/>
            <ac:spMk id="2" creationId="{9477DB30-15D5-45B1-841A-8DAA85A4AF06}"/>
          </ac:spMkLst>
        </pc:spChg>
        <pc:spChg chg="add del">
          <ac:chgData name="Eusuf Hassan" userId="2be00e67-0266-4ebc-ac5f-8eec5c596927" providerId="ADAL" clId="{1195A92A-2525-46FB-A52F-EA8A88B3C849}" dt="2021-08-10T08:15:05.341" v="407" actId="26606"/>
          <ac:spMkLst>
            <pc:docMk/>
            <pc:sldMk cId="3270808909" sldId="272"/>
            <ac:spMk id="12" creationId="{A5711A0E-A428-4ED1-96CB-33D69FD842E4}"/>
          </ac:spMkLst>
        </pc:spChg>
        <pc:spChg chg="add del">
          <ac:chgData name="Eusuf Hassan" userId="2be00e67-0266-4ebc-ac5f-8eec5c596927" providerId="ADAL" clId="{1195A92A-2525-46FB-A52F-EA8A88B3C849}" dt="2021-08-10T08:12:36.375" v="356" actId="26606"/>
          <ac:spMkLst>
            <pc:docMk/>
            <pc:sldMk cId="3270808909" sldId="272"/>
            <ac:spMk id="16" creationId="{F09CF912-73BD-41C2-9EEB-4819673A00A7}"/>
          </ac:spMkLst>
        </pc:spChg>
        <pc:spChg chg="add">
          <ac:chgData name="Eusuf Hassan" userId="2be00e67-0266-4ebc-ac5f-8eec5c596927" providerId="ADAL" clId="{1195A92A-2525-46FB-A52F-EA8A88B3C849}" dt="2021-08-10T08:15:05.341" v="407" actId="26606"/>
          <ac:spMkLst>
            <pc:docMk/>
            <pc:sldMk cId="3270808909" sldId="272"/>
            <ac:spMk id="17" creationId="{521C4EA8-6B83-4338-913D-D75D3C4F34D6}"/>
          </ac:spMkLst>
        </pc:spChg>
        <pc:spChg chg="add del">
          <ac:chgData name="Eusuf Hassan" userId="2be00e67-0266-4ebc-ac5f-8eec5c596927" providerId="ADAL" clId="{1195A92A-2525-46FB-A52F-EA8A88B3C849}" dt="2021-08-10T08:12:36.375" v="356" actId="26606"/>
          <ac:spMkLst>
            <pc:docMk/>
            <pc:sldMk cId="3270808909" sldId="272"/>
            <ac:spMk id="19" creationId="{AAAE94E3-A7DB-4868-B1E3-E49703488BBC}"/>
          </ac:spMkLst>
        </pc:spChg>
        <pc:spChg chg="add">
          <ac:chgData name="Eusuf Hassan" userId="2be00e67-0266-4ebc-ac5f-8eec5c596927" providerId="ADAL" clId="{1195A92A-2525-46FB-A52F-EA8A88B3C849}" dt="2021-08-10T08:15:05.341" v="407" actId="26606"/>
          <ac:spMkLst>
            <pc:docMk/>
            <pc:sldMk cId="3270808909" sldId="272"/>
            <ac:spMk id="23" creationId="{04357C93-F0CB-4A1C-8F77-4E9063789819}"/>
          </ac:spMkLst>
        </pc:spChg>
        <pc:spChg chg="add del">
          <ac:chgData name="Eusuf Hassan" userId="2be00e67-0266-4ebc-ac5f-8eec5c596927" providerId="ADAL" clId="{1195A92A-2525-46FB-A52F-EA8A88B3C849}" dt="2021-08-10T08:12:36.375" v="356" actId="26606"/>
          <ac:spMkLst>
            <pc:docMk/>
            <pc:sldMk cId="3270808909" sldId="272"/>
            <ac:spMk id="25" creationId="{3873B707-463F-40B0-8227-E8CC6C67EB25}"/>
          </ac:spMkLst>
        </pc:spChg>
        <pc:spChg chg="add del">
          <ac:chgData name="Eusuf Hassan" userId="2be00e67-0266-4ebc-ac5f-8eec5c596927" providerId="ADAL" clId="{1195A92A-2525-46FB-A52F-EA8A88B3C849}" dt="2021-08-10T08:12:36.375" v="356" actId="26606"/>
          <ac:spMkLst>
            <pc:docMk/>
            <pc:sldMk cId="3270808909" sldId="272"/>
            <ac:spMk id="27" creationId="{C13237C8-E62C-4F0D-A318-BD6FB6C2D138}"/>
          </ac:spMkLst>
        </pc:spChg>
        <pc:spChg chg="add del">
          <ac:chgData name="Eusuf Hassan" userId="2be00e67-0266-4ebc-ac5f-8eec5c596927" providerId="ADAL" clId="{1195A92A-2525-46FB-A52F-EA8A88B3C849}" dt="2021-08-10T08:12:36.375" v="356" actId="26606"/>
          <ac:spMkLst>
            <pc:docMk/>
            <pc:sldMk cId="3270808909" sldId="272"/>
            <ac:spMk id="29" creationId="{19C9EAEA-39D0-4B0E-A0EB-51E7B26740B1}"/>
          </ac:spMkLst>
        </pc:spChg>
        <pc:spChg chg="add del">
          <ac:chgData name="Eusuf Hassan" userId="2be00e67-0266-4ebc-ac5f-8eec5c596927" providerId="ADAL" clId="{1195A92A-2525-46FB-A52F-EA8A88B3C849}" dt="2021-08-10T08:12:36.375" v="356" actId="26606"/>
          <ac:spMkLst>
            <pc:docMk/>
            <pc:sldMk cId="3270808909" sldId="272"/>
            <ac:spMk id="31" creationId="{8CB5D2D7-DF65-4E86-BFBA-FFB9B5ACEB64}"/>
          </ac:spMkLst>
        </pc:spChg>
        <pc:grpChg chg="add">
          <ac:chgData name="Eusuf Hassan" userId="2be00e67-0266-4ebc-ac5f-8eec5c596927" providerId="ADAL" clId="{1195A92A-2525-46FB-A52F-EA8A88B3C849}" dt="2021-08-10T08:15:05.341" v="407" actId="26606"/>
          <ac:grpSpMkLst>
            <pc:docMk/>
            <pc:sldMk cId="3270808909" sldId="272"/>
            <ac:grpSpMk id="14" creationId="{3AF6A671-C637-4547-85F4-51B6D1881399}"/>
          </ac:grpSpMkLst>
        </pc:grpChg>
        <pc:grpChg chg="add del">
          <ac:chgData name="Eusuf Hassan" userId="2be00e67-0266-4ebc-ac5f-8eec5c596927" providerId="ADAL" clId="{1195A92A-2525-46FB-A52F-EA8A88B3C849}" dt="2021-08-10T08:12:36.375" v="356" actId="26606"/>
          <ac:grpSpMkLst>
            <pc:docMk/>
            <pc:sldMk cId="3270808909" sldId="272"/>
            <ac:grpSpMk id="21" creationId="{1DE889C7-FAD6-4397-98E2-05D503484459}"/>
          </ac:grpSpMkLst>
        </pc:grpChg>
        <pc:picChg chg="mod ord">
          <ac:chgData name="Eusuf Hassan" userId="2be00e67-0266-4ebc-ac5f-8eec5c596927" providerId="ADAL" clId="{1195A92A-2525-46FB-A52F-EA8A88B3C849}" dt="2021-08-10T08:15:41.524" v="417" actId="1076"/>
          <ac:picMkLst>
            <pc:docMk/>
            <pc:sldMk cId="3270808909" sldId="272"/>
            <ac:picMk id="5" creationId="{6B834CDF-13E4-4D0D-8499-42A516A039C9}"/>
          </ac:picMkLst>
        </pc:picChg>
        <pc:picChg chg="mod ord">
          <ac:chgData name="Eusuf Hassan" userId="2be00e67-0266-4ebc-ac5f-8eec5c596927" providerId="ADAL" clId="{1195A92A-2525-46FB-A52F-EA8A88B3C849}" dt="2021-08-10T08:15:48.259" v="419" actId="14100"/>
          <ac:picMkLst>
            <pc:docMk/>
            <pc:sldMk cId="3270808909" sldId="272"/>
            <ac:picMk id="7" creationId="{1205CA96-9874-4953-978B-41502F839A15}"/>
          </ac:picMkLst>
        </pc:picChg>
      </pc:sldChg>
      <pc:sldChg chg="addSp delSp modSp add mod ord modTransition setBg">
        <pc:chgData name="Eusuf Hassan" userId="2be00e67-0266-4ebc-ac5f-8eec5c596927" providerId="ADAL" clId="{1195A92A-2525-46FB-A52F-EA8A88B3C849}" dt="2021-08-10T08:28:29.787" v="443" actId="255"/>
        <pc:sldMkLst>
          <pc:docMk/>
          <pc:sldMk cId="1621039158" sldId="273"/>
        </pc:sldMkLst>
        <pc:spChg chg="mod">
          <ac:chgData name="Eusuf Hassan" userId="2be00e67-0266-4ebc-ac5f-8eec5c596927" providerId="ADAL" clId="{1195A92A-2525-46FB-A52F-EA8A88B3C849}" dt="2021-08-10T08:28:29.787" v="443" actId="255"/>
          <ac:spMkLst>
            <pc:docMk/>
            <pc:sldMk cId="1621039158" sldId="273"/>
            <ac:spMk id="2" creationId="{F53DCE0F-89BA-4803-B539-4312D957C159}"/>
          </ac:spMkLst>
        </pc:spChg>
        <pc:spChg chg="add del">
          <ac:chgData name="Eusuf Hassan" userId="2be00e67-0266-4ebc-ac5f-8eec5c596927" providerId="ADAL" clId="{1195A92A-2525-46FB-A52F-EA8A88B3C849}" dt="2021-08-10T08:27:41.016" v="433" actId="26606"/>
          <ac:spMkLst>
            <pc:docMk/>
            <pc:sldMk cId="1621039158" sldId="273"/>
            <ac:spMk id="9" creationId="{BA79A7CF-01AF-4178-9369-94E0C90EB046}"/>
          </ac:spMkLst>
        </pc:spChg>
        <pc:spChg chg="add del">
          <ac:chgData name="Eusuf Hassan" userId="2be00e67-0266-4ebc-ac5f-8eec5c596927" providerId="ADAL" clId="{1195A92A-2525-46FB-A52F-EA8A88B3C849}" dt="2021-08-10T08:27:41.016" v="433" actId="26606"/>
          <ac:spMkLst>
            <pc:docMk/>
            <pc:sldMk cId="1621039158" sldId="273"/>
            <ac:spMk id="11" creationId="{99413ED5-9ED4-4772-BCE4-2BCAE6B12E35}"/>
          </ac:spMkLst>
        </pc:spChg>
        <pc:spChg chg="add del">
          <ac:chgData name="Eusuf Hassan" userId="2be00e67-0266-4ebc-ac5f-8eec5c596927" providerId="ADAL" clId="{1195A92A-2525-46FB-A52F-EA8A88B3C849}" dt="2021-08-10T08:27:41.016" v="433" actId="26606"/>
          <ac:spMkLst>
            <pc:docMk/>
            <pc:sldMk cId="1621039158" sldId="273"/>
            <ac:spMk id="13" creationId="{04357C93-F0CB-4A1C-8F77-4E9063789819}"/>
          </ac:spMkLst>
        </pc:spChg>
        <pc:spChg chg="add del">
          <ac:chgData name="Eusuf Hassan" userId="2be00e67-0266-4ebc-ac5f-8eec5c596927" providerId="ADAL" clId="{1195A92A-2525-46FB-A52F-EA8A88B3C849}" dt="2021-08-10T08:27:41.016" v="433" actId="26606"/>
          <ac:spMkLst>
            <pc:docMk/>
            <pc:sldMk cId="1621039158" sldId="273"/>
            <ac:spMk id="15" creationId="{90F533E9-6690-41A8-A372-4C6C622D028D}"/>
          </ac:spMkLst>
        </pc:spChg>
        <pc:spChg chg="add">
          <ac:chgData name="Eusuf Hassan" userId="2be00e67-0266-4ebc-ac5f-8eec5c596927" providerId="ADAL" clId="{1195A92A-2525-46FB-A52F-EA8A88B3C849}" dt="2021-08-10T08:27:41.016" v="433" actId="26606"/>
          <ac:spMkLst>
            <pc:docMk/>
            <pc:sldMk cId="1621039158" sldId="273"/>
            <ac:spMk id="20" creationId="{47942995-B07F-4636-9A06-C6A104B260A8}"/>
          </ac:spMkLst>
        </pc:spChg>
        <pc:spChg chg="add">
          <ac:chgData name="Eusuf Hassan" userId="2be00e67-0266-4ebc-ac5f-8eec5c596927" providerId="ADAL" clId="{1195A92A-2525-46FB-A52F-EA8A88B3C849}" dt="2021-08-10T08:27:41.016" v="433" actId="26606"/>
          <ac:spMkLst>
            <pc:docMk/>
            <pc:sldMk cId="1621039158" sldId="273"/>
            <ac:spMk id="27" creationId="{B81933D1-5615-42C7-9C0B-4EB7105CCE2D}"/>
          </ac:spMkLst>
        </pc:spChg>
        <pc:spChg chg="add">
          <ac:chgData name="Eusuf Hassan" userId="2be00e67-0266-4ebc-ac5f-8eec5c596927" providerId="ADAL" clId="{1195A92A-2525-46FB-A52F-EA8A88B3C849}" dt="2021-08-10T08:27:41.016" v="433" actId="26606"/>
          <ac:spMkLst>
            <pc:docMk/>
            <pc:sldMk cId="1621039158" sldId="273"/>
            <ac:spMk id="29" creationId="{19C9EAEA-39D0-4B0E-A0EB-51E7B26740B1}"/>
          </ac:spMkLst>
        </pc:spChg>
        <pc:grpChg chg="add">
          <ac:chgData name="Eusuf Hassan" userId="2be00e67-0266-4ebc-ac5f-8eec5c596927" providerId="ADAL" clId="{1195A92A-2525-46FB-A52F-EA8A88B3C849}" dt="2021-08-10T08:27:41.016" v="433" actId="26606"/>
          <ac:grpSpMkLst>
            <pc:docMk/>
            <pc:sldMk cId="1621039158" sldId="273"/>
            <ac:grpSpMk id="22" creationId="{032D8612-31EB-44CF-A1D0-14FD4C705424}"/>
          </ac:grpSpMkLst>
        </pc:grpChg>
        <pc:picChg chg="mod">
          <ac:chgData name="Eusuf Hassan" userId="2be00e67-0266-4ebc-ac5f-8eec5c596927" providerId="ADAL" clId="{1195A92A-2525-46FB-A52F-EA8A88B3C849}" dt="2021-08-10T08:28:12.327" v="440" actId="1076"/>
          <ac:picMkLst>
            <pc:docMk/>
            <pc:sldMk cId="1621039158" sldId="273"/>
            <ac:picMk id="4" creationId="{420CD06F-80DD-446B-8459-24F47432F7F7}"/>
          </ac:picMkLst>
        </pc:picChg>
      </pc:sldChg>
      <pc:sldChg chg="del">
        <pc:chgData name="Eusuf Hassan" userId="2be00e67-0266-4ebc-ac5f-8eec5c596927" providerId="ADAL" clId="{1195A92A-2525-46FB-A52F-EA8A88B3C849}" dt="2021-08-10T08:08:19.938" v="305" actId="2696"/>
        <pc:sldMkLst>
          <pc:docMk/>
          <pc:sldMk cId="1768520225" sldId="273"/>
        </pc:sldMkLst>
      </pc:sldChg>
      <pc:sldChg chg="addSp delSp modSp new mod modTransition modAnim">
        <pc:chgData name="Eusuf Hassan" userId="2be00e67-0266-4ebc-ac5f-8eec5c596927" providerId="ADAL" clId="{1195A92A-2525-46FB-A52F-EA8A88B3C849}" dt="2021-08-10T08:33:04.694" v="451"/>
        <pc:sldMkLst>
          <pc:docMk/>
          <pc:sldMk cId="3449800460" sldId="274"/>
        </pc:sldMkLst>
        <pc:spChg chg="mod">
          <ac:chgData name="Eusuf Hassan" userId="2be00e67-0266-4ebc-ac5f-8eec5c596927" providerId="ADAL" clId="{1195A92A-2525-46FB-A52F-EA8A88B3C849}" dt="2021-08-10T07:40:56.779" v="8" actId="1076"/>
          <ac:spMkLst>
            <pc:docMk/>
            <pc:sldMk cId="3449800460" sldId="274"/>
            <ac:spMk id="2" creationId="{C8D141DF-324E-4BA1-832A-74A59C706AB0}"/>
          </ac:spMkLst>
        </pc:spChg>
        <pc:spChg chg="del">
          <ac:chgData name="Eusuf Hassan" userId="2be00e67-0266-4ebc-ac5f-8eec5c596927" providerId="ADAL" clId="{1195A92A-2525-46FB-A52F-EA8A88B3C849}" dt="2021-08-10T07:41:02.804" v="9" actId="478"/>
          <ac:spMkLst>
            <pc:docMk/>
            <pc:sldMk cId="3449800460" sldId="274"/>
            <ac:spMk id="3" creationId="{1A6C323D-2307-461E-9FEB-AB38D5B43D4B}"/>
          </ac:spMkLst>
        </pc:spChg>
        <pc:spChg chg="add mod">
          <ac:chgData name="Eusuf Hassan" userId="2be00e67-0266-4ebc-ac5f-8eec5c596927" providerId="ADAL" clId="{1195A92A-2525-46FB-A52F-EA8A88B3C849}" dt="2021-08-10T07:55:16.729" v="244" actId="207"/>
          <ac:spMkLst>
            <pc:docMk/>
            <pc:sldMk cId="3449800460" sldId="274"/>
            <ac:spMk id="4" creationId="{461368E3-D2E5-4147-AE45-6E8BFF6370F3}"/>
          </ac:spMkLst>
        </pc:spChg>
        <pc:spChg chg="add mod">
          <ac:chgData name="Eusuf Hassan" userId="2be00e67-0266-4ebc-ac5f-8eec5c596927" providerId="ADAL" clId="{1195A92A-2525-46FB-A52F-EA8A88B3C849}" dt="2021-08-10T07:55:11.885" v="243" actId="207"/>
          <ac:spMkLst>
            <pc:docMk/>
            <pc:sldMk cId="3449800460" sldId="274"/>
            <ac:spMk id="5" creationId="{43788BEB-1A63-47A7-BA36-AF6A8251979D}"/>
          </ac:spMkLst>
        </pc:spChg>
        <pc:spChg chg="add mod">
          <ac:chgData name="Eusuf Hassan" userId="2be00e67-0266-4ebc-ac5f-8eec5c596927" providerId="ADAL" clId="{1195A92A-2525-46FB-A52F-EA8A88B3C849}" dt="2021-08-10T07:55:31.430" v="246" actId="207"/>
          <ac:spMkLst>
            <pc:docMk/>
            <pc:sldMk cId="3449800460" sldId="274"/>
            <ac:spMk id="6" creationId="{BD501BCE-8EF6-472D-ABC8-6775467991DA}"/>
          </ac:spMkLst>
        </pc:spChg>
        <pc:spChg chg="add mod">
          <ac:chgData name="Eusuf Hassan" userId="2be00e67-0266-4ebc-ac5f-8eec5c596927" providerId="ADAL" clId="{1195A92A-2525-46FB-A52F-EA8A88B3C849}" dt="2021-08-10T07:55:37.371" v="248" actId="207"/>
          <ac:spMkLst>
            <pc:docMk/>
            <pc:sldMk cId="3449800460" sldId="274"/>
            <ac:spMk id="7" creationId="{813AC70D-4436-4981-8625-31AD4DA3AA8D}"/>
          </ac:spMkLst>
        </pc:spChg>
        <pc:spChg chg="add mod">
          <ac:chgData name="Eusuf Hassan" userId="2be00e67-0266-4ebc-ac5f-8eec5c596927" providerId="ADAL" clId="{1195A92A-2525-46FB-A52F-EA8A88B3C849}" dt="2021-08-10T07:50:39.340" v="115" actId="404"/>
          <ac:spMkLst>
            <pc:docMk/>
            <pc:sldMk cId="3449800460" sldId="274"/>
            <ac:spMk id="8" creationId="{96D2E50C-995E-48C5-8566-8BAF4E3044A7}"/>
          </ac:spMkLst>
        </pc:spChg>
        <pc:spChg chg="add mod">
          <ac:chgData name="Eusuf Hassan" userId="2be00e67-0266-4ebc-ac5f-8eec5c596927" providerId="ADAL" clId="{1195A92A-2525-46FB-A52F-EA8A88B3C849}" dt="2021-08-10T07:56:01.195" v="250" actId="207"/>
          <ac:spMkLst>
            <pc:docMk/>
            <pc:sldMk cId="3449800460" sldId="274"/>
            <ac:spMk id="9" creationId="{699D2E5A-CDB0-4021-AEC2-66C589F7816D}"/>
          </ac:spMkLst>
        </pc:spChg>
        <pc:spChg chg="add mod">
          <ac:chgData name="Eusuf Hassan" userId="2be00e67-0266-4ebc-ac5f-8eec5c596927" providerId="ADAL" clId="{1195A92A-2525-46FB-A52F-EA8A88B3C849}" dt="2021-08-10T07:54:46.396" v="240" actId="207"/>
          <ac:spMkLst>
            <pc:docMk/>
            <pc:sldMk cId="3449800460" sldId="274"/>
            <ac:spMk id="12" creationId="{0221C5B0-8081-4D35-87B6-1C1DF2C297EF}"/>
          </ac:spMkLst>
        </pc:spChg>
        <pc:spChg chg="add mod">
          <ac:chgData name="Eusuf Hassan" userId="2be00e67-0266-4ebc-ac5f-8eec5c596927" providerId="ADAL" clId="{1195A92A-2525-46FB-A52F-EA8A88B3C849}" dt="2021-08-10T08:03:33.203" v="277" actId="1076"/>
          <ac:spMkLst>
            <pc:docMk/>
            <pc:sldMk cId="3449800460" sldId="274"/>
            <ac:spMk id="13" creationId="{41610FDA-3FFE-4783-A658-C0E49D3C95CF}"/>
          </ac:spMkLst>
        </pc:spChg>
        <pc:spChg chg="add mod">
          <ac:chgData name="Eusuf Hassan" userId="2be00e67-0266-4ebc-ac5f-8eec5c596927" providerId="ADAL" clId="{1195A92A-2525-46FB-A52F-EA8A88B3C849}" dt="2021-08-10T08:03:57.102" v="278" actId="207"/>
          <ac:spMkLst>
            <pc:docMk/>
            <pc:sldMk cId="3449800460" sldId="274"/>
            <ac:spMk id="14" creationId="{04995FA3-A36F-477F-B030-8129A2577B52}"/>
          </ac:spMkLst>
        </pc:spChg>
        <pc:graphicFrameChg chg="add mod modGraphic">
          <ac:chgData name="Eusuf Hassan" userId="2be00e67-0266-4ebc-ac5f-8eec5c596927" providerId="ADAL" clId="{1195A92A-2525-46FB-A52F-EA8A88B3C849}" dt="2021-08-10T07:53:28.674" v="234" actId="14734"/>
          <ac:graphicFrameMkLst>
            <pc:docMk/>
            <pc:sldMk cId="3449800460" sldId="274"/>
            <ac:graphicFrameMk id="10" creationId="{AD14E5D7-A53C-457E-912E-B725C6AE6C7D}"/>
          </ac:graphicFrameMkLst>
        </pc:graphicFrameChg>
        <pc:picChg chg="add mod">
          <ac:chgData name="Eusuf Hassan" userId="2be00e67-0266-4ebc-ac5f-8eec5c596927" providerId="ADAL" clId="{1195A92A-2525-46FB-A52F-EA8A88B3C849}" dt="2021-08-10T07:50:54.016" v="117" actId="1076"/>
          <ac:picMkLst>
            <pc:docMk/>
            <pc:sldMk cId="3449800460" sldId="274"/>
            <ac:picMk id="11" creationId="{831778B6-F75F-4670-A238-F6E64752EBF3}"/>
          </ac:picMkLst>
        </pc:picChg>
      </pc:sldChg>
      <pc:sldChg chg="addSp delSp modSp new mod delAnim modAnim">
        <pc:chgData name="Eusuf Hassan" userId="2be00e67-0266-4ebc-ac5f-8eec5c596927" providerId="ADAL" clId="{1195A92A-2525-46FB-A52F-EA8A88B3C849}" dt="2021-08-10T19:43:11.423" v="606" actId="1036"/>
        <pc:sldMkLst>
          <pc:docMk/>
          <pc:sldMk cId="3812280414" sldId="275"/>
        </pc:sldMkLst>
        <pc:spChg chg="mod">
          <ac:chgData name="Eusuf Hassan" userId="2be00e67-0266-4ebc-ac5f-8eec5c596927" providerId="ADAL" clId="{1195A92A-2525-46FB-A52F-EA8A88B3C849}" dt="2021-08-10T19:42:51.963" v="582" actId="20577"/>
          <ac:spMkLst>
            <pc:docMk/>
            <pc:sldMk cId="3812280414" sldId="275"/>
            <ac:spMk id="2" creationId="{F95EB13B-6873-42E8-AB9F-13A27746DD5E}"/>
          </ac:spMkLst>
        </pc:spChg>
        <pc:spChg chg="mod">
          <ac:chgData name="Eusuf Hassan" userId="2be00e67-0266-4ebc-ac5f-8eec5c596927" providerId="ADAL" clId="{1195A92A-2525-46FB-A52F-EA8A88B3C849}" dt="2021-08-10T12:34:11.420" v="495" actId="27636"/>
          <ac:spMkLst>
            <pc:docMk/>
            <pc:sldMk cId="3812280414" sldId="275"/>
            <ac:spMk id="3" creationId="{175F13F2-BC78-419A-B803-43E2F9647027}"/>
          </ac:spMkLst>
        </pc:spChg>
        <pc:spChg chg="add del">
          <ac:chgData name="Eusuf Hassan" userId="2be00e67-0266-4ebc-ac5f-8eec5c596927" providerId="ADAL" clId="{1195A92A-2525-46FB-A52F-EA8A88B3C849}" dt="2021-08-10T12:36:37.120" v="501" actId="11529"/>
          <ac:spMkLst>
            <pc:docMk/>
            <pc:sldMk cId="3812280414" sldId="275"/>
            <ac:spMk id="8" creationId="{C425F406-17A5-4B5A-89F5-DF361E281C26}"/>
          </ac:spMkLst>
        </pc:spChg>
        <pc:spChg chg="add mod">
          <ac:chgData name="Eusuf Hassan" userId="2be00e67-0266-4ebc-ac5f-8eec5c596927" providerId="ADAL" clId="{1195A92A-2525-46FB-A52F-EA8A88B3C849}" dt="2021-08-10T19:43:11.423" v="606" actId="1036"/>
          <ac:spMkLst>
            <pc:docMk/>
            <pc:sldMk cId="3812280414" sldId="275"/>
            <ac:spMk id="11" creationId="{7C150581-6E90-4D61-A019-E036D2D1B76F}"/>
          </ac:spMkLst>
        </pc:spChg>
        <pc:spChg chg="add mod">
          <ac:chgData name="Eusuf Hassan" userId="2be00e67-0266-4ebc-ac5f-8eec5c596927" providerId="ADAL" clId="{1195A92A-2525-46FB-A52F-EA8A88B3C849}" dt="2021-08-10T19:43:11.423" v="606" actId="1036"/>
          <ac:spMkLst>
            <pc:docMk/>
            <pc:sldMk cId="3812280414" sldId="275"/>
            <ac:spMk id="12" creationId="{CDBA4A0B-5735-4B6F-AFDB-C6A4F4EC216E}"/>
          </ac:spMkLst>
        </pc:spChg>
        <pc:spChg chg="add mod">
          <ac:chgData name="Eusuf Hassan" userId="2be00e67-0266-4ebc-ac5f-8eec5c596927" providerId="ADAL" clId="{1195A92A-2525-46FB-A52F-EA8A88B3C849}" dt="2021-08-10T19:43:11.423" v="606" actId="1036"/>
          <ac:spMkLst>
            <pc:docMk/>
            <pc:sldMk cId="3812280414" sldId="275"/>
            <ac:spMk id="13" creationId="{9148F583-5D79-4250-B65F-60710DEBEFAA}"/>
          </ac:spMkLst>
        </pc:spChg>
        <pc:spChg chg="add mod">
          <ac:chgData name="Eusuf Hassan" userId="2be00e67-0266-4ebc-ac5f-8eec5c596927" providerId="ADAL" clId="{1195A92A-2525-46FB-A52F-EA8A88B3C849}" dt="2021-08-10T12:49:12.297" v="558" actId="14100"/>
          <ac:spMkLst>
            <pc:docMk/>
            <pc:sldMk cId="3812280414" sldId="275"/>
            <ac:spMk id="14" creationId="{E7D2ED01-E465-4BEA-A85F-2E6AD22ED7E3}"/>
          </ac:spMkLst>
        </pc:spChg>
        <pc:picChg chg="add mod">
          <ac:chgData name="Eusuf Hassan" userId="2be00e67-0266-4ebc-ac5f-8eec5c596927" providerId="ADAL" clId="{1195A92A-2525-46FB-A52F-EA8A88B3C849}" dt="2021-08-10T19:43:11.423" v="606" actId="1036"/>
          <ac:picMkLst>
            <pc:docMk/>
            <pc:sldMk cId="3812280414" sldId="275"/>
            <ac:picMk id="4" creationId="{1053DED8-523F-4401-AB7E-56D8BC3410C0}"/>
          </ac:picMkLst>
        </pc:picChg>
        <pc:picChg chg="add del mod">
          <ac:chgData name="Eusuf Hassan" userId="2be00e67-0266-4ebc-ac5f-8eec5c596927" providerId="ADAL" clId="{1195A92A-2525-46FB-A52F-EA8A88B3C849}" dt="2021-08-10T12:38:49.708" v="517" actId="478"/>
          <ac:picMkLst>
            <pc:docMk/>
            <pc:sldMk cId="3812280414" sldId="275"/>
            <ac:picMk id="5" creationId="{A47FFD63-266D-41DA-81A1-A9ED37E4F9BB}"/>
          </ac:picMkLst>
        </pc:picChg>
        <pc:picChg chg="add del mod">
          <ac:chgData name="Eusuf Hassan" userId="2be00e67-0266-4ebc-ac5f-8eec5c596927" providerId="ADAL" clId="{1195A92A-2525-46FB-A52F-EA8A88B3C849}" dt="2021-08-10T12:36:40.391" v="503"/>
          <ac:picMkLst>
            <pc:docMk/>
            <pc:sldMk cId="3812280414" sldId="275"/>
            <ac:picMk id="9" creationId="{8DF43471-86F6-4226-B6B5-6F4E0B1054E9}"/>
          </ac:picMkLst>
        </pc:picChg>
        <pc:picChg chg="add del mod">
          <ac:chgData name="Eusuf Hassan" userId="2be00e67-0266-4ebc-ac5f-8eec5c596927" providerId="ADAL" clId="{1195A92A-2525-46FB-A52F-EA8A88B3C849}" dt="2021-08-10T12:36:40.391" v="503"/>
          <ac:picMkLst>
            <pc:docMk/>
            <pc:sldMk cId="3812280414" sldId="275"/>
            <ac:picMk id="10" creationId="{ABA7B839-41E5-4110-9275-CD2A5250F646}"/>
          </ac:picMkLst>
        </pc:picChg>
        <pc:cxnChg chg="add del">
          <ac:chgData name="Eusuf Hassan" userId="2be00e67-0266-4ebc-ac5f-8eec5c596927" providerId="ADAL" clId="{1195A92A-2525-46FB-A52F-EA8A88B3C849}" dt="2021-08-10T12:36:01.986" v="499" actId="11529"/>
          <ac:cxnSpMkLst>
            <pc:docMk/>
            <pc:sldMk cId="3812280414" sldId="275"/>
            <ac:cxnSpMk id="7" creationId="{8EF3ED4B-6D94-49F2-84C0-FDBE8B89DCE7}"/>
          </ac:cxnSpMkLst>
        </pc:cxnChg>
      </pc:sldChg>
      <pc:sldChg chg="addSp delSp modSp new mod modAnim">
        <pc:chgData name="Eusuf Hassan" userId="2be00e67-0266-4ebc-ac5f-8eec5c596927" providerId="ADAL" clId="{1195A92A-2525-46FB-A52F-EA8A88B3C849}" dt="2021-08-10T19:50:49.802" v="971"/>
        <pc:sldMkLst>
          <pc:docMk/>
          <pc:sldMk cId="2688651598" sldId="276"/>
        </pc:sldMkLst>
        <pc:spChg chg="add del mod">
          <ac:chgData name="Eusuf Hassan" userId="2be00e67-0266-4ebc-ac5f-8eec5c596927" providerId="ADAL" clId="{1195A92A-2525-46FB-A52F-EA8A88B3C849}" dt="2021-08-10T19:42:26.178" v="576"/>
          <ac:spMkLst>
            <pc:docMk/>
            <pc:sldMk cId="2688651598" sldId="276"/>
            <ac:spMk id="2" creationId="{9D4075E4-3B0A-4431-8BFD-0A2DCFC65F07}"/>
          </ac:spMkLst>
        </pc:spChg>
        <pc:spChg chg="del">
          <ac:chgData name="Eusuf Hassan" userId="2be00e67-0266-4ebc-ac5f-8eec5c596927" providerId="ADAL" clId="{1195A92A-2525-46FB-A52F-EA8A88B3C849}" dt="2021-08-10T13:13:48.299" v="567" actId="478"/>
          <ac:spMkLst>
            <pc:docMk/>
            <pc:sldMk cId="2688651598" sldId="276"/>
            <ac:spMk id="3" creationId="{4394260D-12C2-4CAF-BCF0-D398768CD5DE}"/>
          </ac:spMkLst>
        </pc:spChg>
        <pc:spChg chg="add del mod">
          <ac:chgData name="Eusuf Hassan" userId="2be00e67-0266-4ebc-ac5f-8eec5c596927" providerId="ADAL" clId="{1195A92A-2525-46FB-A52F-EA8A88B3C849}" dt="2021-08-10T19:42:17.737" v="575"/>
          <ac:spMkLst>
            <pc:docMk/>
            <pc:sldMk cId="2688651598" sldId="276"/>
            <ac:spMk id="5" creationId="{94E979D1-3C04-46A0-9AED-48DEE5913E43}"/>
          </ac:spMkLst>
        </pc:spChg>
        <pc:spChg chg="add del mod">
          <ac:chgData name="Eusuf Hassan" userId="2be00e67-0266-4ebc-ac5f-8eec5c596927" providerId="ADAL" clId="{1195A92A-2525-46FB-A52F-EA8A88B3C849}" dt="2021-08-10T19:42:17.737" v="575"/>
          <ac:spMkLst>
            <pc:docMk/>
            <pc:sldMk cId="2688651598" sldId="276"/>
            <ac:spMk id="6" creationId="{4DF21E3E-915D-4E66-AC53-8DFAB342C3DF}"/>
          </ac:spMkLst>
        </pc:spChg>
        <pc:spChg chg="add mod">
          <ac:chgData name="Eusuf Hassan" userId="2be00e67-0266-4ebc-ac5f-8eec5c596927" providerId="ADAL" clId="{1195A92A-2525-46FB-A52F-EA8A88B3C849}" dt="2021-08-10T19:43:54.545" v="619" actId="255"/>
          <ac:spMkLst>
            <pc:docMk/>
            <pc:sldMk cId="2688651598" sldId="276"/>
            <ac:spMk id="7" creationId="{27DAA130-E041-48DC-88FF-C2FE365D9CC6}"/>
          </ac:spMkLst>
        </pc:spChg>
        <pc:spChg chg="add mod">
          <ac:chgData name="Eusuf Hassan" userId="2be00e67-0266-4ebc-ac5f-8eec5c596927" providerId="ADAL" clId="{1195A92A-2525-46FB-A52F-EA8A88B3C849}" dt="2021-08-10T19:44:25.928" v="632" actId="27636"/>
          <ac:spMkLst>
            <pc:docMk/>
            <pc:sldMk cId="2688651598" sldId="276"/>
            <ac:spMk id="8" creationId="{8D372FAD-B406-4FDA-95B0-9C31E4488034}"/>
          </ac:spMkLst>
        </pc:spChg>
        <pc:spChg chg="add del mod">
          <ac:chgData name="Eusuf Hassan" userId="2be00e67-0266-4ebc-ac5f-8eec5c596927" providerId="ADAL" clId="{1195A92A-2525-46FB-A52F-EA8A88B3C849}" dt="2021-08-10T19:42:32.840" v="577" actId="478"/>
          <ac:spMkLst>
            <pc:docMk/>
            <pc:sldMk cId="2688651598" sldId="276"/>
            <ac:spMk id="9" creationId="{F9CBC694-E788-4C9B-814F-08D08C310A03}"/>
          </ac:spMkLst>
        </pc:spChg>
        <pc:spChg chg="add mod">
          <ac:chgData name="Eusuf Hassan" userId="2be00e67-0266-4ebc-ac5f-8eec5c596927" providerId="ADAL" clId="{1195A92A-2525-46FB-A52F-EA8A88B3C849}" dt="2021-08-10T19:49:49.978" v="956" actId="20577"/>
          <ac:spMkLst>
            <pc:docMk/>
            <pc:sldMk cId="2688651598" sldId="276"/>
            <ac:spMk id="10" creationId="{5008544A-9710-46BF-A495-9BF866AB7D19}"/>
          </ac:spMkLst>
        </pc:spChg>
        <pc:picChg chg="add mod">
          <ac:chgData name="Eusuf Hassan" userId="2be00e67-0266-4ebc-ac5f-8eec5c596927" providerId="ADAL" clId="{1195A92A-2525-46FB-A52F-EA8A88B3C849}" dt="2021-08-10T19:46:46.881" v="685" actId="1076"/>
          <ac:picMkLst>
            <pc:docMk/>
            <pc:sldMk cId="2688651598" sldId="276"/>
            <ac:picMk id="4" creationId="{0A09A5B2-A865-48FD-A7FD-07EEB5C376D0}"/>
          </ac:picMkLst>
        </pc:picChg>
        <pc:cxnChg chg="add del mod">
          <ac:chgData name="Eusuf Hassan" userId="2be00e67-0266-4ebc-ac5f-8eec5c596927" providerId="ADAL" clId="{1195A92A-2525-46FB-A52F-EA8A88B3C849}" dt="2021-08-10T19:50:30.326" v="967" actId="478"/>
          <ac:cxnSpMkLst>
            <pc:docMk/>
            <pc:sldMk cId="2688651598" sldId="276"/>
            <ac:cxnSpMk id="12" creationId="{3C2B6620-9B74-4172-AB08-81FB22FCAAED}"/>
          </ac:cxnSpMkLst>
        </pc:cxnChg>
      </pc:sldChg>
      <pc:sldChg chg="modSp new mod modAnim modNotesTx">
        <pc:chgData name="Eusuf Hassan" userId="2be00e67-0266-4ebc-ac5f-8eec5c596927" providerId="ADAL" clId="{1195A92A-2525-46FB-A52F-EA8A88B3C849}" dt="2021-08-10T20:06:01.958" v="1605" actId="113"/>
        <pc:sldMkLst>
          <pc:docMk/>
          <pc:sldMk cId="2435559817" sldId="277"/>
        </pc:sldMkLst>
        <pc:spChg chg="mod">
          <ac:chgData name="Eusuf Hassan" userId="2be00e67-0266-4ebc-ac5f-8eec5c596927" providerId="ADAL" clId="{1195A92A-2525-46FB-A52F-EA8A88B3C849}" dt="2021-08-10T19:51:34.156" v="978" actId="255"/>
          <ac:spMkLst>
            <pc:docMk/>
            <pc:sldMk cId="2435559817" sldId="277"/>
            <ac:spMk id="2" creationId="{5DFACBF7-017D-4C50-AF4E-95B21DFACD86}"/>
          </ac:spMkLst>
        </pc:spChg>
        <pc:spChg chg="mod">
          <ac:chgData name="Eusuf Hassan" userId="2be00e67-0266-4ebc-ac5f-8eec5c596927" providerId="ADAL" clId="{1195A92A-2525-46FB-A52F-EA8A88B3C849}" dt="2021-08-10T19:52:38.114" v="996" actId="14100"/>
          <ac:spMkLst>
            <pc:docMk/>
            <pc:sldMk cId="2435559817" sldId="277"/>
            <ac:spMk id="3" creationId="{B248DC4D-C29F-4F17-A707-553FA8DEFCB3}"/>
          </ac:spMkLst>
        </pc:spChg>
        <pc:spChg chg="mod">
          <ac:chgData name="Eusuf Hassan" userId="2be00e67-0266-4ebc-ac5f-8eec5c596927" providerId="ADAL" clId="{1195A92A-2525-46FB-A52F-EA8A88B3C849}" dt="2021-08-10T20:01:15.232" v="1495" actId="1076"/>
          <ac:spMkLst>
            <pc:docMk/>
            <pc:sldMk cId="2435559817" sldId="277"/>
            <ac:spMk id="4" creationId="{247BAA0A-1F1C-41DB-B6F9-6DB1C9AF31F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1B364-33B4-4A62-9DB2-913F3EB76726}"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GB"/>
        </a:p>
      </dgm:t>
    </dgm:pt>
    <dgm:pt modelId="{275BEFE8-D7DC-4B68-80F7-E4EB7E194D2E}">
      <dgm:prSet/>
      <dgm:spPr/>
      <dgm:t>
        <a:bodyPr/>
        <a:lstStyle/>
        <a:p>
          <a:r>
            <a:rPr lang="en-GB" u="sng" dirty="0">
              <a:latin typeface="Verdana" panose="020B0604030504040204" pitchFamily="34" charset="0"/>
              <a:ea typeface="Verdana" panose="020B0604030504040204" pitchFamily="34" charset="0"/>
            </a:rPr>
            <a:t>02. How can the feasibility and the parameter of measuring benefits of integrated E-SCM system for pharmaceutical companies be determined?</a:t>
          </a:r>
        </a:p>
        <a:p>
          <a:r>
            <a:rPr lang="en-GB" dirty="0">
              <a:latin typeface="Verdana" panose="020B0604030504040204" pitchFamily="34" charset="0"/>
              <a:ea typeface="Verdana" panose="020B0604030504040204" pitchFamily="34" charset="0"/>
            </a:rPr>
            <a:t>- Ways of process transformation</a:t>
          </a:r>
        </a:p>
        <a:p>
          <a:r>
            <a:rPr lang="en-GB" dirty="0">
              <a:latin typeface="Verdana" panose="020B0604030504040204" pitchFamily="34" charset="0"/>
              <a:ea typeface="Verdana" panose="020B0604030504040204" pitchFamily="34" charset="0"/>
            </a:rPr>
            <a:t>- KPI of effective E-SCM System</a:t>
          </a:r>
        </a:p>
        <a:p>
          <a:r>
            <a:rPr lang="en-GB" dirty="0">
              <a:latin typeface="Verdana" panose="020B0604030504040204" pitchFamily="34" charset="0"/>
              <a:ea typeface="Verdana" panose="020B0604030504040204" pitchFamily="34" charset="0"/>
            </a:rPr>
            <a:t>- KPI of efficient E-SCM System</a:t>
          </a:r>
        </a:p>
      </dgm:t>
    </dgm:pt>
    <dgm:pt modelId="{761CDDB8-B8C7-4B3D-BE46-39A48639CDDB}" type="parTrans" cxnId="{543E9BC5-CC2B-41EE-BDAE-1B400F691292}">
      <dgm:prSet/>
      <dgm:spPr/>
      <dgm:t>
        <a:bodyPr/>
        <a:lstStyle/>
        <a:p>
          <a:endParaRPr lang="en-GB"/>
        </a:p>
      </dgm:t>
    </dgm:pt>
    <dgm:pt modelId="{C00419A0-A26E-4C56-AF5F-4FB6FDF5D450}" type="sibTrans" cxnId="{543E9BC5-CC2B-41EE-BDAE-1B400F691292}">
      <dgm:prSet phldrT="02"/>
      <dgm:spPr/>
      <dgm:t>
        <a:bodyPr/>
        <a:lstStyle/>
        <a:p>
          <a:endParaRPr lang="en-GB"/>
        </a:p>
      </dgm:t>
    </dgm:pt>
    <dgm:pt modelId="{739C1560-67D6-43E2-BDA5-1AD8D21BAD0C}">
      <dgm:prSet/>
      <dgm:spPr/>
      <dgm:t>
        <a:bodyPr/>
        <a:lstStyle/>
        <a:p>
          <a:r>
            <a:rPr lang="en-GB" u="sng" dirty="0">
              <a:latin typeface="Verdana" panose="020B0604030504040204" pitchFamily="34" charset="0"/>
              <a:ea typeface="Verdana" panose="020B0604030504040204" pitchFamily="34" charset="0"/>
            </a:rPr>
            <a:t>03. How can integrated E-SCM influence the actions of stakeholders of the pharmaceutical supply chain system? </a:t>
          </a:r>
        </a:p>
        <a:p>
          <a:r>
            <a:rPr lang="en-GB" dirty="0">
              <a:latin typeface="Verdana" panose="020B0604030504040204" pitchFamily="34" charset="0"/>
              <a:ea typeface="Verdana" panose="020B0604030504040204" pitchFamily="34" charset="0"/>
            </a:rPr>
            <a:t>- Stakeholder/s</a:t>
          </a:r>
        </a:p>
        <a:p>
          <a:r>
            <a:rPr lang="en-GB" dirty="0">
              <a:latin typeface="Verdana" panose="020B0604030504040204" pitchFamily="34" charset="0"/>
              <a:ea typeface="Verdana" panose="020B0604030504040204" pitchFamily="34" charset="0"/>
            </a:rPr>
            <a:t>- Challenges for Stakeholder/s</a:t>
          </a:r>
        </a:p>
        <a:p>
          <a:r>
            <a:rPr lang="en-GB" dirty="0">
              <a:latin typeface="Verdana" panose="020B0604030504040204" pitchFamily="34" charset="0"/>
              <a:ea typeface="Verdana" panose="020B0604030504040204" pitchFamily="34" charset="0"/>
            </a:rPr>
            <a:t>- Value addition for Stakeholder/s</a:t>
          </a:r>
        </a:p>
      </dgm:t>
    </dgm:pt>
    <dgm:pt modelId="{3D04E32D-A37A-401D-B2BE-CB176207AE4E}" type="parTrans" cxnId="{93B8D542-A5D6-414A-BCE5-C7264787C9E5}">
      <dgm:prSet/>
      <dgm:spPr/>
      <dgm:t>
        <a:bodyPr/>
        <a:lstStyle/>
        <a:p>
          <a:endParaRPr lang="en-GB"/>
        </a:p>
      </dgm:t>
    </dgm:pt>
    <dgm:pt modelId="{4F6A169C-337B-4623-9D3C-AF2DC0253296}" type="sibTrans" cxnId="{93B8D542-A5D6-414A-BCE5-C7264787C9E5}">
      <dgm:prSet phldrT="03"/>
      <dgm:spPr/>
      <dgm:t>
        <a:bodyPr/>
        <a:lstStyle/>
        <a:p>
          <a:endParaRPr lang="en-GB"/>
        </a:p>
      </dgm:t>
    </dgm:pt>
    <dgm:pt modelId="{C43600CB-8CB0-4DBB-BE44-A2E62DC2B0E3}">
      <dgm:prSet/>
      <dgm:spPr/>
      <dgm:t>
        <a:bodyPr spcFirstLastPara="0" vert="horz" wrap="square" lIns="60960" tIns="60960" rIns="60960" bIns="60960" numCol="1" spcCol="1270" anchor="ctr" anchorCtr="0"/>
        <a:lstStyle/>
        <a:p>
          <a:r>
            <a:rPr lang="en-GB" u="sng" dirty="0">
              <a:latin typeface="Verdana" panose="020B0604030504040204" pitchFamily="34" charset="0"/>
              <a:ea typeface="Verdana" panose="020B0604030504040204" pitchFamily="34" charset="0"/>
            </a:rPr>
            <a:t>01. How efficient is the current pharmaceutical supply chain process?</a:t>
          </a:r>
        </a:p>
        <a:p>
          <a:r>
            <a:rPr lang="en-GB" dirty="0">
              <a:latin typeface="Verdana" panose="020B0604030504040204" pitchFamily="34" charset="0"/>
              <a:ea typeface="Verdana" panose="020B0604030504040204" pitchFamily="34" charset="0"/>
            </a:rPr>
            <a:t>- Existing Process</a:t>
          </a:r>
        </a:p>
        <a:p>
          <a:r>
            <a:rPr lang="en-GB" dirty="0">
              <a:latin typeface="Verdana" panose="020B0604030504040204" pitchFamily="34" charset="0"/>
              <a:ea typeface="Verdana" panose="020B0604030504040204" pitchFamily="34" charset="0"/>
            </a:rPr>
            <a:t>- Unwanted Situation/s</a:t>
          </a:r>
        </a:p>
        <a:p>
          <a:r>
            <a:rPr lang="en-GB" dirty="0">
              <a:latin typeface="Verdana" panose="020B0604030504040204" pitchFamily="34" charset="0"/>
              <a:ea typeface="Verdana" panose="020B0604030504040204" pitchFamily="34" charset="0"/>
            </a:rPr>
            <a:t>- Suitable Solution/s</a:t>
          </a:r>
        </a:p>
      </dgm:t>
    </dgm:pt>
    <dgm:pt modelId="{46DA5B3D-1EA5-440E-9F26-0B210CFD5A9B}" type="sibTrans" cxnId="{C48F667C-74D6-4FCA-896C-0B3FD38EFBC6}">
      <dgm:prSet phldrT="01"/>
      <dgm:spPr/>
      <dgm:t>
        <a:bodyPr/>
        <a:lstStyle/>
        <a:p>
          <a:endParaRPr lang="en-GB"/>
        </a:p>
      </dgm:t>
    </dgm:pt>
    <dgm:pt modelId="{008FED4C-3BB7-4BEF-98FC-1317CAB93014}" type="parTrans" cxnId="{C48F667C-74D6-4FCA-896C-0B3FD38EFBC6}">
      <dgm:prSet/>
      <dgm:spPr/>
      <dgm:t>
        <a:bodyPr/>
        <a:lstStyle/>
        <a:p>
          <a:endParaRPr lang="en-GB"/>
        </a:p>
      </dgm:t>
    </dgm:pt>
    <dgm:pt modelId="{4B29F2A3-8030-4845-8AB2-C3DAD45416DC}" type="pres">
      <dgm:prSet presAssocID="{9381B364-33B4-4A62-9DB2-913F3EB76726}" presName="vert0" presStyleCnt="0">
        <dgm:presLayoutVars>
          <dgm:dir/>
          <dgm:animOne val="branch"/>
          <dgm:animLvl val="lvl"/>
        </dgm:presLayoutVars>
      </dgm:prSet>
      <dgm:spPr/>
    </dgm:pt>
    <dgm:pt modelId="{120F0848-698E-4E99-9602-E4795CB9548D}" type="pres">
      <dgm:prSet presAssocID="{C43600CB-8CB0-4DBB-BE44-A2E62DC2B0E3}" presName="thickLine" presStyleLbl="alignNode1" presStyleIdx="0" presStyleCnt="3"/>
      <dgm:spPr/>
    </dgm:pt>
    <dgm:pt modelId="{581A6792-D2B6-46B8-AFD8-C080990CB123}" type="pres">
      <dgm:prSet presAssocID="{C43600CB-8CB0-4DBB-BE44-A2E62DC2B0E3}" presName="horz1" presStyleCnt="0"/>
      <dgm:spPr/>
    </dgm:pt>
    <dgm:pt modelId="{7344C991-42FF-408E-B73F-901826212D37}" type="pres">
      <dgm:prSet presAssocID="{C43600CB-8CB0-4DBB-BE44-A2E62DC2B0E3}" presName="tx1" presStyleLbl="revTx" presStyleIdx="0" presStyleCnt="3"/>
      <dgm:spPr/>
    </dgm:pt>
    <dgm:pt modelId="{CC551B5B-8CEB-4FBF-B8F4-EE30278705EB}" type="pres">
      <dgm:prSet presAssocID="{C43600CB-8CB0-4DBB-BE44-A2E62DC2B0E3}" presName="vert1" presStyleCnt="0"/>
      <dgm:spPr/>
    </dgm:pt>
    <dgm:pt modelId="{08F7F324-0760-4DC6-A8FA-AD1E302529B5}" type="pres">
      <dgm:prSet presAssocID="{275BEFE8-D7DC-4B68-80F7-E4EB7E194D2E}" presName="thickLine" presStyleLbl="alignNode1" presStyleIdx="1" presStyleCnt="3"/>
      <dgm:spPr/>
    </dgm:pt>
    <dgm:pt modelId="{0AD4E1CC-AA74-41C7-9C18-AA83C58AA085}" type="pres">
      <dgm:prSet presAssocID="{275BEFE8-D7DC-4B68-80F7-E4EB7E194D2E}" presName="horz1" presStyleCnt="0"/>
      <dgm:spPr/>
    </dgm:pt>
    <dgm:pt modelId="{76625CB3-B62A-49F3-BCB3-754D23E686B9}" type="pres">
      <dgm:prSet presAssocID="{275BEFE8-D7DC-4B68-80F7-E4EB7E194D2E}" presName="tx1" presStyleLbl="revTx" presStyleIdx="1" presStyleCnt="3"/>
      <dgm:spPr/>
    </dgm:pt>
    <dgm:pt modelId="{B848DE69-9E3C-4616-90CD-714AF8064BD2}" type="pres">
      <dgm:prSet presAssocID="{275BEFE8-D7DC-4B68-80F7-E4EB7E194D2E}" presName="vert1" presStyleCnt="0"/>
      <dgm:spPr/>
    </dgm:pt>
    <dgm:pt modelId="{6DAA7945-FEFA-4BBF-9932-2B1BD29B5AC8}" type="pres">
      <dgm:prSet presAssocID="{739C1560-67D6-43E2-BDA5-1AD8D21BAD0C}" presName="thickLine" presStyleLbl="alignNode1" presStyleIdx="2" presStyleCnt="3"/>
      <dgm:spPr/>
    </dgm:pt>
    <dgm:pt modelId="{989A3D3F-DB0A-4743-8EAA-27F6EFC94F2C}" type="pres">
      <dgm:prSet presAssocID="{739C1560-67D6-43E2-BDA5-1AD8D21BAD0C}" presName="horz1" presStyleCnt="0"/>
      <dgm:spPr/>
    </dgm:pt>
    <dgm:pt modelId="{61DE2189-95DC-43D6-8B7E-1E3D8CE50A59}" type="pres">
      <dgm:prSet presAssocID="{739C1560-67D6-43E2-BDA5-1AD8D21BAD0C}" presName="tx1" presStyleLbl="revTx" presStyleIdx="2" presStyleCnt="3"/>
      <dgm:spPr/>
    </dgm:pt>
    <dgm:pt modelId="{712E68DD-482C-478F-BBA8-89BB451F755A}" type="pres">
      <dgm:prSet presAssocID="{739C1560-67D6-43E2-BDA5-1AD8D21BAD0C}" presName="vert1" presStyleCnt="0"/>
      <dgm:spPr/>
    </dgm:pt>
  </dgm:ptLst>
  <dgm:cxnLst>
    <dgm:cxn modelId="{3895F90B-FB3D-4E97-9558-8C906A6226E3}" type="presOf" srcId="{739C1560-67D6-43E2-BDA5-1AD8D21BAD0C}" destId="{61DE2189-95DC-43D6-8B7E-1E3D8CE50A59}" srcOrd="0" destOrd="0" presId="urn:microsoft.com/office/officeart/2008/layout/LinedList"/>
    <dgm:cxn modelId="{93B8D542-A5D6-414A-BCE5-C7264787C9E5}" srcId="{9381B364-33B4-4A62-9DB2-913F3EB76726}" destId="{739C1560-67D6-43E2-BDA5-1AD8D21BAD0C}" srcOrd="2" destOrd="0" parTransId="{3D04E32D-A37A-401D-B2BE-CB176207AE4E}" sibTransId="{4F6A169C-337B-4623-9D3C-AF2DC0253296}"/>
    <dgm:cxn modelId="{6E9C6F45-1920-49F2-A4EC-A1BFDBE13E2B}" type="presOf" srcId="{275BEFE8-D7DC-4B68-80F7-E4EB7E194D2E}" destId="{76625CB3-B62A-49F3-BCB3-754D23E686B9}" srcOrd="0" destOrd="0" presId="urn:microsoft.com/office/officeart/2008/layout/LinedList"/>
    <dgm:cxn modelId="{C48F667C-74D6-4FCA-896C-0B3FD38EFBC6}" srcId="{9381B364-33B4-4A62-9DB2-913F3EB76726}" destId="{C43600CB-8CB0-4DBB-BE44-A2E62DC2B0E3}" srcOrd="0" destOrd="0" parTransId="{008FED4C-3BB7-4BEF-98FC-1317CAB93014}" sibTransId="{46DA5B3D-1EA5-440E-9F26-0B210CFD5A9B}"/>
    <dgm:cxn modelId="{543E9BC5-CC2B-41EE-BDAE-1B400F691292}" srcId="{9381B364-33B4-4A62-9DB2-913F3EB76726}" destId="{275BEFE8-D7DC-4B68-80F7-E4EB7E194D2E}" srcOrd="1" destOrd="0" parTransId="{761CDDB8-B8C7-4B3D-BE46-39A48639CDDB}" sibTransId="{C00419A0-A26E-4C56-AF5F-4FB6FDF5D450}"/>
    <dgm:cxn modelId="{98C1C6EE-35CE-4E7C-B9B9-4A5A4AFCB462}" type="presOf" srcId="{9381B364-33B4-4A62-9DB2-913F3EB76726}" destId="{4B29F2A3-8030-4845-8AB2-C3DAD45416DC}" srcOrd="0" destOrd="0" presId="urn:microsoft.com/office/officeart/2008/layout/LinedList"/>
    <dgm:cxn modelId="{6B82BDF0-B360-4876-A57E-CC392C4A86AA}" type="presOf" srcId="{C43600CB-8CB0-4DBB-BE44-A2E62DC2B0E3}" destId="{7344C991-42FF-408E-B73F-901826212D37}" srcOrd="0" destOrd="0" presId="urn:microsoft.com/office/officeart/2008/layout/LinedList"/>
    <dgm:cxn modelId="{86F1FAE4-6748-4167-8D62-9DBCA3D42D6D}" type="presParOf" srcId="{4B29F2A3-8030-4845-8AB2-C3DAD45416DC}" destId="{120F0848-698E-4E99-9602-E4795CB9548D}" srcOrd="0" destOrd="0" presId="urn:microsoft.com/office/officeart/2008/layout/LinedList"/>
    <dgm:cxn modelId="{73AF0087-4AF1-4D23-AB05-E60CB0046532}" type="presParOf" srcId="{4B29F2A3-8030-4845-8AB2-C3DAD45416DC}" destId="{581A6792-D2B6-46B8-AFD8-C080990CB123}" srcOrd="1" destOrd="0" presId="urn:microsoft.com/office/officeart/2008/layout/LinedList"/>
    <dgm:cxn modelId="{63FB4FD9-B54D-4305-876A-58A87ECF78B0}" type="presParOf" srcId="{581A6792-D2B6-46B8-AFD8-C080990CB123}" destId="{7344C991-42FF-408E-B73F-901826212D37}" srcOrd="0" destOrd="0" presId="urn:microsoft.com/office/officeart/2008/layout/LinedList"/>
    <dgm:cxn modelId="{843BC378-5AA4-46CA-B68D-2D6F8BA2B468}" type="presParOf" srcId="{581A6792-D2B6-46B8-AFD8-C080990CB123}" destId="{CC551B5B-8CEB-4FBF-B8F4-EE30278705EB}" srcOrd="1" destOrd="0" presId="urn:microsoft.com/office/officeart/2008/layout/LinedList"/>
    <dgm:cxn modelId="{9CC036B1-634B-44B2-B0CD-CBD9E230A74A}" type="presParOf" srcId="{4B29F2A3-8030-4845-8AB2-C3DAD45416DC}" destId="{08F7F324-0760-4DC6-A8FA-AD1E302529B5}" srcOrd="2" destOrd="0" presId="urn:microsoft.com/office/officeart/2008/layout/LinedList"/>
    <dgm:cxn modelId="{6957E7D0-B1BB-4999-B348-70A1B54C5968}" type="presParOf" srcId="{4B29F2A3-8030-4845-8AB2-C3DAD45416DC}" destId="{0AD4E1CC-AA74-41C7-9C18-AA83C58AA085}" srcOrd="3" destOrd="0" presId="urn:microsoft.com/office/officeart/2008/layout/LinedList"/>
    <dgm:cxn modelId="{C014E160-D932-4337-91B1-0FB666BE9399}" type="presParOf" srcId="{0AD4E1CC-AA74-41C7-9C18-AA83C58AA085}" destId="{76625CB3-B62A-49F3-BCB3-754D23E686B9}" srcOrd="0" destOrd="0" presId="urn:microsoft.com/office/officeart/2008/layout/LinedList"/>
    <dgm:cxn modelId="{716C689B-63DD-4049-84E4-19E36A93659C}" type="presParOf" srcId="{0AD4E1CC-AA74-41C7-9C18-AA83C58AA085}" destId="{B848DE69-9E3C-4616-90CD-714AF8064BD2}" srcOrd="1" destOrd="0" presId="urn:microsoft.com/office/officeart/2008/layout/LinedList"/>
    <dgm:cxn modelId="{C0BFB9F7-5AAC-451E-ADDA-36EF29D84475}" type="presParOf" srcId="{4B29F2A3-8030-4845-8AB2-C3DAD45416DC}" destId="{6DAA7945-FEFA-4BBF-9932-2B1BD29B5AC8}" srcOrd="4" destOrd="0" presId="urn:microsoft.com/office/officeart/2008/layout/LinedList"/>
    <dgm:cxn modelId="{230C04A3-0108-4A8B-BBE3-8B84E3A4EB9A}" type="presParOf" srcId="{4B29F2A3-8030-4845-8AB2-C3DAD45416DC}" destId="{989A3D3F-DB0A-4743-8EAA-27F6EFC94F2C}" srcOrd="5" destOrd="0" presId="urn:microsoft.com/office/officeart/2008/layout/LinedList"/>
    <dgm:cxn modelId="{876E6B62-3020-4142-9755-3274FFD1FECF}" type="presParOf" srcId="{989A3D3F-DB0A-4743-8EAA-27F6EFC94F2C}" destId="{61DE2189-95DC-43D6-8B7E-1E3D8CE50A59}" srcOrd="0" destOrd="0" presId="urn:microsoft.com/office/officeart/2008/layout/LinedList"/>
    <dgm:cxn modelId="{D0ADA749-59B8-4CBA-B652-7B56EF657380}" type="presParOf" srcId="{989A3D3F-DB0A-4743-8EAA-27F6EFC94F2C}" destId="{712E68DD-482C-478F-BBA8-89BB451F755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F0848-698E-4E99-9602-E4795CB9548D}">
      <dsp:nvSpPr>
        <dsp:cNvPr id="0" name=""/>
        <dsp:cNvSpPr/>
      </dsp:nvSpPr>
      <dsp:spPr>
        <a:xfrm>
          <a:off x="0" y="2145"/>
          <a:ext cx="94543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344C991-42FF-408E-B73F-901826212D37}">
      <dsp:nvSpPr>
        <dsp:cNvPr id="0" name=""/>
        <dsp:cNvSpPr/>
      </dsp:nvSpPr>
      <dsp:spPr>
        <a:xfrm>
          <a:off x="0" y="2145"/>
          <a:ext cx="9454370" cy="146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666750">
            <a:lnSpc>
              <a:spcPct val="90000"/>
            </a:lnSpc>
            <a:spcBef>
              <a:spcPct val="0"/>
            </a:spcBef>
            <a:spcAft>
              <a:spcPct val="35000"/>
            </a:spcAft>
            <a:buNone/>
          </a:pPr>
          <a:r>
            <a:rPr lang="en-GB" sz="1500" u="sng" kern="1200" dirty="0">
              <a:latin typeface="Verdana" panose="020B0604030504040204" pitchFamily="34" charset="0"/>
              <a:ea typeface="Verdana" panose="020B0604030504040204" pitchFamily="34" charset="0"/>
            </a:rPr>
            <a:t>01. How efficient is the current pharmaceutical supply chain process?</a:t>
          </a:r>
        </a:p>
        <a:p>
          <a:pPr marL="0" lvl="0" indent="0" algn="l" defTabSz="666750">
            <a:lnSpc>
              <a:spcPct val="90000"/>
            </a:lnSpc>
            <a:spcBef>
              <a:spcPct val="0"/>
            </a:spcBef>
            <a:spcAft>
              <a:spcPct val="35000"/>
            </a:spcAft>
            <a:buNone/>
          </a:pPr>
          <a:r>
            <a:rPr lang="en-GB" sz="1500" kern="1200" dirty="0">
              <a:latin typeface="Verdana" panose="020B0604030504040204" pitchFamily="34" charset="0"/>
              <a:ea typeface="Verdana" panose="020B0604030504040204" pitchFamily="34" charset="0"/>
            </a:rPr>
            <a:t>- Existing Process</a:t>
          </a:r>
        </a:p>
        <a:p>
          <a:pPr marL="0" lvl="0" indent="0" algn="l" defTabSz="666750">
            <a:lnSpc>
              <a:spcPct val="90000"/>
            </a:lnSpc>
            <a:spcBef>
              <a:spcPct val="0"/>
            </a:spcBef>
            <a:spcAft>
              <a:spcPct val="35000"/>
            </a:spcAft>
            <a:buNone/>
          </a:pPr>
          <a:r>
            <a:rPr lang="en-GB" sz="1500" kern="1200" dirty="0">
              <a:latin typeface="Verdana" panose="020B0604030504040204" pitchFamily="34" charset="0"/>
              <a:ea typeface="Verdana" panose="020B0604030504040204" pitchFamily="34" charset="0"/>
            </a:rPr>
            <a:t>- Unwanted Situation/s</a:t>
          </a:r>
        </a:p>
        <a:p>
          <a:pPr marL="0" lvl="0" indent="0" algn="l" defTabSz="666750">
            <a:lnSpc>
              <a:spcPct val="90000"/>
            </a:lnSpc>
            <a:spcBef>
              <a:spcPct val="0"/>
            </a:spcBef>
            <a:spcAft>
              <a:spcPct val="35000"/>
            </a:spcAft>
            <a:buNone/>
          </a:pPr>
          <a:r>
            <a:rPr lang="en-GB" sz="1500" kern="1200" dirty="0">
              <a:latin typeface="Verdana" panose="020B0604030504040204" pitchFamily="34" charset="0"/>
              <a:ea typeface="Verdana" panose="020B0604030504040204" pitchFamily="34" charset="0"/>
            </a:rPr>
            <a:t>- Suitable Solution/s</a:t>
          </a:r>
        </a:p>
      </dsp:txBody>
      <dsp:txXfrm>
        <a:off x="0" y="2145"/>
        <a:ext cx="9454370" cy="1463230"/>
      </dsp:txXfrm>
    </dsp:sp>
    <dsp:sp modelId="{08F7F324-0760-4DC6-A8FA-AD1E302529B5}">
      <dsp:nvSpPr>
        <dsp:cNvPr id="0" name=""/>
        <dsp:cNvSpPr/>
      </dsp:nvSpPr>
      <dsp:spPr>
        <a:xfrm>
          <a:off x="0" y="1465375"/>
          <a:ext cx="94543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6625CB3-B62A-49F3-BCB3-754D23E686B9}">
      <dsp:nvSpPr>
        <dsp:cNvPr id="0" name=""/>
        <dsp:cNvSpPr/>
      </dsp:nvSpPr>
      <dsp:spPr>
        <a:xfrm>
          <a:off x="0" y="1465375"/>
          <a:ext cx="9454370" cy="146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u="sng" kern="1200" dirty="0">
              <a:latin typeface="Verdana" panose="020B0604030504040204" pitchFamily="34" charset="0"/>
              <a:ea typeface="Verdana" panose="020B0604030504040204" pitchFamily="34" charset="0"/>
            </a:rPr>
            <a:t>02. How can the feasibility and the parameter of measuring benefits of integrated E-SCM system for pharmaceutical companies be determined?</a:t>
          </a:r>
        </a:p>
        <a:p>
          <a:pPr marL="0" lvl="0" indent="0" algn="l" defTabSz="666750">
            <a:lnSpc>
              <a:spcPct val="90000"/>
            </a:lnSpc>
            <a:spcBef>
              <a:spcPct val="0"/>
            </a:spcBef>
            <a:spcAft>
              <a:spcPct val="35000"/>
            </a:spcAft>
            <a:buNone/>
          </a:pPr>
          <a:r>
            <a:rPr lang="en-GB" sz="1500" kern="1200" dirty="0">
              <a:latin typeface="Verdana" panose="020B0604030504040204" pitchFamily="34" charset="0"/>
              <a:ea typeface="Verdana" panose="020B0604030504040204" pitchFamily="34" charset="0"/>
            </a:rPr>
            <a:t>- Ways of process transformation</a:t>
          </a:r>
        </a:p>
        <a:p>
          <a:pPr marL="0" lvl="0" indent="0" algn="l" defTabSz="666750">
            <a:lnSpc>
              <a:spcPct val="90000"/>
            </a:lnSpc>
            <a:spcBef>
              <a:spcPct val="0"/>
            </a:spcBef>
            <a:spcAft>
              <a:spcPct val="35000"/>
            </a:spcAft>
            <a:buNone/>
          </a:pPr>
          <a:r>
            <a:rPr lang="en-GB" sz="1500" kern="1200" dirty="0">
              <a:latin typeface="Verdana" panose="020B0604030504040204" pitchFamily="34" charset="0"/>
              <a:ea typeface="Verdana" panose="020B0604030504040204" pitchFamily="34" charset="0"/>
            </a:rPr>
            <a:t>- KPI of effective E-SCM System</a:t>
          </a:r>
        </a:p>
        <a:p>
          <a:pPr marL="0" lvl="0" indent="0" algn="l" defTabSz="666750">
            <a:lnSpc>
              <a:spcPct val="90000"/>
            </a:lnSpc>
            <a:spcBef>
              <a:spcPct val="0"/>
            </a:spcBef>
            <a:spcAft>
              <a:spcPct val="35000"/>
            </a:spcAft>
            <a:buNone/>
          </a:pPr>
          <a:r>
            <a:rPr lang="en-GB" sz="1500" kern="1200" dirty="0">
              <a:latin typeface="Verdana" panose="020B0604030504040204" pitchFamily="34" charset="0"/>
              <a:ea typeface="Verdana" panose="020B0604030504040204" pitchFamily="34" charset="0"/>
            </a:rPr>
            <a:t>- KPI of efficient E-SCM System</a:t>
          </a:r>
        </a:p>
      </dsp:txBody>
      <dsp:txXfrm>
        <a:off x="0" y="1465375"/>
        <a:ext cx="9454370" cy="1463230"/>
      </dsp:txXfrm>
    </dsp:sp>
    <dsp:sp modelId="{6DAA7945-FEFA-4BBF-9932-2B1BD29B5AC8}">
      <dsp:nvSpPr>
        <dsp:cNvPr id="0" name=""/>
        <dsp:cNvSpPr/>
      </dsp:nvSpPr>
      <dsp:spPr>
        <a:xfrm>
          <a:off x="0" y="2928606"/>
          <a:ext cx="94543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1DE2189-95DC-43D6-8B7E-1E3D8CE50A59}">
      <dsp:nvSpPr>
        <dsp:cNvPr id="0" name=""/>
        <dsp:cNvSpPr/>
      </dsp:nvSpPr>
      <dsp:spPr>
        <a:xfrm>
          <a:off x="0" y="2928606"/>
          <a:ext cx="9454370" cy="146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u="sng" kern="1200" dirty="0">
              <a:latin typeface="Verdana" panose="020B0604030504040204" pitchFamily="34" charset="0"/>
              <a:ea typeface="Verdana" panose="020B0604030504040204" pitchFamily="34" charset="0"/>
            </a:rPr>
            <a:t>03. How can integrated E-SCM influence the actions of stakeholders of the pharmaceutical supply chain system? </a:t>
          </a:r>
        </a:p>
        <a:p>
          <a:pPr marL="0" lvl="0" indent="0" algn="l" defTabSz="666750">
            <a:lnSpc>
              <a:spcPct val="90000"/>
            </a:lnSpc>
            <a:spcBef>
              <a:spcPct val="0"/>
            </a:spcBef>
            <a:spcAft>
              <a:spcPct val="35000"/>
            </a:spcAft>
            <a:buNone/>
          </a:pPr>
          <a:r>
            <a:rPr lang="en-GB" sz="1500" kern="1200" dirty="0">
              <a:latin typeface="Verdana" panose="020B0604030504040204" pitchFamily="34" charset="0"/>
              <a:ea typeface="Verdana" panose="020B0604030504040204" pitchFamily="34" charset="0"/>
            </a:rPr>
            <a:t>- Stakeholder/s</a:t>
          </a:r>
        </a:p>
        <a:p>
          <a:pPr marL="0" lvl="0" indent="0" algn="l" defTabSz="666750">
            <a:lnSpc>
              <a:spcPct val="90000"/>
            </a:lnSpc>
            <a:spcBef>
              <a:spcPct val="0"/>
            </a:spcBef>
            <a:spcAft>
              <a:spcPct val="35000"/>
            </a:spcAft>
            <a:buNone/>
          </a:pPr>
          <a:r>
            <a:rPr lang="en-GB" sz="1500" kern="1200" dirty="0">
              <a:latin typeface="Verdana" panose="020B0604030504040204" pitchFamily="34" charset="0"/>
              <a:ea typeface="Verdana" panose="020B0604030504040204" pitchFamily="34" charset="0"/>
            </a:rPr>
            <a:t>- Challenges for Stakeholder/s</a:t>
          </a:r>
        </a:p>
        <a:p>
          <a:pPr marL="0" lvl="0" indent="0" algn="l" defTabSz="666750">
            <a:lnSpc>
              <a:spcPct val="90000"/>
            </a:lnSpc>
            <a:spcBef>
              <a:spcPct val="0"/>
            </a:spcBef>
            <a:spcAft>
              <a:spcPct val="35000"/>
            </a:spcAft>
            <a:buNone/>
          </a:pPr>
          <a:r>
            <a:rPr lang="en-GB" sz="1500" kern="1200" dirty="0">
              <a:latin typeface="Verdana" panose="020B0604030504040204" pitchFamily="34" charset="0"/>
              <a:ea typeface="Verdana" panose="020B0604030504040204" pitchFamily="34" charset="0"/>
            </a:rPr>
            <a:t>- Value addition for Stakeholder/s</a:t>
          </a:r>
        </a:p>
      </dsp:txBody>
      <dsp:txXfrm>
        <a:off x="0" y="2928606"/>
        <a:ext cx="9454370" cy="14632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6CA9A-584D-4FA7-B7AF-3B8481A17101}" type="datetimeFigureOut">
              <a:rPr lang="en-GB" smtClean="0"/>
              <a:t>10/08/2021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A7B9D-C501-45F6-8A08-6D36E8B3A580}" type="slidenum">
              <a:rPr lang="en-GB" smtClean="0"/>
              <a:t>‹#›</a:t>
            </a:fld>
            <a:endParaRPr lang="en-GB"/>
          </a:p>
        </p:txBody>
      </p:sp>
    </p:spTree>
    <p:extLst>
      <p:ext uri="{BB962C8B-B14F-4D97-AF65-F5344CB8AC3E}">
        <p14:creationId xmlns:p14="http://schemas.microsoft.com/office/powerpoint/2010/main" val="389132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Verdana" panose="020B0604030504040204" pitchFamily="34" charset="0"/>
                <a:ea typeface="Verdana" panose="020B0604030504040204" pitchFamily="34" charset="0"/>
              </a:rPr>
              <a:t>FDA= Food and Drugs Administration</a:t>
            </a:r>
          </a:p>
          <a:p>
            <a:r>
              <a:rPr lang="en-US" dirty="0"/>
              <a:t>GMP= </a:t>
            </a:r>
            <a:r>
              <a:rPr lang="en-US" sz="1200" b="0" i="0" kern="1200" dirty="0">
                <a:solidFill>
                  <a:schemeClr val="tx1"/>
                </a:solidFill>
                <a:effectLst/>
                <a:latin typeface="+mn-lt"/>
                <a:ea typeface="+mn-ea"/>
                <a:cs typeface="+mn-cs"/>
              </a:rPr>
              <a:t>Good manufacturing practice</a:t>
            </a:r>
          </a:p>
          <a:p>
            <a:r>
              <a:rPr lang="en-US" sz="1200" b="0" i="0" kern="1200" dirty="0">
                <a:solidFill>
                  <a:schemeClr val="tx1"/>
                </a:solidFill>
                <a:effectLst/>
                <a:latin typeface="+mn-lt"/>
                <a:ea typeface="+mn-ea"/>
                <a:cs typeface="+mn-cs"/>
              </a:rPr>
              <a:t>MHRA= Medicines and Healthcare products Regulatory Agency</a:t>
            </a:r>
          </a:p>
          <a:p>
            <a:r>
              <a:rPr lang="en-US" sz="1200" dirty="0">
                <a:latin typeface="Verdana" panose="020B0604030504040204" pitchFamily="34" charset="0"/>
                <a:ea typeface="Verdana" panose="020B0604030504040204" pitchFamily="34" charset="0"/>
              </a:rPr>
              <a:t>TGA= </a:t>
            </a:r>
            <a:r>
              <a:rPr lang="en-US" sz="1200" b="0" i="0" kern="1200" dirty="0">
                <a:solidFill>
                  <a:schemeClr val="tx1"/>
                </a:solidFill>
                <a:effectLst/>
                <a:latin typeface="+mn-lt"/>
                <a:ea typeface="+mn-ea"/>
                <a:cs typeface="+mn-cs"/>
              </a:rPr>
              <a:t>Therapeutic Goods Administration</a:t>
            </a:r>
          </a:p>
          <a:p>
            <a:r>
              <a:rPr lang="en-US" sz="1200" b="0" i="0" kern="1200" dirty="0">
                <a:solidFill>
                  <a:schemeClr val="tx1"/>
                </a:solidFill>
                <a:effectLst/>
                <a:latin typeface="+mn-lt"/>
                <a:ea typeface="+mn-ea"/>
                <a:cs typeface="+mn-cs"/>
              </a:rPr>
              <a:t>ANVISA= Brazilian Health Regulatory Agency</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FFA7B9D-C501-45F6-8A08-6D36E8B3A580}" type="slidenum">
              <a:rPr lang="en-GB" smtClean="0"/>
              <a:t>16</a:t>
            </a:fld>
            <a:endParaRPr lang="en-GB"/>
          </a:p>
        </p:txBody>
      </p:sp>
    </p:spTree>
    <p:extLst>
      <p:ext uri="{BB962C8B-B14F-4D97-AF65-F5344CB8AC3E}">
        <p14:creationId xmlns:p14="http://schemas.microsoft.com/office/powerpoint/2010/main" val="147847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0CD5-BD8D-47CD-8BBB-167D771EB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ABFE4AD-672D-4355-BB1F-4310E28B7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5347258-D11F-4A19-82D2-C9C9BFCB2A74}"/>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5" name="Footer Placeholder 4">
            <a:extLst>
              <a:ext uri="{FF2B5EF4-FFF2-40B4-BE49-F238E27FC236}">
                <a16:creationId xmlns:a16="http://schemas.microsoft.com/office/drawing/2014/main" id="{70F648BD-858E-4FAD-A466-18C45F0F29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96130E-631A-46D5-8584-AA60920E247B}"/>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362937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690E-0D9C-4C30-9173-95FE0598E2A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2C1E82-A2D7-4804-A2E7-DCDF71B122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E138D2-9AF3-435D-A895-3A1B8E8AD2C7}"/>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5" name="Footer Placeholder 4">
            <a:extLst>
              <a:ext uri="{FF2B5EF4-FFF2-40B4-BE49-F238E27FC236}">
                <a16:creationId xmlns:a16="http://schemas.microsoft.com/office/drawing/2014/main" id="{FE36F8BD-9E6D-45AE-B91B-41DFF28347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2DDD17-CE9A-44DC-842B-173982F644E6}"/>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104673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A0B01-DC31-4C8F-BD09-5780880251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BB29BE-65A9-4520-9267-B521032366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39AC3C-0280-4BA3-A9E1-5BF3C89EC955}"/>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5" name="Footer Placeholder 4">
            <a:extLst>
              <a:ext uri="{FF2B5EF4-FFF2-40B4-BE49-F238E27FC236}">
                <a16:creationId xmlns:a16="http://schemas.microsoft.com/office/drawing/2014/main" id="{63A1DA3A-52ED-4CBB-9AC6-45580B929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E1ECBC-B927-4930-8A4B-7758094A8FF6}"/>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43119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C855-0513-4FA8-978D-6CB81D40B7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F5FD43-520D-4AE6-A6E8-B66335448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AA933C-E0BC-4E2E-A50C-2B0354308E65}"/>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5" name="Footer Placeholder 4">
            <a:extLst>
              <a:ext uri="{FF2B5EF4-FFF2-40B4-BE49-F238E27FC236}">
                <a16:creationId xmlns:a16="http://schemas.microsoft.com/office/drawing/2014/main" id="{1D5F456A-6F60-45A8-9138-C5D9D69D50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CE5E28-C20B-446E-9458-B2949D05D63F}"/>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258954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0A81-7A8D-4E66-AE3B-222BCF531E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64CCCD-FB49-436D-B970-A38E4B5A9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07328A-DA24-42F6-B5D5-A084C1AD3977}"/>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5" name="Footer Placeholder 4">
            <a:extLst>
              <a:ext uri="{FF2B5EF4-FFF2-40B4-BE49-F238E27FC236}">
                <a16:creationId xmlns:a16="http://schemas.microsoft.com/office/drawing/2014/main" id="{7F32583F-72DA-445C-A71E-81B4069287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4DC0BE-BC56-42D2-BFA4-54C16CC9409C}"/>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172402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DAE9-88A1-463C-83E5-50867360B4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4A7AC7-056B-4576-A949-7515915CC2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275B1D-4896-4925-A4BA-EA28F3E4E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58D17AE-2257-4128-953E-A55E5F7DFDA0}"/>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6" name="Footer Placeholder 5">
            <a:extLst>
              <a:ext uri="{FF2B5EF4-FFF2-40B4-BE49-F238E27FC236}">
                <a16:creationId xmlns:a16="http://schemas.microsoft.com/office/drawing/2014/main" id="{16E185EB-5B0C-4BA0-9E99-4969B2900B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C649-C039-4844-A033-B507C18F7715}"/>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338732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570E-3525-4E34-BFB1-0904A9727F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4E1016-AA23-4F33-83D1-88AD2C237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8B5701-FDB2-4C22-9047-A0C756527C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2E71BB-1685-42A8-9FF3-165DC7F3B0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33FC49-EE6B-481D-815D-E3DC38DDB7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AA09F3-F049-453A-9301-691D444935EC}"/>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8" name="Footer Placeholder 7">
            <a:extLst>
              <a:ext uri="{FF2B5EF4-FFF2-40B4-BE49-F238E27FC236}">
                <a16:creationId xmlns:a16="http://schemas.microsoft.com/office/drawing/2014/main" id="{1ED397A0-AB16-4326-82B1-6E27BAA8149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B4E4514-8741-4D55-8869-551ACC542EC3}"/>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134386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AAFE-DC5E-4348-BFF6-C73E12B5EC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B7EAAF-38DE-43EA-BAB3-8E42E504E1FF}"/>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4" name="Footer Placeholder 3">
            <a:extLst>
              <a:ext uri="{FF2B5EF4-FFF2-40B4-BE49-F238E27FC236}">
                <a16:creationId xmlns:a16="http://schemas.microsoft.com/office/drawing/2014/main" id="{83675F78-5597-4300-BC97-E4B318C173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2F8770F-1604-43B8-A8D7-97A2C1D800FD}"/>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371610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B838D-0168-408C-BB55-886EA02A05AD}"/>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3" name="Footer Placeholder 2">
            <a:extLst>
              <a:ext uri="{FF2B5EF4-FFF2-40B4-BE49-F238E27FC236}">
                <a16:creationId xmlns:a16="http://schemas.microsoft.com/office/drawing/2014/main" id="{7FE0D0CC-C149-47A9-BF50-4BCBF3F13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AE6AAD5-DA7C-4140-9E12-6409B091A495}"/>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180710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A12F-13DA-449A-9CAB-7E72140EB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7029FE-F57E-417C-A8A3-4D2CBE873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3100C6-5DC5-4081-8B93-E16187F91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45AF3-B8A5-4F40-AE60-E9AC964B0BAE}"/>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6" name="Footer Placeholder 5">
            <a:extLst>
              <a:ext uri="{FF2B5EF4-FFF2-40B4-BE49-F238E27FC236}">
                <a16:creationId xmlns:a16="http://schemas.microsoft.com/office/drawing/2014/main" id="{65D87F7A-AB72-481A-8CDE-9E57559849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222111-819A-4AFC-9FC9-CF8406852357}"/>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23661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12C0-CBA1-4A6F-8170-82A43EF2E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4BA05F-EE9D-4D23-95FF-DE0E4A51E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5639998-8EBC-497D-8D63-636EAEBB3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A123A-4925-4810-807B-901D5B008224}"/>
              </a:ext>
            </a:extLst>
          </p:cNvPr>
          <p:cNvSpPr>
            <a:spLocks noGrp="1"/>
          </p:cNvSpPr>
          <p:nvPr>
            <p:ph type="dt" sz="half" idx="10"/>
          </p:nvPr>
        </p:nvSpPr>
        <p:spPr/>
        <p:txBody>
          <a:bodyPr/>
          <a:lstStyle/>
          <a:p>
            <a:fld id="{3EB174B3-CD65-40C1-B89F-E46490E5D0C8}" type="datetimeFigureOut">
              <a:rPr lang="en-GB" smtClean="0"/>
              <a:t>10/08/2021</a:t>
            </a:fld>
            <a:endParaRPr lang="en-GB"/>
          </a:p>
        </p:txBody>
      </p:sp>
      <p:sp>
        <p:nvSpPr>
          <p:cNvPr id="6" name="Footer Placeholder 5">
            <a:extLst>
              <a:ext uri="{FF2B5EF4-FFF2-40B4-BE49-F238E27FC236}">
                <a16:creationId xmlns:a16="http://schemas.microsoft.com/office/drawing/2014/main" id="{F30B98D5-30CB-46EC-BF84-C643C18EE3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5C088A-E4C8-4163-85E6-661B1AD4464F}"/>
              </a:ext>
            </a:extLst>
          </p:cNvPr>
          <p:cNvSpPr>
            <a:spLocks noGrp="1"/>
          </p:cNvSpPr>
          <p:nvPr>
            <p:ph type="sldNum" sz="quarter" idx="12"/>
          </p:nvPr>
        </p:nvSpPr>
        <p:spPr/>
        <p:txBody>
          <a:bodyPr/>
          <a:lstStyle/>
          <a:p>
            <a:fld id="{126E2200-F2B2-45B5-8F19-4D13C086A4B4}" type="slidenum">
              <a:rPr lang="en-GB" smtClean="0"/>
              <a:t>‹#›</a:t>
            </a:fld>
            <a:endParaRPr lang="en-GB"/>
          </a:p>
        </p:txBody>
      </p:sp>
    </p:spTree>
    <p:extLst>
      <p:ext uri="{BB962C8B-B14F-4D97-AF65-F5344CB8AC3E}">
        <p14:creationId xmlns:p14="http://schemas.microsoft.com/office/powerpoint/2010/main" val="395464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8CFA3-0AAF-4AA7-963E-64C976941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240E26-9BAF-4F47-A4C0-0E18EC2E2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92D16-66DB-42E6-AD63-454DD5E69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174B3-CD65-40C1-B89F-E46490E5D0C8}" type="datetimeFigureOut">
              <a:rPr lang="en-GB" smtClean="0"/>
              <a:t>10/08/2021</a:t>
            </a:fld>
            <a:endParaRPr lang="en-GB"/>
          </a:p>
        </p:txBody>
      </p:sp>
      <p:sp>
        <p:nvSpPr>
          <p:cNvPr id="5" name="Footer Placeholder 4">
            <a:extLst>
              <a:ext uri="{FF2B5EF4-FFF2-40B4-BE49-F238E27FC236}">
                <a16:creationId xmlns:a16="http://schemas.microsoft.com/office/drawing/2014/main" id="{675E4DD3-6272-4926-A88D-4793856103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2D2F048-FFDE-4E9E-B3CA-CD3B230B2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E2200-F2B2-45B5-8F19-4D13C086A4B4}" type="slidenum">
              <a:rPr lang="en-GB" smtClean="0"/>
              <a:t>‹#›</a:t>
            </a:fld>
            <a:endParaRPr lang="en-GB"/>
          </a:p>
        </p:txBody>
      </p:sp>
    </p:spTree>
    <p:extLst>
      <p:ext uri="{BB962C8B-B14F-4D97-AF65-F5344CB8AC3E}">
        <p14:creationId xmlns:p14="http://schemas.microsoft.com/office/powerpoint/2010/main" val="750914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01B9E-05B0-4027-B8B5-2BB72E801728}"/>
              </a:ext>
            </a:extLst>
          </p:cNvPr>
          <p:cNvSpPr>
            <a:spLocks noGrp="1"/>
          </p:cNvSpPr>
          <p:nvPr>
            <p:ph type="ctrTitle"/>
          </p:nvPr>
        </p:nvSpPr>
        <p:spPr>
          <a:xfrm>
            <a:off x="775469" y="3199679"/>
            <a:ext cx="10640754" cy="775845"/>
          </a:xfrm>
        </p:spPr>
        <p:txBody>
          <a:bodyPr anchor="b">
            <a:normAutofit/>
          </a:bodyPr>
          <a:lstStyle/>
          <a:p>
            <a:r>
              <a:rPr lang="en-GB" sz="2400" dirty="0">
                <a:solidFill>
                  <a:schemeClr val="tx2"/>
                </a:solidFill>
                <a:latin typeface="Verdana" panose="020B0604030504040204" pitchFamily="34" charset="0"/>
                <a:ea typeface="Verdana" panose="020B0604030504040204" pitchFamily="34" charset="0"/>
              </a:rPr>
              <a:t>CHALLENGES TO INTRODUCE E-SUPPLY CHAIN MANAGEMENT PROCESS FOR PHARMACEUTICAL COMPANIES IN BANGLADESH</a:t>
            </a:r>
          </a:p>
        </p:txBody>
      </p:sp>
      <p:sp>
        <p:nvSpPr>
          <p:cNvPr id="3" name="Subtitle 2">
            <a:extLst>
              <a:ext uri="{FF2B5EF4-FFF2-40B4-BE49-F238E27FC236}">
                <a16:creationId xmlns:a16="http://schemas.microsoft.com/office/drawing/2014/main" id="{F7E91B72-6FDD-4FF3-907F-0FD171E8B34B}"/>
              </a:ext>
            </a:extLst>
          </p:cNvPr>
          <p:cNvSpPr>
            <a:spLocks noGrp="1"/>
          </p:cNvSpPr>
          <p:nvPr>
            <p:ph type="subTitle" idx="1"/>
          </p:nvPr>
        </p:nvSpPr>
        <p:spPr>
          <a:xfrm>
            <a:off x="1513968" y="4404014"/>
            <a:ext cx="9163757" cy="450447"/>
          </a:xfrm>
        </p:spPr>
        <p:txBody>
          <a:bodyPr anchor="ctr">
            <a:noAutofit/>
          </a:bodyPr>
          <a:lstStyle/>
          <a:p>
            <a:r>
              <a:rPr lang="en-GB" sz="1200" dirty="0">
                <a:solidFill>
                  <a:schemeClr val="tx2"/>
                </a:solidFill>
                <a:latin typeface="Verdana" panose="020B0604030504040204" pitchFamily="34" charset="0"/>
                <a:ea typeface="Verdana" panose="020B0604030504040204" pitchFamily="34" charset="0"/>
              </a:rPr>
              <a:t>Author: Eusuf Hassan IVGM194255</a:t>
            </a:r>
          </a:p>
          <a:p>
            <a:r>
              <a:rPr lang="en-GB" sz="1200" dirty="0">
                <a:solidFill>
                  <a:schemeClr val="tx2"/>
                </a:solidFill>
                <a:latin typeface="Verdana" panose="020B0604030504040204" pitchFamily="34" charset="0"/>
                <a:ea typeface="Verdana" panose="020B0604030504040204" pitchFamily="34" charset="0"/>
              </a:rPr>
              <a:t>Supervisor: Alexander Horst </a:t>
            </a:r>
            <a:r>
              <a:rPr lang="en-GB" sz="1200" dirty="0" err="1">
                <a:solidFill>
                  <a:schemeClr val="tx2"/>
                </a:solidFill>
                <a:latin typeface="Verdana" panose="020B0604030504040204" pitchFamily="34" charset="0"/>
                <a:ea typeface="Verdana" panose="020B0604030504040204" pitchFamily="34" charset="0"/>
              </a:rPr>
              <a:t>Norta</a:t>
            </a:r>
            <a:endParaRPr lang="en-GB" sz="1200" dirty="0">
              <a:solidFill>
                <a:schemeClr val="tx2"/>
              </a:solidFill>
              <a:latin typeface="Verdana" panose="020B0604030504040204" pitchFamily="34" charset="0"/>
              <a:ea typeface="Verdana" panose="020B0604030504040204" pitchFamily="34" charset="0"/>
            </a:endParaRPr>
          </a:p>
        </p:txBody>
      </p:sp>
      <p:grpSp>
        <p:nvGrpSpPr>
          <p:cNvPr id="56" name="Group 55">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57" name="Freeform: Shape 56">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0" name="Freeform: Shape 59">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Diagram&#10;&#10;Description automatically generated with low confidence">
            <a:extLst>
              <a:ext uri="{FF2B5EF4-FFF2-40B4-BE49-F238E27FC236}">
                <a16:creationId xmlns:a16="http://schemas.microsoft.com/office/drawing/2014/main" id="{4AB91015-35EC-4CC2-A835-A01684A13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970" y="28759"/>
            <a:ext cx="4102347" cy="3128040"/>
          </a:xfrm>
          <a:prstGeom prst="rect">
            <a:avLst/>
          </a:prstGeom>
        </p:spPr>
      </p:pic>
      <p:grpSp>
        <p:nvGrpSpPr>
          <p:cNvPr id="62" name="Group 61">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63" name="Freeform: Shape 62">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105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417D-637B-4031-8C3C-E6DD6A01E469}"/>
              </a:ext>
            </a:extLst>
          </p:cNvPr>
          <p:cNvSpPr>
            <a:spLocks noGrp="1"/>
          </p:cNvSpPr>
          <p:nvPr>
            <p:ph type="title"/>
          </p:nvPr>
        </p:nvSpPr>
        <p:spPr>
          <a:xfrm>
            <a:off x="0" y="18255"/>
            <a:ext cx="10515600" cy="1325563"/>
          </a:xfrm>
        </p:spPr>
        <p:txBody>
          <a:bodyPr>
            <a:normAutofit/>
          </a:bodyPr>
          <a:lstStyle/>
          <a:p>
            <a:r>
              <a:rPr lang="en-GB" sz="3600" dirty="0">
                <a:latin typeface="Verdana" panose="020B0604030504040204" pitchFamily="34" charset="0"/>
                <a:ea typeface="Verdana" panose="020B0604030504040204" pitchFamily="34" charset="0"/>
              </a:rPr>
              <a:t>Challenges</a:t>
            </a:r>
          </a:p>
        </p:txBody>
      </p:sp>
      <p:pic>
        <p:nvPicPr>
          <p:cNvPr id="17" name="Graphic 16" descr="Internet Of Things outline">
            <a:extLst>
              <a:ext uri="{FF2B5EF4-FFF2-40B4-BE49-F238E27FC236}">
                <a16:creationId xmlns:a16="http://schemas.microsoft.com/office/drawing/2014/main" id="{5D4AFBA9-5259-4957-BF84-21FC767167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290" y="4191856"/>
            <a:ext cx="1586810" cy="1497708"/>
          </a:xfrm>
          <a:prstGeom prst="rect">
            <a:avLst/>
          </a:prstGeom>
        </p:spPr>
      </p:pic>
      <p:pic>
        <p:nvPicPr>
          <p:cNvPr id="19" name="Graphic 18" descr="Coins outline">
            <a:extLst>
              <a:ext uri="{FF2B5EF4-FFF2-40B4-BE49-F238E27FC236}">
                <a16:creationId xmlns:a16="http://schemas.microsoft.com/office/drawing/2014/main" id="{19EE3B56-77EE-4ABC-B7B6-C0DD07CD66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45994" y="1811877"/>
            <a:ext cx="1586810" cy="1658566"/>
          </a:xfrm>
          <a:prstGeom prst="rect">
            <a:avLst/>
          </a:prstGeom>
        </p:spPr>
      </p:pic>
      <p:pic>
        <p:nvPicPr>
          <p:cNvPr id="21" name="Graphic 20" descr="Cycle with people outline">
            <a:extLst>
              <a:ext uri="{FF2B5EF4-FFF2-40B4-BE49-F238E27FC236}">
                <a16:creationId xmlns:a16="http://schemas.microsoft.com/office/drawing/2014/main" id="{DA206DEB-6939-4144-8DF2-7BB7EA58AC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85650" y="1770434"/>
            <a:ext cx="1741453" cy="1741453"/>
          </a:xfrm>
          <a:prstGeom prst="rect">
            <a:avLst/>
          </a:prstGeom>
        </p:spPr>
      </p:pic>
      <p:pic>
        <p:nvPicPr>
          <p:cNvPr id="23" name="Graphic 22" descr="Raised hand outline">
            <a:extLst>
              <a:ext uri="{FF2B5EF4-FFF2-40B4-BE49-F238E27FC236}">
                <a16:creationId xmlns:a16="http://schemas.microsoft.com/office/drawing/2014/main" id="{195ECD8A-D344-483F-9A1C-A77B692B59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42449" y="4111566"/>
            <a:ext cx="1515561" cy="1497708"/>
          </a:xfrm>
          <a:prstGeom prst="rect">
            <a:avLst/>
          </a:prstGeom>
        </p:spPr>
      </p:pic>
      <p:sp>
        <p:nvSpPr>
          <p:cNvPr id="24" name="Rectangle: Rounded Corners 23">
            <a:extLst>
              <a:ext uri="{FF2B5EF4-FFF2-40B4-BE49-F238E27FC236}">
                <a16:creationId xmlns:a16="http://schemas.microsoft.com/office/drawing/2014/main" id="{55722A07-F7E3-4E26-9EAA-A2D37AD0A2F5}"/>
              </a:ext>
            </a:extLst>
          </p:cNvPr>
          <p:cNvSpPr/>
          <p:nvPr/>
        </p:nvSpPr>
        <p:spPr>
          <a:xfrm>
            <a:off x="747678" y="1776094"/>
            <a:ext cx="2398316" cy="1497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Verdana" panose="020B0604030504040204" pitchFamily="34" charset="0"/>
                <a:ea typeface="Verdana" panose="020B0604030504040204" pitchFamily="34" charset="0"/>
              </a:rPr>
              <a:t>High Implementation Cost</a:t>
            </a:r>
            <a:endParaRPr lang="en-GB" sz="1600" dirty="0"/>
          </a:p>
        </p:txBody>
      </p:sp>
      <p:sp>
        <p:nvSpPr>
          <p:cNvPr id="25" name="Rectangle: Rounded Corners 24">
            <a:extLst>
              <a:ext uri="{FF2B5EF4-FFF2-40B4-BE49-F238E27FC236}">
                <a16:creationId xmlns:a16="http://schemas.microsoft.com/office/drawing/2014/main" id="{AA4BCEA3-ACA5-4201-B8C1-ABAD88E1FA64}"/>
              </a:ext>
            </a:extLst>
          </p:cNvPr>
          <p:cNvSpPr/>
          <p:nvPr/>
        </p:nvSpPr>
        <p:spPr>
          <a:xfrm>
            <a:off x="5339071" y="1811877"/>
            <a:ext cx="2346579" cy="1584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Verdana" panose="020B0604030504040204" pitchFamily="34" charset="0"/>
                <a:ea typeface="Verdana" panose="020B0604030504040204" pitchFamily="34" charset="0"/>
              </a:rPr>
              <a:t>Shortage of Skilled Workforce</a:t>
            </a:r>
          </a:p>
        </p:txBody>
      </p:sp>
      <p:sp>
        <p:nvSpPr>
          <p:cNvPr id="26" name="Rectangle: Rounded Corners 25">
            <a:extLst>
              <a:ext uri="{FF2B5EF4-FFF2-40B4-BE49-F238E27FC236}">
                <a16:creationId xmlns:a16="http://schemas.microsoft.com/office/drawing/2014/main" id="{5EAD2950-6CF7-4492-9712-ED4CE9629C3E}"/>
              </a:ext>
            </a:extLst>
          </p:cNvPr>
          <p:cNvSpPr/>
          <p:nvPr/>
        </p:nvSpPr>
        <p:spPr>
          <a:xfrm>
            <a:off x="2907313" y="4190033"/>
            <a:ext cx="2254622" cy="1424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Verdana" panose="020B0604030504040204" pitchFamily="34" charset="0"/>
                <a:ea typeface="Verdana" panose="020B0604030504040204" pitchFamily="34" charset="0"/>
              </a:rPr>
              <a:t>IT Infrastructure Readiness</a:t>
            </a:r>
          </a:p>
        </p:txBody>
      </p:sp>
      <p:sp>
        <p:nvSpPr>
          <p:cNvPr id="27" name="Rectangle: Rounded Corners 26">
            <a:extLst>
              <a:ext uri="{FF2B5EF4-FFF2-40B4-BE49-F238E27FC236}">
                <a16:creationId xmlns:a16="http://schemas.microsoft.com/office/drawing/2014/main" id="{F01D03D7-CB4D-4564-9EFA-29AB567E7C16}"/>
              </a:ext>
            </a:extLst>
          </p:cNvPr>
          <p:cNvSpPr/>
          <p:nvPr/>
        </p:nvSpPr>
        <p:spPr>
          <a:xfrm>
            <a:off x="7733668" y="4190032"/>
            <a:ext cx="2236242"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dirty="0">
                <a:latin typeface="Verdana" panose="020B0604030504040204" pitchFamily="34" charset="0"/>
                <a:ea typeface="Verdana" panose="020B0604030504040204" pitchFamily="34" charset="0"/>
              </a:rPr>
              <a:t>Willingness to Adopt</a:t>
            </a:r>
          </a:p>
        </p:txBody>
      </p:sp>
    </p:spTree>
    <p:extLst>
      <p:ext uri="{BB962C8B-B14F-4D97-AF65-F5344CB8AC3E}">
        <p14:creationId xmlns:p14="http://schemas.microsoft.com/office/powerpoint/2010/main" val="4180666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25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circle(in)">
                                      <p:cBhvr>
                                        <p:cTn id="20" dur="1000"/>
                                        <p:tgtEl>
                                          <p:spTgt spid="26"/>
                                        </p:tgtEl>
                                      </p:cBhvr>
                                    </p:animEffect>
                                  </p:childTnLst>
                                </p:cTn>
                              </p:par>
                            </p:childTnLst>
                          </p:cTn>
                        </p:par>
                        <p:par>
                          <p:cTn id="21" fill="hold">
                            <p:stCondLst>
                              <p:cond delay="1000"/>
                            </p:stCondLst>
                            <p:childTnLst>
                              <p:par>
                                <p:cTn id="22" presetID="6" presetClass="entr" presetSubtype="16"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circle(in)">
                                      <p:cBhvr>
                                        <p:cTn id="24" dur="1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anim calcmode="lin" valueType="num">
                                      <p:cBhvr>
                                        <p:cTn id="39" dur="1000" fill="hold"/>
                                        <p:tgtEl>
                                          <p:spTgt spid="23"/>
                                        </p:tgtEl>
                                        <p:attrNameLst>
                                          <p:attrName>ppt_x</p:attrName>
                                        </p:attrNameLst>
                                      </p:cBhvr>
                                      <p:tavLst>
                                        <p:tav tm="0">
                                          <p:val>
                                            <p:strVal val="#ppt_x"/>
                                          </p:val>
                                        </p:tav>
                                        <p:tav tm="100000">
                                          <p:val>
                                            <p:strVal val="#ppt_x"/>
                                          </p:val>
                                        </p:tav>
                                      </p:tavLst>
                                    </p:anim>
                                    <p:anim calcmode="lin" valueType="num">
                                      <p:cBhvr>
                                        <p:cTn id="40" dur="1000" fill="hold"/>
                                        <p:tgtEl>
                                          <p:spTgt spid="23"/>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8E3A-C0E1-4B4C-A051-35B1A58FC8A9}"/>
              </a:ext>
            </a:extLst>
          </p:cNvPr>
          <p:cNvSpPr>
            <a:spLocks noGrp="1"/>
          </p:cNvSpPr>
          <p:nvPr>
            <p:ph type="title"/>
          </p:nvPr>
        </p:nvSpPr>
        <p:spPr>
          <a:xfrm>
            <a:off x="0" y="0"/>
            <a:ext cx="10515600" cy="1111651"/>
          </a:xfrm>
        </p:spPr>
        <p:txBody>
          <a:bodyPr/>
          <a:lstStyle/>
          <a:p>
            <a:r>
              <a:rPr lang="en-GB" dirty="0"/>
              <a:t>Conclusion</a:t>
            </a:r>
          </a:p>
        </p:txBody>
      </p:sp>
      <p:sp>
        <p:nvSpPr>
          <p:cNvPr id="11" name="TextBox 10">
            <a:extLst>
              <a:ext uri="{FF2B5EF4-FFF2-40B4-BE49-F238E27FC236}">
                <a16:creationId xmlns:a16="http://schemas.microsoft.com/office/drawing/2014/main" id="{96390C6A-DB97-4567-8322-F27ACBDB558B}"/>
              </a:ext>
            </a:extLst>
          </p:cNvPr>
          <p:cNvSpPr txBox="1"/>
          <p:nvPr/>
        </p:nvSpPr>
        <p:spPr>
          <a:xfrm>
            <a:off x="1178351" y="5397137"/>
            <a:ext cx="10393051" cy="738664"/>
          </a:xfrm>
          <a:prstGeom prst="rect">
            <a:avLst/>
          </a:prstGeom>
          <a:noFill/>
        </p:spPr>
        <p:txBody>
          <a:bodyPr wrap="square">
            <a:spAutoFit/>
          </a:bodyPr>
          <a:lstStyle/>
          <a:p>
            <a:pPr algn="just"/>
            <a:r>
              <a:rPr lang="en-GB" sz="1400" dirty="0">
                <a:latin typeface="Verdana" panose="020B0604030504040204" pitchFamily="34" charset="0"/>
                <a:ea typeface="Verdana" panose="020B0604030504040204" pitchFamily="34" charset="0"/>
              </a:rPr>
              <a:t>The </a:t>
            </a:r>
            <a:r>
              <a:rPr lang="en-GB" sz="1400" b="1" dirty="0">
                <a:latin typeface="Verdana" panose="020B0604030504040204" pitchFamily="34" charset="0"/>
                <a:ea typeface="Verdana" panose="020B0604030504040204" pitchFamily="34" charset="0"/>
              </a:rPr>
              <a:t>end-user experience </a:t>
            </a:r>
            <a:r>
              <a:rPr lang="en-GB" sz="1400" dirty="0">
                <a:latin typeface="Verdana" panose="020B0604030504040204" pitchFamily="34" charset="0"/>
                <a:ea typeface="Verdana" panose="020B0604030504040204" pitchFamily="34" charset="0"/>
              </a:rPr>
              <a:t>is essential in </a:t>
            </a:r>
            <a:r>
              <a:rPr lang="en-GB" sz="1400" b="1" dirty="0">
                <a:latin typeface="Verdana" panose="020B0604030504040204" pitchFamily="34" charset="0"/>
                <a:ea typeface="Verdana" panose="020B0604030504040204" pitchFamily="34" charset="0"/>
              </a:rPr>
              <a:t>project success</a:t>
            </a:r>
            <a:r>
              <a:rPr lang="en-GB" sz="1400" dirty="0">
                <a:latin typeface="Verdana" panose="020B0604030504040204" pitchFamily="34" charset="0"/>
                <a:ea typeface="Verdana" panose="020B0604030504040204" pitchFamily="34" charset="0"/>
              </a:rPr>
              <a:t>. Thus, </a:t>
            </a:r>
            <a:r>
              <a:rPr lang="en-GB" sz="1400" b="1" dirty="0">
                <a:latin typeface="Verdana" panose="020B0604030504040204" pitchFamily="34" charset="0"/>
                <a:ea typeface="Verdana" panose="020B0604030504040204" pitchFamily="34" charset="0"/>
              </a:rPr>
              <a:t>users’ feedback</a:t>
            </a:r>
            <a:r>
              <a:rPr lang="en-GB" sz="1400" dirty="0">
                <a:latin typeface="Verdana" panose="020B0604030504040204" pitchFamily="34" charset="0"/>
                <a:ea typeface="Verdana" panose="020B0604030504040204" pitchFamily="34" charset="0"/>
              </a:rPr>
              <a:t> should be regularly gathered, and the system should be adjusted accordingly or </a:t>
            </a:r>
            <a:r>
              <a:rPr lang="en-GB" sz="1400" b="1" dirty="0">
                <a:latin typeface="Verdana" panose="020B0604030504040204" pitchFamily="34" charset="0"/>
                <a:ea typeface="Verdana" panose="020B0604030504040204" pitchFamily="34" charset="0"/>
              </a:rPr>
              <a:t>improve continuously </a:t>
            </a:r>
            <a:r>
              <a:rPr lang="en-GB" sz="1400" dirty="0">
                <a:latin typeface="Verdana" panose="020B0604030504040204" pitchFamily="34" charset="0"/>
                <a:ea typeface="Verdana" panose="020B0604030504040204" pitchFamily="34" charset="0"/>
              </a:rPr>
              <a:t>to make the system as user-centric as possible. It is also suggested that success must be measured in terms of </a:t>
            </a:r>
            <a:r>
              <a:rPr lang="en-GB" sz="1400" b="1" dirty="0">
                <a:latin typeface="Verdana" panose="020B0604030504040204" pitchFamily="34" charset="0"/>
                <a:ea typeface="Verdana" panose="020B0604030504040204" pitchFamily="34" charset="0"/>
              </a:rPr>
              <a:t>users' awareness</a:t>
            </a:r>
            <a:r>
              <a:rPr lang="en-GB" sz="1400" dirty="0">
                <a:latin typeface="Verdana" panose="020B0604030504040204" pitchFamily="34" charset="0"/>
                <a:ea typeface="Verdana" panose="020B0604030504040204" pitchFamily="34" charset="0"/>
              </a:rPr>
              <a:t>.</a:t>
            </a:r>
            <a:endParaRPr lang="en-GB" sz="1600" dirty="0">
              <a:latin typeface="Verdana" panose="020B0604030504040204" pitchFamily="34" charset="0"/>
              <a:ea typeface="Verdana" panose="020B0604030504040204" pitchFamily="34" charset="0"/>
            </a:endParaRPr>
          </a:p>
        </p:txBody>
      </p:sp>
      <p:sp>
        <p:nvSpPr>
          <p:cNvPr id="12" name="Rectangle: Rounded Corners 11">
            <a:extLst>
              <a:ext uri="{FF2B5EF4-FFF2-40B4-BE49-F238E27FC236}">
                <a16:creationId xmlns:a16="http://schemas.microsoft.com/office/drawing/2014/main" id="{24BCAB2B-65FE-44FA-8B60-EEC99647A2E8}"/>
              </a:ext>
            </a:extLst>
          </p:cNvPr>
          <p:cNvSpPr/>
          <p:nvPr/>
        </p:nvSpPr>
        <p:spPr>
          <a:xfrm>
            <a:off x="838985" y="1111651"/>
            <a:ext cx="10614581" cy="427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Verdana" panose="020B0604030504040204" pitchFamily="34" charset="0"/>
                <a:ea typeface="Verdana" panose="020B0604030504040204" pitchFamily="34" charset="0"/>
              </a:rPr>
              <a:t>How efficient is the current pharmaceutical supply chain process?</a:t>
            </a:r>
          </a:p>
        </p:txBody>
      </p:sp>
      <p:sp>
        <p:nvSpPr>
          <p:cNvPr id="14" name="TextBox 13">
            <a:extLst>
              <a:ext uri="{FF2B5EF4-FFF2-40B4-BE49-F238E27FC236}">
                <a16:creationId xmlns:a16="http://schemas.microsoft.com/office/drawing/2014/main" id="{686BE6CD-EDEE-4B04-8CB8-114FE7CDAEFA}"/>
              </a:ext>
            </a:extLst>
          </p:cNvPr>
          <p:cNvSpPr txBox="1"/>
          <p:nvPr/>
        </p:nvSpPr>
        <p:spPr>
          <a:xfrm>
            <a:off x="1055802" y="1627063"/>
            <a:ext cx="10515600" cy="1169551"/>
          </a:xfrm>
          <a:prstGeom prst="rect">
            <a:avLst/>
          </a:prstGeom>
          <a:noFill/>
        </p:spPr>
        <p:txBody>
          <a:bodyPr wrap="square">
            <a:spAutoFit/>
          </a:bodyPr>
          <a:lstStyle/>
          <a:p>
            <a:pPr algn="just"/>
            <a:r>
              <a:rPr lang="en-GB" sz="1400" dirty="0">
                <a:latin typeface="Verdana" panose="020B0604030504040204" pitchFamily="34" charset="0"/>
                <a:ea typeface="Verdana" panose="020B0604030504040204" pitchFamily="34" charset="0"/>
              </a:rPr>
              <a:t>There are several problems like black market, data forecasting, demand collection, distribution, order management in the existing SCM process and the specific solutions include traditional way. Also, taking legal actions for selling medicines in the black market by the government agencies. However, these manual solutions do not completely ensure the smooth transportation and distribution of medicines. So the effective solution is implementing the e-SCM system in the Bangladeshi Pharmaceutical industry.</a:t>
            </a:r>
          </a:p>
        </p:txBody>
      </p:sp>
      <p:sp>
        <p:nvSpPr>
          <p:cNvPr id="15" name="Rectangle: Rounded Corners 14">
            <a:extLst>
              <a:ext uri="{FF2B5EF4-FFF2-40B4-BE49-F238E27FC236}">
                <a16:creationId xmlns:a16="http://schemas.microsoft.com/office/drawing/2014/main" id="{8550C17C-06BC-4050-A69B-6F081D73FF11}"/>
              </a:ext>
            </a:extLst>
          </p:cNvPr>
          <p:cNvSpPr/>
          <p:nvPr/>
        </p:nvSpPr>
        <p:spPr>
          <a:xfrm>
            <a:off x="838985" y="2963633"/>
            <a:ext cx="10732417" cy="62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Verdana" panose="020B0604030504040204" pitchFamily="34" charset="0"/>
                <a:ea typeface="Verdana" panose="020B0604030504040204" pitchFamily="34" charset="0"/>
              </a:rPr>
              <a:t>How can the feasibility and the parameter of measuring benefits of integrated E-SCM system for pharmaceutical companies be determined?</a:t>
            </a:r>
          </a:p>
        </p:txBody>
      </p:sp>
      <p:sp>
        <p:nvSpPr>
          <p:cNvPr id="17" name="TextBox 16">
            <a:extLst>
              <a:ext uri="{FF2B5EF4-FFF2-40B4-BE49-F238E27FC236}">
                <a16:creationId xmlns:a16="http://schemas.microsoft.com/office/drawing/2014/main" id="{446945B3-03C6-4AED-8867-98C28C6AE36E}"/>
              </a:ext>
            </a:extLst>
          </p:cNvPr>
          <p:cNvSpPr txBox="1"/>
          <p:nvPr/>
        </p:nvSpPr>
        <p:spPr>
          <a:xfrm>
            <a:off x="1178351" y="3638277"/>
            <a:ext cx="10393051" cy="1169551"/>
          </a:xfrm>
          <a:prstGeom prst="rect">
            <a:avLst/>
          </a:prstGeom>
          <a:noFill/>
        </p:spPr>
        <p:txBody>
          <a:bodyPr wrap="square">
            <a:spAutoFit/>
          </a:bodyPr>
          <a:lstStyle/>
          <a:p>
            <a:pPr algn="just"/>
            <a:r>
              <a:rPr lang="en-GB" sz="1400" dirty="0">
                <a:latin typeface="Verdana" panose="020B0604030504040204" pitchFamily="34" charset="0"/>
                <a:ea typeface="Verdana" panose="020B0604030504040204" pitchFamily="34" charset="0"/>
              </a:rPr>
              <a:t>Its purpose of implementing E-SCM is not to hamper or create obstacles for the companies, patients, or other involved parties. Its main purpose is to bring </a:t>
            </a:r>
            <a:r>
              <a:rPr lang="en-GB" sz="1400" b="1" dirty="0">
                <a:latin typeface="Verdana" panose="020B0604030504040204" pitchFamily="34" charset="0"/>
                <a:ea typeface="Verdana" panose="020B0604030504040204" pitchFamily="34" charset="0"/>
              </a:rPr>
              <a:t>transparency in the system</a:t>
            </a:r>
            <a:r>
              <a:rPr lang="en-GB" sz="1400" dirty="0">
                <a:latin typeface="Verdana" panose="020B0604030504040204" pitchFamily="34" charset="0"/>
                <a:ea typeface="Verdana" panose="020B0604030504040204" pitchFamily="34" charset="0"/>
              </a:rPr>
              <a:t>, </a:t>
            </a:r>
            <a:r>
              <a:rPr lang="en-GB" sz="1400" b="1" dirty="0">
                <a:latin typeface="Verdana" panose="020B0604030504040204" pitchFamily="34" charset="0"/>
                <a:ea typeface="Verdana" panose="020B0604030504040204" pitchFamily="34" charset="0"/>
              </a:rPr>
              <a:t>reduce the bureaucracy &amp; dependencies</a:t>
            </a:r>
            <a:r>
              <a:rPr lang="en-GB" sz="1400" dirty="0">
                <a:latin typeface="Verdana" panose="020B0604030504040204" pitchFamily="34" charset="0"/>
                <a:ea typeface="Verdana" panose="020B0604030504040204" pitchFamily="34" charset="0"/>
              </a:rPr>
              <a:t>, </a:t>
            </a:r>
            <a:r>
              <a:rPr lang="en-GB" sz="1400" b="1" dirty="0">
                <a:latin typeface="Verdana" panose="020B0604030504040204" pitchFamily="34" charset="0"/>
                <a:ea typeface="Verdana" panose="020B0604030504040204" pitchFamily="34" charset="0"/>
              </a:rPr>
              <a:t>improve citizens' life</a:t>
            </a:r>
            <a:r>
              <a:rPr lang="en-GB" sz="1400" dirty="0">
                <a:latin typeface="Verdana" panose="020B0604030504040204" pitchFamily="34" charset="0"/>
                <a:ea typeface="Verdana" panose="020B0604030504040204" pitchFamily="34" charset="0"/>
              </a:rPr>
              <a:t>, control the black market and increase the tax. An analysis of the pharmaceutical company's performance concerning the introduction of the E-SCM would be conducted after the implementation of the E-SCM system. </a:t>
            </a:r>
          </a:p>
        </p:txBody>
      </p:sp>
      <p:sp>
        <p:nvSpPr>
          <p:cNvPr id="18" name="Rectangle: Rounded Corners 17">
            <a:extLst>
              <a:ext uri="{FF2B5EF4-FFF2-40B4-BE49-F238E27FC236}">
                <a16:creationId xmlns:a16="http://schemas.microsoft.com/office/drawing/2014/main" id="{B91D3BA5-29E8-4775-8E65-CD9AD91A222D}"/>
              </a:ext>
            </a:extLst>
          </p:cNvPr>
          <p:cNvSpPr/>
          <p:nvPr/>
        </p:nvSpPr>
        <p:spPr>
          <a:xfrm>
            <a:off x="876794" y="4913775"/>
            <a:ext cx="10614581" cy="427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How can integrated E-SCM influence the actions of stakeholders of the pharmaceutical supply chain system? </a:t>
            </a:r>
          </a:p>
        </p:txBody>
      </p:sp>
    </p:spTree>
    <p:extLst>
      <p:ext uri="{BB962C8B-B14F-4D97-AF65-F5344CB8AC3E}">
        <p14:creationId xmlns:p14="http://schemas.microsoft.com/office/powerpoint/2010/main" val="38198108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10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1000"/>
                                        <p:tgtEl>
                                          <p:spTgt spid="15"/>
                                        </p:tgtEl>
                                      </p:cBhvr>
                                    </p:animEffect>
                                  </p:childTnLst>
                                </p:cTn>
                              </p:par>
                              <p:par>
                                <p:cTn id="16" presetID="14" presetClass="entr" presetSubtype="10" fill="hold" grpId="0"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10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5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750"/>
                                        <p:tgtEl>
                                          <p:spTgt spid="18"/>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p:bldP spid="15" grpId="0" animBg="1"/>
      <p:bldP spid="17" grpId="0"/>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8">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508D5-AAF6-415B-8301-688ACE4C8DD4}"/>
              </a:ext>
            </a:extLst>
          </p:cNvPr>
          <p:cNvSpPr>
            <a:spLocks noGrp="1"/>
          </p:cNvSpPr>
          <p:nvPr>
            <p:ph type="title"/>
          </p:nvPr>
        </p:nvSpPr>
        <p:spPr>
          <a:xfrm>
            <a:off x="965200" y="1383527"/>
            <a:ext cx="6117158" cy="4175166"/>
          </a:xfrm>
        </p:spPr>
        <p:txBody>
          <a:bodyPr vert="horz" lIns="91440" tIns="45720" rIns="91440" bIns="45720" rtlCol="0" anchor="ctr">
            <a:normAutofit/>
          </a:bodyPr>
          <a:lstStyle/>
          <a:p>
            <a:pPr algn="r"/>
            <a:r>
              <a:rPr lang="en-US" sz="9600" kern="1200">
                <a:solidFill>
                  <a:schemeClr val="tx1"/>
                </a:solidFill>
                <a:latin typeface="+mj-lt"/>
                <a:ea typeface="+mj-ea"/>
                <a:cs typeface="+mj-cs"/>
              </a:rPr>
              <a:t>Thank You </a:t>
            </a:r>
          </a:p>
        </p:txBody>
      </p:sp>
      <p:cxnSp>
        <p:nvCxnSpPr>
          <p:cNvPr id="20" name="Straight Connector 12">
            <a:extLst>
              <a:ext uri="{FF2B5EF4-FFF2-40B4-BE49-F238E27FC236}">
                <a16:creationId xmlns:a16="http://schemas.microsoft.com/office/drawing/2014/main" id="{BDF0D3DE-EC74-4C9F-AFA1-DC5CE5236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13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B57D-060C-4793-817D-3A1990C72C34}"/>
              </a:ext>
            </a:extLst>
          </p:cNvPr>
          <p:cNvSpPr>
            <a:spLocks noGrp="1"/>
          </p:cNvSpPr>
          <p:nvPr>
            <p:ph type="title"/>
          </p:nvPr>
        </p:nvSpPr>
        <p:spPr>
          <a:xfrm>
            <a:off x="0" y="0"/>
            <a:ext cx="10515600" cy="1325563"/>
          </a:xfrm>
        </p:spPr>
        <p:txBody>
          <a:bodyPr>
            <a:normAutofit/>
          </a:bodyPr>
          <a:lstStyle/>
          <a:p>
            <a:r>
              <a:rPr lang="en-GB" sz="3600" dirty="0">
                <a:latin typeface="Verdana" panose="020B0604030504040204" pitchFamily="34" charset="0"/>
                <a:ea typeface="Verdana" panose="020B0604030504040204" pitchFamily="34" charset="0"/>
              </a:rPr>
              <a:t>Question &amp; Answer</a:t>
            </a:r>
          </a:p>
        </p:txBody>
      </p:sp>
      <p:sp>
        <p:nvSpPr>
          <p:cNvPr id="3" name="Content Placeholder 2">
            <a:extLst>
              <a:ext uri="{FF2B5EF4-FFF2-40B4-BE49-F238E27FC236}">
                <a16:creationId xmlns:a16="http://schemas.microsoft.com/office/drawing/2014/main" id="{6A966C13-90E1-4BC8-9DFB-D63DDD53236F}"/>
              </a:ext>
            </a:extLst>
          </p:cNvPr>
          <p:cNvSpPr>
            <a:spLocks noGrp="1"/>
          </p:cNvSpPr>
          <p:nvPr>
            <p:ph idx="1"/>
          </p:nvPr>
        </p:nvSpPr>
        <p:spPr/>
        <p:txBody>
          <a:bodyPr>
            <a:normAutofit/>
          </a:bodyPr>
          <a:lstStyle/>
          <a:p>
            <a:pPr algn="just">
              <a:buFont typeface="Wingdings" panose="05000000000000000000" pitchFamily="2" charset="2"/>
              <a:buChar char="Ø"/>
            </a:pPr>
            <a:r>
              <a:rPr lang="en-GB" sz="1600" dirty="0">
                <a:latin typeface="Verdana" panose="020B0604030504040204" pitchFamily="34" charset="0"/>
                <a:ea typeface="Verdana" panose="020B0604030504040204" pitchFamily="34" charset="0"/>
              </a:rPr>
              <a:t>When answering the research question “What could be the main parameters of an effective supply chain system for pharmaceutical companies in terms of an integrated E-SCM system?” the author has come up with the answers “Increase efficiency”, “Reduce Operational Cost”. These answers are applicable to any industry in any country. Even if more concrete answers were not derived from the interviews, can the author give his own ideas on how to measure the effectiveness of pharmaceutical supply chain and provide a list of specific parameters?</a:t>
            </a:r>
          </a:p>
          <a:p>
            <a:pPr algn="just">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a:p>
            <a:pPr algn="just">
              <a:buFont typeface="Wingdings" panose="05000000000000000000" pitchFamily="2" charset="2"/>
              <a:buChar char="Ø"/>
            </a:pPr>
            <a:r>
              <a:rPr lang="en-GB" sz="1600" dirty="0">
                <a:latin typeface="Verdana" panose="020B0604030504040204" pitchFamily="34" charset="0"/>
                <a:ea typeface="Verdana" panose="020B0604030504040204" pitchFamily="34" charset="0"/>
              </a:rPr>
              <a:t>In chapter 4.3 the author claims that one of the benefits that E-SCM can bring to the stakeholders according to the conducted interviews is registering new pharmaceutical products. Please explain how in the context of Bangladesh registration of pharmaceutical products is connected to supply chain. Also, please specify which interviewee mentioned that, the page and paragraph of the interview.</a:t>
            </a:r>
          </a:p>
          <a:p>
            <a:pPr algn="just">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a:p>
            <a:pPr algn="just">
              <a:buFont typeface="Wingdings" panose="05000000000000000000" pitchFamily="2" charset="2"/>
              <a:buChar char="Ø"/>
            </a:pPr>
            <a:r>
              <a:rPr lang="en-GB" sz="1600" dirty="0">
                <a:latin typeface="Verdana" panose="020B0604030504040204" pitchFamily="34" charset="0"/>
                <a:ea typeface="Verdana" panose="020B0604030504040204" pitchFamily="34" charset="0"/>
              </a:rPr>
              <a:t>Please justify why the case of Bangladesh was picked except for the reason the author supposedly knows it well. What makes the pharmaceutical industry and the supply chain there stand out among plenty of other countries that produce primarily generic medications?</a:t>
            </a:r>
          </a:p>
          <a:p>
            <a:pPr algn="just"/>
            <a:endParaRPr lang="en-GB" sz="1200" dirty="0">
              <a:latin typeface="Verdana" panose="020B0604030504040204" pitchFamily="34" charset="0"/>
              <a:ea typeface="Verdana" panose="020B0604030504040204" pitchFamily="34" charset="0"/>
            </a:endParaRPr>
          </a:p>
          <a:p>
            <a:pPr algn="just"/>
            <a:endParaRPr lang="en-GB" sz="1200" dirty="0">
              <a:latin typeface="Verdana" panose="020B0604030504040204" pitchFamily="34" charset="0"/>
              <a:ea typeface="Verdana" panose="020B0604030504040204" pitchFamily="34" charset="0"/>
            </a:endParaRPr>
          </a:p>
          <a:p>
            <a:pPr algn="just"/>
            <a:endParaRPr lang="en-GB"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4303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B13B-6873-42E8-AB9F-13A27746DD5E}"/>
              </a:ext>
            </a:extLst>
          </p:cNvPr>
          <p:cNvSpPr>
            <a:spLocks noGrp="1"/>
          </p:cNvSpPr>
          <p:nvPr>
            <p:ph type="title"/>
          </p:nvPr>
        </p:nvSpPr>
        <p:spPr>
          <a:xfrm>
            <a:off x="-4011" y="0"/>
            <a:ext cx="10515600" cy="954505"/>
          </a:xfrm>
        </p:spPr>
        <p:txBody>
          <a:bodyPr>
            <a:normAutofit/>
          </a:bodyPr>
          <a:lstStyle/>
          <a:p>
            <a:r>
              <a:rPr lang="en-US" sz="3600" dirty="0">
                <a:latin typeface="Verdana" panose="020B0604030504040204" pitchFamily="34" charset="0"/>
                <a:ea typeface="Verdana" panose="020B0604030504040204" pitchFamily="34" charset="0"/>
              </a:rPr>
              <a:t>Answer 01</a:t>
            </a:r>
          </a:p>
        </p:txBody>
      </p:sp>
      <p:sp>
        <p:nvSpPr>
          <p:cNvPr id="3" name="Content Placeholder 2">
            <a:extLst>
              <a:ext uri="{FF2B5EF4-FFF2-40B4-BE49-F238E27FC236}">
                <a16:creationId xmlns:a16="http://schemas.microsoft.com/office/drawing/2014/main" id="{175F13F2-BC78-419A-B803-43E2F9647027}"/>
              </a:ext>
            </a:extLst>
          </p:cNvPr>
          <p:cNvSpPr>
            <a:spLocks noGrp="1"/>
          </p:cNvSpPr>
          <p:nvPr>
            <p:ph idx="1"/>
          </p:nvPr>
        </p:nvSpPr>
        <p:spPr>
          <a:xfrm>
            <a:off x="184484" y="954505"/>
            <a:ext cx="10327105" cy="320842"/>
          </a:xfrm>
        </p:spPr>
        <p:txBody>
          <a:bodyPr>
            <a:normAutofit lnSpcReduction="10000"/>
          </a:bodyPr>
          <a:lstStyle/>
          <a:p>
            <a:r>
              <a:rPr lang="en-US" sz="1800" dirty="0">
                <a:latin typeface="Verdana" panose="020B0604030504040204" pitchFamily="34" charset="0"/>
                <a:ea typeface="Verdana" panose="020B0604030504040204" pitchFamily="34" charset="0"/>
              </a:rPr>
              <a:t>Q1: </a:t>
            </a:r>
            <a:r>
              <a:rPr lang="en-GB" sz="1800" dirty="0">
                <a:latin typeface="Verdana" panose="020B0604030504040204" pitchFamily="34" charset="0"/>
                <a:ea typeface="Verdana" panose="020B0604030504040204" pitchFamily="34" charset="0"/>
              </a:rPr>
              <a:t>“Increase efficiency”, “Reduce Operational Cost”</a:t>
            </a:r>
          </a:p>
          <a:p>
            <a:pPr marL="0" indent="0">
              <a:buNone/>
            </a:pPr>
            <a:endParaRPr lang="en-US" sz="1800" dirty="0">
              <a:latin typeface="Verdana" panose="020B0604030504040204" pitchFamily="34" charset="0"/>
              <a:ea typeface="Verdana" panose="020B0604030504040204" pitchFamily="34" charset="0"/>
            </a:endParaRPr>
          </a:p>
        </p:txBody>
      </p:sp>
      <p:pic>
        <p:nvPicPr>
          <p:cNvPr id="4" name="Content Placeholder 4" descr="Diagram&#10;&#10;Description automatically generated">
            <a:extLst>
              <a:ext uri="{FF2B5EF4-FFF2-40B4-BE49-F238E27FC236}">
                <a16:creationId xmlns:a16="http://schemas.microsoft.com/office/drawing/2014/main" id="{1053DED8-523F-4401-AB7E-56D8BC341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278" y="1713497"/>
            <a:ext cx="4979021" cy="4904337"/>
          </a:xfrm>
          <a:prstGeom prst="rect">
            <a:avLst/>
          </a:prstGeom>
        </p:spPr>
      </p:pic>
      <p:sp>
        <p:nvSpPr>
          <p:cNvPr id="11" name="Rectangle: Rounded Corners 10">
            <a:extLst>
              <a:ext uri="{FF2B5EF4-FFF2-40B4-BE49-F238E27FC236}">
                <a16:creationId xmlns:a16="http://schemas.microsoft.com/office/drawing/2014/main" id="{7C150581-6E90-4D61-A019-E036D2D1B76F}"/>
              </a:ext>
            </a:extLst>
          </p:cNvPr>
          <p:cNvSpPr/>
          <p:nvPr/>
        </p:nvSpPr>
        <p:spPr>
          <a:xfrm>
            <a:off x="3022431" y="2666220"/>
            <a:ext cx="4651209" cy="2319867"/>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BA4A0B-5735-4B6F-AFDB-C6A4F4EC216E}"/>
              </a:ext>
            </a:extLst>
          </p:cNvPr>
          <p:cNvSpPr/>
          <p:nvPr/>
        </p:nvSpPr>
        <p:spPr>
          <a:xfrm>
            <a:off x="3974432" y="1868124"/>
            <a:ext cx="2121568" cy="79007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Curved Right 12">
            <a:extLst>
              <a:ext uri="{FF2B5EF4-FFF2-40B4-BE49-F238E27FC236}">
                <a16:creationId xmlns:a16="http://schemas.microsoft.com/office/drawing/2014/main" id="{9148F583-5D79-4250-B65F-60710DEBEFAA}"/>
              </a:ext>
            </a:extLst>
          </p:cNvPr>
          <p:cNvSpPr/>
          <p:nvPr/>
        </p:nvSpPr>
        <p:spPr>
          <a:xfrm>
            <a:off x="2285066" y="2182729"/>
            <a:ext cx="699296" cy="336884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E7D2ED01-E465-4BEA-A85F-2E6AD22ED7E3}"/>
              </a:ext>
            </a:extLst>
          </p:cNvPr>
          <p:cNvSpPr/>
          <p:nvPr/>
        </p:nvSpPr>
        <p:spPr>
          <a:xfrm>
            <a:off x="3273630" y="1660358"/>
            <a:ext cx="632623" cy="24687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Times New Roman" panose="02020603050405020304" pitchFamily="18" charset="0"/>
                <a:cs typeface="Times New Roman" panose="02020603050405020304" pitchFamily="18" charset="0"/>
              </a:rPr>
              <a:t>Place Oder</a:t>
            </a:r>
          </a:p>
        </p:txBody>
      </p:sp>
    </p:spTree>
    <p:extLst>
      <p:ext uri="{BB962C8B-B14F-4D97-AF65-F5344CB8AC3E}">
        <p14:creationId xmlns:p14="http://schemas.microsoft.com/office/powerpoint/2010/main" val="38122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2" presetClass="entr" presetSubtype="4" fill="hold" grpId="0" nodeType="afterEffect">
                                  <p:stCondLst>
                                    <p:cond delay="75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AA130-E041-48DC-88FF-C2FE365D9CC6}"/>
              </a:ext>
            </a:extLst>
          </p:cNvPr>
          <p:cNvSpPr>
            <a:spLocks noGrp="1"/>
          </p:cNvSpPr>
          <p:nvPr>
            <p:ph type="title"/>
          </p:nvPr>
        </p:nvSpPr>
        <p:spPr>
          <a:xfrm>
            <a:off x="0" y="0"/>
            <a:ext cx="10515600" cy="1325563"/>
          </a:xfrm>
        </p:spPr>
        <p:txBody>
          <a:bodyPr>
            <a:normAutofit/>
          </a:bodyPr>
          <a:lstStyle/>
          <a:p>
            <a:r>
              <a:rPr lang="en-US" sz="3600" dirty="0">
                <a:latin typeface="Verdana" panose="020B0604030504040204" pitchFamily="34" charset="0"/>
                <a:ea typeface="Verdana" panose="020B0604030504040204" pitchFamily="34" charset="0"/>
              </a:rPr>
              <a:t>Answer 02</a:t>
            </a:r>
          </a:p>
        </p:txBody>
      </p:sp>
      <p:sp>
        <p:nvSpPr>
          <p:cNvPr id="8" name="Content Placeholder 7">
            <a:extLst>
              <a:ext uri="{FF2B5EF4-FFF2-40B4-BE49-F238E27FC236}">
                <a16:creationId xmlns:a16="http://schemas.microsoft.com/office/drawing/2014/main" id="{8D372FAD-B406-4FDA-95B0-9C31E4488034}"/>
              </a:ext>
            </a:extLst>
          </p:cNvPr>
          <p:cNvSpPr>
            <a:spLocks noGrp="1"/>
          </p:cNvSpPr>
          <p:nvPr>
            <p:ph sz="half" idx="1"/>
          </p:nvPr>
        </p:nvSpPr>
        <p:spPr>
          <a:xfrm>
            <a:off x="623385" y="1227220"/>
            <a:ext cx="10168439" cy="744455"/>
          </a:xfrm>
        </p:spPr>
        <p:txBody>
          <a:bodyPr>
            <a:normAutofit/>
          </a:bodyPr>
          <a:lstStyle/>
          <a:p>
            <a:pPr marL="0" indent="0">
              <a:buNone/>
            </a:pPr>
            <a:r>
              <a:rPr lang="en-GB" sz="1800" dirty="0">
                <a:latin typeface="Verdana" panose="020B0604030504040204" pitchFamily="34" charset="0"/>
                <a:ea typeface="Verdana" panose="020B0604030504040204" pitchFamily="34" charset="0"/>
              </a:rPr>
              <a:t>Please explain how in the context of Bangladesh registration of pharmaceutical products is connected to supply chain.</a:t>
            </a:r>
            <a:endParaRPr lang="en-US" sz="1800" dirty="0"/>
          </a:p>
        </p:txBody>
      </p:sp>
      <p:pic>
        <p:nvPicPr>
          <p:cNvPr id="4" name="Picture 3">
            <a:extLst>
              <a:ext uri="{FF2B5EF4-FFF2-40B4-BE49-F238E27FC236}">
                <a16:creationId xmlns:a16="http://schemas.microsoft.com/office/drawing/2014/main" id="{0A09A5B2-A865-48FD-A7FD-07EEB5C376D0}"/>
              </a:ext>
            </a:extLst>
          </p:cNvPr>
          <p:cNvPicPr>
            <a:picLocks noChangeAspect="1"/>
          </p:cNvPicPr>
          <p:nvPr/>
        </p:nvPicPr>
        <p:blipFill>
          <a:blip r:embed="rId2"/>
          <a:stretch>
            <a:fillRect/>
          </a:stretch>
        </p:blipFill>
        <p:spPr>
          <a:xfrm>
            <a:off x="747211" y="2102643"/>
            <a:ext cx="6891839" cy="2192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08544A-9710-46BF-A495-9BF866AB7D19}"/>
              </a:ext>
            </a:extLst>
          </p:cNvPr>
          <p:cNvSpPr/>
          <p:nvPr/>
        </p:nvSpPr>
        <p:spPr>
          <a:xfrm>
            <a:off x="623385" y="4426115"/>
            <a:ext cx="7015665" cy="1323439"/>
          </a:xfrm>
          <a:prstGeom prst="rect">
            <a:avLst/>
          </a:prstGeom>
        </p:spPr>
        <p:txBody>
          <a:bodyPr wrap="square">
            <a:spAutoFit/>
          </a:bodyPr>
          <a:lstStyle/>
          <a:p>
            <a:r>
              <a:rPr lang="en-US" sz="1600" dirty="0">
                <a:latin typeface="Verdana" panose="020B0604030504040204" pitchFamily="34" charset="0"/>
                <a:ea typeface="Verdana" panose="020B0604030504040204" pitchFamily="34" charset="0"/>
              </a:rPr>
              <a:t>According to </a:t>
            </a:r>
            <a:r>
              <a:rPr lang="en-US" sz="1600" dirty="0">
                <a:solidFill>
                  <a:srgbClr val="000000"/>
                </a:solidFill>
                <a:latin typeface="Verdana" panose="020B0604030504040204" pitchFamily="34" charset="0"/>
                <a:ea typeface="Verdana" panose="020B0604030504040204" pitchFamily="34" charset="0"/>
              </a:rPr>
              <a:t>Directorate General of Drug Administration (DGDA) “</a:t>
            </a:r>
            <a:r>
              <a:rPr lang="en-US" sz="1600" b="1" dirty="0">
                <a:solidFill>
                  <a:srgbClr val="000000"/>
                </a:solidFill>
                <a:latin typeface="Verdana" panose="020B0604030504040204" pitchFamily="34" charset="0"/>
                <a:ea typeface="Verdana" panose="020B0604030504040204" pitchFamily="34" charset="0"/>
              </a:rPr>
              <a:t>No medicine of any kind shall be manufactured for sale or be imported, distributed or sold unless it is registered with the license authority</a:t>
            </a:r>
            <a:r>
              <a:rPr lang="en-US" sz="1600" dirty="0">
                <a:solidFill>
                  <a:srgbClr val="000000"/>
                </a:solidFill>
                <a:latin typeface="Verdana" panose="020B0604030504040204" pitchFamily="34" charset="0"/>
                <a:ea typeface="Verdana" panose="020B0604030504040204" pitchFamily="34" charset="0"/>
              </a:rPr>
              <a:t>” (published in : </a:t>
            </a:r>
            <a:r>
              <a:rPr lang="en-US" sz="1600" dirty="0">
                <a:latin typeface="Verdana" panose="020B0604030504040204" pitchFamily="34" charset="0"/>
                <a:ea typeface="Verdana" panose="020B0604030504040204" pitchFamily="34" charset="0"/>
              </a:rPr>
              <a:t>Drugs (Control) Ordinance (VIII), 1982</a:t>
            </a:r>
            <a:r>
              <a:rPr lang="en-US" sz="1600" dirty="0">
                <a:solidFill>
                  <a:srgbClr val="000000"/>
                </a:solidFill>
                <a:latin typeface="Verdana" panose="020B0604030504040204" pitchFamily="34" charset="0"/>
                <a:ea typeface="Verdana" panose="020B0604030504040204" pitchFamily="34" charset="0"/>
              </a:rPr>
              <a:t>).</a:t>
            </a:r>
            <a:endParaRPr lang="en-US"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865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2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CBF7-017D-4C50-AF4E-95B21DFACD86}"/>
              </a:ext>
            </a:extLst>
          </p:cNvPr>
          <p:cNvSpPr>
            <a:spLocks noGrp="1"/>
          </p:cNvSpPr>
          <p:nvPr>
            <p:ph type="title"/>
          </p:nvPr>
        </p:nvSpPr>
        <p:spPr>
          <a:xfrm>
            <a:off x="4011" y="18255"/>
            <a:ext cx="10515600" cy="1325563"/>
          </a:xfrm>
        </p:spPr>
        <p:txBody>
          <a:bodyPr>
            <a:normAutofit/>
          </a:bodyPr>
          <a:lstStyle/>
          <a:p>
            <a:r>
              <a:rPr lang="en-US" sz="3600" dirty="0">
                <a:latin typeface="Verdana" panose="020B0604030504040204" pitchFamily="34" charset="0"/>
                <a:ea typeface="Verdana" panose="020B0604030504040204" pitchFamily="34" charset="0"/>
              </a:rPr>
              <a:t>Answer 03</a:t>
            </a:r>
            <a:endParaRPr lang="en-US" sz="3600" dirty="0"/>
          </a:p>
        </p:txBody>
      </p:sp>
      <p:sp>
        <p:nvSpPr>
          <p:cNvPr id="3" name="Content Placeholder 2">
            <a:extLst>
              <a:ext uri="{FF2B5EF4-FFF2-40B4-BE49-F238E27FC236}">
                <a16:creationId xmlns:a16="http://schemas.microsoft.com/office/drawing/2014/main" id="{B248DC4D-C29F-4F17-A707-553FA8DEFCB3}"/>
              </a:ext>
            </a:extLst>
          </p:cNvPr>
          <p:cNvSpPr>
            <a:spLocks noGrp="1"/>
          </p:cNvSpPr>
          <p:nvPr>
            <p:ph sz="half" idx="1"/>
          </p:nvPr>
        </p:nvSpPr>
        <p:spPr>
          <a:xfrm>
            <a:off x="661736" y="1095711"/>
            <a:ext cx="9685421" cy="749132"/>
          </a:xfrm>
        </p:spPr>
        <p:txBody>
          <a:bodyPr>
            <a:normAutofit/>
          </a:bodyPr>
          <a:lstStyle/>
          <a:p>
            <a:pPr marL="0" indent="0">
              <a:buNone/>
            </a:pPr>
            <a:r>
              <a:rPr lang="en-GB" sz="1800" dirty="0">
                <a:latin typeface="Verdana" panose="020B0604030504040204" pitchFamily="34" charset="0"/>
                <a:ea typeface="Verdana" panose="020B0604030504040204" pitchFamily="34" charset="0"/>
              </a:rPr>
              <a:t>What makes the pharmaceutical industry and the supply chain there stand out among plenty of other countries that produce primarily generic medications?</a:t>
            </a:r>
            <a:endParaRPr lang="en-US" sz="1800" dirty="0"/>
          </a:p>
        </p:txBody>
      </p:sp>
      <p:sp>
        <p:nvSpPr>
          <p:cNvPr id="4" name="Content Placeholder 3">
            <a:extLst>
              <a:ext uri="{FF2B5EF4-FFF2-40B4-BE49-F238E27FC236}">
                <a16:creationId xmlns:a16="http://schemas.microsoft.com/office/drawing/2014/main" id="{247BAA0A-1F1C-41DB-B6F9-6DB1C9AF31F6}"/>
              </a:ext>
            </a:extLst>
          </p:cNvPr>
          <p:cNvSpPr>
            <a:spLocks noGrp="1"/>
          </p:cNvSpPr>
          <p:nvPr>
            <p:ph sz="half" idx="2"/>
          </p:nvPr>
        </p:nvSpPr>
        <p:spPr>
          <a:xfrm>
            <a:off x="673765" y="2226677"/>
            <a:ext cx="9685421" cy="2096670"/>
          </a:xfrm>
        </p:spPr>
        <p:txBody>
          <a:bodyPr>
            <a:normAutofit/>
          </a:bodyPr>
          <a:lstStyle/>
          <a:p>
            <a:r>
              <a:rPr lang="en-US" sz="1600" dirty="0">
                <a:latin typeface="Verdana" panose="020B0604030504040204" pitchFamily="34" charset="0"/>
                <a:ea typeface="Verdana" panose="020B0604030504040204" pitchFamily="34" charset="0"/>
              </a:rPr>
              <a:t>Export market is increasing. More than in 100 countries, Bangladeshi generic medicines are exporting.</a:t>
            </a:r>
          </a:p>
          <a:p>
            <a:r>
              <a:rPr lang="en-US" sz="1600" dirty="0">
                <a:latin typeface="Verdana" panose="020B0604030504040204" pitchFamily="34" charset="0"/>
                <a:ea typeface="Verdana" panose="020B0604030504040204" pitchFamily="34" charset="0"/>
              </a:rPr>
              <a:t> 3 to 4 times cheaper labor cost in the world also China &amp; India.</a:t>
            </a:r>
          </a:p>
          <a:p>
            <a:r>
              <a:rPr lang="en-US" sz="1600" dirty="0">
                <a:latin typeface="Verdana" panose="020B0604030504040204" pitchFamily="34" charset="0"/>
                <a:ea typeface="Verdana" panose="020B0604030504040204" pitchFamily="34" charset="0"/>
              </a:rPr>
              <a:t>Leading companies have major approvals (US FDA, EU GMP, UK MHRA, TGA Australia, ANVISA Brazil etc.)</a:t>
            </a:r>
          </a:p>
          <a:p>
            <a:r>
              <a:rPr lang="en-US" sz="1600" dirty="0">
                <a:latin typeface="Verdana" panose="020B0604030504040204" pitchFamily="34" charset="0"/>
                <a:ea typeface="Verdana" panose="020B0604030504040204" pitchFamily="34" charset="0"/>
              </a:rPr>
              <a:t>Market size was around $2 billion in the year of 2015 and expected to increase $6 billion by 2025.</a:t>
            </a:r>
          </a:p>
        </p:txBody>
      </p:sp>
    </p:spTree>
    <p:extLst>
      <p:ext uri="{BB962C8B-B14F-4D97-AF65-F5344CB8AC3E}">
        <p14:creationId xmlns:p14="http://schemas.microsoft.com/office/powerpoint/2010/main" val="243555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125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250"/>
                            </p:stCondLst>
                            <p:childTnLst>
                              <p:par>
                                <p:cTn id="17" presetID="42" presetClass="entr" presetSubtype="0" fill="hold" grpId="0" nodeType="afterEffect">
                                  <p:stCondLst>
                                    <p:cond delay="125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5500"/>
                            </p:stCondLst>
                            <p:childTnLst>
                              <p:par>
                                <p:cTn id="23" presetID="42" presetClass="entr" presetSubtype="0" fill="hold" grpId="0" nodeType="afterEffect">
                                  <p:stCondLst>
                                    <p:cond delay="125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41B07-B36D-4BFF-8CBA-E9B8916255BC}"/>
              </a:ext>
            </a:extLst>
          </p:cNvPr>
          <p:cNvSpPr>
            <a:spLocks noGrp="1"/>
          </p:cNvSpPr>
          <p:nvPr>
            <p:ph type="title"/>
          </p:nvPr>
        </p:nvSpPr>
        <p:spPr>
          <a:xfrm>
            <a:off x="641774" y="623275"/>
            <a:ext cx="3141430" cy="1229588"/>
          </a:xfrm>
        </p:spPr>
        <p:txBody>
          <a:bodyPr>
            <a:normAutofit/>
          </a:bodyPr>
          <a:lstStyle/>
          <a:p>
            <a:r>
              <a:rPr lang="en-GB" sz="3600" dirty="0">
                <a:latin typeface="Verdana" panose="020B0604030504040204" pitchFamily="34" charset="0"/>
                <a:ea typeface="Verdana" panose="020B0604030504040204" pitchFamily="34" charset="0"/>
              </a:rPr>
              <a:t>Agenda</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28373FA-6982-4BE4-8D38-BAA84A09D7E8}"/>
              </a:ext>
            </a:extLst>
          </p:cNvPr>
          <p:cNvSpPr>
            <a:spLocks noGrp="1"/>
          </p:cNvSpPr>
          <p:nvPr>
            <p:ph idx="1"/>
          </p:nvPr>
        </p:nvSpPr>
        <p:spPr>
          <a:xfrm>
            <a:off x="5160263" y="1852863"/>
            <a:ext cx="4795584" cy="4180542"/>
          </a:xfrm>
        </p:spPr>
        <p:txBody>
          <a:bodyPr anchor="ctr">
            <a:normAutofit/>
          </a:bodyPr>
          <a:lstStyle/>
          <a:p>
            <a:r>
              <a:rPr lang="en-GB" sz="2400" dirty="0">
                <a:latin typeface="Verdana" panose="020B0604030504040204" pitchFamily="34" charset="0"/>
                <a:ea typeface="Verdana" panose="020B0604030504040204" pitchFamily="34" charset="0"/>
              </a:rPr>
              <a:t>Introduction</a:t>
            </a:r>
          </a:p>
          <a:p>
            <a:r>
              <a:rPr lang="en-GB" sz="2400" dirty="0">
                <a:latin typeface="Verdana" panose="020B0604030504040204" pitchFamily="34" charset="0"/>
                <a:ea typeface="Verdana" panose="020B0604030504040204" pitchFamily="34" charset="0"/>
              </a:rPr>
              <a:t>Existing Process</a:t>
            </a:r>
          </a:p>
          <a:p>
            <a:r>
              <a:rPr lang="en-GB" sz="2400" dirty="0">
                <a:latin typeface="Verdana" panose="020B0604030504040204" pitchFamily="34" charset="0"/>
                <a:ea typeface="Verdana" panose="020B0604030504040204" pitchFamily="34" charset="0"/>
              </a:rPr>
              <a:t>Research Question</a:t>
            </a:r>
          </a:p>
          <a:p>
            <a:r>
              <a:rPr lang="en-GB" sz="2400" dirty="0">
                <a:latin typeface="Verdana" panose="020B0604030504040204" pitchFamily="34" charset="0"/>
                <a:ea typeface="Verdana" panose="020B0604030504040204" pitchFamily="34" charset="0"/>
              </a:rPr>
              <a:t>Narrative</a:t>
            </a:r>
          </a:p>
          <a:p>
            <a:r>
              <a:rPr lang="en-GB" sz="2400" dirty="0">
                <a:latin typeface="Verdana" panose="020B0604030504040204" pitchFamily="34" charset="0"/>
                <a:ea typeface="Verdana" panose="020B0604030504040204" pitchFamily="34" charset="0"/>
              </a:rPr>
              <a:t>Methodology</a:t>
            </a:r>
          </a:p>
          <a:p>
            <a:r>
              <a:rPr lang="en-GB" sz="2400" dirty="0">
                <a:latin typeface="Verdana" panose="020B0604030504040204" pitchFamily="34" charset="0"/>
                <a:ea typeface="Verdana" panose="020B0604030504040204" pitchFamily="34" charset="0"/>
              </a:rPr>
              <a:t>Outcomes</a:t>
            </a:r>
          </a:p>
          <a:p>
            <a:r>
              <a:rPr lang="en-GB" sz="2400" dirty="0">
                <a:latin typeface="Verdana" panose="020B0604030504040204" pitchFamily="34" charset="0"/>
                <a:ea typeface="Verdana" panose="020B0604030504040204" pitchFamily="34" charset="0"/>
              </a:rPr>
              <a:t>Challenges</a:t>
            </a:r>
          </a:p>
          <a:p>
            <a:r>
              <a:rPr lang="en-GB" sz="2400" dirty="0">
                <a:latin typeface="Verdana" panose="020B0604030504040204" pitchFamily="34" charset="0"/>
                <a:ea typeface="Verdana" panose="020B0604030504040204" pitchFamily="34" charset="0"/>
              </a:rPr>
              <a:t>Conclusion</a:t>
            </a:r>
          </a:p>
          <a:p>
            <a:r>
              <a:rPr lang="en-GB" sz="2400" dirty="0">
                <a:latin typeface="Verdana" panose="020B0604030504040204" pitchFamily="34" charset="0"/>
                <a:ea typeface="Verdana" panose="020B0604030504040204" pitchFamily="34" charset="0"/>
              </a:rPr>
              <a:t>Q &amp; A</a:t>
            </a:r>
          </a:p>
          <a:p>
            <a:endParaRPr lang="en-GB" sz="2400" dirty="0">
              <a:latin typeface="Verdana" panose="020B0604030504040204" pitchFamily="34" charset="0"/>
              <a:ea typeface="Verdana" panose="020B0604030504040204" pitchFamily="34" charset="0"/>
            </a:endParaRPr>
          </a:p>
          <a:p>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492675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20752-1B29-47DE-862C-E9C402BD9398}"/>
              </a:ext>
            </a:extLst>
          </p:cNvPr>
          <p:cNvSpPr>
            <a:spLocks noGrp="1"/>
          </p:cNvSpPr>
          <p:nvPr>
            <p:ph type="title"/>
          </p:nvPr>
        </p:nvSpPr>
        <p:spPr>
          <a:xfrm>
            <a:off x="446224" y="628876"/>
            <a:ext cx="4560584" cy="1128068"/>
          </a:xfrm>
        </p:spPr>
        <p:txBody>
          <a:bodyPr vert="horz" lIns="91440" tIns="45720" rIns="91440" bIns="45720" rtlCol="0" anchor="ctr">
            <a:normAutofit/>
          </a:bodyPr>
          <a:lstStyle/>
          <a:p>
            <a:r>
              <a:rPr lang="en-US" sz="3600" dirty="0">
                <a:latin typeface="Verdana" panose="020B0604030504040204" pitchFamily="34" charset="0"/>
                <a:ea typeface="Verdana" panose="020B0604030504040204" pitchFamily="34" charset="0"/>
              </a:rPr>
              <a:t>Introduction</a:t>
            </a:r>
          </a:p>
        </p:txBody>
      </p:sp>
      <p:grpSp>
        <p:nvGrpSpPr>
          <p:cNvPr id="21"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CFC13FE4-29EE-466E-9C55-5AF3C2C1E053}"/>
              </a:ext>
            </a:extLst>
          </p:cNvPr>
          <p:cNvSpPr>
            <a:spLocks noGrp="1"/>
          </p:cNvSpPr>
          <p:nvPr>
            <p:ph type="body" sz="half" idx="2"/>
          </p:nvPr>
        </p:nvSpPr>
        <p:spPr>
          <a:xfrm>
            <a:off x="590719" y="2330505"/>
            <a:ext cx="4559425" cy="3979585"/>
          </a:xfrm>
        </p:spPr>
        <p:txBody>
          <a:bodyPr vert="horz" lIns="91440" tIns="45720" rIns="91440" bIns="45720" rtlCol="0" anchor="ctr">
            <a:noAutofit/>
          </a:bodyPr>
          <a:lstStyle/>
          <a:p>
            <a:pPr marL="342900" indent="-285750">
              <a:buFont typeface="Wingdings" panose="05000000000000000000" pitchFamily="2" charset="2"/>
              <a:buChar char="q"/>
            </a:pPr>
            <a:r>
              <a:rPr lang="en-US" sz="1400" b="0" i="0" dirty="0">
                <a:effectLst/>
                <a:latin typeface="Verdana" panose="020B0604030504040204" pitchFamily="34" charset="0"/>
                <a:ea typeface="Verdana" panose="020B0604030504040204" pitchFamily="34" charset="0"/>
              </a:rPr>
              <a:t>Emerging generic drug hub in the region</a:t>
            </a:r>
          </a:p>
          <a:p>
            <a:pPr marL="342900" indent="-285750">
              <a:buFont typeface="Wingdings" panose="05000000000000000000" pitchFamily="2" charset="2"/>
              <a:buChar char="q"/>
            </a:pPr>
            <a:r>
              <a:rPr lang="en-US" sz="1400" b="0" i="0" dirty="0">
                <a:effectLst/>
                <a:latin typeface="Verdana" panose="020B0604030504040204" pitchFamily="34" charset="0"/>
                <a:ea typeface="Verdana" panose="020B0604030504040204" pitchFamily="34" charset="0"/>
              </a:rPr>
              <a:t>Nearly self-sufficient; 97% demand met by local production</a:t>
            </a:r>
          </a:p>
          <a:p>
            <a:pPr marL="342900" indent="-285750">
              <a:buFont typeface="Wingdings" panose="05000000000000000000" pitchFamily="2" charset="2"/>
              <a:buChar char="q"/>
            </a:pPr>
            <a:r>
              <a:rPr lang="en-US" sz="1400" b="0" i="0" dirty="0">
                <a:effectLst/>
                <a:latin typeface="Verdana" panose="020B0604030504040204" pitchFamily="34" charset="0"/>
                <a:ea typeface="Verdana" panose="020B0604030504040204" pitchFamily="34" charset="0"/>
              </a:rPr>
              <a:t>Total market size approx. US $2 billion (2015) &amp; Predicted US $6 billion by year 2025. </a:t>
            </a:r>
          </a:p>
          <a:p>
            <a:pPr marL="342900" indent="-285750">
              <a:buFont typeface="Wingdings" panose="05000000000000000000" pitchFamily="2" charset="2"/>
              <a:buChar char="q"/>
            </a:pPr>
            <a:r>
              <a:rPr lang="en-US" sz="1400" b="0" i="0" dirty="0">
                <a:effectLst/>
                <a:latin typeface="Verdana" panose="020B0604030504040204" pitchFamily="34" charset="0"/>
                <a:ea typeface="Verdana" panose="020B0604030504040204" pitchFamily="34" charset="0"/>
              </a:rPr>
              <a:t>Registered pharmaceutical companies: 257; functional around 150</a:t>
            </a:r>
          </a:p>
          <a:p>
            <a:pPr marL="342900" indent="-285750">
              <a:buFont typeface="Wingdings" panose="05000000000000000000" pitchFamily="2" charset="2"/>
              <a:buChar char="q"/>
            </a:pPr>
            <a:r>
              <a:rPr lang="en-US" sz="1400" b="0" i="0" dirty="0">
                <a:effectLst/>
                <a:latin typeface="Verdana" panose="020B0604030504040204" pitchFamily="34" charset="0"/>
                <a:ea typeface="Verdana" panose="020B0604030504040204" pitchFamily="34" charset="0"/>
              </a:rPr>
              <a:t>All the top 10 companies are local, and they have approx. 70% market share</a:t>
            </a:r>
          </a:p>
          <a:p>
            <a:pPr marL="342900" indent="-285750">
              <a:buFont typeface="Wingdings" panose="05000000000000000000" pitchFamily="2" charset="2"/>
              <a:buChar char="q"/>
            </a:pPr>
            <a:r>
              <a:rPr lang="en-US" sz="1400" b="0" i="0" dirty="0">
                <a:effectLst/>
                <a:latin typeface="Verdana" panose="020B0604030504040204" pitchFamily="34" charset="0"/>
                <a:ea typeface="Verdana" panose="020B0604030504040204" pitchFamily="34" charset="0"/>
              </a:rPr>
              <a:t>Leading companies have major approvals (US FDA, EU GMP, UK MHRA, TGA Australia, ANVISA Brazil etc.)</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p&#10;&#10;Description automatically generated">
            <a:extLst>
              <a:ext uri="{FF2B5EF4-FFF2-40B4-BE49-F238E27FC236}">
                <a16:creationId xmlns:a16="http://schemas.microsoft.com/office/drawing/2014/main" id="{7220F29F-1C69-4787-BA03-7289CB1A6251}"/>
              </a:ext>
            </a:extLst>
          </p:cNvPr>
          <p:cNvPicPr>
            <a:picLocks noChangeAspect="1"/>
          </p:cNvPicPr>
          <p:nvPr/>
        </p:nvPicPr>
        <p:blipFill rotWithShape="1">
          <a:blip r:embed="rId2">
            <a:extLst>
              <a:ext uri="{28A0092B-C50C-407E-A947-70E740481C1C}">
                <a14:useLocalDpi xmlns:a14="http://schemas.microsoft.com/office/drawing/2010/main" val="0"/>
              </a:ext>
            </a:extLst>
          </a:blip>
          <a:srcRect l="10353" r="18684" b="1201"/>
          <a:stretch/>
        </p:blipFill>
        <p:spPr>
          <a:xfrm>
            <a:off x="5977788" y="799352"/>
            <a:ext cx="4976158" cy="5196095"/>
          </a:xfrm>
          <a:prstGeom prst="rect">
            <a:avLst/>
          </a:prstGeom>
        </p:spPr>
      </p:pic>
    </p:spTree>
    <p:extLst>
      <p:ext uri="{BB962C8B-B14F-4D97-AF65-F5344CB8AC3E}">
        <p14:creationId xmlns:p14="http://schemas.microsoft.com/office/powerpoint/2010/main" val="37100224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50"/>
                                        <p:tgtEl>
                                          <p:spTgt spid="2"/>
                                        </p:tgtEl>
                                      </p:cBhvr>
                                    </p:animEffect>
                                  </p:childTnLst>
                                </p:cTn>
                              </p:par>
                            </p:childTnLst>
                          </p:cTn>
                        </p:par>
                        <p:par>
                          <p:cTn id="8" fill="hold">
                            <p:stCondLst>
                              <p:cond delay="500"/>
                            </p:stCondLst>
                            <p:childTnLst>
                              <p:par>
                                <p:cTn id="9" presetID="14" presetClass="entr" presetSubtype="1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250"/>
                                        <p:tgtEl>
                                          <p:spTgt spid="5"/>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anim calcmode="lin" valueType="num">
                                      <p:cBhvr>
                                        <p:cTn id="1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nodeType="afterEffect">
                                  <p:stCondLst>
                                    <p:cond delay="50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500"/>
                            </p:stCondLst>
                            <p:childTnLst>
                              <p:par>
                                <p:cTn id="25" presetID="42" presetClass="entr" presetSubtype="0" fill="hold" nodeType="afterEffect">
                                  <p:stCondLst>
                                    <p:cond delay="50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1000"/>
                                        <p:tgtEl>
                                          <p:spTgt spid="7">
                                            <p:txEl>
                                              <p:pRg st="2" end="2"/>
                                            </p:txEl>
                                          </p:spTgt>
                                        </p:tgtEl>
                                      </p:cBhvr>
                                    </p:animEffect>
                                    <p:anim calcmode="lin" valueType="num">
                                      <p:cBhvr>
                                        <p:cTn id="2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30" fill="hold">
                            <p:stCondLst>
                              <p:cond delay="5000"/>
                            </p:stCondLst>
                            <p:childTnLst>
                              <p:par>
                                <p:cTn id="31" presetID="42" presetClass="entr" presetSubtype="0" fill="hold" nodeType="afterEffect">
                                  <p:stCondLst>
                                    <p:cond delay="50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6500"/>
                            </p:stCondLst>
                            <p:childTnLst>
                              <p:par>
                                <p:cTn id="37" presetID="42" presetClass="entr" presetSubtype="0" fill="hold" nodeType="afterEffect">
                                  <p:stCondLst>
                                    <p:cond delay="50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fade">
                                      <p:cBhvr>
                                        <p:cTn id="39" dur="1000"/>
                                        <p:tgtEl>
                                          <p:spTgt spid="7">
                                            <p:txEl>
                                              <p:pRg st="4" end="4"/>
                                            </p:txEl>
                                          </p:spTgt>
                                        </p:tgtEl>
                                      </p:cBhvr>
                                    </p:animEffect>
                                    <p:anim calcmode="lin" valueType="num">
                                      <p:cBhvr>
                                        <p:cTn id="4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50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fade">
                                      <p:cBhvr>
                                        <p:cTn id="44" dur="1000"/>
                                        <p:tgtEl>
                                          <p:spTgt spid="7">
                                            <p:txEl>
                                              <p:pRg st="5" end="5"/>
                                            </p:txEl>
                                          </p:spTgt>
                                        </p:tgtEl>
                                      </p:cBhvr>
                                    </p:animEffect>
                                    <p:anim calcmode="lin" valueType="num">
                                      <p:cBhvr>
                                        <p:cTn id="4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7DB30-15D5-45B1-841A-8DAA85A4AF06}"/>
              </a:ext>
            </a:extLst>
          </p:cNvPr>
          <p:cNvSpPr>
            <a:spLocks noGrp="1"/>
          </p:cNvSpPr>
          <p:nvPr>
            <p:ph type="title"/>
          </p:nvPr>
        </p:nvSpPr>
        <p:spPr>
          <a:xfrm>
            <a:off x="0" y="0"/>
            <a:ext cx="6539553" cy="679730"/>
          </a:xfrm>
        </p:spPr>
        <p:txBody>
          <a:bodyPr vert="horz" lIns="91440" tIns="45720" rIns="91440" bIns="45720" rtlCol="0" anchor="b">
            <a:normAutofit/>
          </a:bodyPr>
          <a:lstStyle/>
          <a:p>
            <a:r>
              <a:rPr lang="en-US" sz="3600" dirty="0">
                <a:latin typeface="Verdana" panose="020B0604030504040204" pitchFamily="34" charset="0"/>
                <a:ea typeface="Verdana" panose="020B0604030504040204" pitchFamily="34" charset="0"/>
              </a:rPr>
              <a:t>Existing Process</a:t>
            </a:r>
          </a:p>
        </p:txBody>
      </p:sp>
      <p:grpSp>
        <p:nvGrpSpPr>
          <p:cNvPr id="14" name="Group 18">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0" name="Straight Connector 1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2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6B834CDF-13E4-4D0D-8499-42A516A03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184" y="1105935"/>
            <a:ext cx="4979021" cy="4904337"/>
          </a:xfrm>
          <a:prstGeom prst="rect">
            <a:avLst/>
          </a:prstGeom>
        </p:spPr>
      </p:pic>
      <p:pic>
        <p:nvPicPr>
          <p:cNvPr id="7" name="Picture 6" descr="Diagram&#10;&#10;Description automatically generated">
            <a:extLst>
              <a:ext uri="{FF2B5EF4-FFF2-40B4-BE49-F238E27FC236}">
                <a16:creationId xmlns:a16="http://schemas.microsoft.com/office/drawing/2014/main" id="{1205CA96-9874-4953-978B-41502F839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881" y="1105935"/>
            <a:ext cx="5811237" cy="3675608"/>
          </a:xfrm>
          <a:prstGeom prst="rect">
            <a:avLst/>
          </a:prstGeom>
        </p:spPr>
      </p:pic>
    </p:spTree>
    <p:extLst>
      <p:ext uri="{BB962C8B-B14F-4D97-AF65-F5344CB8AC3E}">
        <p14:creationId xmlns:p14="http://schemas.microsoft.com/office/powerpoint/2010/main" val="3270808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1500"/>
                            </p:stCondLst>
                            <p:childTnLst>
                              <p:par>
                                <p:cTn id="9" presetID="22" presetClass="entr" presetSubtype="4" fill="hold" nodeType="afterEffect">
                                  <p:stCondLst>
                                    <p:cond delay="500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DCE0F-89BA-4803-B539-4312D957C159}"/>
              </a:ext>
            </a:extLst>
          </p:cNvPr>
          <p:cNvSpPr>
            <a:spLocks noGrp="1"/>
          </p:cNvSpPr>
          <p:nvPr>
            <p:ph type="title"/>
          </p:nvPr>
        </p:nvSpPr>
        <p:spPr>
          <a:xfrm>
            <a:off x="21726" y="0"/>
            <a:ext cx="6931523" cy="856080"/>
          </a:xfrm>
        </p:spPr>
        <p:txBody>
          <a:bodyPr vert="horz" lIns="91440" tIns="45720" rIns="91440" bIns="45720" rtlCol="0" anchor="t">
            <a:normAutofit/>
          </a:bodyPr>
          <a:lstStyle/>
          <a:p>
            <a:r>
              <a:rPr lang="en-US" sz="3600" kern="1200" dirty="0">
                <a:solidFill>
                  <a:schemeClr val="tx1"/>
                </a:solidFill>
                <a:latin typeface="Verdana" panose="020B0604030504040204" pitchFamily="34" charset="0"/>
                <a:ea typeface="Verdana" panose="020B0604030504040204" pitchFamily="34" charset="0"/>
              </a:rPr>
              <a:t>Existing Process</a:t>
            </a:r>
          </a:p>
        </p:txBody>
      </p:sp>
      <p:grpSp>
        <p:nvGrpSpPr>
          <p:cNvPr id="22" name="Group 2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420CD06F-80DD-446B-8459-24F47432F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66" y="795564"/>
            <a:ext cx="10206753" cy="5613717"/>
          </a:xfrm>
          <a:prstGeom prst="rect">
            <a:avLst/>
          </a:prstGeom>
        </p:spPr>
      </p:pic>
    </p:spTree>
    <p:extLst>
      <p:ext uri="{BB962C8B-B14F-4D97-AF65-F5344CB8AC3E}">
        <p14:creationId xmlns:p14="http://schemas.microsoft.com/office/powerpoint/2010/main" val="16210391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7B00B4-BA15-4838-B9A4-B2CDB967C3A9}"/>
              </a:ext>
            </a:extLst>
          </p:cNvPr>
          <p:cNvSpPr>
            <a:spLocks noGrp="1"/>
          </p:cNvSpPr>
          <p:nvPr>
            <p:ph type="title"/>
          </p:nvPr>
        </p:nvSpPr>
        <p:spPr>
          <a:xfrm>
            <a:off x="0" y="0"/>
            <a:ext cx="6891186" cy="810326"/>
          </a:xfrm>
        </p:spPr>
        <p:txBody>
          <a:bodyPr vert="horz" lIns="91440" tIns="45720" rIns="91440" bIns="45720" rtlCol="0" anchor="ctr">
            <a:normAutofit/>
          </a:bodyPr>
          <a:lstStyle/>
          <a:p>
            <a:r>
              <a:rPr lang="en-US" sz="3600" dirty="0">
                <a:latin typeface="Verdana" panose="020B0604030504040204" pitchFamily="34" charset="0"/>
                <a:ea typeface="Verdana" panose="020B0604030504040204" pitchFamily="34" charset="0"/>
              </a:rPr>
              <a:t>Research Question</a:t>
            </a:r>
          </a:p>
        </p:txBody>
      </p:sp>
      <p:sp>
        <p:nvSpPr>
          <p:cNvPr id="4" name="Rectangle: Rounded Corners 3">
            <a:extLst>
              <a:ext uri="{FF2B5EF4-FFF2-40B4-BE49-F238E27FC236}">
                <a16:creationId xmlns:a16="http://schemas.microsoft.com/office/drawing/2014/main" id="{B64A0AA7-7073-4C5E-BE26-89D8EAD2A9CD}"/>
              </a:ext>
            </a:extLst>
          </p:cNvPr>
          <p:cNvSpPr/>
          <p:nvPr/>
        </p:nvSpPr>
        <p:spPr>
          <a:xfrm>
            <a:off x="670703" y="1167009"/>
            <a:ext cx="9454369" cy="830791"/>
          </a:xfrm>
          <a:prstGeom prst="round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GB" sz="2000" dirty="0">
                <a:solidFill>
                  <a:schemeClr val="tx1">
                    <a:lumMod val="75000"/>
                    <a:lumOff val="25000"/>
                  </a:schemeClr>
                </a:solidFill>
                <a:latin typeface="Verdana" panose="020B0604030504040204" pitchFamily="34" charset="0"/>
                <a:ea typeface="Verdana" panose="020B0604030504040204" pitchFamily="34" charset="0"/>
              </a:rPr>
              <a:t>How challenging is it to introduce an E-supply chain management system for pharmaceutical companies in Bangladesh?</a:t>
            </a:r>
          </a:p>
        </p:txBody>
      </p:sp>
      <p:grpSp>
        <p:nvGrpSpPr>
          <p:cNvPr id="12" name="Group 1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747E137C-4E4B-491E-A649-F8E66D34C7CD}"/>
              </a:ext>
            </a:extLst>
          </p:cNvPr>
          <p:cNvGraphicFramePr/>
          <p:nvPr>
            <p:extLst>
              <p:ext uri="{D42A27DB-BD31-4B8C-83A1-F6EECF244321}">
                <p14:modId xmlns:p14="http://schemas.microsoft.com/office/powerpoint/2010/main" val="11763519"/>
              </p:ext>
            </p:extLst>
          </p:nvPr>
        </p:nvGraphicFramePr>
        <p:xfrm>
          <a:off x="670705" y="2032749"/>
          <a:ext cx="9454370"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78607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FFB0-6866-47A6-BD5A-59C2414A7E48}"/>
              </a:ext>
            </a:extLst>
          </p:cNvPr>
          <p:cNvSpPr>
            <a:spLocks noGrp="1"/>
          </p:cNvSpPr>
          <p:nvPr>
            <p:ph type="title"/>
          </p:nvPr>
        </p:nvSpPr>
        <p:spPr>
          <a:xfrm>
            <a:off x="0" y="-1"/>
            <a:ext cx="3995122" cy="1011677"/>
          </a:xfrm>
        </p:spPr>
        <p:txBody>
          <a:bodyPr vert="horz" lIns="91440" tIns="45720" rIns="91440" bIns="45720" rtlCol="0" anchor="ctr">
            <a:normAutofit/>
          </a:bodyPr>
          <a:lstStyle/>
          <a:p>
            <a:r>
              <a:rPr lang="en-US" sz="3600" dirty="0">
                <a:latin typeface="Verdana" panose="020B0604030504040204" pitchFamily="34" charset="0"/>
                <a:ea typeface="Verdana" panose="020B0604030504040204" pitchFamily="34" charset="0"/>
              </a:rPr>
              <a:t>Narrative</a:t>
            </a:r>
          </a:p>
        </p:txBody>
      </p:sp>
      <p:pic>
        <p:nvPicPr>
          <p:cNvPr id="7" name="Graphic 6" descr="Books">
            <a:extLst>
              <a:ext uri="{FF2B5EF4-FFF2-40B4-BE49-F238E27FC236}">
                <a16:creationId xmlns:a16="http://schemas.microsoft.com/office/drawing/2014/main" id="{BCEABD61-0662-44F9-B98F-7A53725129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569" y="2074099"/>
            <a:ext cx="2795984" cy="2795984"/>
          </a:xfrm>
          <a:prstGeom prst="rect">
            <a:avLst/>
          </a:prstGeom>
        </p:spPr>
      </p:pic>
      <p:cxnSp>
        <p:nvCxnSpPr>
          <p:cNvPr id="5" name="Straight Connector 4">
            <a:extLst>
              <a:ext uri="{FF2B5EF4-FFF2-40B4-BE49-F238E27FC236}">
                <a16:creationId xmlns:a16="http://schemas.microsoft.com/office/drawing/2014/main" id="{1CF48BD3-9BAE-4CB4-B5A8-00CCCCE6F0B7}"/>
              </a:ext>
            </a:extLst>
          </p:cNvPr>
          <p:cNvCxnSpPr>
            <a:cxnSpLocks/>
          </p:cNvCxnSpPr>
          <p:nvPr/>
        </p:nvCxnSpPr>
        <p:spPr>
          <a:xfrm>
            <a:off x="4096181" y="505837"/>
            <a:ext cx="0" cy="59325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8EF3539-23BE-40B6-BB65-9240DBEA1D48}"/>
              </a:ext>
            </a:extLst>
          </p:cNvPr>
          <p:cNvSpPr/>
          <p:nvPr/>
        </p:nvSpPr>
        <p:spPr>
          <a:xfrm>
            <a:off x="4321887" y="505837"/>
            <a:ext cx="7386202" cy="914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lumMod val="85000"/>
                    <a:lumOff val="15000"/>
                  </a:schemeClr>
                </a:solidFill>
                <a:latin typeface="Verdana" panose="020B0604030504040204" pitchFamily="34" charset="0"/>
                <a:ea typeface="Verdana" panose="020B0604030504040204" pitchFamily="34" charset="0"/>
              </a:rPr>
              <a:t>D. A. Mazumdar and A. H. Helmi, “Digital Bangladesh – Vision 2021: What is the Digital Bangladesh Concept?,” South Asian Research Journal of Engineering and Technology, vol. 2, no. 1, February 2020.</a:t>
            </a:r>
          </a:p>
        </p:txBody>
      </p:sp>
      <p:sp>
        <p:nvSpPr>
          <p:cNvPr id="15" name="Rectangle: Rounded Corners 14">
            <a:extLst>
              <a:ext uri="{FF2B5EF4-FFF2-40B4-BE49-F238E27FC236}">
                <a16:creationId xmlns:a16="http://schemas.microsoft.com/office/drawing/2014/main" id="{2B363941-2E99-45CE-85CA-39B5FF4BBA6D}"/>
              </a:ext>
            </a:extLst>
          </p:cNvPr>
          <p:cNvSpPr/>
          <p:nvPr/>
        </p:nvSpPr>
        <p:spPr>
          <a:xfrm>
            <a:off x="4346560" y="1511485"/>
            <a:ext cx="738620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Verdana" panose="020B0604030504040204" pitchFamily="34" charset="0"/>
                <a:ea typeface="Verdana" panose="020B0604030504040204" pitchFamily="34" charset="0"/>
              </a:rPr>
              <a:t>R. Hoque, F. A. </a:t>
            </a:r>
            <a:r>
              <a:rPr lang="en-GB" sz="1400" dirty="0" err="1">
                <a:latin typeface="Verdana" panose="020B0604030504040204" pitchFamily="34" charset="0"/>
                <a:ea typeface="Verdana" panose="020B0604030504040204" pitchFamily="34" charset="0"/>
              </a:rPr>
              <a:t>Mazmum</a:t>
            </a:r>
            <a:r>
              <a:rPr lang="en-GB" sz="1400" dirty="0">
                <a:latin typeface="Verdana" panose="020B0604030504040204" pitchFamily="34" charset="0"/>
                <a:ea typeface="Verdana" panose="020B0604030504040204" pitchFamily="34" charset="0"/>
              </a:rPr>
              <a:t> and Y. Bao, “e-Health in Bangladesh: Current Status, Challenges, and Future Direction,” The International Technology Management Review, vol. 4, no. 2, pp. 87-96, June 2014. </a:t>
            </a:r>
          </a:p>
        </p:txBody>
      </p:sp>
      <p:sp>
        <p:nvSpPr>
          <p:cNvPr id="16" name="Rectangle: Rounded Corners 15">
            <a:extLst>
              <a:ext uri="{FF2B5EF4-FFF2-40B4-BE49-F238E27FC236}">
                <a16:creationId xmlns:a16="http://schemas.microsoft.com/office/drawing/2014/main" id="{763131D9-D8B3-40BF-9827-8EE4BFA2EBD1}"/>
              </a:ext>
            </a:extLst>
          </p:cNvPr>
          <p:cNvSpPr/>
          <p:nvPr/>
        </p:nvSpPr>
        <p:spPr>
          <a:xfrm>
            <a:off x="4346560" y="2514600"/>
            <a:ext cx="7386202" cy="914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lumMod val="85000"/>
                    <a:lumOff val="15000"/>
                  </a:schemeClr>
                </a:solidFill>
                <a:latin typeface="Verdana" panose="020B0604030504040204" pitchFamily="34" charset="0"/>
                <a:ea typeface="Verdana" panose="020B0604030504040204" pitchFamily="34" charset="0"/>
              </a:rPr>
              <a:t>S. M. Ahmed, M. A. Hossain, A. M. Raja Chowdhury and A. U. Bhuiya , “The health workforce crisis in Bangladesh: shortage, inappropriate skill-mix and inequitable distribution,” Human Resources for Health, vol. 9, no. 3, 2011. </a:t>
            </a:r>
          </a:p>
        </p:txBody>
      </p:sp>
      <p:sp>
        <p:nvSpPr>
          <p:cNvPr id="17" name="Rectangle: Rounded Corners 16">
            <a:extLst>
              <a:ext uri="{FF2B5EF4-FFF2-40B4-BE49-F238E27FC236}">
                <a16:creationId xmlns:a16="http://schemas.microsoft.com/office/drawing/2014/main" id="{525CA942-909C-4A63-A4FC-E44559A3C97C}"/>
              </a:ext>
            </a:extLst>
          </p:cNvPr>
          <p:cNvSpPr/>
          <p:nvPr/>
        </p:nvSpPr>
        <p:spPr>
          <a:xfrm>
            <a:off x="4321887" y="3517715"/>
            <a:ext cx="738620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Verdana" panose="020B0604030504040204" pitchFamily="34" charset="0"/>
                <a:ea typeface="Verdana" panose="020B0604030504040204" pitchFamily="34" charset="0"/>
              </a:rPr>
              <a:t>A. Mohiuddin, “An A-Z Pharmaceutical Industry: Bangladesh Perspective,” Asian Journal of Research in Pharmaceutical Sciences., vol. 9, no. 1, March 2019. </a:t>
            </a:r>
          </a:p>
        </p:txBody>
      </p:sp>
      <p:sp>
        <p:nvSpPr>
          <p:cNvPr id="18" name="Rectangle: Rounded Corners 17">
            <a:extLst>
              <a:ext uri="{FF2B5EF4-FFF2-40B4-BE49-F238E27FC236}">
                <a16:creationId xmlns:a16="http://schemas.microsoft.com/office/drawing/2014/main" id="{457B182B-4AB5-43BE-959C-4DCBDBD0C17C}"/>
              </a:ext>
            </a:extLst>
          </p:cNvPr>
          <p:cNvSpPr/>
          <p:nvPr/>
        </p:nvSpPr>
        <p:spPr>
          <a:xfrm>
            <a:off x="4321887" y="4527895"/>
            <a:ext cx="7386202" cy="914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lumMod val="85000"/>
                    <a:lumOff val="15000"/>
                  </a:schemeClr>
                </a:solidFill>
                <a:latin typeface="Verdana" panose="020B0604030504040204" pitchFamily="34" charset="0"/>
                <a:ea typeface="Verdana" panose="020B0604030504040204" pitchFamily="34" charset="0"/>
              </a:rPr>
              <a:t>B. D. G. o. H. Service, “Bangladesh eHealth Standards &amp; Interoperability Framework,” Bangladesh Director General of Health Service, Dhaka, Bangladesh, 2012</a:t>
            </a:r>
          </a:p>
        </p:txBody>
      </p:sp>
      <p:sp>
        <p:nvSpPr>
          <p:cNvPr id="19" name="Rectangle: Rounded Corners 18">
            <a:extLst>
              <a:ext uri="{FF2B5EF4-FFF2-40B4-BE49-F238E27FC236}">
                <a16:creationId xmlns:a16="http://schemas.microsoft.com/office/drawing/2014/main" id="{90542218-BC61-4E7B-A61F-150A3B26D63A}"/>
              </a:ext>
            </a:extLst>
          </p:cNvPr>
          <p:cNvSpPr/>
          <p:nvPr/>
        </p:nvSpPr>
        <p:spPr>
          <a:xfrm>
            <a:off x="4346560" y="5523945"/>
            <a:ext cx="738620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Verdana" panose="020B0604030504040204" pitchFamily="34" charset="0"/>
                <a:ea typeface="Verdana" panose="020B0604030504040204" pitchFamily="34" charset="0"/>
              </a:rPr>
              <a:t>S. Islam, A. Rahman and A. Al-Mahmood, “Bangladesh Pharmaceutical Industry: Perspective and the Prospects,” Bangladesh Journal of Medical Science, vol. 17, pp. 519-525, 04 October 2018</a:t>
            </a:r>
          </a:p>
        </p:txBody>
      </p:sp>
    </p:spTree>
    <p:extLst>
      <p:ext uri="{BB962C8B-B14F-4D97-AF65-F5344CB8AC3E}">
        <p14:creationId xmlns:p14="http://schemas.microsoft.com/office/powerpoint/2010/main" val="153169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6" presetClass="entr" presetSubtype="16" fill="hold" grpId="0" nodeType="afterEffect">
                                  <p:stCondLst>
                                    <p:cond delay="50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par>
                          <p:cTn id="20" fill="hold">
                            <p:stCondLst>
                              <p:cond delay="4750"/>
                            </p:stCondLst>
                            <p:childTnLst>
                              <p:par>
                                <p:cTn id="21" presetID="6" presetClass="entr" presetSubtype="16" fill="hold" grpId="0" nodeType="afterEffect">
                                  <p:stCondLst>
                                    <p:cond delay="250"/>
                                  </p:stCondLst>
                                  <p:childTnLst>
                                    <p:set>
                                      <p:cBhvr>
                                        <p:cTn id="22" dur="1" fill="hold">
                                          <p:stCondLst>
                                            <p:cond delay="0"/>
                                          </p:stCondLst>
                                        </p:cTn>
                                        <p:tgtEl>
                                          <p:spTgt spid="15"/>
                                        </p:tgtEl>
                                        <p:attrNameLst>
                                          <p:attrName>style.visibility</p:attrName>
                                        </p:attrNameLst>
                                      </p:cBhvr>
                                      <p:to>
                                        <p:strVal val="visible"/>
                                      </p:to>
                                    </p:set>
                                    <p:animEffect transition="in" filter="circle(in)">
                                      <p:cBhvr>
                                        <p:cTn id="23" dur="1000"/>
                                        <p:tgtEl>
                                          <p:spTgt spid="15"/>
                                        </p:tgtEl>
                                      </p:cBhvr>
                                    </p:animEffect>
                                  </p:childTnLst>
                                </p:cTn>
                              </p:par>
                            </p:childTnLst>
                          </p:cTn>
                        </p:par>
                        <p:par>
                          <p:cTn id="24" fill="hold">
                            <p:stCondLst>
                              <p:cond delay="6000"/>
                            </p:stCondLst>
                            <p:childTnLst>
                              <p:par>
                                <p:cTn id="25" presetID="6" presetClass="entr" presetSubtype="16" fill="hold" grpId="0" nodeType="after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1000"/>
                                        <p:tgtEl>
                                          <p:spTgt spid="16"/>
                                        </p:tgtEl>
                                      </p:cBhvr>
                                    </p:animEffect>
                                  </p:childTnLst>
                                </p:cTn>
                              </p:par>
                            </p:childTnLst>
                          </p:cTn>
                        </p:par>
                        <p:par>
                          <p:cTn id="28" fill="hold">
                            <p:stCondLst>
                              <p:cond delay="7250"/>
                            </p:stCondLst>
                            <p:childTnLst>
                              <p:par>
                                <p:cTn id="29" presetID="6" presetClass="entr" presetSubtype="16" fill="hold" grpId="0" nodeType="afterEffect">
                                  <p:stCondLst>
                                    <p:cond delay="250"/>
                                  </p:stCondLst>
                                  <p:childTnLst>
                                    <p:set>
                                      <p:cBhvr>
                                        <p:cTn id="30" dur="1" fill="hold">
                                          <p:stCondLst>
                                            <p:cond delay="0"/>
                                          </p:stCondLst>
                                        </p:cTn>
                                        <p:tgtEl>
                                          <p:spTgt spid="17"/>
                                        </p:tgtEl>
                                        <p:attrNameLst>
                                          <p:attrName>style.visibility</p:attrName>
                                        </p:attrNameLst>
                                      </p:cBhvr>
                                      <p:to>
                                        <p:strVal val="visible"/>
                                      </p:to>
                                    </p:set>
                                    <p:animEffect transition="in" filter="circle(in)">
                                      <p:cBhvr>
                                        <p:cTn id="31" dur="1000"/>
                                        <p:tgtEl>
                                          <p:spTgt spid="17"/>
                                        </p:tgtEl>
                                      </p:cBhvr>
                                    </p:animEffect>
                                  </p:childTnLst>
                                </p:cTn>
                              </p:par>
                            </p:childTnLst>
                          </p:cTn>
                        </p:par>
                        <p:par>
                          <p:cTn id="32" fill="hold">
                            <p:stCondLst>
                              <p:cond delay="8500"/>
                            </p:stCondLst>
                            <p:childTnLst>
                              <p:par>
                                <p:cTn id="33" presetID="6" presetClass="entr" presetSubtype="16" fill="hold" grpId="0" nodeType="afterEffect">
                                  <p:stCondLst>
                                    <p:cond delay="250"/>
                                  </p:stCondLst>
                                  <p:childTnLst>
                                    <p:set>
                                      <p:cBhvr>
                                        <p:cTn id="34" dur="1" fill="hold">
                                          <p:stCondLst>
                                            <p:cond delay="0"/>
                                          </p:stCondLst>
                                        </p:cTn>
                                        <p:tgtEl>
                                          <p:spTgt spid="18"/>
                                        </p:tgtEl>
                                        <p:attrNameLst>
                                          <p:attrName>style.visibility</p:attrName>
                                        </p:attrNameLst>
                                      </p:cBhvr>
                                      <p:to>
                                        <p:strVal val="visible"/>
                                      </p:to>
                                    </p:set>
                                    <p:animEffect transition="in" filter="circle(in)">
                                      <p:cBhvr>
                                        <p:cTn id="35" dur="1000"/>
                                        <p:tgtEl>
                                          <p:spTgt spid="18"/>
                                        </p:tgtEl>
                                      </p:cBhvr>
                                    </p:animEffect>
                                  </p:childTnLst>
                                </p:cTn>
                              </p:par>
                            </p:childTnLst>
                          </p:cTn>
                        </p:par>
                        <p:par>
                          <p:cTn id="36" fill="hold">
                            <p:stCondLst>
                              <p:cond delay="9750"/>
                            </p:stCondLst>
                            <p:childTnLst>
                              <p:par>
                                <p:cTn id="37" presetID="6" presetClass="entr" presetSubtype="16" fill="hold" grpId="0" nodeType="afterEffect">
                                  <p:stCondLst>
                                    <p:cond delay="250"/>
                                  </p:stCondLst>
                                  <p:childTnLst>
                                    <p:set>
                                      <p:cBhvr>
                                        <p:cTn id="38" dur="1" fill="hold">
                                          <p:stCondLst>
                                            <p:cond delay="0"/>
                                          </p:stCondLst>
                                        </p:cTn>
                                        <p:tgtEl>
                                          <p:spTgt spid="19"/>
                                        </p:tgtEl>
                                        <p:attrNameLst>
                                          <p:attrName>style.visibility</p:attrName>
                                        </p:attrNameLst>
                                      </p:cBhvr>
                                      <p:to>
                                        <p:strVal val="visible"/>
                                      </p:to>
                                    </p:set>
                                    <p:animEffect transition="in" filter="circle(in)">
                                      <p:cBhvr>
                                        <p:cTn id="3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41DF-324E-4BA1-832A-74A59C706AB0}"/>
              </a:ext>
            </a:extLst>
          </p:cNvPr>
          <p:cNvSpPr>
            <a:spLocks noGrp="1"/>
          </p:cNvSpPr>
          <p:nvPr>
            <p:ph type="title"/>
          </p:nvPr>
        </p:nvSpPr>
        <p:spPr>
          <a:xfrm>
            <a:off x="0" y="0"/>
            <a:ext cx="10515600" cy="1325563"/>
          </a:xfrm>
        </p:spPr>
        <p:txBody>
          <a:bodyPr/>
          <a:lstStyle/>
          <a:p>
            <a:r>
              <a:rPr lang="en-GB" sz="3600" dirty="0">
                <a:latin typeface="Verdana" panose="020B0604030504040204" pitchFamily="34" charset="0"/>
                <a:ea typeface="Verdana" panose="020B0604030504040204" pitchFamily="34" charset="0"/>
              </a:rPr>
              <a:t>Methodology</a:t>
            </a:r>
            <a:endParaRPr lang="en-US" sz="3600" dirty="0"/>
          </a:p>
        </p:txBody>
      </p:sp>
      <p:sp>
        <p:nvSpPr>
          <p:cNvPr id="4" name="Rectangle: Rounded Corners 3">
            <a:extLst>
              <a:ext uri="{FF2B5EF4-FFF2-40B4-BE49-F238E27FC236}">
                <a16:creationId xmlns:a16="http://schemas.microsoft.com/office/drawing/2014/main" id="{461368E3-D2E5-4147-AE45-6E8BFF6370F3}"/>
              </a:ext>
            </a:extLst>
          </p:cNvPr>
          <p:cNvSpPr/>
          <p:nvPr/>
        </p:nvSpPr>
        <p:spPr>
          <a:xfrm>
            <a:off x="224588" y="1325563"/>
            <a:ext cx="2290009" cy="56949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Verdana" panose="020B0604030504040204" pitchFamily="34" charset="0"/>
                <a:ea typeface="Verdana" panose="020B0604030504040204" pitchFamily="34" charset="0"/>
              </a:rPr>
              <a:t>Single Case Study</a:t>
            </a:r>
          </a:p>
        </p:txBody>
      </p:sp>
      <p:sp>
        <p:nvSpPr>
          <p:cNvPr id="5" name="Rectangle: Rounded Corners 4">
            <a:extLst>
              <a:ext uri="{FF2B5EF4-FFF2-40B4-BE49-F238E27FC236}">
                <a16:creationId xmlns:a16="http://schemas.microsoft.com/office/drawing/2014/main" id="{43788BEB-1A63-47A7-BA36-AF6A8251979D}"/>
              </a:ext>
            </a:extLst>
          </p:cNvPr>
          <p:cNvSpPr/>
          <p:nvPr/>
        </p:nvSpPr>
        <p:spPr>
          <a:xfrm>
            <a:off x="224588" y="1973179"/>
            <a:ext cx="2290009" cy="141763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GB" sz="1400" dirty="0">
                <a:solidFill>
                  <a:schemeClr val="tx1"/>
                </a:solidFill>
                <a:latin typeface="Verdana" panose="020B0604030504040204" pitchFamily="34" charset="0"/>
                <a:ea typeface="Verdana" panose="020B0604030504040204" pitchFamily="34" charset="0"/>
              </a:rPr>
              <a:t>Bangladesh</a:t>
            </a:r>
          </a:p>
          <a:p>
            <a:pPr marL="285750" lvl="0" indent="-285750">
              <a:buFont typeface="Arial" panose="020B0604020202020204" pitchFamily="34" charset="0"/>
              <a:buChar char="•"/>
            </a:pPr>
            <a:r>
              <a:rPr lang="en-GB" sz="1400" dirty="0">
                <a:solidFill>
                  <a:schemeClr val="tx1"/>
                </a:solidFill>
                <a:latin typeface="Verdana" panose="020B0604030504040204" pitchFamily="34" charset="0"/>
                <a:ea typeface="Verdana" panose="020B0604030504040204" pitchFamily="34" charset="0"/>
              </a:rPr>
              <a:t>Pharmaceutical Industry</a:t>
            </a:r>
          </a:p>
          <a:p>
            <a:pPr marL="285750" lvl="0" indent="-285750">
              <a:buFont typeface="Arial" panose="020B0604020202020204" pitchFamily="34" charset="0"/>
              <a:buChar char="•"/>
            </a:pPr>
            <a:r>
              <a:rPr lang="en-GB" sz="1400" dirty="0">
                <a:solidFill>
                  <a:schemeClr val="tx1"/>
                </a:solidFill>
                <a:latin typeface="Verdana" panose="020B0604030504040204" pitchFamily="34" charset="0"/>
                <a:ea typeface="Verdana" panose="020B0604030504040204" pitchFamily="34" charset="0"/>
              </a:rPr>
              <a:t>Supply Chain Process</a:t>
            </a:r>
          </a:p>
        </p:txBody>
      </p:sp>
      <p:sp>
        <p:nvSpPr>
          <p:cNvPr id="6" name="Rectangle: Rounded Corners 5">
            <a:extLst>
              <a:ext uri="{FF2B5EF4-FFF2-40B4-BE49-F238E27FC236}">
                <a16:creationId xmlns:a16="http://schemas.microsoft.com/office/drawing/2014/main" id="{BD501BCE-8EF6-472D-ABC8-6775467991DA}"/>
              </a:ext>
            </a:extLst>
          </p:cNvPr>
          <p:cNvSpPr/>
          <p:nvPr/>
        </p:nvSpPr>
        <p:spPr>
          <a:xfrm>
            <a:off x="298781" y="4100846"/>
            <a:ext cx="2181727" cy="56949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Verdana" panose="020B0604030504040204" pitchFamily="34" charset="0"/>
                <a:ea typeface="Verdana" panose="020B0604030504040204" pitchFamily="34" charset="0"/>
              </a:rPr>
              <a:t>Data Collection</a:t>
            </a:r>
          </a:p>
        </p:txBody>
      </p:sp>
      <p:sp>
        <p:nvSpPr>
          <p:cNvPr id="7" name="Rectangle: Rounded Corners 6">
            <a:extLst>
              <a:ext uri="{FF2B5EF4-FFF2-40B4-BE49-F238E27FC236}">
                <a16:creationId xmlns:a16="http://schemas.microsoft.com/office/drawing/2014/main" id="{813AC70D-4436-4981-8625-31AD4DA3AA8D}"/>
              </a:ext>
            </a:extLst>
          </p:cNvPr>
          <p:cNvSpPr/>
          <p:nvPr/>
        </p:nvSpPr>
        <p:spPr>
          <a:xfrm>
            <a:off x="264691" y="4726387"/>
            <a:ext cx="2249906" cy="14176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GB" sz="1400" dirty="0">
                <a:solidFill>
                  <a:schemeClr val="tx1"/>
                </a:solidFill>
                <a:latin typeface="Verdana" panose="020B0604030504040204" pitchFamily="34" charset="0"/>
                <a:ea typeface="Verdana" panose="020B0604030504040204" pitchFamily="34" charset="0"/>
              </a:rPr>
              <a:t>Semi-Structured Interview questions</a:t>
            </a:r>
          </a:p>
          <a:p>
            <a:pPr marL="285750" lvl="0" indent="-285750">
              <a:buFont typeface="Arial" panose="020B0604020202020204" pitchFamily="34" charset="0"/>
              <a:buChar char="•"/>
            </a:pPr>
            <a:r>
              <a:rPr lang="en-GB" sz="1400" dirty="0">
                <a:solidFill>
                  <a:schemeClr val="tx1"/>
                </a:solidFill>
                <a:latin typeface="Verdana" panose="020B0604030504040204" pitchFamily="34" charset="0"/>
                <a:ea typeface="Verdana" panose="020B0604030504040204" pitchFamily="34" charset="0"/>
              </a:rPr>
              <a:t>10 interviewees interview conducted</a:t>
            </a:r>
            <a:endParaRPr lang="en-US" sz="1400" dirty="0">
              <a:solidFill>
                <a:schemeClr val="tx1"/>
              </a:solidFill>
            </a:endParaRPr>
          </a:p>
        </p:txBody>
      </p:sp>
      <p:sp>
        <p:nvSpPr>
          <p:cNvPr id="8" name="Rectangle: Rounded Corners 7">
            <a:extLst>
              <a:ext uri="{FF2B5EF4-FFF2-40B4-BE49-F238E27FC236}">
                <a16:creationId xmlns:a16="http://schemas.microsoft.com/office/drawing/2014/main" id="{96D2E50C-995E-48C5-8566-8BAF4E3044A7}"/>
              </a:ext>
            </a:extLst>
          </p:cNvPr>
          <p:cNvSpPr/>
          <p:nvPr/>
        </p:nvSpPr>
        <p:spPr>
          <a:xfrm>
            <a:off x="7239000" y="1325563"/>
            <a:ext cx="2109536" cy="511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1"/>
                </a:solidFill>
                <a:latin typeface="Verdana" panose="020B0604030504040204" pitchFamily="34" charset="0"/>
                <a:ea typeface="Verdana" panose="020B0604030504040204" pitchFamily="34" charset="0"/>
              </a:rPr>
              <a:t>Data Analysis</a:t>
            </a:r>
          </a:p>
        </p:txBody>
      </p:sp>
      <p:sp>
        <p:nvSpPr>
          <p:cNvPr id="9" name="Rectangle: Rounded Corners 8">
            <a:extLst>
              <a:ext uri="{FF2B5EF4-FFF2-40B4-BE49-F238E27FC236}">
                <a16:creationId xmlns:a16="http://schemas.microsoft.com/office/drawing/2014/main" id="{699D2E5A-CDB0-4021-AEC2-66C589F7816D}"/>
              </a:ext>
            </a:extLst>
          </p:cNvPr>
          <p:cNvSpPr/>
          <p:nvPr/>
        </p:nvSpPr>
        <p:spPr>
          <a:xfrm>
            <a:off x="7239000" y="1932194"/>
            <a:ext cx="2109537" cy="1032627"/>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GB" sz="1400" dirty="0">
                <a:solidFill>
                  <a:schemeClr val="tx1"/>
                </a:solidFill>
                <a:latin typeface="Verdana" panose="020B0604030504040204" pitchFamily="34" charset="0"/>
                <a:ea typeface="Verdana" panose="020B0604030504040204" pitchFamily="34" charset="0"/>
              </a:rPr>
              <a:t>Translated from Bengali to English</a:t>
            </a:r>
          </a:p>
          <a:p>
            <a:pPr marL="285750" lvl="0" indent="-285750">
              <a:buFont typeface="Arial" panose="020B0604020202020204" pitchFamily="34" charset="0"/>
              <a:buChar char="•"/>
            </a:pPr>
            <a:r>
              <a:rPr lang="en-GB" sz="1400" dirty="0">
                <a:solidFill>
                  <a:schemeClr val="tx1"/>
                </a:solidFill>
                <a:latin typeface="Verdana" panose="020B0604030504040204" pitchFamily="34" charset="0"/>
                <a:ea typeface="Verdana" panose="020B0604030504040204" pitchFamily="34" charset="0"/>
              </a:rPr>
              <a:t>YouTube</a:t>
            </a:r>
          </a:p>
          <a:p>
            <a:pPr marL="285750" lvl="0" indent="-285750">
              <a:buFont typeface="Arial" panose="020B0604020202020204" pitchFamily="34" charset="0"/>
              <a:buChar char="•"/>
            </a:pPr>
            <a:r>
              <a:rPr lang="en-GB" sz="1400" dirty="0">
                <a:solidFill>
                  <a:schemeClr val="tx1"/>
                </a:solidFill>
                <a:latin typeface="Verdana" panose="020B0604030504040204" pitchFamily="34" charset="0"/>
                <a:ea typeface="Verdana" panose="020B0604030504040204" pitchFamily="34" charset="0"/>
              </a:rPr>
              <a:t>NVivo</a:t>
            </a:r>
            <a:endParaRPr lang="en-US" sz="1400" dirty="0">
              <a:solidFill>
                <a:schemeClr val="tx1"/>
              </a:solidFill>
            </a:endParaRPr>
          </a:p>
        </p:txBody>
      </p:sp>
      <p:graphicFrame>
        <p:nvGraphicFramePr>
          <p:cNvPr id="10" name="Table 6">
            <a:extLst>
              <a:ext uri="{FF2B5EF4-FFF2-40B4-BE49-F238E27FC236}">
                <a16:creationId xmlns:a16="http://schemas.microsoft.com/office/drawing/2014/main" id="{AD14E5D7-A53C-457E-912E-B725C6AE6C7D}"/>
              </a:ext>
            </a:extLst>
          </p:cNvPr>
          <p:cNvGraphicFramePr>
            <a:graphicFrameLocks noGrp="1"/>
          </p:cNvGraphicFramePr>
          <p:nvPr>
            <p:extLst>
              <p:ext uri="{D42A27DB-BD31-4B8C-83A1-F6EECF244321}">
                <p14:modId xmlns:p14="http://schemas.microsoft.com/office/powerpoint/2010/main" val="1621214573"/>
              </p:ext>
            </p:extLst>
          </p:nvPr>
        </p:nvGraphicFramePr>
        <p:xfrm>
          <a:off x="2638926" y="4100846"/>
          <a:ext cx="2181727" cy="2021981"/>
        </p:xfrm>
        <a:graphic>
          <a:graphicData uri="http://schemas.openxmlformats.org/drawingml/2006/table">
            <a:tbl>
              <a:tblPr firstRow="1" bandRow="1">
                <a:tableStyleId>{1FECB4D8-DB02-4DC6-A0A2-4F2EBAE1DC90}</a:tableStyleId>
              </a:tblPr>
              <a:tblGrid>
                <a:gridCol w="1267327">
                  <a:extLst>
                    <a:ext uri="{9D8B030D-6E8A-4147-A177-3AD203B41FA5}">
                      <a16:colId xmlns:a16="http://schemas.microsoft.com/office/drawing/2014/main" val="3781580906"/>
                    </a:ext>
                  </a:extLst>
                </a:gridCol>
                <a:gridCol w="914400">
                  <a:extLst>
                    <a:ext uri="{9D8B030D-6E8A-4147-A177-3AD203B41FA5}">
                      <a16:colId xmlns:a16="http://schemas.microsoft.com/office/drawing/2014/main" val="3853780473"/>
                    </a:ext>
                  </a:extLst>
                </a:gridCol>
              </a:tblGrid>
              <a:tr h="358859">
                <a:tc>
                  <a:txBody>
                    <a:bodyPr/>
                    <a:lstStyle/>
                    <a:p>
                      <a:pPr algn="ctr"/>
                      <a:r>
                        <a:rPr lang="en-GB" sz="1200" b="0" dirty="0">
                          <a:solidFill>
                            <a:schemeClr val="tx1">
                              <a:lumMod val="85000"/>
                              <a:lumOff val="15000"/>
                            </a:schemeClr>
                          </a:solidFill>
                          <a:latin typeface="Verdana" panose="020B0604030504040204" pitchFamily="34" charset="0"/>
                          <a:ea typeface="Verdana" panose="020B0604030504040204" pitchFamily="34" charset="0"/>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200" b="0" dirty="0">
                          <a:solidFill>
                            <a:schemeClr val="tx1">
                              <a:lumMod val="85000"/>
                              <a:lumOff val="15000"/>
                            </a:schemeClr>
                          </a:solidFill>
                          <a:latin typeface="Verdana" panose="020B0604030504040204" pitchFamily="34" charset="0"/>
                          <a:ea typeface="Verdana" panose="020B0604030504040204" pitchFamily="34" charset="0"/>
                        </a:rPr>
                        <a:t>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63504944"/>
                  </a:ext>
                </a:extLst>
              </a:tr>
              <a:tr h="242183">
                <a:tc>
                  <a:txBody>
                    <a:bodyPr/>
                    <a:lstStyle/>
                    <a:p>
                      <a:pPr algn="r"/>
                      <a:r>
                        <a:rPr lang="en-GB" sz="1100" dirty="0">
                          <a:latin typeface="Verdana" panose="020B0604030504040204" pitchFamily="34" charset="0"/>
                          <a:ea typeface="Verdana" panose="020B0604030504040204" pitchFamily="34" charset="0"/>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dirty="0">
                          <a:latin typeface="Verdana" panose="020B0604030504040204" pitchFamily="34" charset="0"/>
                          <a:ea typeface="Verdana" panose="020B060403050404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2515074"/>
                  </a:ext>
                </a:extLst>
              </a:tr>
              <a:tr h="573140">
                <a:tc>
                  <a:txBody>
                    <a:bodyPr/>
                    <a:lstStyle/>
                    <a:p>
                      <a:pPr algn="r"/>
                      <a:r>
                        <a:rPr lang="en-GB" sz="1100" dirty="0">
                          <a:latin typeface="Verdana" panose="020B0604030504040204" pitchFamily="34" charset="0"/>
                          <a:ea typeface="Verdana" panose="020B0604030504040204" pitchFamily="34" charset="0"/>
                        </a:rPr>
                        <a:t>Medical Representative officer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dirty="0">
                          <a:latin typeface="Verdana" panose="020B0604030504040204" pitchFamily="34" charset="0"/>
                          <a:ea typeface="Verdana" panose="020B060403050404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394670"/>
                  </a:ext>
                </a:extLst>
              </a:tr>
              <a:tr h="455520">
                <a:tc>
                  <a:txBody>
                    <a:bodyPr/>
                    <a:lstStyle/>
                    <a:p>
                      <a:pPr algn="r"/>
                      <a:r>
                        <a:rPr lang="en-GB" sz="1100" dirty="0">
                          <a:latin typeface="Verdana" panose="020B0604030504040204" pitchFamily="34" charset="0"/>
                          <a:ea typeface="Verdana" panose="020B0604030504040204" pitchFamily="34" charset="0"/>
                        </a:rPr>
                        <a:t>Specialist &amp; Coordinator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dirty="0">
                          <a:latin typeface="Verdana" panose="020B0604030504040204" pitchFamily="34" charset="0"/>
                          <a:ea typeface="Verdana" panose="020B060403050404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429916"/>
                  </a:ext>
                </a:extLst>
              </a:tr>
              <a:tr h="354162">
                <a:tc>
                  <a:txBody>
                    <a:bodyPr/>
                    <a:lstStyle/>
                    <a:p>
                      <a:pPr algn="r"/>
                      <a:r>
                        <a:rPr lang="en-GB" sz="1100" dirty="0">
                          <a:latin typeface="Verdana" panose="020B0604030504040204" pitchFamily="34" charset="0"/>
                          <a:ea typeface="Verdana" panose="020B0604030504040204" pitchFamily="34" charset="0"/>
                        </a:rPr>
                        <a:t>IT Professional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dirty="0">
                          <a:latin typeface="Verdana" panose="020B0604030504040204" pitchFamily="34" charset="0"/>
                          <a:ea typeface="Verdana" panose="020B060403050404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3896331"/>
                  </a:ext>
                </a:extLst>
              </a:tr>
            </a:tbl>
          </a:graphicData>
        </a:graphic>
      </p:graphicFrame>
      <p:pic>
        <p:nvPicPr>
          <p:cNvPr id="11" name="Picture 10" descr="Thematic Map">
            <a:extLst>
              <a:ext uri="{FF2B5EF4-FFF2-40B4-BE49-F238E27FC236}">
                <a16:creationId xmlns:a16="http://schemas.microsoft.com/office/drawing/2014/main" id="{831778B6-F75F-4670-A238-F6E64752E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120" y="3291409"/>
            <a:ext cx="3966831" cy="30070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Rounded Corners 11">
            <a:extLst>
              <a:ext uri="{FF2B5EF4-FFF2-40B4-BE49-F238E27FC236}">
                <a16:creationId xmlns:a16="http://schemas.microsoft.com/office/drawing/2014/main" id="{0221C5B0-8081-4D35-87B6-1C1DF2C297EF}"/>
              </a:ext>
            </a:extLst>
          </p:cNvPr>
          <p:cNvSpPr/>
          <p:nvPr/>
        </p:nvSpPr>
        <p:spPr>
          <a:xfrm>
            <a:off x="2638927" y="1319629"/>
            <a:ext cx="2290010" cy="210937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050" b="0" i="0" dirty="0">
                <a:solidFill>
                  <a:schemeClr val="tx1">
                    <a:lumMod val="95000"/>
                    <a:lumOff val="5000"/>
                  </a:schemeClr>
                </a:solidFill>
                <a:effectLst/>
                <a:latin typeface="Verdana" panose="020B0604030504040204" pitchFamily="34" charset="0"/>
                <a:ea typeface="Verdana" panose="020B0604030504040204" pitchFamily="34" charset="0"/>
              </a:rPr>
              <a:t>The existing manual system do not analyse supply chain management practices in an integrated and detailed manner. This reduces the overall efficiency, organizational profit. At the same time, it increases the consumer's expenditure and dependency on government agencies.</a:t>
            </a:r>
            <a:endParaRPr lang="en-GB" sz="1050"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13" name="Arrow: Down 12">
            <a:extLst>
              <a:ext uri="{FF2B5EF4-FFF2-40B4-BE49-F238E27FC236}">
                <a16:creationId xmlns:a16="http://schemas.microsoft.com/office/drawing/2014/main" id="{41610FDA-3FFE-4783-A658-C0E49D3C95CF}"/>
              </a:ext>
            </a:extLst>
          </p:cNvPr>
          <p:cNvSpPr/>
          <p:nvPr/>
        </p:nvSpPr>
        <p:spPr>
          <a:xfrm>
            <a:off x="2386975" y="3424939"/>
            <a:ext cx="255244" cy="633663"/>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4" name="Arrow: Bent 13">
            <a:extLst>
              <a:ext uri="{FF2B5EF4-FFF2-40B4-BE49-F238E27FC236}">
                <a16:creationId xmlns:a16="http://schemas.microsoft.com/office/drawing/2014/main" id="{04995FA3-A36F-477F-B030-8129A2577B52}"/>
              </a:ext>
            </a:extLst>
          </p:cNvPr>
          <p:cNvSpPr/>
          <p:nvPr/>
        </p:nvSpPr>
        <p:spPr>
          <a:xfrm>
            <a:off x="5887453" y="1508600"/>
            <a:ext cx="813816" cy="4082073"/>
          </a:xfrm>
          <a:prstGeom prst="ben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49800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par>
                          <p:cTn id="13" fill="hold">
                            <p:stCondLst>
                              <p:cond delay="2000"/>
                            </p:stCondLst>
                            <p:childTnLst>
                              <p:par>
                                <p:cTn id="14" presetID="53" presetClass="entr" presetSubtype="16" fill="hold" grpId="0" nodeType="afterEffect">
                                  <p:stCondLst>
                                    <p:cond delay="50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par>
                          <p:cTn id="19" fill="hold">
                            <p:stCondLst>
                              <p:cond delay="3000"/>
                            </p:stCondLst>
                            <p:childTnLst>
                              <p:par>
                                <p:cTn id="20" presetID="53" presetClass="entr" presetSubtype="16" fill="hold" grpId="0" nodeType="after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249"/>
                                          </p:stCondLst>
                                        </p:cTn>
                                        <p:tgtEl>
                                          <p:spTgt spid="13"/>
                                        </p:tgtEl>
                                        <p:attrNameLst>
                                          <p:attrName>style.visibility</p:attrName>
                                        </p:attrNameLst>
                                      </p:cBhvr>
                                      <p:to>
                                        <p:strVal val="visible"/>
                                      </p:to>
                                    </p:set>
                                  </p:childTnLst>
                                </p:cTn>
                              </p:par>
                            </p:childTnLst>
                          </p:cTn>
                        </p:par>
                        <p:par>
                          <p:cTn id="29" fill="hold">
                            <p:stCondLst>
                              <p:cond delay="250"/>
                            </p:stCondLst>
                            <p:childTnLst>
                              <p:par>
                                <p:cTn id="30" presetID="14" presetClass="entr" presetSubtype="10" fill="hold" grpId="0" nodeType="afterEffect">
                                  <p:stCondLst>
                                    <p:cond delay="25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par>
                          <p:cTn id="33" fill="hold">
                            <p:stCondLst>
                              <p:cond delay="1000"/>
                            </p:stCondLst>
                            <p:childTnLst>
                              <p:par>
                                <p:cTn id="34" presetID="22" presetClass="entr" presetSubtype="4" fill="hold" grpId="0" nodeType="afterEffect">
                                  <p:stCondLst>
                                    <p:cond delay="50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2000"/>
                            </p:stCondLst>
                            <p:childTnLst>
                              <p:par>
                                <p:cTn id="38" presetID="22" presetClass="entr" presetSubtype="4" fill="hold" nodeType="afterEffect">
                                  <p:stCondLst>
                                    <p:cond delay="50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par>
                          <p:cTn id="46" fill="hold">
                            <p:stCondLst>
                              <p:cond delay="500"/>
                            </p:stCondLst>
                            <p:childTnLst>
                              <p:par>
                                <p:cTn id="47" presetID="10" presetClass="entr" presetSubtype="0"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par>
                          <p:cTn id="50" fill="hold">
                            <p:stCondLst>
                              <p:cond delay="1250"/>
                            </p:stCondLst>
                            <p:childTnLst>
                              <p:par>
                                <p:cTn id="51" presetID="16" presetClass="entr" presetSubtype="21" fill="hold" grpId="0" nodeType="afterEffect">
                                  <p:stCondLst>
                                    <p:cond delay="500"/>
                                  </p:stCondLst>
                                  <p:childTnLst>
                                    <p:set>
                                      <p:cBhvr>
                                        <p:cTn id="52" dur="1" fill="hold">
                                          <p:stCondLst>
                                            <p:cond delay="0"/>
                                          </p:stCondLst>
                                        </p:cTn>
                                        <p:tgtEl>
                                          <p:spTgt spid="9"/>
                                        </p:tgtEl>
                                        <p:attrNameLst>
                                          <p:attrName>style.visibility</p:attrName>
                                        </p:attrNameLst>
                                      </p:cBhvr>
                                      <p:to>
                                        <p:strVal val="visible"/>
                                      </p:to>
                                    </p:set>
                                    <p:animEffect transition="in" filter="barn(inVertical)">
                                      <p:cBhvr>
                                        <p:cTn id="53" dur="500"/>
                                        <p:tgtEl>
                                          <p:spTgt spid="9"/>
                                        </p:tgtEl>
                                      </p:cBhvr>
                                    </p:animEffect>
                                  </p:childTnLst>
                                </p:cTn>
                              </p:par>
                              <p:par>
                                <p:cTn id="54" presetID="16" presetClass="entr" presetSubtype="21" fill="hold" nodeType="withEffect">
                                  <p:stCondLst>
                                    <p:cond delay="750"/>
                                  </p:stCondLst>
                                  <p:childTnLst>
                                    <p:set>
                                      <p:cBhvr>
                                        <p:cTn id="55" dur="1" fill="hold">
                                          <p:stCondLst>
                                            <p:cond delay="0"/>
                                          </p:stCondLst>
                                        </p:cTn>
                                        <p:tgtEl>
                                          <p:spTgt spid="11"/>
                                        </p:tgtEl>
                                        <p:attrNameLst>
                                          <p:attrName>style.visibility</p:attrName>
                                        </p:attrNameLst>
                                      </p:cBhvr>
                                      <p:to>
                                        <p:strVal val="visible"/>
                                      </p:to>
                                    </p:set>
                                    <p:animEffect transition="in" filter="barn(inVertical)">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2543-6A78-4C4B-A0F4-0C5F1B7B7EE3}"/>
              </a:ext>
            </a:extLst>
          </p:cNvPr>
          <p:cNvSpPr>
            <a:spLocks noGrp="1"/>
          </p:cNvSpPr>
          <p:nvPr>
            <p:ph type="title"/>
          </p:nvPr>
        </p:nvSpPr>
        <p:spPr>
          <a:xfrm>
            <a:off x="0" y="0"/>
            <a:ext cx="10515600" cy="1325563"/>
          </a:xfrm>
        </p:spPr>
        <p:txBody>
          <a:bodyPr>
            <a:normAutofit/>
          </a:bodyPr>
          <a:lstStyle/>
          <a:p>
            <a:r>
              <a:rPr lang="en-GB" sz="3600" dirty="0">
                <a:latin typeface="Verdana" panose="020B0604030504040204" pitchFamily="34" charset="0"/>
                <a:ea typeface="Verdana" panose="020B0604030504040204" pitchFamily="34" charset="0"/>
              </a:rPr>
              <a:t>Outcomes</a:t>
            </a:r>
          </a:p>
        </p:txBody>
      </p:sp>
      <p:sp>
        <p:nvSpPr>
          <p:cNvPr id="16" name="Rectangle: Rounded Corners 15">
            <a:extLst>
              <a:ext uri="{FF2B5EF4-FFF2-40B4-BE49-F238E27FC236}">
                <a16:creationId xmlns:a16="http://schemas.microsoft.com/office/drawing/2014/main" id="{2708D142-4392-4054-BEC8-0A1ABFDD741C}"/>
              </a:ext>
            </a:extLst>
          </p:cNvPr>
          <p:cNvSpPr/>
          <p:nvPr/>
        </p:nvSpPr>
        <p:spPr>
          <a:xfrm>
            <a:off x="130405" y="1204451"/>
            <a:ext cx="2285999" cy="746662"/>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latin typeface="Verdana" panose="020B0604030504040204" pitchFamily="34" charset="0"/>
                <a:ea typeface="Verdana" panose="020B0604030504040204" pitchFamily="34" charset="0"/>
              </a:rPr>
              <a:t>E-Health</a:t>
            </a:r>
          </a:p>
        </p:txBody>
      </p:sp>
      <p:sp>
        <p:nvSpPr>
          <p:cNvPr id="17" name="Rectangle: Rounded Corners 16">
            <a:extLst>
              <a:ext uri="{FF2B5EF4-FFF2-40B4-BE49-F238E27FC236}">
                <a16:creationId xmlns:a16="http://schemas.microsoft.com/office/drawing/2014/main" id="{591E67D2-3C6C-4CAA-844E-8F52294FF296}"/>
              </a:ext>
            </a:extLst>
          </p:cNvPr>
          <p:cNvSpPr/>
          <p:nvPr/>
        </p:nvSpPr>
        <p:spPr>
          <a:xfrm>
            <a:off x="130406" y="2251587"/>
            <a:ext cx="2286000" cy="746662"/>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latin typeface="Verdana" panose="020B0604030504040204" pitchFamily="34" charset="0"/>
                <a:ea typeface="Verdana" panose="020B0604030504040204" pitchFamily="34" charset="0"/>
              </a:rPr>
              <a:t>Traditional SCM</a:t>
            </a:r>
          </a:p>
        </p:txBody>
      </p:sp>
      <p:sp>
        <p:nvSpPr>
          <p:cNvPr id="22" name="Rectangle: Rounded Corners 21">
            <a:extLst>
              <a:ext uri="{FF2B5EF4-FFF2-40B4-BE49-F238E27FC236}">
                <a16:creationId xmlns:a16="http://schemas.microsoft.com/office/drawing/2014/main" id="{026D0A5E-3DDA-4610-AC17-480ED032C534}"/>
              </a:ext>
            </a:extLst>
          </p:cNvPr>
          <p:cNvSpPr/>
          <p:nvPr/>
        </p:nvSpPr>
        <p:spPr>
          <a:xfrm>
            <a:off x="3046706" y="1204451"/>
            <a:ext cx="1944200" cy="746662"/>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latin typeface="Verdana" panose="020B0604030504040204" pitchFamily="34" charset="0"/>
                <a:ea typeface="Verdana" panose="020B0604030504040204" pitchFamily="34" charset="0"/>
              </a:rPr>
              <a:t>E-SCM</a:t>
            </a:r>
          </a:p>
        </p:txBody>
      </p:sp>
      <p:sp>
        <p:nvSpPr>
          <p:cNvPr id="53" name="Rectangle: Rounded Corners 52">
            <a:extLst>
              <a:ext uri="{FF2B5EF4-FFF2-40B4-BE49-F238E27FC236}">
                <a16:creationId xmlns:a16="http://schemas.microsoft.com/office/drawing/2014/main" id="{1A5A89DB-F04D-4F51-8F65-99AAC47FA4BA}"/>
              </a:ext>
            </a:extLst>
          </p:cNvPr>
          <p:cNvSpPr/>
          <p:nvPr/>
        </p:nvSpPr>
        <p:spPr>
          <a:xfrm>
            <a:off x="6096000" y="1204451"/>
            <a:ext cx="2133600" cy="746662"/>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latin typeface="Verdana" panose="020B0604030504040204" pitchFamily="34" charset="0"/>
                <a:ea typeface="Verdana" panose="020B0604030504040204" pitchFamily="34" charset="0"/>
              </a:rPr>
              <a:t>Implementation of E-SCM</a:t>
            </a:r>
          </a:p>
        </p:txBody>
      </p:sp>
      <p:cxnSp>
        <p:nvCxnSpPr>
          <p:cNvPr id="55" name="Connector: Elbow 54">
            <a:extLst>
              <a:ext uri="{FF2B5EF4-FFF2-40B4-BE49-F238E27FC236}">
                <a16:creationId xmlns:a16="http://schemas.microsoft.com/office/drawing/2014/main" id="{4833ABEF-942D-4413-B022-72B6BF4E3B8D}"/>
              </a:ext>
            </a:extLst>
          </p:cNvPr>
          <p:cNvCxnSpPr>
            <a:cxnSpLocks/>
            <a:endCxn id="53" idx="1"/>
          </p:cNvCxnSpPr>
          <p:nvPr/>
        </p:nvCxnSpPr>
        <p:spPr>
          <a:xfrm rot="5400000" flipH="1" flipV="1">
            <a:off x="2815272" y="2834936"/>
            <a:ext cx="4537882" cy="2023573"/>
          </a:xfrm>
          <a:prstGeom prst="bentConnector4">
            <a:avLst>
              <a:gd name="adj1" fmla="val -5038"/>
              <a:gd name="adj2" fmla="val 814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2A688DA0-5424-47E6-ABD1-3B766623737C}"/>
              </a:ext>
            </a:extLst>
          </p:cNvPr>
          <p:cNvSpPr/>
          <p:nvPr/>
        </p:nvSpPr>
        <p:spPr>
          <a:xfrm>
            <a:off x="5889461" y="2167718"/>
            <a:ext cx="2546679" cy="2050321"/>
          </a:xfrm>
          <a:prstGeom prst="round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r>
              <a:rPr lang="en-GB" sz="1500" u="sng" dirty="0">
                <a:latin typeface="Verdana" panose="020B0604030504040204" pitchFamily="34" charset="0"/>
                <a:ea typeface="Verdana" panose="020B0604030504040204" pitchFamily="34" charset="0"/>
              </a:rPr>
              <a:t>Stakeholders:</a:t>
            </a:r>
          </a:p>
          <a:p>
            <a:pPr marL="342900" indent="-342900">
              <a:buAutoNum type="arabicParenR"/>
            </a:pPr>
            <a:r>
              <a:rPr lang="en-GB" sz="1500" dirty="0">
                <a:latin typeface="Verdana" panose="020B0604030504040204" pitchFamily="34" charset="0"/>
                <a:ea typeface="Verdana" panose="020B0604030504040204" pitchFamily="34" charset="0"/>
              </a:rPr>
              <a:t>IT Infrastructure Readiness</a:t>
            </a:r>
          </a:p>
          <a:p>
            <a:pPr marL="342900" indent="-342900">
              <a:buAutoNum type="arabicParenR"/>
            </a:pPr>
            <a:r>
              <a:rPr lang="en-GB" sz="1500" dirty="0">
                <a:latin typeface="Verdana" panose="020B0604030504040204" pitchFamily="34" charset="0"/>
                <a:ea typeface="Verdana" panose="020B0604030504040204" pitchFamily="34" charset="0"/>
              </a:rPr>
              <a:t>High Implementation Cost</a:t>
            </a:r>
          </a:p>
          <a:p>
            <a:pPr marL="342900" indent="-342900">
              <a:buAutoNum type="arabicParenR"/>
            </a:pPr>
            <a:r>
              <a:rPr lang="en-GB" sz="1500" dirty="0">
                <a:latin typeface="Verdana" panose="020B0604030504040204" pitchFamily="34" charset="0"/>
                <a:ea typeface="Verdana" panose="020B0604030504040204" pitchFamily="34" charset="0"/>
              </a:rPr>
              <a:t>Technical Literacy</a:t>
            </a:r>
          </a:p>
          <a:p>
            <a:pPr marL="342900" indent="-342900">
              <a:buAutoNum type="arabicParenR"/>
            </a:pPr>
            <a:r>
              <a:rPr lang="en-GB" sz="1500" dirty="0">
                <a:latin typeface="Verdana" panose="020B0604030504040204" pitchFamily="34" charset="0"/>
                <a:ea typeface="Verdana" panose="020B0604030504040204" pitchFamily="34" charset="0"/>
              </a:rPr>
              <a:t>Willingness</a:t>
            </a:r>
          </a:p>
        </p:txBody>
      </p:sp>
      <p:sp>
        <p:nvSpPr>
          <p:cNvPr id="61" name="Rectangle: Rounded Corners 60">
            <a:extLst>
              <a:ext uri="{FF2B5EF4-FFF2-40B4-BE49-F238E27FC236}">
                <a16:creationId xmlns:a16="http://schemas.microsoft.com/office/drawing/2014/main" id="{24099080-4EBE-483A-869C-DAEEC667BEA9}"/>
              </a:ext>
            </a:extLst>
          </p:cNvPr>
          <p:cNvSpPr/>
          <p:nvPr/>
        </p:nvSpPr>
        <p:spPr>
          <a:xfrm>
            <a:off x="8925814" y="1204451"/>
            <a:ext cx="2546679" cy="3013588"/>
          </a:xfrm>
          <a:prstGeom prst="round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r>
              <a:rPr lang="en-GB" sz="1500" u="sng" dirty="0">
                <a:latin typeface="Verdana" panose="020B0604030504040204" pitchFamily="34" charset="0"/>
                <a:ea typeface="Verdana" panose="020B0604030504040204" pitchFamily="34" charset="0"/>
              </a:rPr>
              <a:t>Pharmaceutical Companies:</a:t>
            </a:r>
          </a:p>
          <a:p>
            <a:pPr marL="342900" indent="-342900">
              <a:buAutoNum type="arabicParenR"/>
            </a:pPr>
            <a:r>
              <a:rPr lang="en-GB" sz="1500" dirty="0">
                <a:latin typeface="Verdana" panose="020B0604030504040204" pitchFamily="34" charset="0"/>
                <a:ea typeface="Verdana" panose="020B0604030504040204" pitchFamily="34" charset="0"/>
              </a:rPr>
              <a:t>IT Infrastructure Readiness</a:t>
            </a:r>
          </a:p>
          <a:p>
            <a:pPr marL="342900" indent="-342900">
              <a:buAutoNum type="arabicParenR"/>
            </a:pPr>
            <a:r>
              <a:rPr lang="en-GB" sz="1500" dirty="0">
                <a:latin typeface="Verdana" panose="020B0604030504040204" pitchFamily="34" charset="0"/>
                <a:ea typeface="Verdana" panose="020B0604030504040204" pitchFamily="34" charset="0"/>
              </a:rPr>
              <a:t>High Implementation Cost</a:t>
            </a:r>
          </a:p>
          <a:p>
            <a:pPr marL="342900" indent="-342900">
              <a:buAutoNum type="arabicParenR"/>
            </a:pPr>
            <a:r>
              <a:rPr lang="en-GB" sz="1500" dirty="0">
                <a:latin typeface="Verdana" panose="020B0604030504040204" pitchFamily="34" charset="0"/>
                <a:ea typeface="Verdana" panose="020B0604030504040204" pitchFamily="34" charset="0"/>
              </a:rPr>
              <a:t>Skilled workforce</a:t>
            </a:r>
          </a:p>
          <a:p>
            <a:pPr marL="342900" indent="-342900">
              <a:buAutoNum type="arabicParenR"/>
            </a:pPr>
            <a:r>
              <a:rPr lang="en-GB" sz="1500" dirty="0">
                <a:latin typeface="Verdana" panose="020B0604030504040204" pitchFamily="34" charset="0"/>
                <a:ea typeface="Verdana" panose="020B0604030504040204" pitchFamily="34" charset="0"/>
              </a:rPr>
              <a:t>Willingness</a:t>
            </a:r>
          </a:p>
          <a:p>
            <a:pPr marL="342900" indent="-342900">
              <a:buAutoNum type="arabicParenR"/>
            </a:pPr>
            <a:r>
              <a:rPr lang="en-GB" sz="1500" dirty="0">
                <a:latin typeface="Verdana" panose="020B0604030504040204" pitchFamily="34" charset="0"/>
                <a:ea typeface="Verdana" panose="020B0604030504040204" pitchFamily="34" charset="0"/>
              </a:rPr>
              <a:t>Tax Exemption</a:t>
            </a:r>
          </a:p>
          <a:p>
            <a:pPr marL="342900" indent="-342900">
              <a:buAutoNum type="arabicParenR"/>
            </a:pPr>
            <a:endParaRPr lang="en-GB" sz="1500" dirty="0">
              <a:latin typeface="Verdana" panose="020B0604030504040204" pitchFamily="34" charset="0"/>
              <a:ea typeface="Verdana" panose="020B0604030504040204" pitchFamily="34" charset="0"/>
            </a:endParaRPr>
          </a:p>
          <a:p>
            <a:pPr marL="342900" indent="-342900">
              <a:buAutoNum type="arabicParenR"/>
            </a:pPr>
            <a:endParaRPr lang="en-GB" sz="1500" dirty="0">
              <a:latin typeface="Verdana" panose="020B0604030504040204" pitchFamily="34" charset="0"/>
              <a:ea typeface="Verdana" panose="020B0604030504040204" pitchFamily="34" charset="0"/>
            </a:endParaRPr>
          </a:p>
        </p:txBody>
      </p:sp>
      <p:sp>
        <p:nvSpPr>
          <p:cNvPr id="62" name="Rectangle: Rounded Corners 61">
            <a:extLst>
              <a:ext uri="{FF2B5EF4-FFF2-40B4-BE49-F238E27FC236}">
                <a16:creationId xmlns:a16="http://schemas.microsoft.com/office/drawing/2014/main" id="{CE50587F-A0E1-4337-A93B-5FCD771D0420}"/>
              </a:ext>
            </a:extLst>
          </p:cNvPr>
          <p:cNvSpPr/>
          <p:nvPr/>
        </p:nvSpPr>
        <p:spPr>
          <a:xfrm>
            <a:off x="5888000" y="4793520"/>
            <a:ext cx="2469419" cy="746662"/>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latin typeface="Verdana" panose="020B0604030504040204" pitchFamily="34" charset="0"/>
                <a:ea typeface="Verdana" panose="020B0604030504040204" pitchFamily="34" charset="0"/>
              </a:rPr>
              <a:t>Requirements for Implementation</a:t>
            </a:r>
          </a:p>
        </p:txBody>
      </p:sp>
      <p:sp>
        <p:nvSpPr>
          <p:cNvPr id="63" name="Rectangle: Rounded Corners 62">
            <a:extLst>
              <a:ext uri="{FF2B5EF4-FFF2-40B4-BE49-F238E27FC236}">
                <a16:creationId xmlns:a16="http://schemas.microsoft.com/office/drawing/2014/main" id="{19F4F15E-3490-4F30-AA18-40087B67A0E2}"/>
              </a:ext>
            </a:extLst>
          </p:cNvPr>
          <p:cNvSpPr/>
          <p:nvPr/>
        </p:nvSpPr>
        <p:spPr>
          <a:xfrm>
            <a:off x="8925813" y="4628388"/>
            <a:ext cx="2546679" cy="2050321"/>
          </a:xfrm>
          <a:prstGeom prst="round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marL="342900" indent="-342900">
              <a:buAutoNum type="arabicParenR"/>
            </a:pPr>
            <a:r>
              <a:rPr lang="en-GB" sz="1500" dirty="0">
                <a:latin typeface="Verdana" panose="020B0604030504040204" pitchFamily="34" charset="0"/>
                <a:ea typeface="Verdana" panose="020B0604030504040204" pitchFamily="34" charset="0"/>
              </a:rPr>
              <a:t>Government’s Initiative</a:t>
            </a:r>
          </a:p>
          <a:p>
            <a:pPr marL="342900" indent="-342900">
              <a:buAutoNum type="arabicParenR"/>
            </a:pPr>
            <a:r>
              <a:rPr lang="en-GB" sz="1500" dirty="0">
                <a:latin typeface="Verdana" panose="020B0604030504040204" pitchFamily="34" charset="0"/>
                <a:ea typeface="Verdana" panose="020B0604030504040204" pitchFamily="34" charset="0"/>
              </a:rPr>
              <a:t>IT Infra Readiness </a:t>
            </a:r>
          </a:p>
          <a:p>
            <a:pPr marL="342900" indent="-342900">
              <a:buAutoNum type="arabicParenR"/>
            </a:pPr>
            <a:r>
              <a:rPr lang="en-GB" sz="1500" dirty="0">
                <a:latin typeface="Verdana" panose="020B0604030504040204" pitchFamily="34" charset="0"/>
                <a:ea typeface="Verdana" panose="020B0604030504040204" pitchFamily="34" charset="0"/>
              </a:rPr>
              <a:t>User Friendly Software</a:t>
            </a:r>
          </a:p>
          <a:p>
            <a:pPr marL="342900" indent="-342900">
              <a:buAutoNum type="arabicParenR"/>
            </a:pPr>
            <a:r>
              <a:rPr lang="en-GB" sz="1500" dirty="0">
                <a:latin typeface="Verdana" panose="020B0604030504040204" pitchFamily="34" charset="0"/>
                <a:ea typeface="Verdana" panose="020B0604030504040204" pitchFamily="34" charset="0"/>
              </a:rPr>
              <a:t>Citizen’s Acceptability</a:t>
            </a:r>
          </a:p>
          <a:p>
            <a:pPr marL="342900" indent="-342900">
              <a:buAutoNum type="arabicParenR"/>
            </a:pPr>
            <a:endParaRPr lang="en-GB" sz="1500" dirty="0">
              <a:latin typeface="Verdana" panose="020B0604030504040204" pitchFamily="34" charset="0"/>
              <a:ea typeface="Verdana" panose="020B0604030504040204" pitchFamily="34" charset="0"/>
            </a:endParaRPr>
          </a:p>
        </p:txBody>
      </p:sp>
      <p:cxnSp>
        <p:nvCxnSpPr>
          <p:cNvPr id="68" name="Straight Arrow Connector 67">
            <a:extLst>
              <a:ext uri="{FF2B5EF4-FFF2-40B4-BE49-F238E27FC236}">
                <a16:creationId xmlns:a16="http://schemas.microsoft.com/office/drawing/2014/main" id="{BF13BAB3-8DF0-44A6-95B0-9F8121EC3053}"/>
              </a:ext>
            </a:extLst>
          </p:cNvPr>
          <p:cNvCxnSpPr>
            <a:cxnSpLocks/>
            <a:stCxn id="53" idx="2"/>
            <a:endCxn id="60" idx="0"/>
          </p:cNvCxnSpPr>
          <p:nvPr/>
        </p:nvCxnSpPr>
        <p:spPr>
          <a:xfrm>
            <a:off x="7162800" y="1951113"/>
            <a:ext cx="1" cy="2166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Elbow 75">
            <a:extLst>
              <a:ext uri="{FF2B5EF4-FFF2-40B4-BE49-F238E27FC236}">
                <a16:creationId xmlns:a16="http://schemas.microsoft.com/office/drawing/2014/main" id="{7167B771-5745-41D9-ACBC-E5E709A4BDF4}"/>
              </a:ext>
            </a:extLst>
          </p:cNvPr>
          <p:cNvCxnSpPr>
            <a:cxnSpLocks/>
            <a:stCxn id="60" idx="2"/>
            <a:endCxn id="62" idx="0"/>
          </p:cNvCxnSpPr>
          <p:nvPr/>
        </p:nvCxnSpPr>
        <p:spPr>
          <a:xfrm rot="5400000">
            <a:off x="6855016" y="4485734"/>
            <a:ext cx="575481" cy="400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BC082D51-CCFE-47B4-88E1-71AE4FDF598A}"/>
              </a:ext>
            </a:extLst>
          </p:cNvPr>
          <p:cNvCxnSpPr>
            <a:stCxn id="61" idx="2"/>
            <a:endCxn id="62" idx="0"/>
          </p:cNvCxnSpPr>
          <p:nvPr/>
        </p:nvCxnSpPr>
        <p:spPr>
          <a:xfrm rot="5400000">
            <a:off x="8373192" y="2967557"/>
            <a:ext cx="575481" cy="30764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4CB4C428-7416-4F8E-B340-F8F3689F14C1}"/>
              </a:ext>
            </a:extLst>
          </p:cNvPr>
          <p:cNvCxnSpPr>
            <a:stCxn id="62" idx="2"/>
            <a:endCxn id="63" idx="1"/>
          </p:cNvCxnSpPr>
          <p:nvPr/>
        </p:nvCxnSpPr>
        <p:spPr>
          <a:xfrm rot="16200000" flipH="1">
            <a:off x="7967578" y="4695313"/>
            <a:ext cx="113367" cy="180310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B75135F1-C4F5-4C44-8904-7D0B47B2A7AE}"/>
              </a:ext>
            </a:extLst>
          </p:cNvPr>
          <p:cNvSpPr/>
          <p:nvPr/>
        </p:nvSpPr>
        <p:spPr>
          <a:xfrm>
            <a:off x="72707" y="3211560"/>
            <a:ext cx="2416406" cy="3401957"/>
          </a:xfrm>
          <a:prstGeom prst="round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r>
              <a:rPr lang="en-GB" sz="1500" u="sng" dirty="0">
                <a:latin typeface="Verdana" panose="020B0604030504040204" pitchFamily="34" charset="0"/>
                <a:ea typeface="Verdana" panose="020B0604030504040204" pitchFamily="34" charset="0"/>
              </a:rPr>
              <a:t>Limitation:</a:t>
            </a:r>
          </a:p>
          <a:p>
            <a:r>
              <a:rPr lang="en-GB" sz="1500" dirty="0">
                <a:latin typeface="Verdana" panose="020B0604030504040204" pitchFamily="34" charset="0"/>
                <a:ea typeface="Verdana" panose="020B0604030504040204" pitchFamily="34" charset="0"/>
              </a:rPr>
              <a:t>1) Black-market </a:t>
            </a:r>
          </a:p>
          <a:p>
            <a:r>
              <a:rPr lang="en-GB" sz="1500" dirty="0">
                <a:latin typeface="Verdana" panose="020B0604030504040204" pitchFamily="34" charset="0"/>
                <a:ea typeface="Verdana" panose="020B0604030504040204" pitchFamily="34" charset="0"/>
              </a:rPr>
              <a:t>2) Data Forecasting</a:t>
            </a:r>
          </a:p>
          <a:p>
            <a:r>
              <a:rPr lang="en-GB" sz="1500" dirty="0">
                <a:latin typeface="Verdana" panose="020B0604030504040204" pitchFamily="34" charset="0"/>
                <a:ea typeface="Verdana" panose="020B0604030504040204" pitchFamily="34" charset="0"/>
              </a:rPr>
              <a:t>3) Demand Collection </a:t>
            </a:r>
          </a:p>
          <a:p>
            <a:r>
              <a:rPr lang="en-GB" sz="1500" dirty="0">
                <a:latin typeface="Verdana" panose="020B0604030504040204" pitchFamily="34" charset="0"/>
                <a:ea typeface="Verdana" panose="020B0604030504040204" pitchFamily="34" charset="0"/>
              </a:rPr>
              <a:t>4) Distribution </a:t>
            </a:r>
          </a:p>
          <a:p>
            <a:r>
              <a:rPr lang="en-GB" sz="1500" dirty="0">
                <a:latin typeface="Verdana" panose="020B0604030504040204" pitchFamily="34" charset="0"/>
                <a:ea typeface="Verdana" panose="020B0604030504040204" pitchFamily="34" charset="0"/>
              </a:rPr>
              <a:t>6) Order Management </a:t>
            </a:r>
          </a:p>
          <a:p>
            <a:r>
              <a:rPr lang="en-GB" sz="1500" dirty="0">
                <a:latin typeface="Verdana" panose="020B0604030504040204" pitchFamily="34" charset="0"/>
                <a:ea typeface="Verdana" panose="020B0604030504040204" pitchFamily="34" charset="0"/>
              </a:rPr>
              <a:t>7) Procurement &amp; Vendor Management </a:t>
            </a:r>
          </a:p>
          <a:p>
            <a:r>
              <a:rPr lang="en-GB" sz="1500" dirty="0">
                <a:latin typeface="Verdana" panose="020B0604030504040204" pitchFamily="34" charset="0"/>
                <a:ea typeface="Verdana" panose="020B0604030504040204" pitchFamily="34" charset="0"/>
              </a:rPr>
              <a:t>8) Regional Storage Problem </a:t>
            </a:r>
          </a:p>
          <a:p>
            <a:r>
              <a:rPr lang="en-GB" sz="1500" dirty="0">
                <a:latin typeface="Verdana" panose="020B0604030504040204" pitchFamily="34" charset="0"/>
                <a:ea typeface="Verdana" panose="020B0604030504040204" pitchFamily="34" charset="0"/>
              </a:rPr>
              <a:t>9) Supply Shortage. </a:t>
            </a:r>
          </a:p>
        </p:txBody>
      </p:sp>
      <p:sp>
        <p:nvSpPr>
          <p:cNvPr id="88" name="Rectangle: Rounded Corners 87">
            <a:extLst>
              <a:ext uri="{FF2B5EF4-FFF2-40B4-BE49-F238E27FC236}">
                <a16:creationId xmlns:a16="http://schemas.microsoft.com/office/drawing/2014/main" id="{198706E4-893A-46CD-9F0D-75492059D211}"/>
              </a:ext>
            </a:extLst>
          </p:cNvPr>
          <p:cNvSpPr/>
          <p:nvPr/>
        </p:nvSpPr>
        <p:spPr>
          <a:xfrm>
            <a:off x="2745466" y="2251587"/>
            <a:ext cx="2546679" cy="3864077"/>
          </a:xfrm>
          <a:prstGeom prst="round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r>
              <a:rPr lang="en-GB" sz="1500" u="sng" dirty="0">
                <a:latin typeface="Verdana" panose="020B0604030504040204" pitchFamily="34" charset="0"/>
                <a:ea typeface="Verdana" panose="020B0604030504040204" pitchFamily="34" charset="0"/>
              </a:rPr>
              <a:t>Necessity of E-SCM:</a:t>
            </a:r>
          </a:p>
          <a:p>
            <a:r>
              <a:rPr lang="en-GB" sz="1500" dirty="0">
                <a:latin typeface="Verdana" panose="020B0604030504040204" pitchFamily="34" charset="0"/>
                <a:ea typeface="Verdana" panose="020B0604030504040204" pitchFamily="34" charset="0"/>
              </a:rPr>
              <a:t>1) Forecast Accuracy </a:t>
            </a:r>
          </a:p>
          <a:p>
            <a:r>
              <a:rPr lang="en-GB" sz="1500" dirty="0">
                <a:latin typeface="Verdana" panose="020B0604030504040204" pitchFamily="34" charset="0"/>
                <a:ea typeface="Verdana" panose="020B0604030504040204" pitchFamily="34" charset="0"/>
              </a:rPr>
              <a:t>2) Reduce Monopolistic Business</a:t>
            </a:r>
          </a:p>
          <a:p>
            <a:r>
              <a:rPr lang="en-GB" sz="1500" dirty="0">
                <a:latin typeface="Verdana" panose="020B0604030504040204" pitchFamily="34" charset="0"/>
                <a:ea typeface="Verdana" panose="020B0604030504040204" pitchFamily="34" charset="0"/>
              </a:rPr>
              <a:t>3) Work Synchronization </a:t>
            </a:r>
          </a:p>
          <a:p>
            <a:r>
              <a:rPr lang="en-GB" sz="1500" dirty="0">
                <a:latin typeface="Verdana" panose="020B0604030504040204" pitchFamily="34" charset="0"/>
                <a:ea typeface="Verdana" panose="020B0604030504040204" pitchFamily="34" charset="0"/>
              </a:rPr>
              <a:t>4) Increase Efficiency </a:t>
            </a:r>
          </a:p>
          <a:p>
            <a:r>
              <a:rPr lang="en-GB" sz="1500" dirty="0">
                <a:latin typeface="Verdana" panose="020B0604030504040204" pitchFamily="34" charset="0"/>
                <a:ea typeface="Verdana" panose="020B0604030504040204" pitchFamily="34" charset="0"/>
              </a:rPr>
              <a:t>5) Easier Order Management </a:t>
            </a:r>
          </a:p>
          <a:p>
            <a:r>
              <a:rPr lang="en-GB" sz="1500" dirty="0">
                <a:latin typeface="Verdana" panose="020B0604030504040204" pitchFamily="34" charset="0"/>
                <a:ea typeface="Verdana" panose="020B0604030504040204" pitchFamily="34" charset="0"/>
              </a:rPr>
              <a:t>6) Reduce Medicine Cost</a:t>
            </a:r>
          </a:p>
          <a:p>
            <a:r>
              <a:rPr lang="en-GB" sz="1500" dirty="0">
                <a:latin typeface="Verdana" panose="020B0604030504040204" pitchFamily="34" charset="0"/>
                <a:ea typeface="Verdana" panose="020B0604030504040204" pitchFamily="34" charset="0"/>
              </a:rPr>
              <a:t>7) Increase Accountability</a:t>
            </a:r>
          </a:p>
          <a:p>
            <a:r>
              <a:rPr lang="en-GB" sz="1500" dirty="0">
                <a:latin typeface="Verdana" panose="020B0604030504040204" pitchFamily="34" charset="0"/>
                <a:ea typeface="Verdana" panose="020B0604030504040204" pitchFamily="34" charset="0"/>
              </a:rPr>
              <a:t>8) Reduce Tax Exemption</a:t>
            </a:r>
          </a:p>
        </p:txBody>
      </p:sp>
      <p:cxnSp>
        <p:nvCxnSpPr>
          <p:cNvPr id="116" name="Straight Arrow Connector 115">
            <a:extLst>
              <a:ext uri="{FF2B5EF4-FFF2-40B4-BE49-F238E27FC236}">
                <a16:creationId xmlns:a16="http://schemas.microsoft.com/office/drawing/2014/main" id="{EFFA23E4-BD09-443B-8E0D-5460B2DE65C0}"/>
              </a:ext>
            </a:extLst>
          </p:cNvPr>
          <p:cNvCxnSpPr>
            <a:cxnSpLocks/>
          </p:cNvCxnSpPr>
          <p:nvPr/>
        </p:nvCxnSpPr>
        <p:spPr>
          <a:xfrm>
            <a:off x="1134011" y="1935921"/>
            <a:ext cx="1" cy="300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9B63CEB-5BB9-49B0-A6F9-093199E6C1A4}"/>
              </a:ext>
            </a:extLst>
          </p:cNvPr>
          <p:cNvCxnSpPr>
            <a:cxnSpLocks/>
          </p:cNvCxnSpPr>
          <p:nvPr/>
        </p:nvCxnSpPr>
        <p:spPr>
          <a:xfrm>
            <a:off x="1114698" y="2995424"/>
            <a:ext cx="7504" cy="21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E95230B-D583-4100-9413-DC3664D6B5E9}"/>
              </a:ext>
            </a:extLst>
          </p:cNvPr>
          <p:cNvCxnSpPr>
            <a:cxnSpLocks/>
          </p:cNvCxnSpPr>
          <p:nvPr/>
        </p:nvCxnSpPr>
        <p:spPr>
          <a:xfrm>
            <a:off x="3930315" y="1951113"/>
            <a:ext cx="0" cy="300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C28F276-32A7-40F9-905B-114819C917C3}"/>
              </a:ext>
            </a:extLst>
          </p:cNvPr>
          <p:cNvCxnSpPr>
            <a:stCxn id="16" idx="3"/>
            <a:endCxn id="22" idx="1"/>
          </p:cNvCxnSpPr>
          <p:nvPr/>
        </p:nvCxnSpPr>
        <p:spPr>
          <a:xfrm>
            <a:off x="2416404" y="1577782"/>
            <a:ext cx="63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07D1055-26A1-4640-A38A-3A0CE984AB92}"/>
              </a:ext>
            </a:extLst>
          </p:cNvPr>
          <p:cNvCxnSpPr>
            <a:stCxn id="53" idx="3"/>
          </p:cNvCxnSpPr>
          <p:nvPr/>
        </p:nvCxnSpPr>
        <p:spPr>
          <a:xfrm flipV="1">
            <a:off x="8229600" y="1577781"/>
            <a:ext cx="6962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2328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750"/>
                            </p:stCondLst>
                            <p:childTnLst>
                              <p:par>
                                <p:cTn id="9" presetID="10" presetClass="entr" presetSubtype="0" fill="hold" grpId="0" nodeType="afterEffect">
                                  <p:stCondLst>
                                    <p:cond delay="75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75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fade">
                                      <p:cBhvr>
                                        <p:cTn id="16" dur="1000"/>
                                        <p:tgtEl>
                                          <p:spTgt spid="116"/>
                                        </p:tgtEl>
                                      </p:cBhvr>
                                    </p:animEffect>
                                    <p:anim calcmode="lin" valueType="num">
                                      <p:cBhvr>
                                        <p:cTn id="17" dur="1000" fill="hold"/>
                                        <p:tgtEl>
                                          <p:spTgt spid="116"/>
                                        </p:tgtEl>
                                        <p:attrNameLst>
                                          <p:attrName>ppt_x</p:attrName>
                                        </p:attrNameLst>
                                      </p:cBhvr>
                                      <p:tavLst>
                                        <p:tav tm="0">
                                          <p:val>
                                            <p:strVal val="#ppt_x"/>
                                          </p:val>
                                        </p:tav>
                                        <p:tav tm="100000">
                                          <p:val>
                                            <p:strVal val="#ppt_x"/>
                                          </p:val>
                                        </p:tav>
                                      </p:tavLst>
                                    </p:anim>
                                    <p:anim calcmode="lin" valueType="num">
                                      <p:cBhvr>
                                        <p:cTn id="18" dur="1000" fill="hold"/>
                                        <p:tgtEl>
                                          <p:spTgt spid="11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62"/>
                                        </p:tgtEl>
                                        <p:attrNameLst>
                                          <p:attrName>style.visibility</p:attrName>
                                        </p:attrNameLst>
                                      </p:cBhvr>
                                      <p:to>
                                        <p:strVal val="visible"/>
                                      </p:to>
                                    </p:set>
                                    <p:animEffect transition="in" filter="fade">
                                      <p:cBhvr>
                                        <p:cTn id="21" dur="1000"/>
                                        <p:tgtEl>
                                          <p:spTgt spid="162"/>
                                        </p:tgtEl>
                                      </p:cBhvr>
                                    </p:animEffect>
                                    <p:anim calcmode="lin" valueType="num">
                                      <p:cBhvr>
                                        <p:cTn id="22" dur="1000" fill="hold"/>
                                        <p:tgtEl>
                                          <p:spTgt spid="162"/>
                                        </p:tgtEl>
                                        <p:attrNameLst>
                                          <p:attrName>ppt_x</p:attrName>
                                        </p:attrNameLst>
                                      </p:cBhvr>
                                      <p:tavLst>
                                        <p:tav tm="0">
                                          <p:val>
                                            <p:strVal val="#ppt_x"/>
                                          </p:val>
                                        </p:tav>
                                        <p:tav tm="100000">
                                          <p:val>
                                            <p:strVal val="#ppt_x"/>
                                          </p:val>
                                        </p:tav>
                                      </p:tavLst>
                                    </p:anim>
                                    <p:anim calcmode="lin" valueType="num">
                                      <p:cBhvr>
                                        <p:cTn id="23" dur="1000" fill="hold"/>
                                        <p:tgtEl>
                                          <p:spTgt spid="16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25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par>
                          <p:cTn id="30" fill="hold">
                            <p:stCondLst>
                              <p:cond delay="2250"/>
                            </p:stCondLst>
                            <p:childTnLst>
                              <p:par>
                                <p:cTn id="31" presetID="42" presetClass="entr" presetSubtype="0" fill="hold" grpId="0" nodeType="afterEffect">
                                  <p:stCondLst>
                                    <p:cond delay="25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20"/>
                                        </p:tgtEl>
                                        <p:attrNameLst>
                                          <p:attrName>style.visibility</p:attrName>
                                        </p:attrNameLst>
                                      </p:cBhvr>
                                      <p:to>
                                        <p:strVal val="visible"/>
                                      </p:to>
                                    </p:set>
                                    <p:animEffect transition="in" filter="fade">
                                      <p:cBhvr>
                                        <p:cTn id="40" dur="1000"/>
                                        <p:tgtEl>
                                          <p:spTgt spid="120"/>
                                        </p:tgtEl>
                                      </p:cBhvr>
                                    </p:animEffect>
                                    <p:anim calcmode="lin" valueType="num">
                                      <p:cBhvr>
                                        <p:cTn id="41" dur="1000" fill="hold"/>
                                        <p:tgtEl>
                                          <p:spTgt spid="120"/>
                                        </p:tgtEl>
                                        <p:attrNameLst>
                                          <p:attrName>ppt_x</p:attrName>
                                        </p:attrNameLst>
                                      </p:cBhvr>
                                      <p:tavLst>
                                        <p:tav tm="0">
                                          <p:val>
                                            <p:strVal val="#ppt_x"/>
                                          </p:val>
                                        </p:tav>
                                        <p:tav tm="100000">
                                          <p:val>
                                            <p:strVal val="#ppt_x"/>
                                          </p:val>
                                        </p:tav>
                                      </p:tavLst>
                                    </p:anim>
                                    <p:anim calcmode="lin" valueType="num">
                                      <p:cBhvr>
                                        <p:cTn id="42" dur="1000" fill="hold"/>
                                        <p:tgtEl>
                                          <p:spTgt spid="120"/>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fade">
                                      <p:cBhvr>
                                        <p:cTn id="46" dur="1000"/>
                                        <p:tgtEl>
                                          <p:spTgt spid="87"/>
                                        </p:tgtEl>
                                      </p:cBhvr>
                                    </p:animEffect>
                                    <p:anim calcmode="lin" valueType="num">
                                      <p:cBhvr>
                                        <p:cTn id="47" dur="1000" fill="hold"/>
                                        <p:tgtEl>
                                          <p:spTgt spid="87"/>
                                        </p:tgtEl>
                                        <p:attrNameLst>
                                          <p:attrName>ppt_x</p:attrName>
                                        </p:attrNameLst>
                                      </p:cBhvr>
                                      <p:tavLst>
                                        <p:tav tm="0">
                                          <p:val>
                                            <p:strVal val="#ppt_x"/>
                                          </p:val>
                                        </p:tav>
                                        <p:tav tm="100000">
                                          <p:val>
                                            <p:strVal val="#ppt_x"/>
                                          </p:val>
                                        </p:tav>
                                      </p:tavLst>
                                    </p:anim>
                                    <p:anim calcmode="lin" valueType="num">
                                      <p:cBhvr>
                                        <p:cTn id="48"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58"/>
                                        </p:tgtEl>
                                        <p:attrNameLst>
                                          <p:attrName>style.visibility</p:attrName>
                                        </p:attrNameLst>
                                      </p:cBhvr>
                                      <p:to>
                                        <p:strVal val="visible"/>
                                      </p:to>
                                    </p:set>
                                    <p:animEffect transition="in" filter="fade">
                                      <p:cBhvr>
                                        <p:cTn id="53" dur="1000"/>
                                        <p:tgtEl>
                                          <p:spTgt spid="158"/>
                                        </p:tgtEl>
                                      </p:cBhvr>
                                    </p:animEffect>
                                    <p:anim calcmode="lin" valueType="num">
                                      <p:cBhvr>
                                        <p:cTn id="54" dur="1000" fill="hold"/>
                                        <p:tgtEl>
                                          <p:spTgt spid="158"/>
                                        </p:tgtEl>
                                        <p:attrNameLst>
                                          <p:attrName>ppt_x</p:attrName>
                                        </p:attrNameLst>
                                      </p:cBhvr>
                                      <p:tavLst>
                                        <p:tav tm="0">
                                          <p:val>
                                            <p:strVal val="#ppt_x"/>
                                          </p:val>
                                        </p:tav>
                                        <p:tav tm="100000">
                                          <p:val>
                                            <p:strVal val="#ppt_x"/>
                                          </p:val>
                                        </p:tav>
                                      </p:tavLst>
                                    </p:anim>
                                    <p:anim calcmode="lin" valueType="num">
                                      <p:cBhvr>
                                        <p:cTn id="55" dur="1000" fill="hold"/>
                                        <p:tgtEl>
                                          <p:spTgt spid="158"/>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2" presetClass="entr" presetSubtype="0" fill="hold" grpId="0" nodeType="after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fade">
                                      <p:cBhvr>
                                        <p:cTn id="59" dur="1000"/>
                                        <p:tgtEl>
                                          <p:spTgt spid="88"/>
                                        </p:tgtEl>
                                      </p:cBhvr>
                                    </p:animEffect>
                                    <p:anim calcmode="lin" valueType="num">
                                      <p:cBhvr>
                                        <p:cTn id="60" dur="1000" fill="hold"/>
                                        <p:tgtEl>
                                          <p:spTgt spid="88"/>
                                        </p:tgtEl>
                                        <p:attrNameLst>
                                          <p:attrName>ppt_x</p:attrName>
                                        </p:attrNameLst>
                                      </p:cBhvr>
                                      <p:tavLst>
                                        <p:tav tm="0">
                                          <p:val>
                                            <p:strVal val="#ppt_x"/>
                                          </p:val>
                                        </p:tav>
                                        <p:tav tm="100000">
                                          <p:val>
                                            <p:strVal val="#ppt_x"/>
                                          </p:val>
                                        </p:tav>
                                      </p:tavLst>
                                    </p:anim>
                                    <p:anim calcmode="lin" valueType="num">
                                      <p:cBhvr>
                                        <p:cTn id="61"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1000"/>
                                        <p:tgtEl>
                                          <p:spTgt spid="55"/>
                                        </p:tgtEl>
                                      </p:cBhvr>
                                    </p:animEffect>
                                    <p:anim calcmode="lin" valueType="num">
                                      <p:cBhvr>
                                        <p:cTn id="67" dur="1000" fill="hold"/>
                                        <p:tgtEl>
                                          <p:spTgt spid="55"/>
                                        </p:tgtEl>
                                        <p:attrNameLst>
                                          <p:attrName>ppt_x</p:attrName>
                                        </p:attrNameLst>
                                      </p:cBhvr>
                                      <p:tavLst>
                                        <p:tav tm="0">
                                          <p:val>
                                            <p:strVal val="#ppt_x"/>
                                          </p:val>
                                        </p:tav>
                                        <p:tav tm="100000">
                                          <p:val>
                                            <p:strVal val="#ppt_x"/>
                                          </p:val>
                                        </p:tav>
                                      </p:tavLst>
                                    </p:anim>
                                    <p:anim calcmode="lin" valueType="num">
                                      <p:cBhvr>
                                        <p:cTn id="68" dur="1000" fill="hold"/>
                                        <p:tgtEl>
                                          <p:spTgt spid="55"/>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grpId="0" nodeType="afterEffect">
                                  <p:stCondLst>
                                    <p:cond delay="25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1000"/>
                                        <p:tgtEl>
                                          <p:spTgt spid="53"/>
                                        </p:tgtEl>
                                      </p:cBhvr>
                                    </p:animEffect>
                                    <p:anim calcmode="lin" valueType="num">
                                      <p:cBhvr>
                                        <p:cTn id="73" dur="1000" fill="hold"/>
                                        <p:tgtEl>
                                          <p:spTgt spid="53"/>
                                        </p:tgtEl>
                                        <p:attrNameLst>
                                          <p:attrName>ppt_x</p:attrName>
                                        </p:attrNameLst>
                                      </p:cBhvr>
                                      <p:tavLst>
                                        <p:tav tm="0">
                                          <p:val>
                                            <p:strVal val="#ppt_x"/>
                                          </p:val>
                                        </p:tav>
                                        <p:tav tm="100000">
                                          <p:val>
                                            <p:strVal val="#ppt_x"/>
                                          </p:val>
                                        </p:tav>
                                      </p:tavLst>
                                    </p:anim>
                                    <p:anim calcmode="lin" valueType="num">
                                      <p:cBhvr>
                                        <p:cTn id="7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fade">
                                      <p:cBhvr>
                                        <p:cTn id="79" dur="1000"/>
                                        <p:tgtEl>
                                          <p:spTgt spid="68"/>
                                        </p:tgtEl>
                                      </p:cBhvr>
                                    </p:animEffect>
                                    <p:anim calcmode="lin" valueType="num">
                                      <p:cBhvr>
                                        <p:cTn id="80" dur="1000" fill="hold"/>
                                        <p:tgtEl>
                                          <p:spTgt spid="68"/>
                                        </p:tgtEl>
                                        <p:attrNameLst>
                                          <p:attrName>ppt_x</p:attrName>
                                        </p:attrNameLst>
                                      </p:cBhvr>
                                      <p:tavLst>
                                        <p:tav tm="0">
                                          <p:val>
                                            <p:strVal val="#ppt_x"/>
                                          </p:val>
                                        </p:tav>
                                        <p:tav tm="100000">
                                          <p:val>
                                            <p:strVal val="#ppt_x"/>
                                          </p:val>
                                        </p:tav>
                                      </p:tavLst>
                                    </p:anim>
                                    <p:anim calcmode="lin" valueType="num">
                                      <p:cBhvr>
                                        <p:cTn id="81" dur="1000" fill="hold"/>
                                        <p:tgtEl>
                                          <p:spTgt spid="68"/>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76"/>
                                        </p:tgtEl>
                                        <p:attrNameLst>
                                          <p:attrName>style.visibility</p:attrName>
                                        </p:attrNameLst>
                                      </p:cBhvr>
                                      <p:to>
                                        <p:strVal val="visible"/>
                                      </p:to>
                                    </p:set>
                                    <p:animEffect transition="in" filter="fade">
                                      <p:cBhvr>
                                        <p:cTn id="84" dur="1000"/>
                                        <p:tgtEl>
                                          <p:spTgt spid="176"/>
                                        </p:tgtEl>
                                      </p:cBhvr>
                                    </p:animEffect>
                                    <p:anim calcmode="lin" valueType="num">
                                      <p:cBhvr>
                                        <p:cTn id="85" dur="1000" fill="hold"/>
                                        <p:tgtEl>
                                          <p:spTgt spid="176"/>
                                        </p:tgtEl>
                                        <p:attrNameLst>
                                          <p:attrName>ppt_x</p:attrName>
                                        </p:attrNameLst>
                                      </p:cBhvr>
                                      <p:tavLst>
                                        <p:tav tm="0">
                                          <p:val>
                                            <p:strVal val="#ppt_x"/>
                                          </p:val>
                                        </p:tav>
                                        <p:tav tm="100000">
                                          <p:val>
                                            <p:strVal val="#ppt_x"/>
                                          </p:val>
                                        </p:tav>
                                      </p:tavLst>
                                    </p:anim>
                                    <p:anim calcmode="lin" valueType="num">
                                      <p:cBhvr>
                                        <p:cTn id="86" dur="1000" fill="hold"/>
                                        <p:tgtEl>
                                          <p:spTgt spid="176"/>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42" presetClass="entr" presetSubtype="0" fill="hold" grpId="0" nodeType="after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fade">
                                      <p:cBhvr>
                                        <p:cTn id="90" dur="1000"/>
                                        <p:tgtEl>
                                          <p:spTgt spid="60"/>
                                        </p:tgtEl>
                                      </p:cBhvr>
                                    </p:animEffect>
                                    <p:anim calcmode="lin" valueType="num">
                                      <p:cBhvr>
                                        <p:cTn id="91" dur="1000" fill="hold"/>
                                        <p:tgtEl>
                                          <p:spTgt spid="60"/>
                                        </p:tgtEl>
                                        <p:attrNameLst>
                                          <p:attrName>ppt_x</p:attrName>
                                        </p:attrNameLst>
                                      </p:cBhvr>
                                      <p:tavLst>
                                        <p:tav tm="0">
                                          <p:val>
                                            <p:strVal val="#ppt_x"/>
                                          </p:val>
                                        </p:tav>
                                        <p:tav tm="100000">
                                          <p:val>
                                            <p:strVal val="#ppt_x"/>
                                          </p:val>
                                        </p:tav>
                                      </p:tavLst>
                                    </p:anim>
                                    <p:anim calcmode="lin" valueType="num">
                                      <p:cBhvr>
                                        <p:cTn id="92" dur="1000" fill="hold"/>
                                        <p:tgtEl>
                                          <p:spTgt spid="6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25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1000"/>
                                        <p:tgtEl>
                                          <p:spTgt spid="61"/>
                                        </p:tgtEl>
                                      </p:cBhvr>
                                    </p:animEffect>
                                    <p:anim calcmode="lin" valueType="num">
                                      <p:cBhvr>
                                        <p:cTn id="96" dur="1000" fill="hold"/>
                                        <p:tgtEl>
                                          <p:spTgt spid="61"/>
                                        </p:tgtEl>
                                        <p:attrNameLst>
                                          <p:attrName>ppt_x</p:attrName>
                                        </p:attrNameLst>
                                      </p:cBhvr>
                                      <p:tavLst>
                                        <p:tav tm="0">
                                          <p:val>
                                            <p:strVal val="#ppt_x"/>
                                          </p:val>
                                        </p:tav>
                                        <p:tav tm="100000">
                                          <p:val>
                                            <p:strVal val="#ppt_x"/>
                                          </p:val>
                                        </p:tav>
                                      </p:tavLst>
                                    </p:anim>
                                    <p:anim calcmode="lin" valueType="num">
                                      <p:cBhvr>
                                        <p:cTn id="97"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1000"/>
                                        <p:tgtEl>
                                          <p:spTgt spid="76"/>
                                        </p:tgtEl>
                                      </p:cBhvr>
                                    </p:animEffect>
                                    <p:anim calcmode="lin" valueType="num">
                                      <p:cBhvr>
                                        <p:cTn id="103" dur="1000" fill="hold"/>
                                        <p:tgtEl>
                                          <p:spTgt spid="76"/>
                                        </p:tgtEl>
                                        <p:attrNameLst>
                                          <p:attrName>ppt_x</p:attrName>
                                        </p:attrNameLst>
                                      </p:cBhvr>
                                      <p:tavLst>
                                        <p:tav tm="0">
                                          <p:val>
                                            <p:strVal val="#ppt_x"/>
                                          </p:val>
                                        </p:tav>
                                        <p:tav tm="100000">
                                          <p:val>
                                            <p:strVal val="#ppt_x"/>
                                          </p:val>
                                        </p:tav>
                                      </p:tavLst>
                                    </p:anim>
                                    <p:anim calcmode="lin" valueType="num">
                                      <p:cBhvr>
                                        <p:cTn id="104" dur="1000" fill="hold"/>
                                        <p:tgtEl>
                                          <p:spTgt spid="76"/>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1000"/>
                                        <p:tgtEl>
                                          <p:spTgt spid="78"/>
                                        </p:tgtEl>
                                      </p:cBhvr>
                                    </p:animEffect>
                                    <p:anim calcmode="lin" valueType="num">
                                      <p:cBhvr>
                                        <p:cTn id="108" dur="1000" fill="hold"/>
                                        <p:tgtEl>
                                          <p:spTgt spid="78"/>
                                        </p:tgtEl>
                                        <p:attrNameLst>
                                          <p:attrName>ppt_x</p:attrName>
                                        </p:attrNameLst>
                                      </p:cBhvr>
                                      <p:tavLst>
                                        <p:tav tm="0">
                                          <p:val>
                                            <p:strVal val="#ppt_x"/>
                                          </p:val>
                                        </p:tav>
                                        <p:tav tm="100000">
                                          <p:val>
                                            <p:strVal val="#ppt_x"/>
                                          </p:val>
                                        </p:tav>
                                      </p:tavLst>
                                    </p:anim>
                                    <p:anim calcmode="lin" valueType="num">
                                      <p:cBhvr>
                                        <p:cTn id="109" dur="1000" fill="hold"/>
                                        <p:tgtEl>
                                          <p:spTgt spid="78"/>
                                        </p:tgtEl>
                                        <p:attrNameLst>
                                          <p:attrName>ppt_y</p:attrName>
                                        </p:attrNameLst>
                                      </p:cBhvr>
                                      <p:tavLst>
                                        <p:tav tm="0">
                                          <p:val>
                                            <p:strVal val="#ppt_y+.1"/>
                                          </p:val>
                                        </p:tav>
                                        <p:tav tm="100000">
                                          <p:val>
                                            <p:strVal val="#ppt_y"/>
                                          </p:val>
                                        </p:tav>
                                      </p:tavLst>
                                    </p:anim>
                                  </p:childTnLst>
                                </p:cTn>
                              </p:par>
                            </p:childTnLst>
                          </p:cTn>
                        </p:par>
                        <p:par>
                          <p:cTn id="110" fill="hold">
                            <p:stCondLst>
                              <p:cond delay="1000"/>
                            </p:stCondLst>
                            <p:childTnLst>
                              <p:par>
                                <p:cTn id="111" presetID="42" presetClass="entr" presetSubtype="0" fill="hold" grpId="0" nodeType="after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fade">
                                      <p:cBhvr>
                                        <p:cTn id="113" dur="1000"/>
                                        <p:tgtEl>
                                          <p:spTgt spid="62"/>
                                        </p:tgtEl>
                                      </p:cBhvr>
                                    </p:animEffect>
                                    <p:anim calcmode="lin" valueType="num">
                                      <p:cBhvr>
                                        <p:cTn id="114" dur="1000" fill="hold"/>
                                        <p:tgtEl>
                                          <p:spTgt spid="62"/>
                                        </p:tgtEl>
                                        <p:attrNameLst>
                                          <p:attrName>ppt_x</p:attrName>
                                        </p:attrNameLst>
                                      </p:cBhvr>
                                      <p:tavLst>
                                        <p:tav tm="0">
                                          <p:val>
                                            <p:strVal val="#ppt_x"/>
                                          </p:val>
                                        </p:tav>
                                        <p:tav tm="100000">
                                          <p:val>
                                            <p:strVal val="#ppt_x"/>
                                          </p:val>
                                        </p:tav>
                                      </p:tavLst>
                                    </p:anim>
                                    <p:anim calcmode="lin" valueType="num">
                                      <p:cBhvr>
                                        <p:cTn id="11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fade">
                                      <p:cBhvr>
                                        <p:cTn id="120" dur="1000"/>
                                        <p:tgtEl>
                                          <p:spTgt spid="80"/>
                                        </p:tgtEl>
                                      </p:cBhvr>
                                    </p:animEffect>
                                    <p:anim calcmode="lin" valueType="num">
                                      <p:cBhvr>
                                        <p:cTn id="121" dur="1000" fill="hold"/>
                                        <p:tgtEl>
                                          <p:spTgt spid="80"/>
                                        </p:tgtEl>
                                        <p:attrNameLst>
                                          <p:attrName>ppt_x</p:attrName>
                                        </p:attrNameLst>
                                      </p:cBhvr>
                                      <p:tavLst>
                                        <p:tav tm="0">
                                          <p:val>
                                            <p:strVal val="#ppt_x"/>
                                          </p:val>
                                        </p:tav>
                                        <p:tav tm="100000">
                                          <p:val>
                                            <p:strVal val="#ppt_x"/>
                                          </p:val>
                                        </p:tav>
                                      </p:tavLst>
                                    </p:anim>
                                    <p:anim calcmode="lin" valueType="num">
                                      <p:cBhvr>
                                        <p:cTn id="122" dur="1000" fill="hold"/>
                                        <p:tgtEl>
                                          <p:spTgt spid="80"/>
                                        </p:tgtEl>
                                        <p:attrNameLst>
                                          <p:attrName>ppt_y</p:attrName>
                                        </p:attrNameLst>
                                      </p:cBhvr>
                                      <p:tavLst>
                                        <p:tav tm="0">
                                          <p:val>
                                            <p:strVal val="#ppt_y+.1"/>
                                          </p:val>
                                        </p:tav>
                                        <p:tav tm="100000">
                                          <p:val>
                                            <p:strVal val="#ppt_y"/>
                                          </p:val>
                                        </p:tav>
                                      </p:tavLst>
                                    </p:anim>
                                  </p:childTnLst>
                                </p:cTn>
                              </p:par>
                            </p:childTnLst>
                          </p:cTn>
                        </p:par>
                        <p:par>
                          <p:cTn id="123" fill="hold">
                            <p:stCondLst>
                              <p:cond delay="1000"/>
                            </p:stCondLst>
                            <p:childTnLst>
                              <p:par>
                                <p:cTn id="124" presetID="42" presetClass="entr" presetSubtype="0" fill="hold" grpId="0" nodeType="afterEffect">
                                  <p:stCondLst>
                                    <p:cond delay="0"/>
                                  </p:stCondLst>
                                  <p:childTnLst>
                                    <p:set>
                                      <p:cBhvr>
                                        <p:cTn id="125" dur="1" fill="hold">
                                          <p:stCondLst>
                                            <p:cond delay="0"/>
                                          </p:stCondLst>
                                        </p:cTn>
                                        <p:tgtEl>
                                          <p:spTgt spid="63"/>
                                        </p:tgtEl>
                                        <p:attrNameLst>
                                          <p:attrName>style.visibility</p:attrName>
                                        </p:attrNameLst>
                                      </p:cBhvr>
                                      <p:to>
                                        <p:strVal val="visible"/>
                                      </p:to>
                                    </p:set>
                                    <p:animEffect transition="in" filter="fade">
                                      <p:cBhvr>
                                        <p:cTn id="126" dur="1000"/>
                                        <p:tgtEl>
                                          <p:spTgt spid="63"/>
                                        </p:tgtEl>
                                      </p:cBhvr>
                                    </p:animEffect>
                                    <p:anim calcmode="lin" valueType="num">
                                      <p:cBhvr>
                                        <p:cTn id="127" dur="1000" fill="hold"/>
                                        <p:tgtEl>
                                          <p:spTgt spid="63"/>
                                        </p:tgtEl>
                                        <p:attrNameLst>
                                          <p:attrName>ppt_x</p:attrName>
                                        </p:attrNameLst>
                                      </p:cBhvr>
                                      <p:tavLst>
                                        <p:tav tm="0">
                                          <p:val>
                                            <p:strVal val="#ppt_x"/>
                                          </p:val>
                                        </p:tav>
                                        <p:tav tm="100000">
                                          <p:val>
                                            <p:strVal val="#ppt_x"/>
                                          </p:val>
                                        </p:tav>
                                      </p:tavLst>
                                    </p:anim>
                                    <p:anim calcmode="lin" valueType="num">
                                      <p:cBhvr>
                                        <p:cTn id="12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7" grpId="0" animBg="1"/>
      <p:bldP spid="22" grpId="0" animBg="1"/>
      <p:bldP spid="53" grpId="0" animBg="1"/>
      <p:bldP spid="60" grpId="0" animBg="1"/>
      <p:bldP spid="61" grpId="0" animBg="1"/>
      <p:bldP spid="62" grpId="0" animBg="1"/>
      <p:bldP spid="63" grpId="0" animBg="1"/>
      <p:bldP spid="87" grpId="0" animBg="1"/>
      <p:bldP spid="8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2568</TotalTime>
  <Words>1407</Words>
  <Application>Microsoft Office PowerPoint</Application>
  <PresentationFormat>Widescreen</PresentationFormat>
  <Paragraphs>143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Verdana</vt:lpstr>
      <vt:lpstr>Wingdings</vt:lpstr>
      <vt:lpstr>Office Theme</vt:lpstr>
      <vt:lpstr>CHALLENGES TO INTRODUCE E-SUPPLY CHAIN MANAGEMENT PROCESS FOR PHARMACEUTICAL COMPANIES IN BANGLADESH</vt:lpstr>
      <vt:lpstr>Agenda</vt:lpstr>
      <vt:lpstr>Introduction</vt:lpstr>
      <vt:lpstr>Existing Process</vt:lpstr>
      <vt:lpstr>Existing Process</vt:lpstr>
      <vt:lpstr>Research Question</vt:lpstr>
      <vt:lpstr>Narrative</vt:lpstr>
      <vt:lpstr>Methodology</vt:lpstr>
      <vt:lpstr>Outcomes</vt:lpstr>
      <vt:lpstr>Challenges</vt:lpstr>
      <vt:lpstr>Conclusion</vt:lpstr>
      <vt:lpstr>Thank You </vt:lpstr>
      <vt:lpstr>Question &amp; Answer</vt:lpstr>
      <vt:lpstr>Answer 01</vt:lpstr>
      <vt:lpstr>Answer 02</vt:lpstr>
      <vt:lpstr>Answer 03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TO INTRODUCE ESUPPLY CHAIN MANAGEMENT PROCESS FOR PHARMACEUTICAL COMPANIES IN BANGLADESH</dc:title>
  <dc:creator>Eusuf Hassan</dc:creator>
  <cp:lastModifiedBy>Eusuf Hassan</cp:lastModifiedBy>
  <cp:revision>35</cp:revision>
  <dcterms:created xsi:type="dcterms:W3CDTF">2021-08-08T08:28:38Z</dcterms:created>
  <dcterms:modified xsi:type="dcterms:W3CDTF">2021-08-10T20:35:08Z</dcterms:modified>
</cp:coreProperties>
</file>