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312" r:id="rId3"/>
    <p:sldId id="316" r:id="rId4"/>
    <p:sldId id="313" r:id="rId5"/>
    <p:sldId id="314" r:id="rId6"/>
    <p:sldId id="315" r:id="rId7"/>
    <p:sldId id="280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88339" autoAdjust="0"/>
  </p:normalViewPr>
  <p:slideViewPr>
    <p:cSldViewPr snapToGrid="0">
      <p:cViewPr varScale="1">
        <p:scale>
          <a:sx n="104" d="100"/>
          <a:sy n="104" d="100"/>
        </p:scale>
        <p:origin x="324" y="64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D859A-DAEA-4265-B7B4-F0DFC9A44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[1]Unlearnable exampless: making personal data unexploitable(ICLR2021)(https://github.com/HanxunH/Unlearnable-Examples  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F307E6C-E519-4B19-B34C-BF034570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D9C12F1F-D259-4DBE-BE69-A81C4C0F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92" y="2155998"/>
            <a:ext cx="8932117" cy="137472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相机内参标定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F1DE-2DCC-43FF-880E-DD12920912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3CAF1-A9D1-4E1E-932D-D7D1FAD85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方彬</a:t>
            </a:r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7BC7D-07A6-3E23-E070-4EC6F62D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研究进展</a:t>
            </a:r>
          </a:p>
        </p:txBody>
      </p:sp>
      <p:sp>
        <p:nvSpPr>
          <p:cNvPr id="4" name="内容占位符 23">
            <a:extLst>
              <a:ext uri="{FF2B5EF4-FFF2-40B4-BE49-F238E27FC236}">
                <a16:creationId xmlns:a16="http://schemas.microsoft.com/office/drawing/2014/main" id="{4DAE8EB8-B1D1-C414-0C0E-B3C6C45234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368" y="1189318"/>
            <a:ext cx="11054414" cy="483530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确定标定流程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DepthAnything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的深度无法与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匹配，不再考虑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进行单目内参标定：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可以只依靠输入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图像得到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点云，通过真空相机模型求解相机内参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内参标定后的任务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dust3r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直接得到的点云渲染有很多局部断裂、重复等现象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图像裁剪的恢复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的投影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关键点匹配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内参标定结果</a:t>
            </a:r>
          </a:p>
        </p:txBody>
      </p:sp>
      <p:sp>
        <p:nvSpPr>
          <p:cNvPr id="8" name="内容占位符 23">
            <a:extLst>
              <a:ext uri="{FF2B5EF4-FFF2-40B4-BE49-F238E27FC236}">
                <a16:creationId xmlns:a16="http://schemas.microsoft.com/office/drawing/2014/main" id="{031C8CAA-48F6-847C-209B-5610E4A748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4106836"/>
            <a:ext cx="4774517" cy="225100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17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Zero-shot</a:t>
            </a:r>
            <a:r>
              <a:rPr lang="zh-CN" altLang="en-US" sz="1417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上的性能表现很好，针对不同分辨率的估计误差都很小</a:t>
            </a:r>
            <a:endParaRPr lang="en-US" altLang="zh-CN" sz="1417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但是在自动驾驶场景中的内参标定性能很差，其中</a:t>
            </a:r>
            <a:r>
              <a:rPr lang="en-US" altLang="zh-CN" sz="1417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NUScenes</a:t>
            </a:r>
            <a:r>
              <a:rPr lang="zh-CN" altLang="en-US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KITTI</a:t>
            </a:r>
            <a:r>
              <a:rPr lang="zh-CN" altLang="en-US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是自动驾驶场景的数据集，由此可能得出</a:t>
            </a:r>
            <a:r>
              <a:rPr lang="en-US" altLang="zh-CN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对复杂场景的建模能力较差，也可能是自动驾驶数据集训练量较小，只用了</a:t>
            </a:r>
            <a:r>
              <a:rPr lang="en-US" altLang="zh-CN" sz="1417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Waymo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143324-3F1E-F3B3-AA0F-2DBBB259ED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7178"/>
            <a:ext cx="4004638" cy="12091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CFB7A5-EB62-2F16-39EC-E218EDBFE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" t="15502" r="12872" b="22271"/>
          <a:stretch/>
        </p:blipFill>
        <p:spPr>
          <a:xfrm>
            <a:off x="6096000" y="5146308"/>
            <a:ext cx="4195603" cy="13476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AC53ED-8463-5A26-D7F1-7ADEBCD45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1121"/>
            <a:ext cx="12192000" cy="2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Refine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E39CA3-A4D4-A732-23D9-519486E8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38" y="1001020"/>
            <a:ext cx="5818648" cy="26136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AF3B9-A892-6007-DC25-E7AD9627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53686" y="-492479"/>
            <a:ext cx="2609333" cy="5596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30131C-7A6B-B88E-E8D3-54D3B135E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5" r="7611"/>
          <a:stretch/>
        </p:blipFill>
        <p:spPr>
          <a:xfrm>
            <a:off x="441538" y="3803851"/>
            <a:ext cx="6195497" cy="17868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369170-4BCE-9497-41BD-DE17373C4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160818" y="2289377"/>
            <a:ext cx="21812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图像裁剪的恢复检测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69A90C-CEAB-B292-8697-51F5961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50"/>
            <a:ext cx="12192000" cy="1497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53E76F-D9D5-DD5D-EE89-F1802010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32" y="2672042"/>
            <a:ext cx="6400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C147-FF68-C44A-B050-5CAFCE4B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B0B01721-70C9-45BD-6FCB-C9A2A2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后续计划</a:t>
            </a:r>
          </a:p>
        </p:txBody>
      </p:sp>
      <p:sp>
        <p:nvSpPr>
          <p:cNvPr id="2" name="内容占位符 23">
            <a:extLst>
              <a:ext uri="{FF2B5EF4-FFF2-40B4-BE49-F238E27FC236}">
                <a16:creationId xmlns:a16="http://schemas.microsoft.com/office/drawing/2014/main" id="{03A4D8C1-C048-15D4-E487-C4A389236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168" y="1182968"/>
            <a:ext cx="11054414" cy="483530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关键点匹配任务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需要双目数据，但是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本身就可以做双目任务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需要目标检测模型先得到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然后再用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dust3r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估计的内参进行投影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现有的检测算法估计的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已经很准确了，估计提升不明显，无定量指标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87E0C-764E-46DC-8EB7-C02C2FA09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2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</TotalTime>
  <Words>273</Words>
  <Application>Microsoft Office PowerPoint</Application>
  <PresentationFormat>宽屏</PresentationFormat>
  <Paragraphs>29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Times New Roman</vt:lpstr>
      <vt:lpstr>自定义设计方案</vt:lpstr>
      <vt:lpstr>相机内参标定</vt:lpstr>
      <vt:lpstr>研究进展</vt:lpstr>
      <vt:lpstr>内参标定结果</vt:lpstr>
      <vt:lpstr>3D Refine</vt:lpstr>
      <vt:lpstr>图像裁剪的恢复检测</vt:lpstr>
      <vt:lpstr>后续计划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fang bin</cp:lastModifiedBy>
  <cp:revision>785</cp:revision>
  <cp:lastPrinted>2017-10-17T16:00:00Z</cp:lastPrinted>
  <dcterms:created xsi:type="dcterms:W3CDTF">2017-10-17T16:00:00Z</dcterms:created>
  <dcterms:modified xsi:type="dcterms:W3CDTF">2024-04-18T06:39:29Z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