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326" r:id="rId5"/>
    <p:sldId id="258" r:id="rId6"/>
    <p:sldId id="259" r:id="rId7"/>
    <p:sldId id="261" r:id="rId8"/>
    <p:sldId id="306" r:id="rId9"/>
    <p:sldId id="257" r:id="rId10"/>
    <p:sldId id="314" r:id="rId11"/>
    <p:sldId id="280" r:id="rId12"/>
    <p:sldId id="272" r:id="rId13"/>
    <p:sldId id="308" r:id="rId14"/>
    <p:sldId id="327" r:id="rId15"/>
    <p:sldId id="344" r:id="rId16"/>
    <p:sldId id="263" r:id="rId17"/>
    <p:sldId id="310" r:id="rId18"/>
    <p:sldId id="311" r:id="rId19"/>
    <p:sldId id="312" r:id="rId20"/>
    <p:sldId id="313" r:id="rId21"/>
    <p:sldId id="262" r:id="rId22"/>
    <p:sldId id="268" r:id="rId23"/>
  </p:sldIdLst>
  <p:sldSz cx="9144000" cy="5143500" type="screen16x9"/>
  <p:notesSz cx="6858000" cy="9144000"/>
  <p:embeddedFontLst>
    <p:embeddedFont>
      <p:font typeface="方正公文小标宋" panose="02000500000000000000" charset="-122"/>
      <p:regular r:id="rId28"/>
    </p:embeddedFont>
    <p:embeddedFont>
      <p:font typeface="方正小标宋_GBK" panose="02000000000000000000" charset="-122"/>
      <p:regular r:id="rId29"/>
    </p:embeddedFont>
    <p:embeddedFont>
      <p:font typeface="华文楷体" panose="02010600040101010101" charset="-122"/>
      <p:regular r:id="rId30"/>
    </p:embeddedFont>
    <p:embeddedFont>
      <p:font typeface="方正仿宋_GB2312" panose="02000000000000000000" charset="-122"/>
      <p:regular r:id="rId31"/>
    </p:embeddedFont>
  </p:embeddedFontLst>
  <p:custDataLst>
    <p:tags r:id="rId3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2.xml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27a9f46496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27a9f46496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27b2fdeba3f_0_5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27b2fdeba3f_0_5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27b2fdeba3f_0_5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27b2fdeba3f_0_5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27b2fdeba3f_0_5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27b2fdeba3f_0_5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27b2fdeba3f_0_5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27b2fdeba3f_0_5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27b2fdeba3f_0_5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27b2fdeba3f_0_5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27b2fdeba3f_0_5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27b2fdeba3f_0_5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20f41e1924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20f41e1924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27a9f464961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27a9f464961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d1bf8d60a4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0" name="Google Shape;2050;gd1bf8d60a4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87475" y="695687"/>
            <a:ext cx="6243300" cy="20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42775" y="3042638"/>
            <a:ext cx="2388000" cy="79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860;p29"/>
          <p:cNvGrpSpPr/>
          <p:nvPr/>
        </p:nvGrpSpPr>
        <p:grpSpPr>
          <a:xfrm rot="2404104">
            <a:off x="7927945" y="-247066"/>
            <a:ext cx="3223853" cy="1531592"/>
            <a:chOff x="7308350" y="1529100"/>
            <a:chExt cx="807125" cy="383450"/>
          </a:xfrm>
        </p:grpSpPr>
        <p:sp>
          <p:nvSpPr>
            <p:cNvPr id="861" name="Google Shape;861;p29"/>
            <p:cNvSpPr/>
            <p:nvPr/>
          </p:nvSpPr>
          <p:spPr>
            <a:xfrm>
              <a:off x="7319875" y="1532150"/>
              <a:ext cx="771175" cy="347500"/>
            </a:xfrm>
            <a:custGeom>
              <a:avLst/>
              <a:gdLst/>
              <a:ahLst/>
              <a:cxnLst/>
              <a:rect l="l" t="t" r="r" b="b"/>
              <a:pathLst>
                <a:path w="30847" h="13900" extrusionOk="0">
                  <a:moveTo>
                    <a:pt x="0" y="1"/>
                  </a:moveTo>
                  <a:lnTo>
                    <a:pt x="0" y="8969"/>
                  </a:lnTo>
                  <a:cubicBezTo>
                    <a:pt x="968" y="12124"/>
                    <a:pt x="4063" y="13899"/>
                    <a:pt x="7255" y="13899"/>
                  </a:cubicBezTo>
                  <a:cubicBezTo>
                    <a:pt x="8228" y="13899"/>
                    <a:pt x="9210" y="13734"/>
                    <a:pt x="10143" y="13393"/>
                  </a:cubicBezTo>
                  <a:cubicBezTo>
                    <a:pt x="12712" y="12438"/>
                    <a:pt x="14721" y="10221"/>
                    <a:pt x="15764" y="7806"/>
                  </a:cubicBezTo>
                  <a:cubicBezTo>
                    <a:pt x="16104" y="7048"/>
                    <a:pt x="16466" y="6291"/>
                    <a:pt x="17103" y="5764"/>
                  </a:cubicBezTo>
                  <a:cubicBezTo>
                    <a:pt x="17845" y="5129"/>
                    <a:pt x="18844" y="4910"/>
                    <a:pt x="19857" y="4910"/>
                  </a:cubicBezTo>
                  <a:cubicBezTo>
                    <a:pt x="20296" y="4910"/>
                    <a:pt x="20739" y="4951"/>
                    <a:pt x="21164" y="5018"/>
                  </a:cubicBezTo>
                  <a:cubicBezTo>
                    <a:pt x="22465" y="5212"/>
                    <a:pt x="23766" y="5617"/>
                    <a:pt x="25093" y="5617"/>
                  </a:cubicBezTo>
                  <a:cubicBezTo>
                    <a:pt x="25188" y="5617"/>
                    <a:pt x="25284" y="5615"/>
                    <a:pt x="25380" y="5610"/>
                  </a:cubicBezTo>
                  <a:cubicBezTo>
                    <a:pt x="28311" y="5468"/>
                    <a:pt x="30846" y="2800"/>
                    <a:pt x="30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7308350" y="1529100"/>
              <a:ext cx="807125" cy="383450"/>
            </a:xfrm>
            <a:custGeom>
              <a:avLst/>
              <a:gdLst/>
              <a:ahLst/>
              <a:cxnLst/>
              <a:rect l="l" t="t" r="r" b="b"/>
              <a:pathLst>
                <a:path w="32285" h="15338" extrusionOk="0">
                  <a:moveTo>
                    <a:pt x="31950" y="0"/>
                  </a:moveTo>
                  <a:cubicBezTo>
                    <a:pt x="31945" y="0"/>
                    <a:pt x="31939" y="1"/>
                    <a:pt x="31933" y="2"/>
                  </a:cubicBezTo>
                  <a:cubicBezTo>
                    <a:pt x="31878" y="24"/>
                    <a:pt x="31834" y="79"/>
                    <a:pt x="31845" y="134"/>
                  </a:cubicBezTo>
                  <a:cubicBezTo>
                    <a:pt x="32284" y="2121"/>
                    <a:pt x="31176" y="4426"/>
                    <a:pt x="29189" y="5623"/>
                  </a:cubicBezTo>
                  <a:cubicBezTo>
                    <a:pt x="27795" y="6456"/>
                    <a:pt x="26237" y="6716"/>
                    <a:pt x="24843" y="6716"/>
                  </a:cubicBezTo>
                  <a:cubicBezTo>
                    <a:pt x="24107" y="6716"/>
                    <a:pt x="23418" y="6643"/>
                    <a:pt x="22822" y="6545"/>
                  </a:cubicBezTo>
                  <a:cubicBezTo>
                    <a:pt x="22613" y="6512"/>
                    <a:pt x="22405" y="6468"/>
                    <a:pt x="22196" y="6435"/>
                  </a:cubicBezTo>
                  <a:cubicBezTo>
                    <a:pt x="21477" y="6304"/>
                    <a:pt x="20747" y="6169"/>
                    <a:pt x="20043" y="6169"/>
                  </a:cubicBezTo>
                  <a:cubicBezTo>
                    <a:pt x="19392" y="6169"/>
                    <a:pt x="18764" y="6284"/>
                    <a:pt x="18190" y="6621"/>
                  </a:cubicBezTo>
                  <a:cubicBezTo>
                    <a:pt x="17246" y="7170"/>
                    <a:pt x="16741" y="8169"/>
                    <a:pt x="16247" y="9146"/>
                  </a:cubicBezTo>
                  <a:cubicBezTo>
                    <a:pt x="16093" y="9465"/>
                    <a:pt x="15928" y="9783"/>
                    <a:pt x="15764" y="10068"/>
                  </a:cubicBezTo>
                  <a:cubicBezTo>
                    <a:pt x="15281" y="10881"/>
                    <a:pt x="14655" y="11660"/>
                    <a:pt x="13799" y="12472"/>
                  </a:cubicBezTo>
                  <a:cubicBezTo>
                    <a:pt x="13140" y="13098"/>
                    <a:pt x="12503" y="13592"/>
                    <a:pt x="11867" y="13976"/>
                  </a:cubicBezTo>
                  <a:cubicBezTo>
                    <a:pt x="10590" y="14732"/>
                    <a:pt x="9100" y="15127"/>
                    <a:pt x="7614" y="15127"/>
                  </a:cubicBezTo>
                  <a:cubicBezTo>
                    <a:pt x="6813" y="15127"/>
                    <a:pt x="6013" y="15012"/>
                    <a:pt x="5247" y="14778"/>
                  </a:cubicBezTo>
                  <a:cubicBezTo>
                    <a:pt x="3074" y="14097"/>
                    <a:pt x="1197" y="12472"/>
                    <a:pt x="220" y="10409"/>
                  </a:cubicBezTo>
                  <a:cubicBezTo>
                    <a:pt x="196" y="10376"/>
                    <a:pt x="160" y="10356"/>
                    <a:pt x="121" y="10356"/>
                  </a:cubicBezTo>
                  <a:cubicBezTo>
                    <a:pt x="106" y="10356"/>
                    <a:pt x="92" y="10359"/>
                    <a:pt x="77" y="10365"/>
                  </a:cubicBezTo>
                  <a:cubicBezTo>
                    <a:pt x="22" y="10398"/>
                    <a:pt x="0" y="10453"/>
                    <a:pt x="22" y="10507"/>
                  </a:cubicBezTo>
                  <a:cubicBezTo>
                    <a:pt x="1032" y="12615"/>
                    <a:pt x="2953" y="14295"/>
                    <a:pt x="5181" y="14975"/>
                  </a:cubicBezTo>
                  <a:cubicBezTo>
                    <a:pt x="5983" y="15217"/>
                    <a:pt x="6806" y="15337"/>
                    <a:pt x="7629" y="15337"/>
                  </a:cubicBezTo>
                  <a:cubicBezTo>
                    <a:pt x="9155" y="15337"/>
                    <a:pt x="10670" y="14942"/>
                    <a:pt x="11987" y="14152"/>
                  </a:cubicBezTo>
                  <a:cubicBezTo>
                    <a:pt x="12635" y="13768"/>
                    <a:pt x="13283" y="13263"/>
                    <a:pt x="13963" y="12615"/>
                  </a:cubicBezTo>
                  <a:cubicBezTo>
                    <a:pt x="14820" y="11792"/>
                    <a:pt x="15478" y="11001"/>
                    <a:pt x="15950" y="10167"/>
                  </a:cubicBezTo>
                  <a:cubicBezTo>
                    <a:pt x="16137" y="9871"/>
                    <a:pt x="16301" y="9541"/>
                    <a:pt x="16444" y="9245"/>
                  </a:cubicBezTo>
                  <a:cubicBezTo>
                    <a:pt x="16927" y="8301"/>
                    <a:pt x="17421" y="7324"/>
                    <a:pt x="18321" y="6797"/>
                  </a:cubicBezTo>
                  <a:cubicBezTo>
                    <a:pt x="18860" y="6483"/>
                    <a:pt x="19458" y="6376"/>
                    <a:pt x="20081" y="6376"/>
                  </a:cubicBezTo>
                  <a:cubicBezTo>
                    <a:pt x="20767" y="6376"/>
                    <a:pt x="21484" y="6506"/>
                    <a:pt x="22185" y="6632"/>
                  </a:cubicBezTo>
                  <a:cubicBezTo>
                    <a:pt x="22394" y="6676"/>
                    <a:pt x="22602" y="6720"/>
                    <a:pt x="22800" y="6742"/>
                  </a:cubicBezTo>
                  <a:cubicBezTo>
                    <a:pt x="23421" y="6842"/>
                    <a:pt x="24138" y="6918"/>
                    <a:pt x="24899" y="6918"/>
                  </a:cubicBezTo>
                  <a:cubicBezTo>
                    <a:pt x="26318" y="6918"/>
                    <a:pt x="27895" y="6655"/>
                    <a:pt x="29310" y="5798"/>
                  </a:cubicBezTo>
                  <a:cubicBezTo>
                    <a:pt x="30265" y="5216"/>
                    <a:pt x="31077" y="4338"/>
                    <a:pt x="31582" y="3339"/>
                  </a:cubicBezTo>
                  <a:cubicBezTo>
                    <a:pt x="32120" y="2253"/>
                    <a:pt x="32284" y="1144"/>
                    <a:pt x="32054" y="90"/>
                  </a:cubicBezTo>
                  <a:cubicBezTo>
                    <a:pt x="32044" y="41"/>
                    <a:pt x="31999" y="0"/>
                    <a:pt x="31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3" name="Google Shape;863;p29"/>
          <p:cNvGrpSpPr/>
          <p:nvPr/>
        </p:nvGrpSpPr>
        <p:grpSpPr>
          <a:xfrm>
            <a:off x="186596" y="-29810"/>
            <a:ext cx="9069872" cy="5021177"/>
            <a:chOff x="186596" y="-29810"/>
            <a:chExt cx="9069872" cy="5021177"/>
          </a:xfrm>
        </p:grpSpPr>
        <p:grpSp>
          <p:nvGrpSpPr>
            <p:cNvPr id="864" name="Google Shape;864;p29"/>
            <p:cNvGrpSpPr/>
            <p:nvPr/>
          </p:nvGrpSpPr>
          <p:grpSpPr>
            <a:xfrm>
              <a:off x="8019285" y="-29810"/>
              <a:ext cx="1237182" cy="1095169"/>
              <a:chOff x="8066910" y="-77435"/>
              <a:chExt cx="1237182" cy="1095169"/>
            </a:xfrm>
          </p:grpSpPr>
          <p:grpSp>
            <p:nvGrpSpPr>
              <p:cNvPr id="865" name="Google Shape;865;p29"/>
              <p:cNvGrpSpPr/>
              <p:nvPr/>
            </p:nvGrpSpPr>
            <p:grpSpPr>
              <a:xfrm rot="-7765927" flipH="1">
                <a:off x="8644642" y="54501"/>
                <a:ext cx="394471" cy="584712"/>
                <a:chOff x="1755500" y="1488700"/>
                <a:chExt cx="239925" cy="355650"/>
              </a:xfrm>
            </p:grpSpPr>
            <p:sp>
              <p:nvSpPr>
                <p:cNvPr id="866" name="Google Shape;866;p29"/>
                <p:cNvSpPr/>
                <p:nvPr/>
              </p:nvSpPr>
              <p:spPr>
                <a:xfrm>
                  <a:off x="1755500" y="1495200"/>
                  <a:ext cx="239925" cy="3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7" h="13966" extrusionOk="0">
                      <a:moveTo>
                        <a:pt x="844" y="0"/>
                      </a:moveTo>
                      <a:lnTo>
                        <a:pt x="20" y="12536"/>
                      </a:lnTo>
                      <a:cubicBezTo>
                        <a:pt x="0" y="12945"/>
                        <a:pt x="321" y="13201"/>
                        <a:pt x="647" y="13201"/>
                      </a:cubicBezTo>
                      <a:cubicBezTo>
                        <a:pt x="847" y="13201"/>
                        <a:pt x="1048" y="13105"/>
                        <a:pt x="1173" y="12888"/>
                      </a:cubicBezTo>
                      <a:lnTo>
                        <a:pt x="3292" y="9276"/>
                      </a:lnTo>
                      <a:lnTo>
                        <a:pt x="8385" y="13799"/>
                      </a:lnTo>
                      <a:cubicBezTo>
                        <a:pt x="8513" y="13916"/>
                        <a:pt x="8657" y="13966"/>
                        <a:pt x="8796" y="13966"/>
                      </a:cubicBezTo>
                      <a:cubicBezTo>
                        <a:pt x="9218" y="13966"/>
                        <a:pt x="9596" y="13501"/>
                        <a:pt x="9340" y="13030"/>
                      </a:cubicBezTo>
                      <a:lnTo>
                        <a:pt x="8034" y="10670"/>
                      </a:lnTo>
                      <a:lnTo>
                        <a:pt x="8220" y="6653"/>
                      </a:lnTo>
                      <a:lnTo>
                        <a:pt x="84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7" name="Google Shape;867;p29"/>
                <p:cNvSpPr/>
                <p:nvPr/>
              </p:nvSpPr>
              <p:spPr>
                <a:xfrm>
                  <a:off x="1769450" y="1488700"/>
                  <a:ext cx="75225" cy="24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" h="9811" extrusionOk="0">
                      <a:moveTo>
                        <a:pt x="285" y="0"/>
                      </a:moveTo>
                      <a:cubicBezTo>
                        <a:pt x="264" y="0"/>
                        <a:pt x="242" y="3"/>
                        <a:pt x="220" y="8"/>
                      </a:cubicBezTo>
                      <a:cubicBezTo>
                        <a:pt x="88" y="41"/>
                        <a:pt x="0" y="173"/>
                        <a:pt x="44" y="315"/>
                      </a:cubicBezTo>
                      <a:lnTo>
                        <a:pt x="2470" y="9613"/>
                      </a:lnTo>
                      <a:cubicBezTo>
                        <a:pt x="2503" y="9745"/>
                        <a:pt x="2613" y="9811"/>
                        <a:pt x="2723" y="9811"/>
                      </a:cubicBezTo>
                      <a:cubicBezTo>
                        <a:pt x="2745" y="9811"/>
                        <a:pt x="2778" y="9811"/>
                        <a:pt x="2789" y="9800"/>
                      </a:cubicBezTo>
                      <a:cubicBezTo>
                        <a:pt x="2920" y="9767"/>
                        <a:pt x="3008" y="9635"/>
                        <a:pt x="2964" y="9492"/>
                      </a:cubicBezTo>
                      <a:lnTo>
                        <a:pt x="527" y="195"/>
                      </a:lnTo>
                      <a:cubicBezTo>
                        <a:pt x="499" y="74"/>
                        <a:pt x="401" y="0"/>
                        <a:pt x="2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8" name="Google Shape;868;p29"/>
                <p:cNvSpPr/>
                <p:nvPr/>
              </p:nvSpPr>
              <p:spPr>
                <a:xfrm>
                  <a:off x="1775200" y="1489075"/>
                  <a:ext cx="189125" cy="29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5" h="11629" extrusionOk="0">
                      <a:moveTo>
                        <a:pt x="292" y="1"/>
                      </a:moveTo>
                      <a:cubicBezTo>
                        <a:pt x="245" y="1"/>
                        <a:pt x="198" y="13"/>
                        <a:pt x="155" y="37"/>
                      </a:cubicBezTo>
                      <a:cubicBezTo>
                        <a:pt x="34" y="103"/>
                        <a:pt x="1" y="256"/>
                        <a:pt x="78" y="377"/>
                      </a:cubicBezTo>
                      <a:lnTo>
                        <a:pt x="7070" y="11508"/>
                      </a:lnTo>
                      <a:cubicBezTo>
                        <a:pt x="7125" y="11596"/>
                        <a:pt x="7213" y="11629"/>
                        <a:pt x="7290" y="11629"/>
                      </a:cubicBezTo>
                      <a:cubicBezTo>
                        <a:pt x="7345" y="11629"/>
                        <a:pt x="7389" y="11618"/>
                        <a:pt x="7411" y="11596"/>
                      </a:cubicBezTo>
                      <a:cubicBezTo>
                        <a:pt x="7542" y="11519"/>
                        <a:pt x="7564" y="11376"/>
                        <a:pt x="7498" y="11245"/>
                      </a:cubicBezTo>
                      <a:lnTo>
                        <a:pt x="495" y="125"/>
                      </a:lnTo>
                      <a:cubicBezTo>
                        <a:pt x="453" y="40"/>
                        <a:pt x="374" y="1"/>
                        <a:pt x="29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869" name="Google Shape;869;p29"/>
              <p:cNvSpPr/>
              <p:nvPr/>
            </p:nvSpPr>
            <p:spPr>
              <a:xfrm>
                <a:off x="8066910" y="-77432"/>
                <a:ext cx="281169" cy="270834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2306" extrusionOk="0">
                    <a:moveTo>
                      <a:pt x="2394" y="0"/>
                    </a:moveTo>
                    <a:lnTo>
                      <a:pt x="1208" y="231"/>
                    </a:lnTo>
                    <a:lnTo>
                      <a:pt x="1" y="472"/>
                    </a:lnTo>
                    <a:lnTo>
                      <a:pt x="802" y="1383"/>
                    </a:lnTo>
                    <a:lnTo>
                      <a:pt x="1603" y="2305"/>
                    </a:lnTo>
                    <a:lnTo>
                      <a:pt x="1998" y="1153"/>
                    </a:lnTo>
                    <a:lnTo>
                      <a:pt x="23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0" name="Google Shape;870;p29"/>
              <p:cNvSpPr/>
              <p:nvPr/>
            </p:nvSpPr>
            <p:spPr>
              <a:xfrm>
                <a:off x="9057805" y="784249"/>
                <a:ext cx="246287" cy="233486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988" extrusionOk="0">
                    <a:moveTo>
                      <a:pt x="0" y="1"/>
                    </a:moveTo>
                    <a:lnTo>
                      <a:pt x="384" y="999"/>
                    </a:lnTo>
                    <a:lnTo>
                      <a:pt x="757" y="1987"/>
                    </a:lnTo>
                    <a:lnTo>
                      <a:pt x="1427" y="1164"/>
                    </a:lnTo>
                    <a:lnTo>
                      <a:pt x="2097" y="341"/>
                    </a:lnTo>
                    <a:lnTo>
                      <a:pt x="1043" y="1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1" name="Google Shape;871;p29"/>
              <p:cNvSpPr/>
              <p:nvPr/>
            </p:nvSpPr>
            <p:spPr>
              <a:xfrm>
                <a:off x="8667762" y="-77435"/>
                <a:ext cx="112280" cy="11357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7" extrusionOk="0">
                    <a:moveTo>
                      <a:pt x="472" y="0"/>
                    </a:moveTo>
                    <a:cubicBezTo>
                      <a:pt x="209" y="0"/>
                      <a:pt x="0" y="220"/>
                      <a:pt x="0" y="483"/>
                    </a:cubicBezTo>
                    <a:cubicBezTo>
                      <a:pt x="0" y="746"/>
                      <a:pt x="209" y="966"/>
                      <a:pt x="472" y="966"/>
                    </a:cubicBezTo>
                    <a:cubicBezTo>
                      <a:pt x="736" y="966"/>
                      <a:pt x="955" y="746"/>
                      <a:pt x="955" y="483"/>
                    </a:cubicBezTo>
                    <a:cubicBezTo>
                      <a:pt x="955" y="220"/>
                      <a:pt x="747" y="11"/>
                      <a:pt x="4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2" name="Google Shape;872;p29"/>
            <p:cNvGrpSpPr/>
            <p:nvPr/>
          </p:nvGrpSpPr>
          <p:grpSpPr>
            <a:xfrm>
              <a:off x="186596" y="4061268"/>
              <a:ext cx="860334" cy="930099"/>
              <a:chOff x="119921" y="87618"/>
              <a:chExt cx="860334" cy="930099"/>
            </a:xfrm>
          </p:grpSpPr>
          <p:sp>
            <p:nvSpPr>
              <p:cNvPr id="873" name="Google Shape;873;p29"/>
              <p:cNvSpPr/>
              <p:nvPr/>
            </p:nvSpPr>
            <p:spPr>
              <a:xfrm>
                <a:off x="119921" y="539503"/>
                <a:ext cx="56151" cy="56799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7" extrusionOk="0">
                    <a:moveTo>
                      <a:pt x="484" y="0"/>
                    </a:moveTo>
                    <a:cubicBezTo>
                      <a:pt x="220" y="0"/>
                      <a:pt x="1" y="220"/>
                      <a:pt x="1" y="483"/>
                    </a:cubicBezTo>
                    <a:cubicBezTo>
                      <a:pt x="1" y="747"/>
                      <a:pt x="220" y="966"/>
                      <a:pt x="484" y="966"/>
                    </a:cubicBezTo>
                    <a:cubicBezTo>
                      <a:pt x="736" y="966"/>
                      <a:pt x="956" y="747"/>
                      <a:pt x="956" y="483"/>
                    </a:cubicBezTo>
                    <a:cubicBezTo>
                      <a:pt x="956" y="220"/>
                      <a:pt x="736" y="0"/>
                      <a:pt x="4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4" name="Google Shape;874;p29"/>
              <p:cNvSpPr/>
              <p:nvPr/>
            </p:nvSpPr>
            <p:spPr>
              <a:xfrm>
                <a:off x="356733" y="869264"/>
                <a:ext cx="148454" cy="148454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264" extrusionOk="0">
                    <a:moveTo>
                      <a:pt x="627" y="1"/>
                    </a:moveTo>
                    <a:lnTo>
                      <a:pt x="407" y="407"/>
                    </a:lnTo>
                    <a:lnTo>
                      <a:pt x="1" y="637"/>
                    </a:lnTo>
                    <a:lnTo>
                      <a:pt x="407" y="857"/>
                    </a:lnTo>
                    <a:lnTo>
                      <a:pt x="627" y="1263"/>
                    </a:lnTo>
                    <a:lnTo>
                      <a:pt x="857" y="857"/>
                    </a:lnTo>
                    <a:lnTo>
                      <a:pt x="1263" y="637"/>
                    </a:lnTo>
                    <a:lnTo>
                      <a:pt x="857" y="407"/>
                    </a:lnTo>
                    <a:lnTo>
                      <a:pt x="6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5" name="Google Shape;875;p29"/>
              <p:cNvSpPr/>
              <p:nvPr/>
            </p:nvSpPr>
            <p:spPr>
              <a:xfrm>
                <a:off x="290385" y="87618"/>
                <a:ext cx="281169" cy="270834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2306" extrusionOk="0">
                    <a:moveTo>
                      <a:pt x="2394" y="0"/>
                    </a:moveTo>
                    <a:lnTo>
                      <a:pt x="1208" y="231"/>
                    </a:lnTo>
                    <a:lnTo>
                      <a:pt x="1" y="472"/>
                    </a:lnTo>
                    <a:lnTo>
                      <a:pt x="802" y="1383"/>
                    </a:lnTo>
                    <a:lnTo>
                      <a:pt x="1603" y="2305"/>
                    </a:lnTo>
                    <a:lnTo>
                      <a:pt x="1998" y="1153"/>
                    </a:lnTo>
                    <a:lnTo>
                      <a:pt x="23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6" name="Google Shape;876;p29"/>
              <p:cNvSpPr/>
              <p:nvPr/>
            </p:nvSpPr>
            <p:spPr>
              <a:xfrm>
                <a:off x="867975" y="244883"/>
                <a:ext cx="112280" cy="11357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7" extrusionOk="0">
                    <a:moveTo>
                      <a:pt x="484" y="0"/>
                    </a:moveTo>
                    <a:cubicBezTo>
                      <a:pt x="220" y="0"/>
                      <a:pt x="1" y="220"/>
                      <a:pt x="1" y="483"/>
                    </a:cubicBezTo>
                    <a:cubicBezTo>
                      <a:pt x="1" y="747"/>
                      <a:pt x="220" y="966"/>
                      <a:pt x="484" y="966"/>
                    </a:cubicBezTo>
                    <a:cubicBezTo>
                      <a:pt x="736" y="966"/>
                      <a:pt x="956" y="747"/>
                      <a:pt x="956" y="483"/>
                    </a:cubicBezTo>
                    <a:cubicBezTo>
                      <a:pt x="956" y="220"/>
                      <a:pt x="736" y="0"/>
                      <a:pt x="4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30"/>
          <p:cNvGrpSpPr/>
          <p:nvPr/>
        </p:nvGrpSpPr>
        <p:grpSpPr>
          <a:xfrm rot="10800000" flipH="1">
            <a:off x="-2816192" y="2023976"/>
            <a:ext cx="4945692" cy="3599992"/>
            <a:chOff x="476050" y="1896150"/>
            <a:chExt cx="838125" cy="610075"/>
          </a:xfrm>
        </p:grpSpPr>
        <p:sp>
          <p:nvSpPr>
            <p:cNvPr id="879" name="Google Shape;879;p30"/>
            <p:cNvSpPr/>
            <p:nvPr/>
          </p:nvSpPr>
          <p:spPr>
            <a:xfrm>
              <a:off x="544375" y="1944175"/>
              <a:ext cx="769800" cy="552450"/>
            </a:xfrm>
            <a:custGeom>
              <a:avLst/>
              <a:gdLst/>
              <a:ahLst/>
              <a:cxnLst/>
              <a:rect l="l" t="t" r="r" b="b"/>
              <a:pathLst>
                <a:path w="30792" h="22098" extrusionOk="0">
                  <a:moveTo>
                    <a:pt x="3107" y="0"/>
                  </a:moveTo>
                  <a:cubicBezTo>
                    <a:pt x="2229" y="1735"/>
                    <a:pt x="2218" y="3897"/>
                    <a:pt x="3063" y="5642"/>
                  </a:cubicBezTo>
                  <a:cubicBezTo>
                    <a:pt x="3382" y="6268"/>
                    <a:pt x="3810" y="6872"/>
                    <a:pt x="3974" y="7574"/>
                  </a:cubicBezTo>
                  <a:cubicBezTo>
                    <a:pt x="4381" y="9452"/>
                    <a:pt x="4425" y="10923"/>
                    <a:pt x="3129" y="12514"/>
                  </a:cubicBezTo>
                  <a:cubicBezTo>
                    <a:pt x="2558" y="13228"/>
                    <a:pt x="1834" y="13821"/>
                    <a:pt x="1022" y="14227"/>
                  </a:cubicBezTo>
                  <a:cubicBezTo>
                    <a:pt x="934" y="14271"/>
                    <a:pt x="484" y="14424"/>
                    <a:pt x="1" y="14578"/>
                  </a:cubicBezTo>
                  <a:lnTo>
                    <a:pt x="1" y="22097"/>
                  </a:lnTo>
                  <a:lnTo>
                    <a:pt x="10199" y="22097"/>
                  </a:lnTo>
                  <a:cubicBezTo>
                    <a:pt x="9902" y="20835"/>
                    <a:pt x="9606" y="19529"/>
                    <a:pt x="9770" y="18233"/>
                  </a:cubicBezTo>
                  <a:cubicBezTo>
                    <a:pt x="9957" y="16850"/>
                    <a:pt x="10758" y="15456"/>
                    <a:pt x="12076" y="15017"/>
                  </a:cubicBezTo>
                  <a:cubicBezTo>
                    <a:pt x="12421" y="14899"/>
                    <a:pt x="12771" y="14853"/>
                    <a:pt x="13123" y="14853"/>
                  </a:cubicBezTo>
                  <a:cubicBezTo>
                    <a:pt x="14382" y="14853"/>
                    <a:pt x="15679" y="15444"/>
                    <a:pt x="16983" y="15478"/>
                  </a:cubicBezTo>
                  <a:cubicBezTo>
                    <a:pt x="17014" y="15479"/>
                    <a:pt x="17046" y="15479"/>
                    <a:pt x="17077" y="15479"/>
                  </a:cubicBezTo>
                  <a:cubicBezTo>
                    <a:pt x="18910" y="15479"/>
                    <a:pt x="20670" y="14229"/>
                    <a:pt x="21275" y="12470"/>
                  </a:cubicBezTo>
                  <a:cubicBezTo>
                    <a:pt x="21791" y="10988"/>
                    <a:pt x="21516" y="9309"/>
                    <a:pt x="22032" y="7805"/>
                  </a:cubicBezTo>
                  <a:cubicBezTo>
                    <a:pt x="22504" y="6378"/>
                    <a:pt x="23712" y="5247"/>
                    <a:pt x="25161" y="4863"/>
                  </a:cubicBezTo>
                  <a:cubicBezTo>
                    <a:pt x="26511" y="4501"/>
                    <a:pt x="28070" y="4764"/>
                    <a:pt x="29233" y="3952"/>
                  </a:cubicBezTo>
                  <a:cubicBezTo>
                    <a:pt x="30441" y="3129"/>
                    <a:pt x="30726" y="1493"/>
                    <a:pt x="30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476050" y="1940050"/>
              <a:ext cx="205850" cy="397400"/>
            </a:xfrm>
            <a:custGeom>
              <a:avLst/>
              <a:gdLst/>
              <a:ahLst/>
              <a:cxnLst/>
              <a:rect l="l" t="t" r="r" b="b"/>
              <a:pathLst>
                <a:path w="8234" h="15896" extrusionOk="0">
                  <a:moveTo>
                    <a:pt x="6722" y="0"/>
                  </a:moveTo>
                  <a:cubicBezTo>
                    <a:pt x="6701" y="0"/>
                    <a:pt x="6678" y="12"/>
                    <a:pt x="6664" y="33"/>
                  </a:cubicBezTo>
                  <a:cubicBezTo>
                    <a:pt x="5654" y="1471"/>
                    <a:pt x="5873" y="4128"/>
                    <a:pt x="6664" y="5775"/>
                  </a:cubicBezTo>
                  <a:cubicBezTo>
                    <a:pt x="8233" y="9112"/>
                    <a:pt x="8167" y="10868"/>
                    <a:pt x="6367" y="13338"/>
                  </a:cubicBezTo>
                  <a:cubicBezTo>
                    <a:pt x="5266" y="14866"/>
                    <a:pt x="3232" y="15739"/>
                    <a:pt x="858" y="15739"/>
                  </a:cubicBezTo>
                  <a:cubicBezTo>
                    <a:pt x="605" y="15739"/>
                    <a:pt x="348" y="15729"/>
                    <a:pt x="88" y="15709"/>
                  </a:cubicBezTo>
                  <a:cubicBezTo>
                    <a:pt x="44" y="15709"/>
                    <a:pt x="0" y="15742"/>
                    <a:pt x="0" y="15786"/>
                  </a:cubicBezTo>
                  <a:cubicBezTo>
                    <a:pt x="0" y="15819"/>
                    <a:pt x="33" y="15863"/>
                    <a:pt x="77" y="15863"/>
                  </a:cubicBezTo>
                  <a:cubicBezTo>
                    <a:pt x="319" y="15874"/>
                    <a:pt x="571" y="15896"/>
                    <a:pt x="813" y="15896"/>
                  </a:cubicBezTo>
                  <a:cubicBezTo>
                    <a:pt x="1790" y="15896"/>
                    <a:pt x="2756" y="15742"/>
                    <a:pt x="3601" y="15435"/>
                  </a:cubicBezTo>
                  <a:cubicBezTo>
                    <a:pt x="4830" y="15028"/>
                    <a:pt x="5807" y="14337"/>
                    <a:pt x="6477" y="13426"/>
                  </a:cubicBezTo>
                  <a:cubicBezTo>
                    <a:pt x="7454" y="12086"/>
                    <a:pt x="7893" y="10967"/>
                    <a:pt x="7926" y="9770"/>
                  </a:cubicBezTo>
                  <a:cubicBezTo>
                    <a:pt x="7937" y="8651"/>
                    <a:pt x="7608" y="7443"/>
                    <a:pt x="6784" y="5709"/>
                  </a:cubicBezTo>
                  <a:cubicBezTo>
                    <a:pt x="6027" y="4106"/>
                    <a:pt x="5807" y="1515"/>
                    <a:pt x="6773" y="110"/>
                  </a:cubicBezTo>
                  <a:cubicBezTo>
                    <a:pt x="6795" y="88"/>
                    <a:pt x="6784" y="44"/>
                    <a:pt x="6751" y="11"/>
                  </a:cubicBezTo>
                  <a:cubicBezTo>
                    <a:pt x="6744" y="4"/>
                    <a:pt x="6733" y="0"/>
                    <a:pt x="6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765300" y="1896150"/>
              <a:ext cx="535725" cy="610075"/>
            </a:xfrm>
            <a:custGeom>
              <a:avLst/>
              <a:gdLst/>
              <a:ahLst/>
              <a:cxnLst/>
              <a:rect l="l" t="t" r="r" b="b"/>
              <a:pathLst>
                <a:path w="21429" h="24403" extrusionOk="0">
                  <a:moveTo>
                    <a:pt x="21187" y="0"/>
                  </a:moveTo>
                  <a:cubicBezTo>
                    <a:pt x="21143" y="0"/>
                    <a:pt x="21121" y="22"/>
                    <a:pt x="21121" y="66"/>
                  </a:cubicBezTo>
                  <a:cubicBezTo>
                    <a:pt x="21121" y="275"/>
                    <a:pt x="21132" y="461"/>
                    <a:pt x="21132" y="670"/>
                  </a:cubicBezTo>
                  <a:cubicBezTo>
                    <a:pt x="21176" y="1800"/>
                    <a:pt x="21220" y="2854"/>
                    <a:pt x="20934" y="3732"/>
                  </a:cubicBezTo>
                  <a:cubicBezTo>
                    <a:pt x="20616" y="4709"/>
                    <a:pt x="19946" y="5291"/>
                    <a:pt x="18815" y="5610"/>
                  </a:cubicBezTo>
                  <a:cubicBezTo>
                    <a:pt x="18311" y="5763"/>
                    <a:pt x="17751" y="5829"/>
                    <a:pt x="17202" y="5895"/>
                  </a:cubicBezTo>
                  <a:cubicBezTo>
                    <a:pt x="16291" y="6005"/>
                    <a:pt x="15325" y="6136"/>
                    <a:pt x="14523" y="6597"/>
                  </a:cubicBezTo>
                  <a:cubicBezTo>
                    <a:pt x="12756" y="7618"/>
                    <a:pt x="12547" y="9485"/>
                    <a:pt x="12339" y="11274"/>
                  </a:cubicBezTo>
                  <a:cubicBezTo>
                    <a:pt x="12152" y="12898"/>
                    <a:pt x="11955" y="14567"/>
                    <a:pt x="10648" y="15687"/>
                  </a:cubicBezTo>
                  <a:cubicBezTo>
                    <a:pt x="9912" y="16309"/>
                    <a:pt x="8973" y="16490"/>
                    <a:pt x="7992" y="16490"/>
                  </a:cubicBezTo>
                  <a:cubicBezTo>
                    <a:pt x="7277" y="16490"/>
                    <a:pt x="6539" y="16394"/>
                    <a:pt x="5840" y="16301"/>
                  </a:cubicBezTo>
                  <a:cubicBezTo>
                    <a:pt x="5248" y="16214"/>
                    <a:pt x="4699" y="16148"/>
                    <a:pt x="4194" y="16137"/>
                  </a:cubicBezTo>
                  <a:cubicBezTo>
                    <a:pt x="4143" y="16135"/>
                    <a:pt x="4091" y="16135"/>
                    <a:pt x="4039" y="16135"/>
                  </a:cubicBezTo>
                  <a:cubicBezTo>
                    <a:pt x="3289" y="16135"/>
                    <a:pt x="2334" y="16282"/>
                    <a:pt x="1801" y="16631"/>
                  </a:cubicBezTo>
                  <a:cubicBezTo>
                    <a:pt x="758" y="17300"/>
                    <a:pt x="187" y="18508"/>
                    <a:pt x="66" y="20231"/>
                  </a:cubicBezTo>
                  <a:cubicBezTo>
                    <a:pt x="0" y="21395"/>
                    <a:pt x="154" y="22778"/>
                    <a:pt x="527" y="24348"/>
                  </a:cubicBezTo>
                  <a:cubicBezTo>
                    <a:pt x="527" y="24370"/>
                    <a:pt x="571" y="24403"/>
                    <a:pt x="593" y="24403"/>
                  </a:cubicBezTo>
                  <a:cubicBezTo>
                    <a:pt x="637" y="24381"/>
                    <a:pt x="659" y="24337"/>
                    <a:pt x="648" y="24304"/>
                  </a:cubicBezTo>
                  <a:cubicBezTo>
                    <a:pt x="286" y="22745"/>
                    <a:pt x="143" y="21373"/>
                    <a:pt x="209" y="20220"/>
                  </a:cubicBezTo>
                  <a:cubicBezTo>
                    <a:pt x="308" y="18563"/>
                    <a:pt x="868" y="17399"/>
                    <a:pt x="1867" y="16751"/>
                  </a:cubicBezTo>
                  <a:cubicBezTo>
                    <a:pt x="2374" y="16433"/>
                    <a:pt x="3271" y="16286"/>
                    <a:pt x="3965" y="16286"/>
                  </a:cubicBezTo>
                  <a:cubicBezTo>
                    <a:pt x="4036" y="16286"/>
                    <a:pt x="4105" y="16287"/>
                    <a:pt x="4172" y="16290"/>
                  </a:cubicBezTo>
                  <a:cubicBezTo>
                    <a:pt x="4688" y="16301"/>
                    <a:pt x="5237" y="16389"/>
                    <a:pt x="5807" y="16455"/>
                  </a:cubicBezTo>
                  <a:cubicBezTo>
                    <a:pt x="6511" y="16546"/>
                    <a:pt x="7255" y="16642"/>
                    <a:pt x="7978" y="16642"/>
                  </a:cubicBezTo>
                  <a:cubicBezTo>
                    <a:pt x="8993" y="16642"/>
                    <a:pt x="9967" y="16455"/>
                    <a:pt x="10736" y="15807"/>
                  </a:cubicBezTo>
                  <a:cubicBezTo>
                    <a:pt x="12075" y="14655"/>
                    <a:pt x="12273" y="12953"/>
                    <a:pt x="12460" y="11307"/>
                  </a:cubicBezTo>
                  <a:cubicBezTo>
                    <a:pt x="12668" y="9463"/>
                    <a:pt x="12877" y="7728"/>
                    <a:pt x="14578" y="6740"/>
                  </a:cubicBezTo>
                  <a:cubicBezTo>
                    <a:pt x="15358" y="6279"/>
                    <a:pt x="16291" y="6158"/>
                    <a:pt x="17202" y="6049"/>
                  </a:cubicBezTo>
                  <a:cubicBezTo>
                    <a:pt x="17751" y="5983"/>
                    <a:pt x="18311" y="5917"/>
                    <a:pt x="18848" y="5763"/>
                  </a:cubicBezTo>
                  <a:cubicBezTo>
                    <a:pt x="21428" y="5050"/>
                    <a:pt x="21351" y="2920"/>
                    <a:pt x="21274" y="670"/>
                  </a:cubicBezTo>
                  <a:cubicBezTo>
                    <a:pt x="21274" y="461"/>
                    <a:pt x="21252" y="275"/>
                    <a:pt x="21252" y="66"/>
                  </a:cubicBezTo>
                  <a:cubicBezTo>
                    <a:pt x="21252" y="22"/>
                    <a:pt x="21230" y="0"/>
                    <a:pt x="21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2" name="Google Shape;882;p30"/>
          <p:cNvGrpSpPr/>
          <p:nvPr/>
        </p:nvGrpSpPr>
        <p:grpSpPr>
          <a:xfrm flipH="1">
            <a:off x="-168997" y="182164"/>
            <a:ext cx="9032123" cy="5542318"/>
            <a:chOff x="543270" y="182164"/>
            <a:chExt cx="9032123" cy="5542318"/>
          </a:xfrm>
        </p:grpSpPr>
        <p:grpSp>
          <p:nvGrpSpPr>
            <p:cNvPr id="883" name="Google Shape;883;p30"/>
            <p:cNvGrpSpPr/>
            <p:nvPr/>
          </p:nvGrpSpPr>
          <p:grpSpPr>
            <a:xfrm>
              <a:off x="8809958" y="3268209"/>
              <a:ext cx="765435" cy="724644"/>
              <a:chOff x="2470350" y="1840150"/>
              <a:chExt cx="293675" cy="278025"/>
            </a:xfrm>
          </p:grpSpPr>
          <p:sp>
            <p:nvSpPr>
              <p:cNvPr id="884" name="Google Shape;884;p30"/>
              <p:cNvSpPr/>
              <p:nvPr/>
            </p:nvSpPr>
            <p:spPr>
              <a:xfrm>
                <a:off x="2514525" y="1895875"/>
                <a:ext cx="659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6192" extrusionOk="0">
                    <a:moveTo>
                      <a:pt x="198" y="5511"/>
                    </a:moveTo>
                    <a:lnTo>
                      <a:pt x="198" y="5511"/>
                    </a:lnTo>
                    <a:cubicBezTo>
                      <a:pt x="181" y="5524"/>
                      <a:pt x="164" y="5535"/>
                      <a:pt x="147" y="5546"/>
                    </a:cubicBezTo>
                    <a:lnTo>
                      <a:pt x="147" y="5546"/>
                    </a:lnTo>
                    <a:cubicBezTo>
                      <a:pt x="163" y="5534"/>
                      <a:pt x="180" y="5522"/>
                      <a:pt x="198" y="5511"/>
                    </a:cubicBezTo>
                    <a:close/>
                    <a:moveTo>
                      <a:pt x="2284" y="0"/>
                    </a:moveTo>
                    <a:cubicBezTo>
                      <a:pt x="2119" y="0"/>
                      <a:pt x="1977" y="110"/>
                      <a:pt x="1933" y="264"/>
                    </a:cubicBezTo>
                    <a:cubicBezTo>
                      <a:pt x="1848" y="582"/>
                      <a:pt x="340" y="4943"/>
                      <a:pt x="79" y="5598"/>
                    </a:cubicBezTo>
                    <a:lnTo>
                      <a:pt x="79" y="5598"/>
                    </a:lnTo>
                    <a:cubicBezTo>
                      <a:pt x="75" y="5602"/>
                      <a:pt x="71" y="5606"/>
                      <a:pt x="67" y="5610"/>
                    </a:cubicBezTo>
                    <a:cubicBezTo>
                      <a:pt x="70" y="5607"/>
                      <a:pt x="73" y="5605"/>
                      <a:pt x="77" y="5602"/>
                    </a:cubicBezTo>
                    <a:lnTo>
                      <a:pt x="77" y="5602"/>
                    </a:lnTo>
                    <a:cubicBezTo>
                      <a:pt x="68" y="5624"/>
                      <a:pt x="61" y="5641"/>
                      <a:pt x="56" y="5653"/>
                    </a:cubicBezTo>
                    <a:cubicBezTo>
                      <a:pt x="12" y="5697"/>
                      <a:pt x="1" y="5763"/>
                      <a:pt x="1" y="5829"/>
                    </a:cubicBezTo>
                    <a:cubicBezTo>
                      <a:pt x="1" y="6027"/>
                      <a:pt x="165" y="6191"/>
                      <a:pt x="363" y="6191"/>
                    </a:cubicBezTo>
                    <a:cubicBezTo>
                      <a:pt x="615" y="6191"/>
                      <a:pt x="692" y="5994"/>
                      <a:pt x="780" y="5730"/>
                    </a:cubicBezTo>
                    <a:cubicBezTo>
                      <a:pt x="857" y="5588"/>
                      <a:pt x="923" y="5368"/>
                      <a:pt x="1022" y="5105"/>
                    </a:cubicBezTo>
                    <a:cubicBezTo>
                      <a:pt x="1197" y="4600"/>
                      <a:pt x="1439" y="3908"/>
                      <a:pt x="1680" y="3227"/>
                    </a:cubicBezTo>
                    <a:cubicBezTo>
                      <a:pt x="2635" y="450"/>
                      <a:pt x="2635" y="428"/>
                      <a:pt x="2635" y="351"/>
                    </a:cubicBezTo>
                    <a:cubicBezTo>
                      <a:pt x="2635" y="165"/>
                      <a:pt x="2471" y="0"/>
                      <a:pt x="22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5" name="Google Shape;885;p30"/>
              <p:cNvSpPr/>
              <p:nvPr/>
            </p:nvSpPr>
            <p:spPr>
              <a:xfrm>
                <a:off x="2601525" y="1891975"/>
                <a:ext cx="125175" cy="116700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668" extrusionOk="0">
                    <a:moveTo>
                      <a:pt x="4326" y="4163"/>
                    </a:moveTo>
                    <a:cubicBezTo>
                      <a:pt x="4293" y="4273"/>
                      <a:pt x="4304" y="4393"/>
                      <a:pt x="4347" y="4492"/>
                    </a:cubicBezTo>
                    <a:cubicBezTo>
                      <a:pt x="4304" y="4404"/>
                      <a:pt x="4271" y="4284"/>
                      <a:pt x="4326" y="4163"/>
                    </a:cubicBezTo>
                    <a:close/>
                    <a:moveTo>
                      <a:pt x="382" y="1"/>
                    </a:moveTo>
                    <a:cubicBezTo>
                      <a:pt x="249" y="1"/>
                      <a:pt x="123" y="82"/>
                      <a:pt x="66" y="211"/>
                    </a:cubicBezTo>
                    <a:cubicBezTo>
                      <a:pt x="0" y="365"/>
                      <a:pt x="44" y="540"/>
                      <a:pt x="176" y="639"/>
                    </a:cubicBezTo>
                    <a:cubicBezTo>
                      <a:pt x="429" y="870"/>
                      <a:pt x="4062" y="4207"/>
                      <a:pt x="4369" y="4514"/>
                    </a:cubicBezTo>
                    <a:cubicBezTo>
                      <a:pt x="4402" y="4569"/>
                      <a:pt x="4457" y="4613"/>
                      <a:pt x="4512" y="4646"/>
                    </a:cubicBezTo>
                    <a:cubicBezTo>
                      <a:pt x="4567" y="4657"/>
                      <a:pt x="4600" y="4668"/>
                      <a:pt x="4655" y="4668"/>
                    </a:cubicBezTo>
                    <a:cubicBezTo>
                      <a:pt x="4798" y="4668"/>
                      <a:pt x="4929" y="4591"/>
                      <a:pt x="4962" y="4448"/>
                    </a:cubicBezTo>
                    <a:cubicBezTo>
                      <a:pt x="5006" y="4371"/>
                      <a:pt x="5006" y="4262"/>
                      <a:pt x="4973" y="4174"/>
                    </a:cubicBezTo>
                    <a:cubicBezTo>
                      <a:pt x="4951" y="4064"/>
                      <a:pt x="4929" y="4042"/>
                      <a:pt x="2756" y="2033"/>
                    </a:cubicBezTo>
                    <a:cubicBezTo>
                      <a:pt x="615" y="68"/>
                      <a:pt x="593" y="57"/>
                      <a:pt x="527" y="35"/>
                    </a:cubicBezTo>
                    <a:cubicBezTo>
                      <a:pt x="480" y="12"/>
                      <a:pt x="431" y="1"/>
                      <a:pt x="3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6" name="Google Shape;886;p30"/>
              <p:cNvSpPr/>
              <p:nvPr/>
            </p:nvSpPr>
            <p:spPr>
              <a:xfrm>
                <a:off x="2551850" y="2031775"/>
                <a:ext cx="14000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1810" extrusionOk="0">
                    <a:moveTo>
                      <a:pt x="5211" y="0"/>
                    </a:moveTo>
                    <a:cubicBezTo>
                      <a:pt x="5187" y="0"/>
                      <a:pt x="5162" y="3"/>
                      <a:pt x="5138" y="9"/>
                    </a:cubicBezTo>
                    <a:lnTo>
                      <a:pt x="319" y="1107"/>
                    </a:lnTo>
                    <a:cubicBezTo>
                      <a:pt x="132" y="1151"/>
                      <a:pt x="1" y="1337"/>
                      <a:pt x="44" y="1535"/>
                    </a:cubicBezTo>
                    <a:cubicBezTo>
                      <a:pt x="77" y="1699"/>
                      <a:pt x="220" y="1809"/>
                      <a:pt x="385" y="1809"/>
                    </a:cubicBezTo>
                    <a:lnTo>
                      <a:pt x="473" y="1809"/>
                    </a:lnTo>
                    <a:lnTo>
                      <a:pt x="5292" y="711"/>
                    </a:lnTo>
                    <a:cubicBezTo>
                      <a:pt x="5478" y="668"/>
                      <a:pt x="5599" y="481"/>
                      <a:pt x="5566" y="283"/>
                    </a:cubicBezTo>
                    <a:cubicBezTo>
                      <a:pt x="5528" y="121"/>
                      <a:pt x="5374" y="0"/>
                      <a:pt x="5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7" name="Google Shape;887;p30"/>
              <p:cNvSpPr/>
              <p:nvPr/>
            </p:nvSpPr>
            <p:spPr>
              <a:xfrm>
                <a:off x="2540050" y="1840150"/>
                <a:ext cx="96075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3843" h="3843" extrusionOk="0">
                    <a:moveTo>
                      <a:pt x="1922" y="1"/>
                    </a:moveTo>
                    <a:cubicBezTo>
                      <a:pt x="857" y="1"/>
                      <a:pt x="1" y="868"/>
                      <a:pt x="1" y="1922"/>
                    </a:cubicBezTo>
                    <a:cubicBezTo>
                      <a:pt x="1" y="2987"/>
                      <a:pt x="857" y="3843"/>
                      <a:pt x="1922" y="3843"/>
                    </a:cubicBezTo>
                    <a:cubicBezTo>
                      <a:pt x="2975" y="3843"/>
                      <a:pt x="3843" y="2987"/>
                      <a:pt x="3843" y="1922"/>
                    </a:cubicBezTo>
                    <a:cubicBezTo>
                      <a:pt x="3843" y="868"/>
                      <a:pt x="2975" y="1"/>
                      <a:pt x="19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8" name="Google Shape;888;p30"/>
              <p:cNvSpPr/>
              <p:nvPr/>
            </p:nvSpPr>
            <p:spPr>
              <a:xfrm>
                <a:off x="2667925" y="1971875"/>
                <a:ext cx="96100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843" extrusionOk="0">
                    <a:moveTo>
                      <a:pt x="1922" y="1"/>
                    </a:moveTo>
                    <a:cubicBezTo>
                      <a:pt x="857" y="1"/>
                      <a:pt x="1" y="868"/>
                      <a:pt x="1" y="1922"/>
                    </a:cubicBezTo>
                    <a:cubicBezTo>
                      <a:pt x="1" y="2987"/>
                      <a:pt x="857" y="3843"/>
                      <a:pt x="1922" y="3843"/>
                    </a:cubicBezTo>
                    <a:cubicBezTo>
                      <a:pt x="2976" y="3843"/>
                      <a:pt x="3843" y="2987"/>
                      <a:pt x="3843" y="1922"/>
                    </a:cubicBezTo>
                    <a:cubicBezTo>
                      <a:pt x="3843" y="868"/>
                      <a:pt x="2976" y="1"/>
                      <a:pt x="1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9" name="Google Shape;889;p30"/>
              <p:cNvSpPr/>
              <p:nvPr/>
            </p:nvSpPr>
            <p:spPr>
              <a:xfrm>
                <a:off x="2470350" y="2022100"/>
                <a:ext cx="96075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3843" h="3843" extrusionOk="0">
                    <a:moveTo>
                      <a:pt x="1941" y="1"/>
                    </a:moveTo>
                    <a:cubicBezTo>
                      <a:pt x="1935" y="1"/>
                      <a:pt x="1928" y="1"/>
                      <a:pt x="1921" y="1"/>
                    </a:cubicBezTo>
                    <a:cubicBezTo>
                      <a:pt x="868" y="1"/>
                      <a:pt x="0" y="868"/>
                      <a:pt x="0" y="1922"/>
                    </a:cubicBezTo>
                    <a:cubicBezTo>
                      <a:pt x="0" y="2976"/>
                      <a:pt x="868" y="3843"/>
                      <a:pt x="1921" y="3843"/>
                    </a:cubicBezTo>
                    <a:cubicBezTo>
                      <a:pt x="2975" y="3843"/>
                      <a:pt x="3842" y="2987"/>
                      <a:pt x="3842" y="1922"/>
                    </a:cubicBezTo>
                    <a:cubicBezTo>
                      <a:pt x="3842" y="853"/>
                      <a:pt x="2986" y="1"/>
                      <a:pt x="19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51850" y="1855400"/>
                <a:ext cx="26650" cy="5530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212" extrusionOk="0">
                    <a:moveTo>
                      <a:pt x="815" y="1"/>
                    </a:moveTo>
                    <a:cubicBezTo>
                      <a:pt x="773" y="1"/>
                      <a:pt x="730" y="13"/>
                      <a:pt x="692" y="38"/>
                    </a:cubicBezTo>
                    <a:cubicBezTo>
                      <a:pt x="363" y="269"/>
                      <a:pt x="143" y="631"/>
                      <a:pt x="77" y="1015"/>
                    </a:cubicBezTo>
                    <a:cubicBezTo>
                      <a:pt x="1" y="1400"/>
                      <a:pt x="99" y="1806"/>
                      <a:pt x="330" y="2124"/>
                    </a:cubicBezTo>
                    <a:cubicBezTo>
                      <a:pt x="374" y="2179"/>
                      <a:pt x="440" y="2212"/>
                      <a:pt x="517" y="2212"/>
                    </a:cubicBezTo>
                    <a:cubicBezTo>
                      <a:pt x="549" y="2212"/>
                      <a:pt x="593" y="2190"/>
                      <a:pt x="648" y="2179"/>
                    </a:cubicBezTo>
                    <a:cubicBezTo>
                      <a:pt x="747" y="2113"/>
                      <a:pt x="758" y="1970"/>
                      <a:pt x="692" y="1872"/>
                    </a:cubicBezTo>
                    <a:cubicBezTo>
                      <a:pt x="527" y="1641"/>
                      <a:pt x="462" y="1356"/>
                      <a:pt x="495" y="1081"/>
                    </a:cubicBezTo>
                    <a:cubicBezTo>
                      <a:pt x="549" y="807"/>
                      <a:pt x="703" y="554"/>
                      <a:pt x="934" y="390"/>
                    </a:cubicBezTo>
                    <a:cubicBezTo>
                      <a:pt x="1032" y="324"/>
                      <a:pt x="1065" y="192"/>
                      <a:pt x="989" y="93"/>
                    </a:cubicBezTo>
                    <a:cubicBezTo>
                      <a:pt x="948" y="33"/>
                      <a:pt x="882" y="1"/>
                      <a:pt x="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1" name="Google Shape;891;p30"/>
              <p:cNvSpPr/>
              <p:nvPr/>
            </p:nvSpPr>
            <p:spPr>
              <a:xfrm>
                <a:off x="2482975" y="2052450"/>
                <a:ext cx="178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641" extrusionOk="0">
                    <a:moveTo>
                      <a:pt x="353" y="1"/>
                    </a:moveTo>
                    <a:cubicBezTo>
                      <a:pt x="256" y="1"/>
                      <a:pt x="162" y="63"/>
                      <a:pt x="143" y="159"/>
                    </a:cubicBezTo>
                    <a:cubicBezTo>
                      <a:pt x="0" y="609"/>
                      <a:pt x="55" y="1103"/>
                      <a:pt x="275" y="1531"/>
                    </a:cubicBezTo>
                    <a:cubicBezTo>
                      <a:pt x="319" y="1597"/>
                      <a:pt x="384" y="1641"/>
                      <a:pt x="472" y="1641"/>
                    </a:cubicBezTo>
                    <a:cubicBezTo>
                      <a:pt x="505" y="1641"/>
                      <a:pt x="538" y="1630"/>
                      <a:pt x="560" y="1608"/>
                    </a:cubicBezTo>
                    <a:cubicBezTo>
                      <a:pt x="670" y="1553"/>
                      <a:pt x="714" y="1432"/>
                      <a:pt x="659" y="1322"/>
                    </a:cubicBezTo>
                    <a:cubicBezTo>
                      <a:pt x="483" y="1004"/>
                      <a:pt x="450" y="609"/>
                      <a:pt x="549" y="269"/>
                    </a:cubicBezTo>
                    <a:cubicBezTo>
                      <a:pt x="571" y="159"/>
                      <a:pt x="505" y="38"/>
                      <a:pt x="395" y="5"/>
                    </a:cubicBezTo>
                    <a:cubicBezTo>
                      <a:pt x="381" y="2"/>
                      <a:pt x="367" y="1"/>
                      <a:pt x="3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2" name="Google Shape;892;p30"/>
              <p:cNvSpPr/>
              <p:nvPr/>
            </p:nvSpPr>
            <p:spPr>
              <a:xfrm>
                <a:off x="2679475" y="1995300"/>
                <a:ext cx="22800" cy="46325"/>
              </a:xfrm>
              <a:custGeom>
                <a:avLst/>
                <a:gdLst/>
                <a:ahLst/>
                <a:cxnLst/>
                <a:rect l="l" t="t" r="r" b="b"/>
                <a:pathLst>
                  <a:path w="912" h="1853" extrusionOk="0">
                    <a:moveTo>
                      <a:pt x="681" y="0"/>
                    </a:moveTo>
                    <a:cubicBezTo>
                      <a:pt x="620" y="0"/>
                      <a:pt x="558" y="26"/>
                      <a:pt x="516" y="74"/>
                    </a:cubicBezTo>
                    <a:cubicBezTo>
                      <a:pt x="110" y="513"/>
                      <a:pt x="0" y="1182"/>
                      <a:pt x="242" y="1731"/>
                    </a:cubicBezTo>
                    <a:cubicBezTo>
                      <a:pt x="263" y="1797"/>
                      <a:pt x="351" y="1852"/>
                      <a:pt x="428" y="1852"/>
                    </a:cubicBezTo>
                    <a:cubicBezTo>
                      <a:pt x="461" y="1852"/>
                      <a:pt x="483" y="1841"/>
                      <a:pt x="527" y="1841"/>
                    </a:cubicBezTo>
                    <a:cubicBezTo>
                      <a:pt x="637" y="1797"/>
                      <a:pt x="681" y="1676"/>
                      <a:pt x="637" y="1567"/>
                    </a:cubicBezTo>
                    <a:cubicBezTo>
                      <a:pt x="461" y="1161"/>
                      <a:pt x="538" y="678"/>
                      <a:pt x="823" y="359"/>
                    </a:cubicBezTo>
                    <a:cubicBezTo>
                      <a:pt x="911" y="271"/>
                      <a:pt x="900" y="140"/>
                      <a:pt x="812" y="52"/>
                    </a:cubicBezTo>
                    <a:cubicBezTo>
                      <a:pt x="778" y="17"/>
                      <a:pt x="730" y="0"/>
                      <a:pt x="6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3" name="Google Shape;893;p30"/>
            <p:cNvGrpSpPr/>
            <p:nvPr/>
          </p:nvGrpSpPr>
          <p:grpSpPr>
            <a:xfrm rot="4730847" flipH="1">
              <a:off x="7684928" y="4165621"/>
              <a:ext cx="1491689" cy="1386100"/>
              <a:chOff x="3644925" y="754700"/>
              <a:chExt cx="776650" cy="721675"/>
            </a:xfrm>
          </p:grpSpPr>
          <p:sp>
            <p:nvSpPr>
              <p:cNvPr id="894" name="Google Shape;894;p30"/>
              <p:cNvSpPr/>
              <p:nvPr/>
            </p:nvSpPr>
            <p:spPr>
              <a:xfrm>
                <a:off x="3644925" y="754700"/>
                <a:ext cx="776650" cy="721675"/>
              </a:xfrm>
              <a:custGeom>
                <a:avLst/>
                <a:gdLst/>
                <a:ahLst/>
                <a:cxnLst/>
                <a:rect l="l" t="t" r="r" b="b"/>
                <a:pathLst>
                  <a:path w="31066" h="28867" extrusionOk="0">
                    <a:moveTo>
                      <a:pt x="20047" y="0"/>
                    </a:moveTo>
                    <a:cubicBezTo>
                      <a:pt x="19494" y="0"/>
                      <a:pt x="18934" y="161"/>
                      <a:pt x="18442" y="498"/>
                    </a:cubicBezTo>
                    <a:lnTo>
                      <a:pt x="1691" y="11782"/>
                    </a:lnTo>
                    <a:cubicBezTo>
                      <a:pt x="340" y="12682"/>
                      <a:pt x="0" y="14527"/>
                      <a:pt x="944" y="15811"/>
                    </a:cubicBezTo>
                    <a:lnTo>
                      <a:pt x="9759" y="27743"/>
                    </a:lnTo>
                    <a:cubicBezTo>
                      <a:pt x="10304" y="28481"/>
                      <a:pt x="11142" y="28866"/>
                      <a:pt x="11996" y="28866"/>
                    </a:cubicBezTo>
                    <a:cubicBezTo>
                      <a:pt x="12604" y="28866"/>
                      <a:pt x="13219" y="28672"/>
                      <a:pt x="13744" y="28270"/>
                    </a:cubicBezTo>
                    <a:lnTo>
                      <a:pt x="29551" y="16305"/>
                    </a:lnTo>
                    <a:cubicBezTo>
                      <a:pt x="30781" y="15372"/>
                      <a:pt x="31066" y="13670"/>
                      <a:pt x="30199" y="12441"/>
                    </a:cubicBezTo>
                    <a:lnTo>
                      <a:pt x="22350" y="1189"/>
                    </a:lnTo>
                    <a:cubicBezTo>
                      <a:pt x="21808" y="417"/>
                      <a:pt x="20937" y="0"/>
                      <a:pt x="200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" name="Google Shape;895;p30"/>
              <p:cNvSpPr/>
              <p:nvPr/>
            </p:nvSpPr>
            <p:spPr>
              <a:xfrm>
                <a:off x="3743975" y="795500"/>
                <a:ext cx="435825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17433" h="12368" extrusionOk="0">
                    <a:moveTo>
                      <a:pt x="16936" y="1"/>
                    </a:moveTo>
                    <a:cubicBezTo>
                      <a:pt x="16854" y="1"/>
                      <a:pt x="16771" y="24"/>
                      <a:pt x="16697" y="73"/>
                    </a:cubicBezTo>
                    <a:lnTo>
                      <a:pt x="253" y="11599"/>
                    </a:lnTo>
                    <a:cubicBezTo>
                      <a:pt x="56" y="11742"/>
                      <a:pt x="1" y="12005"/>
                      <a:pt x="144" y="12192"/>
                    </a:cubicBezTo>
                    <a:cubicBezTo>
                      <a:pt x="221" y="12302"/>
                      <a:pt x="341" y="12368"/>
                      <a:pt x="484" y="12368"/>
                    </a:cubicBezTo>
                    <a:cubicBezTo>
                      <a:pt x="561" y="12368"/>
                      <a:pt x="649" y="12357"/>
                      <a:pt x="725" y="12302"/>
                    </a:cubicBezTo>
                    <a:lnTo>
                      <a:pt x="17180" y="776"/>
                    </a:lnTo>
                    <a:cubicBezTo>
                      <a:pt x="17367" y="633"/>
                      <a:pt x="17433" y="381"/>
                      <a:pt x="17290" y="183"/>
                    </a:cubicBezTo>
                    <a:cubicBezTo>
                      <a:pt x="17208" y="66"/>
                      <a:pt x="17073" y="1"/>
                      <a:pt x="169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3683075" y="1121650"/>
                <a:ext cx="257150" cy="327475"/>
              </a:xfrm>
              <a:custGeom>
                <a:avLst/>
                <a:gdLst/>
                <a:ahLst/>
                <a:cxnLst/>
                <a:rect l="l" t="t" r="r" b="b"/>
                <a:pathLst>
                  <a:path w="10286" h="13099" extrusionOk="0">
                    <a:moveTo>
                      <a:pt x="861" y="1"/>
                    </a:moveTo>
                    <a:cubicBezTo>
                      <a:pt x="702" y="1"/>
                      <a:pt x="543" y="48"/>
                      <a:pt x="406" y="145"/>
                    </a:cubicBezTo>
                    <a:cubicBezTo>
                      <a:pt x="66" y="398"/>
                      <a:pt x="0" y="880"/>
                      <a:pt x="242" y="1221"/>
                    </a:cubicBezTo>
                    <a:lnTo>
                      <a:pt x="8804" y="12791"/>
                    </a:lnTo>
                    <a:cubicBezTo>
                      <a:pt x="8957" y="12988"/>
                      <a:pt x="9188" y="13098"/>
                      <a:pt x="9419" y="13098"/>
                    </a:cubicBezTo>
                    <a:cubicBezTo>
                      <a:pt x="9583" y="13098"/>
                      <a:pt x="9748" y="13065"/>
                      <a:pt x="9880" y="12955"/>
                    </a:cubicBezTo>
                    <a:cubicBezTo>
                      <a:pt x="10220" y="12703"/>
                      <a:pt x="10286" y="12220"/>
                      <a:pt x="10044" y="11880"/>
                    </a:cubicBezTo>
                    <a:lnTo>
                      <a:pt x="1482" y="310"/>
                    </a:lnTo>
                    <a:cubicBezTo>
                      <a:pt x="1331" y="106"/>
                      <a:pt x="1097" y="1"/>
                      <a:pt x="8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7" name="Google Shape;897;p30"/>
              <p:cNvSpPr/>
              <p:nvPr/>
            </p:nvSpPr>
            <p:spPr>
              <a:xfrm>
                <a:off x="3673725" y="979775"/>
                <a:ext cx="139175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899" extrusionOk="0">
                    <a:moveTo>
                      <a:pt x="2768" y="1"/>
                    </a:moveTo>
                    <a:cubicBezTo>
                      <a:pt x="2059" y="1"/>
                      <a:pt x="1376" y="295"/>
                      <a:pt x="846" y="814"/>
                    </a:cubicBezTo>
                    <a:cubicBezTo>
                      <a:pt x="297" y="1352"/>
                      <a:pt x="1" y="2077"/>
                      <a:pt x="12" y="2790"/>
                    </a:cubicBezTo>
                    <a:cubicBezTo>
                      <a:pt x="23" y="3065"/>
                      <a:pt x="242" y="3284"/>
                      <a:pt x="539" y="3284"/>
                    </a:cubicBezTo>
                    <a:cubicBezTo>
                      <a:pt x="813" y="3273"/>
                      <a:pt x="1033" y="3043"/>
                      <a:pt x="1033" y="2768"/>
                    </a:cubicBezTo>
                    <a:cubicBezTo>
                      <a:pt x="1011" y="2329"/>
                      <a:pt x="1219" y="1868"/>
                      <a:pt x="1560" y="1528"/>
                    </a:cubicBezTo>
                    <a:cubicBezTo>
                      <a:pt x="1893" y="1205"/>
                      <a:pt x="2326" y="1010"/>
                      <a:pt x="2744" y="1010"/>
                    </a:cubicBezTo>
                    <a:cubicBezTo>
                      <a:pt x="2767" y="1010"/>
                      <a:pt x="2789" y="1011"/>
                      <a:pt x="2811" y="1012"/>
                    </a:cubicBezTo>
                    <a:cubicBezTo>
                      <a:pt x="3305" y="1023"/>
                      <a:pt x="3667" y="1330"/>
                      <a:pt x="3887" y="1583"/>
                    </a:cubicBezTo>
                    <a:cubicBezTo>
                      <a:pt x="4304" y="2077"/>
                      <a:pt x="4545" y="2779"/>
                      <a:pt x="4490" y="3350"/>
                    </a:cubicBezTo>
                    <a:cubicBezTo>
                      <a:pt x="4458" y="3625"/>
                      <a:pt x="4666" y="3877"/>
                      <a:pt x="4941" y="3899"/>
                    </a:cubicBezTo>
                    <a:lnTo>
                      <a:pt x="4995" y="3899"/>
                    </a:lnTo>
                    <a:cubicBezTo>
                      <a:pt x="5237" y="3899"/>
                      <a:pt x="5456" y="3712"/>
                      <a:pt x="5489" y="3460"/>
                    </a:cubicBezTo>
                    <a:cubicBezTo>
                      <a:pt x="5566" y="2615"/>
                      <a:pt x="5237" y="1627"/>
                      <a:pt x="4633" y="924"/>
                    </a:cubicBezTo>
                    <a:cubicBezTo>
                      <a:pt x="4139" y="353"/>
                      <a:pt x="3503" y="35"/>
                      <a:pt x="2844" y="2"/>
                    </a:cubicBezTo>
                    <a:cubicBezTo>
                      <a:pt x="2818" y="1"/>
                      <a:pt x="2793" y="1"/>
                      <a:pt x="27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8" name="Google Shape;898;p30"/>
              <p:cNvSpPr/>
              <p:nvPr/>
            </p:nvSpPr>
            <p:spPr>
              <a:xfrm>
                <a:off x="3772800" y="909525"/>
                <a:ext cx="139175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899" extrusionOk="0">
                    <a:moveTo>
                      <a:pt x="2770" y="1"/>
                    </a:moveTo>
                    <a:cubicBezTo>
                      <a:pt x="2079" y="1"/>
                      <a:pt x="1376" y="295"/>
                      <a:pt x="846" y="814"/>
                    </a:cubicBezTo>
                    <a:cubicBezTo>
                      <a:pt x="297" y="1352"/>
                      <a:pt x="1" y="2077"/>
                      <a:pt x="12" y="2790"/>
                    </a:cubicBezTo>
                    <a:cubicBezTo>
                      <a:pt x="23" y="3065"/>
                      <a:pt x="264" y="3284"/>
                      <a:pt x="538" y="3284"/>
                    </a:cubicBezTo>
                    <a:cubicBezTo>
                      <a:pt x="813" y="3262"/>
                      <a:pt x="1032" y="3032"/>
                      <a:pt x="1032" y="2757"/>
                    </a:cubicBezTo>
                    <a:cubicBezTo>
                      <a:pt x="1021" y="2318"/>
                      <a:pt x="1219" y="1868"/>
                      <a:pt x="1570" y="1528"/>
                    </a:cubicBezTo>
                    <a:cubicBezTo>
                      <a:pt x="1902" y="1196"/>
                      <a:pt x="2337" y="1000"/>
                      <a:pt x="2775" y="1000"/>
                    </a:cubicBezTo>
                    <a:cubicBezTo>
                      <a:pt x="2787" y="1000"/>
                      <a:pt x="2799" y="1001"/>
                      <a:pt x="2811" y="1001"/>
                    </a:cubicBezTo>
                    <a:cubicBezTo>
                      <a:pt x="3305" y="1023"/>
                      <a:pt x="3667" y="1330"/>
                      <a:pt x="3887" y="1583"/>
                    </a:cubicBezTo>
                    <a:cubicBezTo>
                      <a:pt x="4315" y="2077"/>
                      <a:pt x="4545" y="2779"/>
                      <a:pt x="4490" y="3350"/>
                    </a:cubicBezTo>
                    <a:cubicBezTo>
                      <a:pt x="4457" y="3624"/>
                      <a:pt x="4666" y="3877"/>
                      <a:pt x="4940" y="3899"/>
                    </a:cubicBezTo>
                    <a:lnTo>
                      <a:pt x="4995" y="3899"/>
                    </a:lnTo>
                    <a:cubicBezTo>
                      <a:pt x="5259" y="3899"/>
                      <a:pt x="5467" y="3712"/>
                      <a:pt x="5489" y="3460"/>
                    </a:cubicBezTo>
                    <a:cubicBezTo>
                      <a:pt x="5566" y="2614"/>
                      <a:pt x="5237" y="1627"/>
                      <a:pt x="4633" y="924"/>
                    </a:cubicBezTo>
                    <a:cubicBezTo>
                      <a:pt x="4139" y="342"/>
                      <a:pt x="3502" y="35"/>
                      <a:pt x="2844" y="2"/>
                    </a:cubicBezTo>
                    <a:cubicBezTo>
                      <a:pt x="2819" y="1"/>
                      <a:pt x="2794" y="1"/>
                      <a:pt x="27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3869950" y="846675"/>
                <a:ext cx="139175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900" extrusionOk="0">
                    <a:moveTo>
                      <a:pt x="2759" y="1"/>
                    </a:moveTo>
                    <a:cubicBezTo>
                      <a:pt x="2069" y="1"/>
                      <a:pt x="1376" y="295"/>
                      <a:pt x="846" y="814"/>
                    </a:cubicBezTo>
                    <a:cubicBezTo>
                      <a:pt x="297" y="1352"/>
                      <a:pt x="1" y="2077"/>
                      <a:pt x="12" y="2790"/>
                    </a:cubicBezTo>
                    <a:cubicBezTo>
                      <a:pt x="23" y="3065"/>
                      <a:pt x="253" y="3284"/>
                      <a:pt x="527" y="3284"/>
                    </a:cubicBezTo>
                    <a:cubicBezTo>
                      <a:pt x="802" y="3273"/>
                      <a:pt x="1021" y="3032"/>
                      <a:pt x="1021" y="2757"/>
                    </a:cubicBezTo>
                    <a:cubicBezTo>
                      <a:pt x="1010" y="2318"/>
                      <a:pt x="1219" y="1868"/>
                      <a:pt x="1559" y="1528"/>
                    </a:cubicBezTo>
                    <a:cubicBezTo>
                      <a:pt x="1891" y="1197"/>
                      <a:pt x="2336" y="1001"/>
                      <a:pt x="2775" y="1001"/>
                    </a:cubicBezTo>
                    <a:cubicBezTo>
                      <a:pt x="2787" y="1001"/>
                      <a:pt x="2799" y="1001"/>
                      <a:pt x="2811" y="1001"/>
                    </a:cubicBezTo>
                    <a:cubicBezTo>
                      <a:pt x="3305" y="1023"/>
                      <a:pt x="3656" y="1341"/>
                      <a:pt x="3876" y="1583"/>
                    </a:cubicBezTo>
                    <a:cubicBezTo>
                      <a:pt x="4304" y="2077"/>
                      <a:pt x="4545" y="2779"/>
                      <a:pt x="4479" y="3350"/>
                    </a:cubicBezTo>
                    <a:cubicBezTo>
                      <a:pt x="4457" y="3625"/>
                      <a:pt x="4666" y="3877"/>
                      <a:pt x="4940" y="3899"/>
                    </a:cubicBezTo>
                    <a:lnTo>
                      <a:pt x="4995" y="3899"/>
                    </a:lnTo>
                    <a:cubicBezTo>
                      <a:pt x="5237" y="3899"/>
                      <a:pt x="5456" y="3712"/>
                      <a:pt x="5489" y="3460"/>
                    </a:cubicBezTo>
                    <a:cubicBezTo>
                      <a:pt x="5566" y="2615"/>
                      <a:pt x="5237" y="1627"/>
                      <a:pt x="4633" y="924"/>
                    </a:cubicBezTo>
                    <a:cubicBezTo>
                      <a:pt x="4139" y="342"/>
                      <a:pt x="3491" y="35"/>
                      <a:pt x="2833" y="2"/>
                    </a:cubicBezTo>
                    <a:cubicBezTo>
                      <a:pt x="2808" y="1"/>
                      <a:pt x="2783" y="1"/>
                      <a:pt x="27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0" name="Google Shape;900;p30"/>
              <p:cNvSpPr/>
              <p:nvPr/>
            </p:nvSpPr>
            <p:spPr>
              <a:xfrm>
                <a:off x="3976975" y="771500"/>
                <a:ext cx="139175" cy="97750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910" extrusionOk="0">
                    <a:moveTo>
                      <a:pt x="2759" y="0"/>
                    </a:moveTo>
                    <a:cubicBezTo>
                      <a:pt x="2069" y="0"/>
                      <a:pt x="1376" y="294"/>
                      <a:pt x="846" y="814"/>
                    </a:cubicBezTo>
                    <a:cubicBezTo>
                      <a:pt x="297" y="1352"/>
                      <a:pt x="1" y="2076"/>
                      <a:pt x="12" y="2790"/>
                    </a:cubicBezTo>
                    <a:cubicBezTo>
                      <a:pt x="23" y="3064"/>
                      <a:pt x="264" y="3284"/>
                      <a:pt x="539" y="3284"/>
                    </a:cubicBezTo>
                    <a:cubicBezTo>
                      <a:pt x="813" y="3273"/>
                      <a:pt x="1022" y="3042"/>
                      <a:pt x="1022" y="2768"/>
                    </a:cubicBezTo>
                    <a:cubicBezTo>
                      <a:pt x="1011" y="2329"/>
                      <a:pt x="1219" y="1878"/>
                      <a:pt x="1559" y="1527"/>
                    </a:cubicBezTo>
                    <a:cubicBezTo>
                      <a:pt x="1901" y="1196"/>
                      <a:pt x="2336" y="1011"/>
                      <a:pt x="2773" y="1011"/>
                    </a:cubicBezTo>
                    <a:cubicBezTo>
                      <a:pt x="2786" y="1011"/>
                      <a:pt x="2798" y="1011"/>
                      <a:pt x="2811" y="1011"/>
                    </a:cubicBezTo>
                    <a:cubicBezTo>
                      <a:pt x="3305" y="1022"/>
                      <a:pt x="3656" y="1341"/>
                      <a:pt x="3876" y="1582"/>
                    </a:cubicBezTo>
                    <a:cubicBezTo>
                      <a:pt x="4304" y="2076"/>
                      <a:pt x="4545" y="2779"/>
                      <a:pt x="4479" y="3360"/>
                    </a:cubicBezTo>
                    <a:cubicBezTo>
                      <a:pt x="4457" y="3635"/>
                      <a:pt x="4666" y="3876"/>
                      <a:pt x="4940" y="3909"/>
                    </a:cubicBezTo>
                    <a:lnTo>
                      <a:pt x="4995" y="3909"/>
                    </a:lnTo>
                    <a:cubicBezTo>
                      <a:pt x="5237" y="3909"/>
                      <a:pt x="5456" y="3712"/>
                      <a:pt x="5489" y="3459"/>
                    </a:cubicBezTo>
                    <a:cubicBezTo>
                      <a:pt x="5566" y="2614"/>
                      <a:pt x="5237" y="1626"/>
                      <a:pt x="4633" y="923"/>
                    </a:cubicBezTo>
                    <a:cubicBezTo>
                      <a:pt x="4139" y="353"/>
                      <a:pt x="3491" y="34"/>
                      <a:pt x="2833" y="1"/>
                    </a:cubicBezTo>
                    <a:cubicBezTo>
                      <a:pt x="2808" y="1"/>
                      <a:pt x="2783" y="0"/>
                      <a:pt x="2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1" name="Google Shape;901;p30"/>
              <p:cNvSpPr/>
              <p:nvPr/>
            </p:nvSpPr>
            <p:spPr>
              <a:xfrm>
                <a:off x="4066450" y="864925"/>
                <a:ext cx="278850" cy="314425"/>
              </a:xfrm>
              <a:custGeom>
                <a:avLst/>
                <a:gdLst/>
                <a:ahLst/>
                <a:cxnLst/>
                <a:rect l="l" t="t" r="r" b="b"/>
                <a:pathLst>
                  <a:path w="11154" h="12577" extrusionOk="0">
                    <a:moveTo>
                      <a:pt x="3831" y="1007"/>
                    </a:moveTo>
                    <a:lnTo>
                      <a:pt x="10143" y="9470"/>
                    </a:lnTo>
                    <a:lnTo>
                      <a:pt x="7344" y="11556"/>
                    </a:lnTo>
                    <a:lnTo>
                      <a:pt x="1032" y="3092"/>
                    </a:lnTo>
                    <a:lnTo>
                      <a:pt x="3831" y="1007"/>
                    </a:lnTo>
                    <a:close/>
                    <a:moveTo>
                      <a:pt x="3895" y="1"/>
                    </a:moveTo>
                    <a:cubicBezTo>
                      <a:pt x="3808" y="1"/>
                      <a:pt x="3725" y="32"/>
                      <a:pt x="3656" y="84"/>
                    </a:cubicBezTo>
                    <a:lnTo>
                      <a:pt x="176" y="2675"/>
                    </a:lnTo>
                    <a:cubicBezTo>
                      <a:pt x="99" y="2752"/>
                      <a:pt x="33" y="2840"/>
                      <a:pt x="11" y="2949"/>
                    </a:cubicBezTo>
                    <a:cubicBezTo>
                      <a:pt x="0" y="3059"/>
                      <a:pt x="33" y="3169"/>
                      <a:pt x="99" y="3268"/>
                    </a:cubicBezTo>
                    <a:lnTo>
                      <a:pt x="6916" y="12412"/>
                    </a:lnTo>
                    <a:cubicBezTo>
                      <a:pt x="7004" y="12522"/>
                      <a:pt x="7136" y="12577"/>
                      <a:pt x="7256" y="12577"/>
                    </a:cubicBezTo>
                    <a:cubicBezTo>
                      <a:pt x="7344" y="12577"/>
                      <a:pt x="7443" y="12544"/>
                      <a:pt x="7509" y="12489"/>
                    </a:cubicBezTo>
                    <a:lnTo>
                      <a:pt x="10978" y="9898"/>
                    </a:lnTo>
                    <a:cubicBezTo>
                      <a:pt x="11065" y="9832"/>
                      <a:pt x="11131" y="9733"/>
                      <a:pt x="11142" y="9624"/>
                    </a:cubicBezTo>
                    <a:cubicBezTo>
                      <a:pt x="11153" y="9514"/>
                      <a:pt x="11131" y="9404"/>
                      <a:pt x="11065" y="9305"/>
                    </a:cubicBezTo>
                    <a:lnTo>
                      <a:pt x="4238" y="172"/>
                    </a:lnTo>
                    <a:cubicBezTo>
                      <a:pt x="4172" y="84"/>
                      <a:pt x="4073" y="19"/>
                      <a:pt x="3963" y="8"/>
                    </a:cubicBezTo>
                    <a:cubicBezTo>
                      <a:pt x="3940" y="3"/>
                      <a:pt x="3917" y="1"/>
                      <a:pt x="38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4003600" y="974800"/>
                <a:ext cx="186100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9521" extrusionOk="0">
                    <a:moveTo>
                      <a:pt x="476" y="1"/>
                    </a:moveTo>
                    <a:cubicBezTo>
                      <a:pt x="389" y="1"/>
                      <a:pt x="300" y="27"/>
                      <a:pt x="220" y="80"/>
                    </a:cubicBezTo>
                    <a:cubicBezTo>
                      <a:pt x="44" y="223"/>
                      <a:pt x="0" y="476"/>
                      <a:pt x="143" y="673"/>
                    </a:cubicBezTo>
                    <a:lnTo>
                      <a:pt x="6631" y="9356"/>
                    </a:lnTo>
                    <a:cubicBezTo>
                      <a:pt x="6708" y="9466"/>
                      <a:pt x="6850" y="9521"/>
                      <a:pt x="6971" y="9521"/>
                    </a:cubicBezTo>
                    <a:cubicBezTo>
                      <a:pt x="7059" y="9521"/>
                      <a:pt x="7158" y="9499"/>
                      <a:pt x="7224" y="9444"/>
                    </a:cubicBezTo>
                    <a:cubicBezTo>
                      <a:pt x="7399" y="9301"/>
                      <a:pt x="7443" y="9038"/>
                      <a:pt x="7300" y="8851"/>
                    </a:cubicBezTo>
                    <a:lnTo>
                      <a:pt x="813" y="168"/>
                    </a:lnTo>
                    <a:cubicBezTo>
                      <a:pt x="728" y="57"/>
                      <a:pt x="604" y="1"/>
                      <a:pt x="4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3" name="Google Shape;903;p30"/>
              <p:cNvSpPr/>
              <p:nvPr/>
            </p:nvSpPr>
            <p:spPr>
              <a:xfrm>
                <a:off x="3951450" y="1017975"/>
                <a:ext cx="186100" cy="238225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9529" extrusionOk="0">
                    <a:moveTo>
                      <a:pt x="470" y="0"/>
                    </a:moveTo>
                    <a:cubicBezTo>
                      <a:pt x="385" y="0"/>
                      <a:pt x="298" y="25"/>
                      <a:pt x="220" y="77"/>
                    </a:cubicBezTo>
                    <a:cubicBezTo>
                      <a:pt x="45" y="219"/>
                      <a:pt x="1" y="483"/>
                      <a:pt x="144" y="670"/>
                    </a:cubicBezTo>
                    <a:lnTo>
                      <a:pt x="6631" y="9364"/>
                    </a:lnTo>
                    <a:cubicBezTo>
                      <a:pt x="6708" y="9473"/>
                      <a:pt x="6851" y="9528"/>
                      <a:pt x="6971" y="9528"/>
                    </a:cubicBezTo>
                    <a:cubicBezTo>
                      <a:pt x="7059" y="9528"/>
                      <a:pt x="7147" y="9495"/>
                      <a:pt x="7224" y="9440"/>
                    </a:cubicBezTo>
                    <a:cubicBezTo>
                      <a:pt x="7400" y="9298"/>
                      <a:pt x="7443" y="9045"/>
                      <a:pt x="7301" y="8848"/>
                    </a:cubicBezTo>
                    <a:lnTo>
                      <a:pt x="813" y="165"/>
                    </a:lnTo>
                    <a:cubicBezTo>
                      <a:pt x="727" y="58"/>
                      <a:pt x="600" y="0"/>
                      <a:pt x="4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4" name="Google Shape;904;p30"/>
              <p:cNvSpPr/>
              <p:nvPr/>
            </p:nvSpPr>
            <p:spPr>
              <a:xfrm>
                <a:off x="3890525" y="1064350"/>
                <a:ext cx="185825" cy="237950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9518" extrusionOk="0">
                    <a:moveTo>
                      <a:pt x="464" y="0"/>
                    </a:moveTo>
                    <a:cubicBezTo>
                      <a:pt x="380" y="0"/>
                      <a:pt x="294" y="25"/>
                      <a:pt x="220" y="77"/>
                    </a:cubicBezTo>
                    <a:cubicBezTo>
                      <a:pt x="45" y="220"/>
                      <a:pt x="1" y="483"/>
                      <a:pt x="133" y="670"/>
                    </a:cubicBezTo>
                    <a:lnTo>
                      <a:pt x="6631" y="9353"/>
                    </a:lnTo>
                    <a:cubicBezTo>
                      <a:pt x="6708" y="9462"/>
                      <a:pt x="6840" y="9517"/>
                      <a:pt x="6971" y="9517"/>
                    </a:cubicBezTo>
                    <a:cubicBezTo>
                      <a:pt x="7070" y="9517"/>
                      <a:pt x="7147" y="9495"/>
                      <a:pt x="7213" y="9441"/>
                    </a:cubicBezTo>
                    <a:cubicBezTo>
                      <a:pt x="7389" y="9298"/>
                      <a:pt x="7432" y="9034"/>
                      <a:pt x="7301" y="8848"/>
                    </a:cubicBezTo>
                    <a:lnTo>
                      <a:pt x="802" y="165"/>
                    </a:lnTo>
                    <a:cubicBezTo>
                      <a:pt x="722" y="58"/>
                      <a:pt x="594" y="0"/>
                      <a:pt x="4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3818900" y="1111600"/>
                <a:ext cx="185825" cy="238175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9527" extrusionOk="0">
                    <a:moveTo>
                      <a:pt x="470" y="1"/>
                    </a:moveTo>
                    <a:cubicBezTo>
                      <a:pt x="381" y="1"/>
                      <a:pt x="290" y="28"/>
                      <a:pt x="209" y="86"/>
                    </a:cubicBezTo>
                    <a:cubicBezTo>
                      <a:pt x="34" y="218"/>
                      <a:pt x="1" y="481"/>
                      <a:pt x="132" y="679"/>
                    </a:cubicBezTo>
                    <a:lnTo>
                      <a:pt x="6620" y="9362"/>
                    </a:lnTo>
                    <a:cubicBezTo>
                      <a:pt x="6708" y="9472"/>
                      <a:pt x="6840" y="9526"/>
                      <a:pt x="6960" y="9526"/>
                    </a:cubicBezTo>
                    <a:cubicBezTo>
                      <a:pt x="7048" y="9526"/>
                      <a:pt x="7147" y="9493"/>
                      <a:pt x="7213" y="9439"/>
                    </a:cubicBezTo>
                    <a:cubicBezTo>
                      <a:pt x="7388" y="9307"/>
                      <a:pt x="7432" y="9043"/>
                      <a:pt x="7290" y="8846"/>
                    </a:cubicBezTo>
                    <a:lnTo>
                      <a:pt x="802" y="163"/>
                    </a:lnTo>
                    <a:cubicBezTo>
                      <a:pt x="724" y="59"/>
                      <a:pt x="599" y="1"/>
                      <a:pt x="4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906" name="Google Shape;906;p30"/>
            <p:cNvSpPr/>
            <p:nvPr/>
          </p:nvSpPr>
          <p:spPr>
            <a:xfrm>
              <a:off x="9034780" y="4159480"/>
              <a:ext cx="315800" cy="324048"/>
            </a:xfrm>
            <a:custGeom>
              <a:avLst/>
              <a:gdLst/>
              <a:ahLst/>
              <a:cxnLst/>
              <a:rect l="l" t="t" r="r" b="b"/>
              <a:pathLst>
                <a:path w="2910" h="2986" extrusionOk="0">
                  <a:moveTo>
                    <a:pt x="2909" y="0"/>
                  </a:moveTo>
                  <a:lnTo>
                    <a:pt x="1460" y="461"/>
                  </a:lnTo>
                  <a:lnTo>
                    <a:pt x="0" y="933"/>
                  </a:lnTo>
                  <a:lnTo>
                    <a:pt x="1142" y="1965"/>
                  </a:lnTo>
                  <a:lnTo>
                    <a:pt x="2272" y="2986"/>
                  </a:lnTo>
                  <a:lnTo>
                    <a:pt x="2591" y="1493"/>
                  </a:lnTo>
                  <a:lnTo>
                    <a:pt x="29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9140800" y="4995962"/>
              <a:ext cx="103748" cy="104941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7854433" y="4484922"/>
              <a:ext cx="104941" cy="103748"/>
            </a:xfrm>
            <a:custGeom>
              <a:avLst/>
              <a:gdLst/>
              <a:ahLst/>
              <a:cxnLst/>
              <a:rect l="l" t="t" r="r" b="b"/>
              <a:pathLst>
                <a:path w="967" h="956" extrusionOk="0">
                  <a:moveTo>
                    <a:pt x="484" y="1"/>
                  </a:moveTo>
                  <a:cubicBezTo>
                    <a:pt x="220" y="1"/>
                    <a:pt x="1" y="209"/>
                    <a:pt x="1" y="473"/>
                  </a:cubicBezTo>
                  <a:cubicBezTo>
                    <a:pt x="1" y="736"/>
                    <a:pt x="220" y="956"/>
                    <a:pt x="484" y="956"/>
                  </a:cubicBezTo>
                  <a:cubicBezTo>
                    <a:pt x="747" y="956"/>
                    <a:pt x="967" y="736"/>
                    <a:pt x="967" y="473"/>
                  </a:cubicBezTo>
                  <a:cubicBezTo>
                    <a:pt x="967" y="198"/>
                    <a:pt x="758" y="1"/>
                    <a:pt x="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7533560" y="4987600"/>
              <a:ext cx="120460" cy="121654"/>
            </a:xfrm>
            <a:custGeom>
              <a:avLst/>
              <a:gdLst/>
              <a:ahLst/>
              <a:cxnLst/>
              <a:rect l="l" t="t" r="r" b="b"/>
              <a:pathLst>
                <a:path w="1110" h="1121" extrusionOk="0">
                  <a:moveTo>
                    <a:pt x="560" y="1"/>
                  </a:moveTo>
                  <a:lnTo>
                    <a:pt x="363" y="363"/>
                  </a:lnTo>
                  <a:lnTo>
                    <a:pt x="0" y="571"/>
                  </a:lnTo>
                  <a:lnTo>
                    <a:pt x="363" y="758"/>
                  </a:lnTo>
                  <a:lnTo>
                    <a:pt x="560" y="1120"/>
                  </a:lnTo>
                  <a:lnTo>
                    <a:pt x="758" y="758"/>
                  </a:lnTo>
                  <a:lnTo>
                    <a:pt x="1109" y="571"/>
                  </a:lnTo>
                  <a:lnTo>
                    <a:pt x="758" y="363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10" name="Google Shape;910;p30"/>
            <p:cNvGrpSpPr/>
            <p:nvPr/>
          </p:nvGrpSpPr>
          <p:grpSpPr>
            <a:xfrm>
              <a:off x="543270" y="459028"/>
              <a:ext cx="207047" cy="660464"/>
              <a:chOff x="543270" y="459028"/>
              <a:chExt cx="207047" cy="660464"/>
            </a:xfrm>
          </p:grpSpPr>
          <p:sp>
            <p:nvSpPr>
              <p:cNvPr id="911" name="Google Shape;911;p30"/>
              <p:cNvSpPr/>
              <p:nvPr/>
            </p:nvSpPr>
            <p:spPr>
              <a:xfrm>
                <a:off x="589378" y="459028"/>
                <a:ext cx="160939" cy="160939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483" extrusionOk="0">
                    <a:moveTo>
                      <a:pt x="747" y="0"/>
                    </a:moveTo>
                    <a:cubicBezTo>
                      <a:pt x="330" y="0"/>
                      <a:pt x="0" y="329"/>
                      <a:pt x="0" y="747"/>
                    </a:cubicBezTo>
                    <a:cubicBezTo>
                      <a:pt x="0" y="1153"/>
                      <a:pt x="330" y="1482"/>
                      <a:pt x="747" y="1482"/>
                    </a:cubicBezTo>
                    <a:cubicBezTo>
                      <a:pt x="1153" y="1482"/>
                      <a:pt x="1482" y="1153"/>
                      <a:pt x="1482" y="747"/>
                    </a:cubicBezTo>
                    <a:cubicBezTo>
                      <a:pt x="1482" y="329"/>
                      <a:pt x="1153" y="0"/>
                      <a:pt x="7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2" name="Google Shape;912;p30"/>
              <p:cNvSpPr/>
              <p:nvPr/>
            </p:nvSpPr>
            <p:spPr>
              <a:xfrm>
                <a:off x="543270" y="1014551"/>
                <a:ext cx="103748" cy="104941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7" extrusionOk="0">
                    <a:moveTo>
                      <a:pt x="473" y="0"/>
                    </a:moveTo>
                    <a:cubicBezTo>
                      <a:pt x="220" y="0"/>
                      <a:pt x="1" y="220"/>
                      <a:pt x="1" y="483"/>
                    </a:cubicBezTo>
                    <a:cubicBezTo>
                      <a:pt x="1" y="747"/>
                      <a:pt x="220" y="966"/>
                      <a:pt x="473" y="966"/>
                    </a:cubicBezTo>
                    <a:cubicBezTo>
                      <a:pt x="736" y="966"/>
                      <a:pt x="956" y="747"/>
                      <a:pt x="956" y="483"/>
                    </a:cubicBezTo>
                    <a:cubicBezTo>
                      <a:pt x="956" y="220"/>
                      <a:pt x="736" y="0"/>
                      <a:pt x="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13" name="Google Shape;913;p30"/>
            <p:cNvGrpSpPr/>
            <p:nvPr/>
          </p:nvGrpSpPr>
          <p:grpSpPr>
            <a:xfrm>
              <a:off x="8468421" y="182164"/>
              <a:ext cx="625180" cy="662243"/>
              <a:chOff x="8468421" y="182164"/>
              <a:chExt cx="625180" cy="662243"/>
            </a:xfrm>
          </p:grpSpPr>
          <p:sp>
            <p:nvSpPr>
              <p:cNvPr id="914" name="Google Shape;914;p30"/>
              <p:cNvSpPr/>
              <p:nvPr/>
            </p:nvSpPr>
            <p:spPr>
              <a:xfrm>
                <a:off x="8870451" y="619965"/>
                <a:ext cx="223150" cy="224442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11" extrusionOk="0">
                    <a:moveTo>
                      <a:pt x="1900" y="0"/>
                    </a:moveTo>
                    <a:lnTo>
                      <a:pt x="945" y="264"/>
                    </a:lnTo>
                    <a:lnTo>
                      <a:pt x="1" y="516"/>
                    </a:lnTo>
                    <a:lnTo>
                      <a:pt x="692" y="1208"/>
                    </a:lnTo>
                    <a:lnTo>
                      <a:pt x="1384" y="1910"/>
                    </a:lnTo>
                    <a:lnTo>
                      <a:pt x="1647" y="95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5" name="Google Shape;915;p30"/>
              <p:cNvSpPr/>
              <p:nvPr/>
            </p:nvSpPr>
            <p:spPr>
              <a:xfrm>
                <a:off x="8468421" y="182164"/>
                <a:ext cx="148454" cy="148454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264" extrusionOk="0">
                    <a:moveTo>
                      <a:pt x="627" y="1"/>
                    </a:moveTo>
                    <a:lnTo>
                      <a:pt x="407" y="407"/>
                    </a:lnTo>
                    <a:lnTo>
                      <a:pt x="1" y="637"/>
                    </a:lnTo>
                    <a:lnTo>
                      <a:pt x="407" y="857"/>
                    </a:lnTo>
                    <a:lnTo>
                      <a:pt x="627" y="1263"/>
                    </a:lnTo>
                    <a:lnTo>
                      <a:pt x="857" y="857"/>
                    </a:lnTo>
                    <a:lnTo>
                      <a:pt x="1263" y="637"/>
                    </a:lnTo>
                    <a:lnTo>
                      <a:pt x="857" y="407"/>
                    </a:lnTo>
                    <a:lnTo>
                      <a:pt x="6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916" name="Google Shape;916;p30"/>
            <p:cNvSpPr/>
            <p:nvPr/>
          </p:nvSpPr>
          <p:spPr>
            <a:xfrm>
              <a:off x="8975337" y="2824390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72" y="0"/>
                  </a:moveTo>
                  <a:cubicBezTo>
                    <a:pt x="209" y="0"/>
                    <a:pt x="0" y="220"/>
                    <a:pt x="0" y="483"/>
                  </a:cubicBezTo>
                  <a:cubicBezTo>
                    <a:pt x="0" y="746"/>
                    <a:pt x="209" y="966"/>
                    <a:pt x="472" y="966"/>
                  </a:cubicBezTo>
                  <a:cubicBezTo>
                    <a:pt x="736" y="966"/>
                    <a:pt x="955" y="746"/>
                    <a:pt x="955" y="483"/>
                  </a:cubicBezTo>
                  <a:cubicBezTo>
                    <a:pt x="955" y="220"/>
                    <a:pt x="747" y="11"/>
                    <a:pt x="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21" name="Google Shape;421;p19"/>
          <p:cNvGrpSpPr/>
          <p:nvPr/>
        </p:nvGrpSpPr>
        <p:grpSpPr>
          <a:xfrm>
            <a:off x="-729538" y="-1393178"/>
            <a:ext cx="12815809" cy="7339180"/>
            <a:chOff x="-729539" y="-1393178"/>
            <a:chExt cx="12815809" cy="7339180"/>
          </a:xfrm>
        </p:grpSpPr>
        <p:grpSp>
          <p:nvGrpSpPr>
            <p:cNvPr id="422" name="Google Shape;422;p19"/>
            <p:cNvGrpSpPr/>
            <p:nvPr/>
          </p:nvGrpSpPr>
          <p:grpSpPr>
            <a:xfrm rot="9506010">
              <a:off x="7166715" y="1476003"/>
              <a:ext cx="4380549" cy="3795688"/>
              <a:chOff x="476050" y="1896150"/>
              <a:chExt cx="838125" cy="610075"/>
            </a:xfrm>
          </p:grpSpPr>
          <p:sp>
            <p:nvSpPr>
              <p:cNvPr id="423" name="Google Shape;423;p19"/>
              <p:cNvSpPr/>
              <p:nvPr/>
            </p:nvSpPr>
            <p:spPr>
              <a:xfrm>
                <a:off x="544375" y="1944175"/>
                <a:ext cx="769800" cy="552450"/>
              </a:xfrm>
              <a:custGeom>
                <a:avLst/>
                <a:gdLst/>
                <a:ahLst/>
                <a:cxnLst/>
                <a:rect l="l" t="t" r="r" b="b"/>
                <a:pathLst>
                  <a:path w="30792" h="22098" extrusionOk="0">
                    <a:moveTo>
                      <a:pt x="3107" y="0"/>
                    </a:moveTo>
                    <a:cubicBezTo>
                      <a:pt x="2229" y="1735"/>
                      <a:pt x="2218" y="3897"/>
                      <a:pt x="3063" y="5642"/>
                    </a:cubicBezTo>
                    <a:cubicBezTo>
                      <a:pt x="3382" y="6268"/>
                      <a:pt x="3810" y="6872"/>
                      <a:pt x="3974" y="7574"/>
                    </a:cubicBezTo>
                    <a:cubicBezTo>
                      <a:pt x="4381" y="9452"/>
                      <a:pt x="4425" y="10923"/>
                      <a:pt x="3129" y="12514"/>
                    </a:cubicBezTo>
                    <a:cubicBezTo>
                      <a:pt x="2558" y="13228"/>
                      <a:pt x="1834" y="13821"/>
                      <a:pt x="1022" y="14227"/>
                    </a:cubicBezTo>
                    <a:cubicBezTo>
                      <a:pt x="934" y="14271"/>
                      <a:pt x="484" y="14424"/>
                      <a:pt x="1" y="14578"/>
                    </a:cubicBezTo>
                    <a:lnTo>
                      <a:pt x="1" y="22097"/>
                    </a:lnTo>
                    <a:lnTo>
                      <a:pt x="10199" y="22097"/>
                    </a:lnTo>
                    <a:cubicBezTo>
                      <a:pt x="9902" y="20835"/>
                      <a:pt x="9606" y="19529"/>
                      <a:pt x="9770" y="18233"/>
                    </a:cubicBezTo>
                    <a:cubicBezTo>
                      <a:pt x="9957" y="16850"/>
                      <a:pt x="10758" y="15456"/>
                      <a:pt x="12076" y="15017"/>
                    </a:cubicBezTo>
                    <a:cubicBezTo>
                      <a:pt x="12421" y="14899"/>
                      <a:pt x="12771" y="14853"/>
                      <a:pt x="13123" y="14853"/>
                    </a:cubicBezTo>
                    <a:cubicBezTo>
                      <a:pt x="14382" y="14853"/>
                      <a:pt x="15679" y="15444"/>
                      <a:pt x="16983" y="15478"/>
                    </a:cubicBezTo>
                    <a:cubicBezTo>
                      <a:pt x="17014" y="15479"/>
                      <a:pt x="17046" y="15479"/>
                      <a:pt x="17077" y="15479"/>
                    </a:cubicBezTo>
                    <a:cubicBezTo>
                      <a:pt x="18910" y="15479"/>
                      <a:pt x="20670" y="14229"/>
                      <a:pt x="21275" y="12470"/>
                    </a:cubicBezTo>
                    <a:cubicBezTo>
                      <a:pt x="21791" y="10988"/>
                      <a:pt x="21516" y="9309"/>
                      <a:pt x="22032" y="7805"/>
                    </a:cubicBezTo>
                    <a:cubicBezTo>
                      <a:pt x="22504" y="6378"/>
                      <a:pt x="23712" y="5247"/>
                      <a:pt x="25161" y="4863"/>
                    </a:cubicBezTo>
                    <a:cubicBezTo>
                      <a:pt x="26511" y="4501"/>
                      <a:pt x="28070" y="4764"/>
                      <a:pt x="29233" y="3952"/>
                    </a:cubicBezTo>
                    <a:cubicBezTo>
                      <a:pt x="30441" y="3129"/>
                      <a:pt x="30726" y="1493"/>
                      <a:pt x="307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476050" y="1940050"/>
                <a:ext cx="205850" cy="397400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15896" extrusionOk="0">
                    <a:moveTo>
                      <a:pt x="6722" y="0"/>
                    </a:moveTo>
                    <a:cubicBezTo>
                      <a:pt x="6701" y="0"/>
                      <a:pt x="6678" y="12"/>
                      <a:pt x="6664" y="33"/>
                    </a:cubicBezTo>
                    <a:cubicBezTo>
                      <a:pt x="5654" y="1471"/>
                      <a:pt x="5873" y="4128"/>
                      <a:pt x="6664" y="5775"/>
                    </a:cubicBezTo>
                    <a:cubicBezTo>
                      <a:pt x="8233" y="9112"/>
                      <a:pt x="8167" y="10868"/>
                      <a:pt x="6367" y="13338"/>
                    </a:cubicBezTo>
                    <a:cubicBezTo>
                      <a:pt x="5266" y="14866"/>
                      <a:pt x="3232" y="15739"/>
                      <a:pt x="858" y="15739"/>
                    </a:cubicBezTo>
                    <a:cubicBezTo>
                      <a:pt x="605" y="15739"/>
                      <a:pt x="348" y="15729"/>
                      <a:pt x="88" y="15709"/>
                    </a:cubicBezTo>
                    <a:cubicBezTo>
                      <a:pt x="44" y="15709"/>
                      <a:pt x="0" y="15742"/>
                      <a:pt x="0" y="15786"/>
                    </a:cubicBezTo>
                    <a:cubicBezTo>
                      <a:pt x="0" y="15819"/>
                      <a:pt x="33" y="15863"/>
                      <a:pt x="77" y="15863"/>
                    </a:cubicBezTo>
                    <a:cubicBezTo>
                      <a:pt x="319" y="15874"/>
                      <a:pt x="571" y="15896"/>
                      <a:pt x="813" y="15896"/>
                    </a:cubicBezTo>
                    <a:cubicBezTo>
                      <a:pt x="1790" y="15896"/>
                      <a:pt x="2756" y="15742"/>
                      <a:pt x="3601" y="15435"/>
                    </a:cubicBezTo>
                    <a:cubicBezTo>
                      <a:pt x="4830" y="15028"/>
                      <a:pt x="5807" y="14337"/>
                      <a:pt x="6477" y="13426"/>
                    </a:cubicBezTo>
                    <a:cubicBezTo>
                      <a:pt x="7454" y="12086"/>
                      <a:pt x="7893" y="10967"/>
                      <a:pt x="7926" y="9770"/>
                    </a:cubicBezTo>
                    <a:cubicBezTo>
                      <a:pt x="7937" y="8651"/>
                      <a:pt x="7608" y="7443"/>
                      <a:pt x="6784" y="5709"/>
                    </a:cubicBezTo>
                    <a:cubicBezTo>
                      <a:pt x="6027" y="4106"/>
                      <a:pt x="5807" y="1515"/>
                      <a:pt x="6773" y="110"/>
                    </a:cubicBezTo>
                    <a:cubicBezTo>
                      <a:pt x="6795" y="88"/>
                      <a:pt x="6784" y="44"/>
                      <a:pt x="6751" y="11"/>
                    </a:cubicBezTo>
                    <a:cubicBezTo>
                      <a:pt x="6744" y="4"/>
                      <a:pt x="6733" y="0"/>
                      <a:pt x="67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5300" y="1896150"/>
                <a:ext cx="535725" cy="610075"/>
              </a:xfrm>
              <a:custGeom>
                <a:avLst/>
                <a:gdLst/>
                <a:ahLst/>
                <a:cxnLst/>
                <a:rect l="l" t="t" r="r" b="b"/>
                <a:pathLst>
                  <a:path w="21429" h="24403" extrusionOk="0">
                    <a:moveTo>
                      <a:pt x="21187" y="0"/>
                    </a:moveTo>
                    <a:cubicBezTo>
                      <a:pt x="21143" y="0"/>
                      <a:pt x="21121" y="22"/>
                      <a:pt x="21121" y="66"/>
                    </a:cubicBezTo>
                    <a:cubicBezTo>
                      <a:pt x="21121" y="275"/>
                      <a:pt x="21132" y="461"/>
                      <a:pt x="21132" y="670"/>
                    </a:cubicBezTo>
                    <a:cubicBezTo>
                      <a:pt x="21176" y="1800"/>
                      <a:pt x="21220" y="2854"/>
                      <a:pt x="20934" y="3732"/>
                    </a:cubicBezTo>
                    <a:cubicBezTo>
                      <a:pt x="20616" y="4709"/>
                      <a:pt x="19946" y="5291"/>
                      <a:pt x="18815" y="5610"/>
                    </a:cubicBezTo>
                    <a:cubicBezTo>
                      <a:pt x="18311" y="5763"/>
                      <a:pt x="17751" y="5829"/>
                      <a:pt x="17202" y="5895"/>
                    </a:cubicBezTo>
                    <a:cubicBezTo>
                      <a:pt x="16291" y="6005"/>
                      <a:pt x="15325" y="6136"/>
                      <a:pt x="14523" y="6597"/>
                    </a:cubicBezTo>
                    <a:cubicBezTo>
                      <a:pt x="12756" y="7618"/>
                      <a:pt x="12547" y="9485"/>
                      <a:pt x="12339" y="11274"/>
                    </a:cubicBezTo>
                    <a:cubicBezTo>
                      <a:pt x="12152" y="12898"/>
                      <a:pt x="11955" y="14567"/>
                      <a:pt x="10648" y="15687"/>
                    </a:cubicBezTo>
                    <a:cubicBezTo>
                      <a:pt x="9912" y="16309"/>
                      <a:pt x="8973" y="16490"/>
                      <a:pt x="7992" y="16490"/>
                    </a:cubicBezTo>
                    <a:cubicBezTo>
                      <a:pt x="7277" y="16490"/>
                      <a:pt x="6539" y="16394"/>
                      <a:pt x="5840" y="16301"/>
                    </a:cubicBezTo>
                    <a:cubicBezTo>
                      <a:pt x="5248" y="16214"/>
                      <a:pt x="4699" y="16148"/>
                      <a:pt x="4194" y="16137"/>
                    </a:cubicBezTo>
                    <a:cubicBezTo>
                      <a:pt x="4143" y="16135"/>
                      <a:pt x="4091" y="16135"/>
                      <a:pt x="4039" y="16135"/>
                    </a:cubicBezTo>
                    <a:cubicBezTo>
                      <a:pt x="3289" y="16135"/>
                      <a:pt x="2334" y="16282"/>
                      <a:pt x="1801" y="16631"/>
                    </a:cubicBezTo>
                    <a:cubicBezTo>
                      <a:pt x="758" y="17300"/>
                      <a:pt x="187" y="18508"/>
                      <a:pt x="66" y="20231"/>
                    </a:cubicBezTo>
                    <a:cubicBezTo>
                      <a:pt x="0" y="21395"/>
                      <a:pt x="154" y="22778"/>
                      <a:pt x="527" y="24348"/>
                    </a:cubicBezTo>
                    <a:cubicBezTo>
                      <a:pt x="527" y="24370"/>
                      <a:pt x="571" y="24403"/>
                      <a:pt x="593" y="24403"/>
                    </a:cubicBezTo>
                    <a:cubicBezTo>
                      <a:pt x="637" y="24381"/>
                      <a:pt x="659" y="24337"/>
                      <a:pt x="648" y="24304"/>
                    </a:cubicBezTo>
                    <a:cubicBezTo>
                      <a:pt x="286" y="22745"/>
                      <a:pt x="143" y="21373"/>
                      <a:pt x="209" y="20220"/>
                    </a:cubicBezTo>
                    <a:cubicBezTo>
                      <a:pt x="308" y="18563"/>
                      <a:pt x="868" y="17399"/>
                      <a:pt x="1867" y="16751"/>
                    </a:cubicBezTo>
                    <a:cubicBezTo>
                      <a:pt x="2374" y="16433"/>
                      <a:pt x="3271" y="16286"/>
                      <a:pt x="3965" y="16286"/>
                    </a:cubicBezTo>
                    <a:cubicBezTo>
                      <a:pt x="4036" y="16286"/>
                      <a:pt x="4105" y="16287"/>
                      <a:pt x="4172" y="16290"/>
                    </a:cubicBezTo>
                    <a:cubicBezTo>
                      <a:pt x="4688" y="16301"/>
                      <a:pt x="5237" y="16389"/>
                      <a:pt x="5807" y="16455"/>
                    </a:cubicBezTo>
                    <a:cubicBezTo>
                      <a:pt x="6511" y="16546"/>
                      <a:pt x="7255" y="16642"/>
                      <a:pt x="7978" y="16642"/>
                    </a:cubicBezTo>
                    <a:cubicBezTo>
                      <a:pt x="8993" y="16642"/>
                      <a:pt x="9967" y="16455"/>
                      <a:pt x="10736" y="15807"/>
                    </a:cubicBezTo>
                    <a:cubicBezTo>
                      <a:pt x="12075" y="14655"/>
                      <a:pt x="12273" y="12953"/>
                      <a:pt x="12460" y="11307"/>
                    </a:cubicBezTo>
                    <a:cubicBezTo>
                      <a:pt x="12668" y="9463"/>
                      <a:pt x="12877" y="7728"/>
                      <a:pt x="14578" y="6740"/>
                    </a:cubicBezTo>
                    <a:cubicBezTo>
                      <a:pt x="15358" y="6279"/>
                      <a:pt x="16291" y="6158"/>
                      <a:pt x="17202" y="6049"/>
                    </a:cubicBezTo>
                    <a:cubicBezTo>
                      <a:pt x="17751" y="5983"/>
                      <a:pt x="18311" y="5917"/>
                      <a:pt x="18848" y="5763"/>
                    </a:cubicBezTo>
                    <a:cubicBezTo>
                      <a:pt x="21428" y="5050"/>
                      <a:pt x="21351" y="2920"/>
                      <a:pt x="21274" y="670"/>
                    </a:cubicBezTo>
                    <a:cubicBezTo>
                      <a:pt x="21274" y="461"/>
                      <a:pt x="21252" y="275"/>
                      <a:pt x="21252" y="66"/>
                    </a:cubicBezTo>
                    <a:cubicBezTo>
                      <a:pt x="21252" y="22"/>
                      <a:pt x="21230" y="0"/>
                      <a:pt x="211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426" name="Google Shape;426;p19"/>
            <p:cNvGrpSpPr/>
            <p:nvPr/>
          </p:nvGrpSpPr>
          <p:grpSpPr>
            <a:xfrm rot="-1630957">
              <a:off x="-567662" y="-779063"/>
              <a:ext cx="3037488" cy="1443054"/>
              <a:chOff x="7308350" y="1529100"/>
              <a:chExt cx="807125" cy="383450"/>
            </a:xfrm>
          </p:grpSpPr>
          <p:sp>
            <p:nvSpPr>
              <p:cNvPr id="427" name="Google Shape;427;p19"/>
              <p:cNvSpPr/>
              <p:nvPr/>
            </p:nvSpPr>
            <p:spPr>
              <a:xfrm>
                <a:off x="7319875" y="1532150"/>
                <a:ext cx="771175" cy="347500"/>
              </a:xfrm>
              <a:custGeom>
                <a:avLst/>
                <a:gdLst/>
                <a:ahLst/>
                <a:cxnLst/>
                <a:rect l="l" t="t" r="r" b="b"/>
                <a:pathLst>
                  <a:path w="30847" h="13900" extrusionOk="0">
                    <a:moveTo>
                      <a:pt x="0" y="1"/>
                    </a:moveTo>
                    <a:lnTo>
                      <a:pt x="0" y="8969"/>
                    </a:lnTo>
                    <a:cubicBezTo>
                      <a:pt x="968" y="12124"/>
                      <a:pt x="4063" y="13899"/>
                      <a:pt x="7255" y="13899"/>
                    </a:cubicBezTo>
                    <a:cubicBezTo>
                      <a:pt x="8228" y="13899"/>
                      <a:pt x="9210" y="13734"/>
                      <a:pt x="10143" y="13393"/>
                    </a:cubicBezTo>
                    <a:cubicBezTo>
                      <a:pt x="12712" y="12438"/>
                      <a:pt x="14721" y="10221"/>
                      <a:pt x="15764" y="7806"/>
                    </a:cubicBezTo>
                    <a:cubicBezTo>
                      <a:pt x="16104" y="7048"/>
                      <a:pt x="16466" y="6291"/>
                      <a:pt x="17103" y="5764"/>
                    </a:cubicBezTo>
                    <a:cubicBezTo>
                      <a:pt x="17845" y="5129"/>
                      <a:pt x="18844" y="4910"/>
                      <a:pt x="19857" y="4910"/>
                    </a:cubicBezTo>
                    <a:cubicBezTo>
                      <a:pt x="20296" y="4910"/>
                      <a:pt x="20739" y="4951"/>
                      <a:pt x="21164" y="5018"/>
                    </a:cubicBezTo>
                    <a:cubicBezTo>
                      <a:pt x="22465" y="5212"/>
                      <a:pt x="23766" y="5617"/>
                      <a:pt x="25093" y="5617"/>
                    </a:cubicBezTo>
                    <a:cubicBezTo>
                      <a:pt x="25188" y="5617"/>
                      <a:pt x="25284" y="5615"/>
                      <a:pt x="25380" y="5610"/>
                    </a:cubicBezTo>
                    <a:cubicBezTo>
                      <a:pt x="28311" y="5468"/>
                      <a:pt x="30846" y="2800"/>
                      <a:pt x="30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308350" y="1529100"/>
                <a:ext cx="807125" cy="383450"/>
              </a:xfrm>
              <a:custGeom>
                <a:avLst/>
                <a:gdLst/>
                <a:ahLst/>
                <a:cxnLst/>
                <a:rect l="l" t="t" r="r" b="b"/>
                <a:pathLst>
                  <a:path w="32285" h="15338" extrusionOk="0">
                    <a:moveTo>
                      <a:pt x="31950" y="0"/>
                    </a:moveTo>
                    <a:cubicBezTo>
                      <a:pt x="31945" y="0"/>
                      <a:pt x="31939" y="1"/>
                      <a:pt x="31933" y="2"/>
                    </a:cubicBezTo>
                    <a:cubicBezTo>
                      <a:pt x="31878" y="24"/>
                      <a:pt x="31834" y="79"/>
                      <a:pt x="31845" y="134"/>
                    </a:cubicBezTo>
                    <a:cubicBezTo>
                      <a:pt x="32284" y="2121"/>
                      <a:pt x="31176" y="4426"/>
                      <a:pt x="29189" y="5623"/>
                    </a:cubicBezTo>
                    <a:cubicBezTo>
                      <a:pt x="27795" y="6456"/>
                      <a:pt x="26237" y="6716"/>
                      <a:pt x="24843" y="6716"/>
                    </a:cubicBezTo>
                    <a:cubicBezTo>
                      <a:pt x="24107" y="6716"/>
                      <a:pt x="23418" y="6643"/>
                      <a:pt x="22822" y="6545"/>
                    </a:cubicBezTo>
                    <a:cubicBezTo>
                      <a:pt x="22613" y="6512"/>
                      <a:pt x="22405" y="6468"/>
                      <a:pt x="22196" y="6435"/>
                    </a:cubicBezTo>
                    <a:cubicBezTo>
                      <a:pt x="21477" y="6304"/>
                      <a:pt x="20747" y="6169"/>
                      <a:pt x="20043" y="6169"/>
                    </a:cubicBezTo>
                    <a:cubicBezTo>
                      <a:pt x="19392" y="6169"/>
                      <a:pt x="18764" y="6284"/>
                      <a:pt x="18190" y="6621"/>
                    </a:cubicBezTo>
                    <a:cubicBezTo>
                      <a:pt x="17246" y="7170"/>
                      <a:pt x="16741" y="8169"/>
                      <a:pt x="16247" y="9146"/>
                    </a:cubicBezTo>
                    <a:cubicBezTo>
                      <a:pt x="16093" y="9465"/>
                      <a:pt x="15928" y="9783"/>
                      <a:pt x="15764" y="10068"/>
                    </a:cubicBezTo>
                    <a:cubicBezTo>
                      <a:pt x="15281" y="10881"/>
                      <a:pt x="14655" y="11660"/>
                      <a:pt x="13799" y="12472"/>
                    </a:cubicBezTo>
                    <a:cubicBezTo>
                      <a:pt x="13140" y="13098"/>
                      <a:pt x="12503" y="13592"/>
                      <a:pt x="11867" y="13976"/>
                    </a:cubicBezTo>
                    <a:cubicBezTo>
                      <a:pt x="10590" y="14732"/>
                      <a:pt x="9100" y="15127"/>
                      <a:pt x="7614" y="15127"/>
                    </a:cubicBezTo>
                    <a:cubicBezTo>
                      <a:pt x="6813" y="15127"/>
                      <a:pt x="6013" y="15012"/>
                      <a:pt x="5247" y="14778"/>
                    </a:cubicBezTo>
                    <a:cubicBezTo>
                      <a:pt x="3074" y="14097"/>
                      <a:pt x="1197" y="12472"/>
                      <a:pt x="220" y="10409"/>
                    </a:cubicBezTo>
                    <a:cubicBezTo>
                      <a:pt x="196" y="10376"/>
                      <a:pt x="160" y="10356"/>
                      <a:pt x="121" y="10356"/>
                    </a:cubicBezTo>
                    <a:cubicBezTo>
                      <a:pt x="106" y="10356"/>
                      <a:pt x="92" y="10359"/>
                      <a:pt x="77" y="10365"/>
                    </a:cubicBezTo>
                    <a:cubicBezTo>
                      <a:pt x="22" y="10398"/>
                      <a:pt x="0" y="10453"/>
                      <a:pt x="22" y="10507"/>
                    </a:cubicBezTo>
                    <a:cubicBezTo>
                      <a:pt x="1032" y="12615"/>
                      <a:pt x="2953" y="14295"/>
                      <a:pt x="5181" y="14975"/>
                    </a:cubicBezTo>
                    <a:cubicBezTo>
                      <a:pt x="5983" y="15217"/>
                      <a:pt x="6806" y="15337"/>
                      <a:pt x="7629" y="15337"/>
                    </a:cubicBezTo>
                    <a:cubicBezTo>
                      <a:pt x="9155" y="15337"/>
                      <a:pt x="10670" y="14942"/>
                      <a:pt x="11987" y="14152"/>
                    </a:cubicBezTo>
                    <a:cubicBezTo>
                      <a:pt x="12635" y="13768"/>
                      <a:pt x="13283" y="13263"/>
                      <a:pt x="13963" y="12615"/>
                    </a:cubicBezTo>
                    <a:cubicBezTo>
                      <a:pt x="14820" y="11792"/>
                      <a:pt x="15478" y="11001"/>
                      <a:pt x="15950" y="10167"/>
                    </a:cubicBezTo>
                    <a:cubicBezTo>
                      <a:pt x="16137" y="9871"/>
                      <a:pt x="16301" y="9541"/>
                      <a:pt x="16444" y="9245"/>
                    </a:cubicBezTo>
                    <a:cubicBezTo>
                      <a:pt x="16927" y="8301"/>
                      <a:pt x="17421" y="7324"/>
                      <a:pt x="18321" y="6797"/>
                    </a:cubicBezTo>
                    <a:cubicBezTo>
                      <a:pt x="18860" y="6483"/>
                      <a:pt x="19458" y="6376"/>
                      <a:pt x="20081" y="6376"/>
                    </a:cubicBezTo>
                    <a:cubicBezTo>
                      <a:pt x="20767" y="6376"/>
                      <a:pt x="21484" y="6506"/>
                      <a:pt x="22185" y="6632"/>
                    </a:cubicBezTo>
                    <a:cubicBezTo>
                      <a:pt x="22394" y="6676"/>
                      <a:pt x="22602" y="6720"/>
                      <a:pt x="22800" y="6742"/>
                    </a:cubicBezTo>
                    <a:cubicBezTo>
                      <a:pt x="23421" y="6842"/>
                      <a:pt x="24138" y="6918"/>
                      <a:pt x="24899" y="6918"/>
                    </a:cubicBezTo>
                    <a:cubicBezTo>
                      <a:pt x="26318" y="6918"/>
                      <a:pt x="27895" y="6655"/>
                      <a:pt x="29310" y="5798"/>
                    </a:cubicBezTo>
                    <a:cubicBezTo>
                      <a:pt x="30265" y="5216"/>
                      <a:pt x="31077" y="4338"/>
                      <a:pt x="31582" y="3339"/>
                    </a:cubicBezTo>
                    <a:cubicBezTo>
                      <a:pt x="32120" y="2253"/>
                      <a:pt x="32284" y="1144"/>
                      <a:pt x="32054" y="90"/>
                    </a:cubicBezTo>
                    <a:cubicBezTo>
                      <a:pt x="32044" y="41"/>
                      <a:pt x="31999" y="0"/>
                      <a:pt x="319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429" name="Google Shape;429;p19"/>
          <p:cNvGrpSpPr/>
          <p:nvPr/>
        </p:nvGrpSpPr>
        <p:grpSpPr>
          <a:xfrm>
            <a:off x="-551858" y="-706546"/>
            <a:ext cx="10593039" cy="6283513"/>
            <a:chOff x="-551858" y="-706547"/>
            <a:chExt cx="10593039" cy="6283513"/>
          </a:xfrm>
        </p:grpSpPr>
        <p:sp>
          <p:nvSpPr>
            <p:cNvPr id="430" name="Google Shape;430;p19"/>
            <p:cNvSpPr/>
            <p:nvPr/>
          </p:nvSpPr>
          <p:spPr>
            <a:xfrm>
              <a:off x="7071150" y="4981508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431" name="Google Shape;431;p19"/>
            <p:cNvGrpSpPr/>
            <p:nvPr/>
          </p:nvGrpSpPr>
          <p:grpSpPr>
            <a:xfrm rot="-4600007">
              <a:off x="8249527" y="2413761"/>
              <a:ext cx="1056345" cy="835329"/>
              <a:chOff x="6446025" y="3659050"/>
              <a:chExt cx="612850" cy="484625"/>
            </a:xfrm>
          </p:grpSpPr>
          <p:sp>
            <p:nvSpPr>
              <p:cNvPr id="432" name="Google Shape;432;p19"/>
              <p:cNvSpPr/>
              <p:nvPr/>
            </p:nvSpPr>
            <p:spPr>
              <a:xfrm>
                <a:off x="6477325" y="3703275"/>
                <a:ext cx="503625" cy="434125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17365" extrusionOk="0">
                    <a:moveTo>
                      <a:pt x="16796" y="0"/>
                    </a:moveTo>
                    <a:lnTo>
                      <a:pt x="1219" y="12010"/>
                    </a:lnTo>
                    <a:cubicBezTo>
                      <a:pt x="561" y="12525"/>
                      <a:pt x="155" y="13261"/>
                      <a:pt x="45" y="14018"/>
                    </a:cubicBezTo>
                    <a:cubicBezTo>
                      <a:pt x="1" y="14337"/>
                      <a:pt x="1" y="14655"/>
                      <a:pt x="56" y="14951"/>
                    </a:cubicBezTo>
                    <a:cubicBezTo>
                      <a:pt x="144" y="15413"/>
                      <a:pt x="319" y="15852"/>
                      <a:pt x="616" y="16236"/>
                    </a:cubicBezTo>
                    <a:cubicBezTo>
                      <a:pt x="835" y="16521"/>
                      <a:pt x="1110" y="16752"/>
                      <a:pt x="1417" y="16949"/>
                    </a:cubicBezTo>
                    <a:cubicBezTo>
                      <a:pt x="1877" y="17223"/>
                      <a:pt x="2405" y="17364"/>
                      <a:pt x="2939" y="17364"/>
                    </a:cubicBezTo>
                    <a:cubicBezTo>
                      <a:pt x="3603" y="17364"/>
                      <a:pt x="4276" y="17147"/>
                      <a:pt x="4842" y="16697"/>
                    </a:cubicBezTo>
                    <a:lnTo>
                      <a:pt x="20144" y="4841"/>
                    </a:lnTo>
                    <a:lnTo>
                      <a:pt x="16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6478700" y="3741425"/>
                <a:ext cx="469575" cy="385600"/>
              </a:xfrm>
              <a:custGeom>
                <a:avLst/>
                <a:gdLst/>
                <a:ahLst/>
                <a:cxnLst/>
                <a:rect l="l" t="t" r="r" b="b"/>
                <a:pathLst>
                  <a:path w="18783" h="15424" extrusionOk="0">
                    <a:moveTo>
                      <a:pt x="17224" y="0"/>
                    </a:moveTo>
                    <a:lnTo>
                      <a:pt x="1" y="13436"/>
                    </a:lnTo>
                    <a:cubicBezTo>
                      <a:pt x="89" y="13887"/>
                      <a:pt x="264" y="14326"/>
                      <a:pt x="561" y="14710"/>
                    </a:cubicBezTo>
                    <a:cubicBezTo>
                      <a:pt x="780" y="14995"/>
                      <a:pt x="1055" y="15226"/>
                      <a:pt x="1362" y="15423"/>
                    </a:cubicBezTo>
                    <a:lnTo>
                      <a:pt x="18783" y="1833"/>
                    </a:lnTo>
                    <a:lnTo>
                      <a:pt x="172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6446025" y="4034225"/>
                <a:ext cx="116125" cy="1094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4378" extrusionOk="0">
                    <a:moveTo>
                      <a:pt x="1472" y="1"/>
                    </a:moveTo>
                    <a:cubicBezTo>
                      <a:pt x="1472" y="1"/>
                      <a:pt x="1472" y="1"/>
                      <a:pt x="1472" y="1"/>
                    </a:cubicBezTo>
                    <a:lnTo>
                      <a:pt x="1472" y="1"/>
                    </a:lnTo>
                    <a:lnTo>
                      <a:pt x="1472" y="1"/>
                    </a:lnTo>
                    <a:cubicBezTo>
                      <a:pt x="1472" y="1"/>
                      <a:pt x="1472" y="1"/>
                      <a:pt x="1472" y="1"/>
                    </a:cubicBezTo>
                    <a:close/>
                    <a:moveTo>
                      <a:pt x="1472" y="1"/>
                    </a:moveTo>
                    <a:cubicBezTo>
                      <a:pt x="1472" y="24"/>
                      <a:pt x="119" y="4163"/>
                      <a:pt x="8" y="4370"/>
                    </a:cubicBezTo>
                    <a:lnTo>
                      <a:pt x="8" y="4370"/>
                    </a:lnTo>
                    <a:lnTo>
                      <a:pt x="4645" y="4117"/>
                    </a:lnTo>
                    <a:lnTo>
                      <a:pt x="1472" y="1"/>
                    </a:lnTo>
                    <a:close/>
                    <a:moveTo>
                      <a:pt x="8" y="4370"/>
                    </a:moveTo>
                    <a:lnTo>
                      <a:pt x="1" y="4370"/>
                    </a:lnTo>
                    <a:cubicBezTo>
                      <a:pt x="1" y="4375"/>
                      <a:pt x="1" y="4378"/>
                      <a:pt x="2" y="4378"/>
                    </a:cubicBezTo>
                    <a:cubicBezTo>
                      <a:pt x="3" y="4378"/>
                      <a:pt x="6" y="4375"/>
                      <a:pt x="8" y="437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6446050" y="4101750"/>
                <a:ext cx="4447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1669" extrusionOk="0">
                    <a:moveTo>
                      <a:pt x="582" y="0"/>
                    </a:moveTo>
                    <a:cubicBezTo>
                      <a:pt x="297" y="846"/>
                      <a:pt x="44" y="1581"/>
                      <a:pt x="0" y="1669"/>
                    </a:cubicBezTo>
                    <a:lnTo>
                      <a:pt x="1779" y="1570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6899400" y="3659050"/>
                <a:ext cx="159475" cy="159500"/>
              </a:xfrm>
              <a:custGeom>
                <a:avLst/>
                <a:gdLst/>
                <a:ahLst/>
                <a:cxnLst/>
                <a:rect l="l" t="t" r="r" b="b"/>
                <a:pathLst>
                  <a:path w="6379" h="6380" extrusionOk="0">
                    <a:moveTo>
                      <a:pt x="3282" y="0"/>
                    </a:moveTo>
                    <a:cubicBezTo>
                      <a:pt x="2577" y="0"/>
                      <a:pt x="1847" y="238"/>
                      <a:pt x="1230" y="716"/>
                    </a:cubicBezTo>
                    <a:lnTo>
                      <a:pt x="1" y="1660"/>
                    </a:lnTo>
                    <a:lnTo>
                      <a:pt x="3634" y="6380"/>
                    </a:lnTo>
                    <a:lnTo>
                      <a:pt x="4864" y="5436"/>
                    </a:lnTo>
                    <a:cubicBezTo>
                      <a:pt x="5940" y="4602"/>
                      <a:pt x="6379" y="3240"/>
                      <a:pt x="6060" y="2055"/>
                    </a:cubicBezTo>
                    <a:cubicBezTo>
                      <a:pt x="5962" y="1715"/>
                      <a:pt x="5819" y="1385"/>
                      <a:pt x="5577" y="1100"/>
                    </a:cubicBezTo>
                    <a:cubicBezTo>
                      <a:pt x="5281" y="716"/>
                      <a:pt x="4897" y="430"/>
                      <a:pt x="4469" y="244"/>
                    </a:cubicBezTo>
                    <a:cubicBezTo>
                      <a:pt x="4100" y="82"/>
                      <a:pt x="3695" y="0"/>
                      <a:pt x="3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6841225" y="3711450"/>
                <a:ext cx="127375" cy="151225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6049" extrusionOk="0">
                    <a:moveTo>
                      <a:pt x="716" y="1"/>
                    </a:moveTo>
                    <a:cubicBezTo>
                      <a:pt x="581" y="1"/>
                      <a:pt x="447" y="40"/>
                      <a:pt x="330" y="123"/>
                    </a:cubicBezTo>
                    <a:lnTo>
                      <a:pt x="319" y="145"/>
                    </a:lnTo>
                    <a:cubicBezTo>
                      <a:pt x="34" y="365"/>
                      <a:pt x="1" y="804"/>
                      <a:pt x="242" y="1111"/>
                    </a:cubicBezTo>
                    <a:lnTo>
                      <a:pt x="3810" y="5755"/>
                    </a:lnTo>
                    <a:cubicBezTo>
                      <a:pt x="3956" y="5948"/>
                      <a:pt x="4171" y="6048"/>
                      <a:pt x="4382" y="6048"/>
                    </a:cubicBezTo>
                    <a:cubicBezTo>
                      <a:pt x="4518" y="6048"/>
                      <a:pt x="4653" y="6006"/>
                      <a:pt x="4765" y="5919"/>
                    </a:cubicBezTo>
                    <a:lnTo>
                      <a:pt x="4776" y="5909"/>
                    </a:lnTo>
                    <a:cubicBezTo>
                      <a:pt x="5072" y="5689"/>
                      <a:pt x="5094" y="5239"/>
                      <a:pt x="4864" y="4932"/>
                    </a:cubicBezTo>
                    <a:lnTo>
                      <a:pt x="1296" y="288"/>
                    </a:lnTo>
                    <a:cubicBezTo>
                      <a:pt x="1153" y="105"/>
                      <a:pt x="935" y="1"/>
                      <a:pt x="7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6867300" y="3693050"/>
                <a:ext cx="128175" cy="151425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6057" extrusionOk="0">
                    <a:moveTo>
                      <a:pt x="754" y="0"/>
                    </a:moveTo>
                    <a:cubicBezTo>
                      <a:pt x="612" y="0"/>
                      <a:pt x="470" y="44"/>
                      <a:pt x="352" y="135"/>
                    </a:cubicBezTo>
                    <a:cubicBezTo>
                      <a:pt x="55" y="366"/>
                      <a:pt x="1" y="794"/>
                      <a:pt x="220" y="1079"/>
                    </a:cubicBezTo>
                    <a:lnTo>
                      <a:pt x="3843" y="5788"/>
                    </a:lnTo>
                    <a:cubicBezTo>
                      <a:pt x="3971" y="5962"/>
                      <a:pt x="4171" y="6056"/>
                      <a:pt x="4372" y="6056"/>
                    </a:cubicBezTo>
                    <a:cubicBezTo>
                      <a:pt x="4515" y="6056"/>
                      <a:pt x="4657" y="6009"/>
                      <a:pt x="4776" y="5909"/>
                    </a:cubicBezTo>
                    <a:cubicBezTo>
                      <a:pt x="5072" y="5679"/>
                      <a:pt x="5127" y="5250"/>
                      <a:pt x="4907" y="4965"/>
                    </a:cubicBezTo>
                    <a:lnTo>
                      <a:pt x="1285" y="256"/>
                    </a:lnTo>
                    <a:cubicBezTo>
                      <a:pt x="1156" y="88"/>
                      <a:pt x="956" y="0"/>
                      <a:pt x="7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6928225" y="3679975"/>
                <a:ext cx="79050" cy="3925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1570" extrusionOk="0">
                    <a:moveTo>
                      <a:pt x="2309" y="1"/>
                    </a:moveTo>
                    <a:cubicBezTo>
                      <a:pt x="1489" y="1"/>
                      <a:pt x="669" y="353"/>
                      <a:pt x="121" y="954"/>
                    </a:cubicBezTo>
                    <a:cubicBezTo>
                      <a:pt x="1" y="1108"/>
                      <a:pt x="1" y="1328"/>
                      <a:pt x="143" y="1470"/>
                    </a:cubicBezTo>
                    <a:cubicBezTo>
                      <a:pt x="220" y="1536"/>
                      <a:pt x="308" y="1569"/>
                      <a:pt x="396" y="1569"/>
                    </a:cubicBezTo>
                    <a:cubicBezTo>
                      <a:pt x="495" y="1569"/>
                      <a:pt x="582" y="1536"/>
                      <a:pt x="659" y="1437"/>
                    </a:cubicBezTo>
                    <a:cubicBezTo>
                      <a:pt x="1073" y="978"/>
                      <a:pt x="1701" y="719"/>
                      <a:pt x="2319" y="719"/>
                    </a:cubicBezTo>
                    <a:cubicBezTo>
                      <a:pt x="2455" y="719"/>
                      <a:pt x="2590" y="731"/>
                      <a:pt x="2723" y="757"/>
                    </a:cubicBezTo>
                    <a:cubicBezTo>
                      <a:pt x="2738" y="759"/>
                      <a:pt x="2754" y="759"/>
                      <a:pt x="2769" y="759"/>
                    </a:cubicBezTo>
                    <a:cubicBezTo>
                      <a:pt x="2947" y="759"/>
                      <a:pt x="3100" y="643"/>
                      <a:pt x="3140" y="460"/>
                    </a:cubicBezTo>
                    <a:cubicBezTo>
                      <a:pt x="3162" y="274"/>
                      <a:pt x="3041" y="98"/>
                      <a:pt x="2855" y="54"/>
                    </a:cubicBezTo>
                    <a:cubicBezTo>
                      <a:pt x="2675" y="18"/>
                      <a:pt x="2492" y="1"/>
                      <a:pt x="23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440" name="Google Shape;440;p19"/>
            <p:cNvGrpSpPr/>
            <p:nvPr/>
          </p:nvGrpSpPr>
          <p:grpSpPr>
            <a:xfrm rot="-1934535">
              <a:off x="8230563" y="3537099"/>
              <a:ext cx="1443634" cy="1793019"/>
              <a:chOff x="-60063" y="2813292"/>
              <a:chExt cx="1443634" cy="1793019"/>
            </a:xfrm>
          </p:grpSpPr>
          <p:sp>
            <p:nvSpPr>
              <p:cNvPr id="441" name="Google Shape;441;p19"/>
              <p:cNvSpPr/>
              <p:nvPr/>
            </p:nvSpPr>
            <p:spPr>
              <a:xfrm flipH="1">
                <a:off x="-60063" y="2874361"/>
                <a:ext cx="767284" cy="1532685"/>
              </a:xfrm>
              <a:custGeom>
                <a:avLst/>
                <a:gdLst/>
                <a:ahLst/>
                <a:cxnLst/>
                <a:rect l="l" t="t" r="r" b="b"/>
                <a:pathLst>
                  <a:path w="18344" h="36643" extrusionOk="0">
                    <a:moveTo>
                      <a:pt x="0" y="0"/>
                    </a:moveTo>
                    <a:lnTo>
                      <a:pt x="0" y="2108"/>
                    </a:lnTo>
                    <a:lnTo>
                      <a:pt x="11" y="2108"/>
                    </a:lnTo>
                    <a:cubicBezTo>
                      <a:pt x="736" y="2108"/>
                      <a:pt x="1449" y="2141"/>
                      <a:pt x="2152" y="2240"/>
                    </a:cubicBezTo>
                    <a:cubicBezTo>
                      <a:pt x="10100" y="3293"/>
                      <a:pt x="16225" y="10099"/>
                      <a:pt x="16225" y="18321"/>
                    </a:cubicBezTo>
                    <a:cubicBezTo>
                      <a:pt x="16225" y="26543"/>
                      <a:pt x="10078" y="33349"/>
                      <a:pt x="2152" y="34403"/>
                    </a:cubicBezTo>
                    <a:cubicBezTo>
                      <a:pt x="1449" y="34502"/>
                      <a:pt x="736" y="34546"/>
                      <a:pt x="11" y="34546"/>
                    </a:cubicBezTo>
                    <a:lnTo>
                      <a:pt x="0" y="34546"/>
                    </a:lnTo>
                    <a:lnTo>
                      <a:pt x="0" y="36642"/>
                    </a:lnTo>
                    <a:lnTo>
                      <a:pt x="11" y="36642"/>
                    </a:lnTo>
                    <a:cubicBezTo>
                      <a:pt x="736" y="36642"/>
                      <a:pt x="1438" y="36598"/>
                      <a:pt x="2141" y="36522"/>
                    </a:cubicBezTo>
                    <a:cubicBezTo>
                      <a:pt x="3195" y="36390"/>
                      <a:pt x="4227" y="36192"/>
                      <a:pt x="5215" y="35885"/>
                    </a:cubicBezTo>
                    <a:cubicBezTo>
                      <a:pt x="12800" y="33646"/>
                      <a:pt x="18344" y="26620"/>
                      <a:pt x="18344" y="18321"/>
                    </a:cubicBezTo>
                    <a:cubicBezTo>
                      <a:pt x="18344" y="8947"/>
                      <a:pt x="11263" y="1197"/>
                      <a:pt x="2152" y="132"/>
                    </a:cubicBezTo>
                    <a:cubicBezTo>
                      <a:pt x="1449" y="44"/>
                      <a:pt x="736" y="0"/>
                      <a:pt x="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 flipH="1">
                <a:off x="617166" y="2813292"/>
                <a:ext cx="123098" cy="1641478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39244" extrusionOk="0">
                    <a:moveTo>
                      <a:pt x="1471" y="0"/>
                    </a:moveTo>
                    <a:cubicBezTo>
                      <a:pt x="659" y="0"/>
                      <a:pt x="0" y="659"/>
                      <a:pt x="0" y="1460"/>
                    </a:cubicBezTo>
                    <a:lnTo>
                      <a:pt x="0" y="37773"/>
                    </a:lnTo>
                    <a:cubicBezTo>
                      <a:pt x="0" y="38585"/>
                      <a:pt x="659" y="39244"/>
                      <a:pt x="1471" y="39244"/>
                    </a:cubicBezTo>
                    <a:cubicBezTo>
                      <a:pt x="2218" y="39244"/>
                      <a:pt x="2832" y="38695"/>
                      <a:pt x="2931" y="37982"/>
                    </a:cubicBezTo>
                    <a:cubicBezTo>
                      <a:pt x="2942" y="37905"/>
                      <a:pt x="2942" y="37839"/>
                      <a:pt x="2942" y="37773"/>
                    </a:cubicBezTo>
                    <a:lnTo>
                      <a:pt x="2942" y="1460"/>
                    </a:lnTo>
                    <a:cubicBezTo>
                      <a:pt x="2942" y="1054"/>
                      <a:pt x="2777" y="692"/>
                      <a:pt x="2514" y="439"/>
                    </a:cubicBezTo>
                    <a:cubicBezTo>
                      <a:pt x="2239" y="165"/>
                      <a:pt x="1866" y="0"/>
                      <a:pt x="14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 flipH="1">
                <a:off x="352732" y="4322972"/>
                <a:ext cx="640546" cy="214910"/>
              </a:xfrm>
              <a:custGeom>
                <a:avLst/>
                <a:gdLst/>
                <a:ahLst/>
                <a:cxnLst/>
                <a:rect l="l" t="t" r="r" b="b"/>
                <a:pathLst>
                  <a:path w="15314" h="5138" extrusionOk="0">
                    <a:moveTo>
                      <a:pt x="7652" y="1"/>
                    </a:moveTo>
                    <a:cubicBezTo>
                      <a:pt x="4205" y="1"/>
                      <a:pt x="1230" y="2130"/>
                      <a:pt x="1" y="5138"/>
                    </a:cubicBezTo>
                    <a:lnTo>
                      <a:pt x="15314" y="5138"/>
                    </a:lnTo>
                    <a:cubicBezTo>
                      <a:pt x="14084" y="2130"/>
                      <a:pt x="11110" y="1"/>
                      <a:pt x="76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 flipH="1">
                <a:off x="277401" y="4499275"/>
                <a:ext cx="781087" cy="107037"/>
              </a:xfrm>
              <a:custGeom>
                <a:avLst/>
                <a:gdLst/>
                <a:ahLst/>
                <a:cxnLst/>
                <a:rect l="l" t="t" r="r" b="b"/>
                <a:pathLst>
                  <a:path w="18674" h="2559" extrusionOk="0">
                    <a:moveTo>
                      <a:pt x="1285" y="1"/>
                    </a:moveTo>
                    <a:cubicBezTo>
                      <a:pt x="572" y="1"/>
                      <a:pt x="1" y="583"/>
                      <a:pt x="1" y="1274"/>
                    </a:cubicBezTo>
                    <a:cubicBezTo>
                      <a:pt x="1" y="1977"/>
                      <a:pt x="583" y="2558"/>
                      <a:pt x="1285" y="2558"/>
                    </a:cubicBezTo>
                    <a:lnTo>
                      <a:pt x="17378" y="2558"/>
                    </a:lnTo>
                    <a:cubicBezTo>
                      <a:pt x="18080" y="2558"/>
                      <a:pt x="18673" y="1977"/>
                      <a:pt x="18673" y="1274"/>
                    </a:cubicBezTo>
                    <a:cubicBezTo>
                      <a:pt x="18673" y="583"/>
                      <a:pt x="18080" y="1"/>
                      <a:pt x="173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104779" y="2987755"/>
                <a:ext cx="1270510" cy="1270510"/>
              </a:xfrm>
              <a:custGeom>
                <a:avLst/>
                <a:gdLst/>
                <a:ahLst/>
                <a:cxnLst/>
                <a:rect l="l" t="t" r="r" b="b"/>
                <a:pathLst>
                  <a:path w="30375" h="30375" extrusionOk="0">
                    <a:moveTo>
                      <a:pt x="15193" y="1"/>
                    </a:moveTo>
                    <a:cubicBezTo>
                      <a:pt x="6806" y="1"/>
                      <a:pt x="1" y="6796"/>
                      <a:pt x="1" y="15182"/>
                    </a:cubicBezTo>
                    <a:cubicBezTo>
                      <a:pt x="1" y="23569"/>
                      <a:pt x="6806" y="30375"/>
                      <a:pt x="15193" y="30375"/>
                    </a:cubicBezTo>
                    <a:cubicBezTo>
                      <a:pt x="23580" y="30375"/>
                      <a:pt x="30375" y="23569"/>
                      <a:pt x="30375" y="15182"/>
                    </a:cubicBezTo>
                    <a:cubicBezTo>
                      <a:pt x="30375" y="6796"/>
                      <a:pt x="23580" y="1"/>
                      <a:pt x="15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146105" y="3390846"/>
                <a:ext cx="475286" cy="341689"/>
              </a:xfrm>
              <a:custGeom>
                <a:avLst/>
                <a:gdLst/>
                <a:ahLst/>
                <a:cxnLst/>
                <a:rect l="l" t="t" r="r" b="b"/>
                <a:pathLst>
                  <a:path w="11363" h="8169" extrusionOk="0">
                    <a:moveTo>
                      <a:pt x="1195" y="1"/>
                    </a:moveTo>
                    <a:cubicBezTo>
                      <a:pt x="438" y="1"/>
                      <a:pt x="11" y="1254"/>
                      <a:pt x="1" y="1264"/>
                    </a:cubicBezTo>
                    <a:cubicBezTo>
                      <a:pt x="176" y="1286"/>
                      <a:pt x="341" y="1308"/>
                      <a:pt x="505" y="1319"/>
                    </a:cubicBezTo>
                    <a:cubicBezTo>
                      <a:pt x="275" y="1506"/>
                      <a:pt x="451" y="1890"/>
                      <a:pt x="703" y="2032"/>
                    </a:cubicBezTo>
                    <a:cubicBezTo>
                      <a:pt x="945" y="2186"/>
                      <a:pt x="1263" y="2296"/>
                      <a:pt x="1362" y="2570"/>
                    </a:cubicBezTo>
                    <a:cubicBezTo>
                      <a:pt x="1439" y="2823"/>
                      <a:pt x="1307" y="3108"/>
                      <a:pt x="1373" y="3350"/>
                    </a:cubicBezTo>
                    <a:cubicBezTo>
                      <a:pt x="1463" y="3648"/>
                      <a:pt x="1764" y="3745"/>
                      <a:pt x="2090" y="3745"/>
                    </a:cubicBezTo>
                    <a:cubicBezTo>
                      <a:pt x="2279" y="3745"/>
                      <a:pt x="2477" y="3712"/>
                      <a:pt x="2646" y="3668"/>
                    </a:cubicBezTo>
                    <a:lnTo>
                      <a:pt x="2646" y="3668"/>
                    </a:lnTo>
                    <a:cubicBezTo>
                      <a:pt x="2426" y="4096"/>
                      <a:pt x="3162" y="4755"/>
                      <a:pt x="2745" y="5018"/>
                    </a:cubicBezTo>
                    <a:cubicBezTo>
                      <a:pt x="2697" y="5048"/>
                      <a:pt x="2647" y="5061"/>
                      <a:pt x="2597" y="5061"/>
                    </a:cubicBezTo>
                    <a:cubicBezTo>
                      <a:pt x="2405" y="5061"/>
                      <a:pt x="2206" y="4872"/>
                      <a:pt x="2075" y="4689"/>
                    </a:cubicBezTo>
                    <a:cubicBezTo>
                      <a:pt x="1691" y="4821"/>
                      <a:pt x="1768" y="5413"/>
                      <a:pt x="2064" y="5688"/>
                    </a:cubicBezTo>
                    <a:cubicBezTo>
                      <a:pt x="2361" y="5973"/>
                      <a:pt x="2778" y="6094"/>
                      <a:pt x="3030" y="6401"/>
                    </a:cubicBezTo>
                    <a:cubicBezTo>
                      <a:pt x="3140" y="6533"/>
                      <a:pt x="3228" y="6698"/>
                      <a:pt x="3360" y="6808"/>
                    </a:cubicBezTo>
                    <a:cubicBezTo>
                      <a:pt x="3524" y="6939"/>
                      <a:pt x="3733" y="6972"/>
                      <a:pt x="3930" y="7027"/>
                    </a:cubicBezTo>
                    <a:cubicBezTo>
                      <a:pt x="4644" y="7225"/>
                      <a:pt x="5303" y="7620"/>
                      <a:pt x="5808" y="8169"/>
                    </a:cubicBezTo>
                    <a:cubicBezTo>
                      <a:pt x="5983" y="8004"/>
                      <a:pt x="6082" y="7774"/>
                      <a:pt x="6082" y="7543"/>
                    </a:cubicBezTo>
                    <a:lnTo>
                      <a:pt x="6082" y="7543"/>
                    </a:lnTo>
                    <a:cubicBezTo>
                      <a:pt x="6060" y="7545"/>
                      <a:pt x="6039" y="7545"/>
                      <a:pt x="6017" y="7545"/>
                    </a:cubicBezTo>
                    <a:cubicBezTo>
                      <a:pt x="5602" y="7545"/>
                      <a:pt x="5219" y="7248"/>
                      <a:pt x="5083" y="6851"/>
                    </a:cubicBezTo>
                    <a:cubicBezTo>
                      <a:pt x="4929" y="6445"/>
                      <a:pt x="5039" y="5962"/>
                      <a:pt x="5303" y="5622"/>
                    </a:cubicBezTo>
                    <a:cubicBezTo>
                      <a:pt x="5665" y="5128"/>
                      <a:pt x="6301" y="4887"/>
                      <a:pt x="6894" y="4689"/>
                    </a:cubicBezTo>
                    <a:lnTo>
                      <a:pt x="9364" y="3822"/>
                    </a:lnTo>
                    <a:cubicBezTo>
                      <a:pt x="9507" y="3503"/>
                      <a:pt x="9661" y="3174"/>
                      <a:pt x="9814" y="2845"/>
                    </a:cubicBezTo>
                    <a:cubicBezTo>
                      <a:pt x="9869" y="2724"/>
                      <a:pt x="9935" y="2603"/>
                      <a:pt x="10045" y="2548"/>
                    </a:cubicBezTo>
                    <a:cubicBezTo>
                      <a:pt x="10115" y="2509"/>
                      <a:pt x="10186" y="2504"/>
                      <a:pt x="10260" y="2504"/>
                    </a:cubicBezTo>
                    <a:cubicBezTo>
                      <a:pt x="10290" y="2504"/>
                      <a:pt x="10321" y="2504"/>
                      <a:pt x="10352" y="2504"/>
                    </a:cubicBezTo>
                    <a:cubicBezTo>
                      <a:pt x="10692" y="2515"/>
                      <a:pt x="11022" y="2548"/>
                      <a:pt x="11362" y="2559"/>
                    </a:cubicBezTo>
                    <a:cubicBezTo>
                      <a:pt x="11301" y="2103"/>
                      <a:pt x="11062" y="1515"/>
                      <a:pt x="10645" y="1515"/>
                    </a:cubicBezTo>
                    <a:cubicBezTo>
                      <a:pt x="10611" y="1515"/>
                      <a:pt x="10575" y="1519"/>
                      <a:pt x="10539" y="1527"/>
                    </a:cubicBezTo>
                    <a:cubicBezTo>
                      <a:pt x="10434" y="1565"/>
                      <a:pt x="10338" y="1620"/>
                      <a:pt x="10236" y="1620"/>
                    </a:cubicBezTo>
                    <a:cubicBezTo>
                      <a:pt x="10220" y="1620"/>
                      <a:pt x="10204" y="1618"/>
                      <a:pt x="10187" y="1615"/>
                    </a:cubicBezTo>
                    <a:cubicBezTo>
                      <a:pt x="9979" y="1571"/>
                      <a:pt x="9968" y="1264"/>
                      <a:pt x="10045" y="1088"/>
                    </a:cubicBezTo>
                    <a:cubicBezTo>
                      <a:pt x="10133" y="913"/>
                      <a:pt x="10253" y="704"/>
                      <a:pt x="10198" y="518"/>
                    </a:cubicBezTo>
                    <a:cubicBezTo>
                      <a:pt x="10123" y="282"/>
                      <a:pt x="9829" y="216"/>
                      <a:pt x="9567" y="216"/>
                    </a:cubicBezTo>
                    <a:cubicBezTo>
                      <a:pt x="9524" y="216"/>
                      <a:pt x="9481" y="218"/>
                      <a:pt x="9441" y="221"/>
                    </a:cubicBezTo>
                    <a:lnTo>
                      <a:pt x="5610" y="518"/>
                    </a:lnTo>
                    <a:cubicBezTo>
                      <a:pt x="5757" y="1213"/>
                      <a:pt x="5137" y="1949"/>
                      <a:pt x="4426" y="1949"/>
                    </a:cubicBezTo>
                    <a:cubicBezTo>
                      <a:pt x="4397" y="1949"/>
                      <a:pt x="4367" y="1947"/>
                      <a:pt x="4337" y="1945"/>
                    </a:cubicBezTo>
                    <a:cubicBezTo>
                      <a:pt x="3963" y="1637"/>
                      <a:pt x="4128" y="924"/>
                      <a:pt x="4600" y="814"/>
                    </a:cubicBezTo>
                    <a:cubicBezTo>
                      <a:pt x="4672" y="381"/>
                      <a:pt x="4164" y="74"/>
                      <a:pt x="3712" y="74"/>
                    </a:cubicBezTo>
                    <a:cubicBezTo>
                      <a:pt x="3682" y="74"/>
                      <a:pt x="3652" y="76"/>
                      <a:pt x="3623" y="78"/>
                    </a:cubicBezTo>
                    <a:cubicBezTo>
                      <a:pt x="3213" y="108"/>
                      <a:pt x="2803" y="285"/>
                      <a:pt x="2392" y="285"/>
                    </a:cubicBezTo>
                    <a:cubicBezTo>
                      <a:pt x="2341" y="285"/>
                      <a:pt x="2291" y="282"/>
                      <a:pt x="2240" y="276"/>
                    </a:cubicBezTo>
                    <a:cubicBezTo>
                      <a:pt x="1933" y="243"/>
                      <a:pt x="1658" y="89"/>
                      <a:pt x="1373" y="24"/>
                    </a:cubicBezTo>
                    <a:cubicBezTo>
                      <a:pt x="1312" y="8"/>
                      <a:pt x="1252" y="1"/>
                      <a:pt x="11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348131" y="3689328"/>
                <a:ext cx="323745" cy="368207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8803" extrusionOk="0">
                    <a:moveTo>
                      <a:pt x="1746" y="1"/>
                    </a:moveTo>
                    <a:cubicBezTo>
                      <a:pt x="1373" y="133"/>
                      <a:pt x="1" y="1099"/>
                      <a:pt x="1098" y="1263"/>
                    </a:cubicBezTo>
                    <a:cubicBezTo>
                      <a:pt x="1384" y="1307"/>
                      <a:pt x="1691" y="1241"/>
                      <a:pt x="1933" y="1362"/>
                    </a:cubicBezTo>
                    <a:cubicBezTo>
                      <a:pt x="2141" y="1461"/>
                      <a:pt x="2262" y="1713"/>
                      <a:pt x="2229" y="1955"/>
                    </a:cubicBezTo>
                    <a:cubicBezTo>
                      <a:pt x="2097" y="2581"/>
                      <a:pt x="1032" y="2657"/>
                      <a:pt x="912" y="3283"/>
                    </a:cubicBezTo>
                    <a:cubicBezTo>
                      <a:pt x="835" y="3612"/>
                      <a:pt x="1076" y="3931"/>
                      <a:pt x="1208" y="4227"/>
                    </a:cubicBezTo>
                    <a:cubicBezTo>
                      <a:pt x="1373" y="4633"/>
                      <a:pt x="1384" y="5083"/>
                      <a:pt x="1570" y="5468"/>
                    </a:cubicBezTo>
                    <a:cubicBezTo>
                      <a:pt x="1715" y="5785"/>
                      <a:pt x="2040" y="6080"/>
                      <a:pt x="2372" y="6080"/>
                    </a:cubicBezTo>
                    <a:cubicBezTo>
                      <a:pt x="2442" y="6080"/>
                      <a:pt x="2512" y="6067"/>
                      <a:pt x="2580" y="6038"/>
                    </a:cubicBezTo>
                    <a:lnTo>
                      <a:pt x="2580" y="6038"/>
                    </a:lnTo>
                    <a:cubicBezTo>
                      <a:pt x="2350" y="6510"/>
                      <a:pt x="2613" y="7136"/>
                      <a:pt x="3085" y="7301"/>
                    </a:cubicBezTo>
                    <a:cubicBezTo>
                      <a:pt x="2899" y="7740"/>
                      <a:pt x="2789" y="8234"/>
                      <a:pt x="2778" y="8717"/>
                    </a:cubicBezTo>
                    <a:cubicBezTo>
                      <a:pt x="2872" y="8774"/>
                      <a:pt x="2981" y="8802"/>
                      <a:pt x="3093" y="8802"/>
                    </a:cubicBezTo>
                    <a:cubicBezTo>
                      <a:pt x="3214" y="8802"/>
                      <a:pt x="3338" y="8769"/>
                      <a:pt x="3447" y="8706"/>
                    </a:cubicBezTo>
                    <a:cubicBezTo>
                      <a:pt x="3283" y="8366"/>
                      <a:pt x="3524" y="7894"/>
                      <a:pt x="3897" y="7839"/>
                    </a:cubicBezTo>
                    <a:cubicBezTo>
                      <a:pt x="3886" y="7718"/>
                      <a:pt x="3876" y="7575"/>
                      <a:pt x="3854" y="7443"/>
                    </a:cubicBezTo>
                    <a:cubicBezTo>
                      <a:pt x="4677" y="7268"/>
                      <a:pt x="5390" y="6675"/>
                      <a:pt x="5720" y="5907"/>
                    </a:cubicBezTo>
                    <a:cubicBezTo>
                      <a:pt x="5917" y="5468"/>
                      <a:pt x="5994" y="4941"/>
                      <a:pt x="6345" y="4600"/>
                    </a:cubicBezTo>
                    <a:cubicBezTo>
                      <a:pt x="6466" y="4480"/>
                      <a:pt x="6598" y="4392"/>
                      <a:pt x="6708" y="4271"/>
                    </a:cubicBezTo>
                    <a:cubicBezTo>
                      <a:pt x="6817" y="4150"/>
                      <a:pt x="6894" y="3997"/>
                      <a:pt x="6971" y="3843"/>
                    </a:cubicBezTo>
                    <a:cubicBezTo>
                      <a:pt x="7235" y="3338"/>
                      <a:pt x="7476" y="2833"/>
                      <a:pt x="7740" y="2328"/>
                    </a:cubicBezTo>
                    <a:cubicBezTo>
                      <a:pt x="7421" y="2273"/>
                      <a:pt x="7147" y="2010"/>
                      <a:pt x="7081" y="1691"/>
                    </a:cubicBezTo>
                    <a:cubicBezTo>
                      <a:pt x="6887" y="1729"/>
                      <a:pt x="6674" y="1770"/>
                      <a:pt x="6471" y="1770"/>
                    </a:cubicBezTo>
                    <a:cubicBezTo>
                      <a:pt x="6261" y="1770"/>
                      <a:pt x="6062" y="1726"/>
                      <a:pt x="5906" y="1593"/>
                    </a:cubicBezTo>
                    <a:cubicBezTo>
                      <a:pt x="5764" y="1483"/>
                      <a:pt x="5665" y="1340"/>
                      <a:pt x="5511" y="1241"/>
                    </a:cubicBezTo>
                    <a:cubicBezTo>
                      <a:pt x="5419" y="1186"/>
                      <a:pt x="5317" y="1166"/>
                      <a:pt x="5209" y="1166"/>
                    </a:cubicBezTo>
                    <a:cubicBezTo>
                      <a:pt x="4913" y="1166"/>
                      <a:pt x="4576" y="1318"/>
                      <a:pt x="4286" y="1318"/>
                    </a:cubicBezTo>
                    <a:cubicBezTo>
                      <a:pt x="4155" y="1318"/>
                      <a:pt x="4034" y="1287"/>
                      <a:pt x="3930" y="1197"/>
                    </a:cubicBezTo>
                    <a:cubicBezTo>
                      <a:pt x="3996" y="1088"/>
                      <a:pt x="4007" y="934"/>
                      <a:pt x="3963" y="813"/>
                    </a:cubicBezTo>
                    <a:lnTo>
                      <a:pt x="3963" y="813"/>
                    </a:lnTo>
                    <a:cubicBezTo>
                      <a:pt x="3803" y="855"/>
                      <a:pt x="3637" y="875"/>
                      <a:pt x="3471" y="875"/>
                    </a:cubicBezTo>
                    <a:cubicBezTo>
                      <a:pt x="2810" y="875"/>
                      <a:pt x="2141" y="554"/>
                      <a:pt x="17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06258" y="3291088"/>
                <a:ext cx="606122" cy="797776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19073" extrusionOk="0">
                    <a:moveTo>
                      <a:pt x="7129" y="1"/>
                    </a:moveTo>
                    <a:cubicBezTo>
                      <a:pt x="6893" y="1"/>
                      <a:pt x="6665" y="98"/>
                      <a:pt x="6587" y="301"/>
                    </a:cubicBezTo>
                    <a:cubicBezTo>
                      <a:pt x="6521" y="488"/>
                      <a:pt x="6587" y="685"/>
                      <a:pt x="6598" y="883"/>
                    </a:cubicBezTo>
                    <a:cubicBezTo>
                      <a:pt x="6620" y="1069"/>
                      <a:pt x="6532" y="1322"/>
                      <a:pt x="6346" y="1344"/>
                    </a:cubicBezTo>
                    <a:cubicBezTo>
                      <a:pt x="6325" y="1349"/>
                      <a:pt x="6305" y="1351"/>
                      <a:pt x="6286" y="1351"/>
                    </a:cubicBezTo>
                    <a:cubicBezTo>
                      <a:pt x="6225" y="1351"/>
                      <a:pt x="6171" y="1330"/>
                      <a:pt x="6104" y="1322"/>
                    </a:cubicBezTo>
                    <a:cubicBezTo>
                      <a:pt x="6060" y="1313"/>
                      <a:pt x="6017" y="1309"/>
                      <a:pt x="5975" y="1309"/>
                    </a:cubicBezTo>
                    <a:cubicBezTo>
                      <a:pt x="5693" y="1309"/>
                      <a:pt x="5463" y="1494"/>
                      <a:pt x="5358" y="1761"/>
                    </a:cubicBezTo>
                    <a:cubicBezTo>
                      <a:pt x="5698" y="2057"/>
                      <a:pt x="5764" y="2332"/>
                      <a:pt x="5709" y="2606"/>
                    </a:cubicBezTo>
                    <a:cubicBezTo>
                      <a:pt x="5533" y="2738"/>
                      <a:pt x="5336" y="2815"/>
                      <a:pt x="5116" y="2826"/>
                    </a:cubicBezTo>
                    <a:cubicBezTo>
                      <a:pt x="5102" y="2827"/>
                      <a:pt x="5088" y="2828"/>
                      <a:pt x="5074" y="2828"/>
                    </a:cubicBezTo>
                    <a:cubicBezTo>
                      <a:pt x="4767" y="2828"/>
                      <a:pt x="4449" y="2530"/>
                      <a:pt x="4054" y="2530"/>
                    </a:cubicBezTo>
                    <a:cubicBezTo>
                      <a:pt x="4014" y="2530"/>
                      <a:pt x="3973" y="2534"/>
                      <a:pt x="3931" y="2540"/>
                    </a:cubicBezTo>
                    <a:cubicBezTo>
                      <a:pt x="3470" y="2606"/>
                      <a:pt x="3031" y="2914"/>
                      <a:pt x="2734" y="3243"/>
                    </a:cubicBezTo>
                    <a:cubicBezTo>
                      <a:pt x="2152" y="3858"/>
                      <a:pt x="1812" y="4681"/>
                      <a:pt x="1197" y="5263"/>
                    </a:cubicBezTo>
                    <a:cubicBezTo>
                      <a:pt x="978" y="5460"/>
                      <a:pt x="725" y="5647"/>
                      <a:pt x="583" y="5899"/>
                    </a:cubicBezTo>
                    <a:cubicBezTo>
                      <a:pt x="429" y="6152"/>
                      <a:pt x="396" y="6525"/>
                      <a:pt x="616" y="6723"/>
                    </a:cubicBezTo>
                    <a:cubicBezTo>
                      <a:pt x="708" y="6802"/>
                      <a:pt x="818" y="6837"/>
                      <a:pt x="932" y="6837"/>
                    </a:cubicBezTo>
                    <a:cubicBezTo>
                      <a:pt x="1195" y="6837"/>
                      <a:pt x="1480" y="6653"/>
                      <a:pt x="1625" y="6415"/>
                    </a:cubicBezTo>
                    <a:cubicBezTo>
                      <a:pt x="1823" y="6064"/>
                      <a:pt x="1856" y="5658"/>
                      <a:pt x="2032" y="5296"/>
                    </a:cubicBezTo>
                    <a:cubicBezTo>
                      <a:pt x="2171" y="5018"/>
                      <a:pt x="2468" y="4767"/>
                      <a:pt x="2765" y="4767"/>
                    </a:cubicBezTo>
                    <a:cubicBezTo>
                      <a:pt x="2844" y="4767"/>
                      <a:pt x="2922" y="4785"/>
                      <a:pt x="2998" y="4824"/>
                    </a:cubicBezTo>
                    <a:cubicBezTo>
                      <a:pt x="3074" y="5065"/>
                      <a:pt x="3009" y="5351"/>
                      <a:pt x="2855" y="5559"/>
                    </a:cubicBezTo>
                    <a:cubicBezTo>
                      <a:pt x="3063" y="5713"/>
                      <a:pt x="3305" y="5812"/>
                      <a:pt x="3568" y="5834"/>
                    </a:cubicBezTo>
                    <a:cubicBezTo>
                      <a:pt x="3338" y="6031"/>
                      <a:pt x="3689" y="6371"/>
                      <a:pt x="3986" y="6415"/>
                    </a:cubicBezTo>
                    <a:cubicBezTo>
                      <a:pt x="4271" y="6448"/>
                      <a:pt x="4677" y="6547"/>
                      <a:pt x="4666" y="6854"/>
                    </a:cubicBezTo>
                    <a:cubicBezTo>
                      <a:pt x="4655" y="7162"/>
                      <a:pt x="4205" y="7195"/>
                      <a:pt x="3931" y="7315"/>
                    </a:cubicBezTo>
                    <a:cubicBezTo>
                      <a:pt x="3294" y="7590"/>
                      <a:pt x="3217" y="8677"/>
                      <a:pt x="2526" y="8786"/>
                    </a:cubicBezTo>
                    <a:cubicBezTo>
                      <a:pt x="2493" y="8791"/>
                      <a:pt x="2460" y="8793"/>
                      <a:pt x="2429" y="8793"/>
                    </a:cubicBezTo>
                    <a:cubicBezTo>
                      <a:pt x="2023" y="8793"/>
                      <a:pt x="1688" y="8423"/>
                      <a:pt x="1373" y="8128"/>
                    </a:cubicBezTo>
                    <a:cubicBezTo>
                      <a:pt x="1170" y="7932"/>
                      <a:pt x="859" y="7777"/>
                      <a:pt x="591" y="7777"/>
                    </a:cubicBezTo>
                    <a:cubicBezTo>
                      <a:pt x="424" y="7777"/>
                      <a:pt x="273" y="7837"/>
                      <a:pt x="176" y="7985"/>
                    </a:cubicBezTo>
                    <a:cubicBezTo>
                      <a:pt x="100" y="8117"/>
                      <a:pt x="89" y="8259"/>
                      <a:pt x="67" y="8402"/>
                    </a:cubicBezTo>
                    <a:cubicBezTo>
                      <a:pt x="34" y="8742"/>
                      <a:pt x="1" y="9105"/>
                      <a:pt x="154" y="9412"/>
                    </a:cubicBezTo>
                    <a:cubicBezTo>
                      <a:pt x="267" y="9645"/>
                      <a:pt x="514" y="9818"/>
                      <a:pt x="750" y="9818"/>
                    </a:cubicBezTo>
                    <a:cubicBezTo>
                      <a:pt x="837" y="9818"/>
                      <a:pt x="923" y="9795"/>
                      <a:pt x="1000" y="9741"/>
                    </a:cubicBezTo>
                    <a:lnTo>
                      <a:pt x="1000" y="9741"/>
                    </a:lnTo>
                    <a:cubicBezTo>
                      <a:pt x="813" y="9983"/>
                      <a:pt x="1099" y="10367"/>
                      <a:pt x="1406" y="10367"/>
                    </a:cubicBezTo>
                    <a:cubicBezTo>
                      <a:pt x="1702" y="10367"/>
                      <a:pt x="1966" y="10126"/>
                      <a:pt x="2185" y="9928"/>
                    </a:cubicBezTo>
                    <a:cubicBezTo>
                      <a:pt x="2405" y="9708"/>
                      <a:pt x="2646" y="9467"/>
                      <a:pt x="2954" y="9445"/>
                    </a:cubicBezTo>
                    <a:cubicBezTo>
                      <a:pt x="2970" y="9444"/>
                      <a:pt x="2986" y="9443"/>
                      <a:pt x="3001" y="9443"/>
                    </a:cubicBezTo>
                    <a:cubicBezTo>
                      <a:pt x="3469" y="9443"/>
                      <a:pt x="3772" y="10064"/>
                      <a:pt x="3623" y="10532"/>
                    </a:cubicBezTo>
                    <a:cubicBezTo>
                      <a:pt x="3470" y="11004"/>
                      <a:pt x="3031" y="11322"/>
                      <a:pt x="2613" y="11608"/>
                    </a:cubicBezTo>
                    <a:lnTo>
                      <a:pt x="2119" y="11487"/>
                    </a:lnTo>
                    <a:cubicBezTo>
                      <a:pt x="1164" y="12123"/>
                      <a:pt x="67" y="13111"/>
                      <a:pt x="440" y="14187"/>
                    </a:cubicBezTo>
                    <a:cubicBezTo>
                      <a:pt x="824" y="15362"/>
                      <a:pt x="2591" y="15548"/>
                      <a:pt x="3031" y="16690"/>
                    </a:cubicBezTo>
                    <a:cubicBezTo>
                      <a:pt x="3195" y="17096"/>
                      <a:pt x="3140" y="17568"/>
                      <a:pt x="3195" y="18007"/>
                    </a:cubicBezTo>
                    <a:cubicBezTo>
                      <a:pt x="3250" y="18446"/>
                      <a:pt x="3470" y="18940"/>
                      <a:pt x="3898" y="19050"/>
                    </a:cubicBezTo>
                    <a:cubicBezTo>
                      <a:pt x="3958" y="19066"/>
                      <a:pt x="4018" y="19073"/>
                      <a:pt x="4077" y="19073"/>
                    </a:cubicBezTo>
                    <a:cubicBezTo>
                      <a:pt x="4480" y="19073"/>
                      <a:pt x="4847" y="18739"/>
                      <a:pt x="5105" y="18413"/>
                    </a:cubicBezTo>
                    <a:cubicBezTo>
                      <a:pt x="5830" y="17524"/>
                      <a:pt x="6379" y="16416"/>
                      <a:pt x="6357" y="15263"/>
                    </a:cubicBezTo>
                    <a:cubicBezTo>
                      <a:pt x="6324" y="14110"/>
                      <a:pt x="5599" y="12925"/>
                      <a:pt x="4491" y="12628"/>
                    </a:cubicBezTo>
                    <a:cubicBezTo>
                      <a:pt x="4381" y="11992"/>
                      <a:pt x="4348" y="11190"/>
                      <a:pt x="4930" y="10927"/>
                    </a:cubicBezTo>
                    <a:cubicBezTo>
                      <a:pt x="5053" y="10868"/>
                      <a:pt x="5193" y="10847"/>
                      <a:pt x="5335" y="10847"/>
                    </a:cubicBezTo>
                    <a:cubicBezTo>
                      <a:pt x="5457" y="10847"/>
                      <a:pt x="5581" y="10863"/>
                      <a:pt x="5698" y="10883"/>
                    </a:cubicBezTo>
                    <a:cubicBezTo>
                      <a:pt x="6576" y="11026"/>
                      <a:pt x="7421" y="11267"/>
                      <a:pt x="8245" y="11608"/>
                    </a:cubicBezTo>
                    <a:cubicBezTo>
                      <a:pt x="8387" y="12200"/>
                      <a:pt x="8508" y="12793"/>
                      <a:pt x="8651" y="13364"/>
                    </a:cubicBezTo>
                    <a:cubicBezTo>
                      <a:pt x="9101" y="12541"/>
                      <a:pt x="9694" y="11816"/>
                      <a:pt x="10385" y="11190"/>
                    </a:cubicBezTo>
                    <a:cubicBezTo>
                      <a:pt x="10704" y="11695"/>
                      <a:pt x="11154" y="12123"/>
                      <a:pt x="11692" y="12420"/>
                    </a:cubicBezTo>
                    <a:cubicBezTo>
                      <a:pt x="12120" y="11816"/>
                      <a:pt x="12383" y="11103"/>
                      <a:pt x="12460" y="10367"/>
                    </a:cubicBezTo>
                    <a:cubicBezTo>
                      <a:pt x="12076" y="10038"/>
                      <a:pt x="12109" y="9335"/>
                      <a:pt x="12526" y="9061"/>
                    </a:cubicBezTo>
                    <a:cubicBezTo>
                      <a:pt x="12660" y="9244"/>
                      <a:pt x="12889" y="9351"/>
                      <a:pt x="13118" y="9351"/>
                    </a:cubicBezTo>
                    <a:cubicBezTo>
                      <a:pt x="13245" y="9351"/>
                      <a:pt x="13371" y="9318"/>
                      <a:pt x="13481" y="9247"/>
                    </a:cubicBezTo>
                    <a:cubicBezTo>
                      <a:pt x="13777" y="9061"/>
                      <a:pt x="13887" y="8633"/>
                      <a:pt x="13722" y="8314"/>
                    </a:cubicBezTo>
                    <a:cubicBezTo>
                      <a:pt x="13585" y="8284"/>
                      <a:pt x="13440" y="8267"/>
                      <a:pt x="13294" y="8267"/>
                    </a:cubicBezTo>
                    <a:cubicBezTo>
                      <a:pt x="13125" y="8267"/>
                      <a:pt x="12954" y="8289"/>
                      <a:pt x="12789" y="8336"/>
                    </a:cubicBezTo>
                    <a:cubicBezTo>
                      <a:pt x="12899" y="7513"/>
                      <a:pt x="12405" y="6657"/>
                      <a:pt x="11648" y="6327"/>
                    </a:cubicBezTo>
                    <a:cubicBezTo>
                      <a:pt x="11813" y="5960"/>
                      <a:pt x="12214" y="5741"/>
                      <a:pt x="12620" y="5741"/>
                    </a:cubicBezTo>
                    <a:cubicBezTo>
                      <a:pt x="12807" y="5741"/>
                      <a:pt x="12996" y="5788"/>
                      <a:pt x="13163" y="5888"/>
                    </a:cubicBezTo>
                    <a:cubicBezTo>
                      <a:pt x="13207" y="6262"/>
                      <a:pt x="13261" y="6646"/>
                      <a:pt x="13294" y="7019"/>
                    </a:cubicBezTo>
                    <a:cubicBezTo>
                      <a:pt x="14162" y="6701"/>
                      <a:pt x="14370" y="5592"/>
                      <a:pt x="14436" y="4670"/>
                    </a:cubicBezTo>
                    <a:cubicBezTo>
                      <a:pt x="14469" y="4341"/>
                      <a:pt x="14491" y="4000"/>
                      <a:pt x="14381" y="3682"/>
                    </a:cubicBezTo>
                    <a:cubicBezTo>
                      <a:pt x="14381" y="3671"/>
                      <a:pt x="14381" y="3671"/>
                      <a:pt x="14370" y="3649"/>
                    </a:cubicBezTo>
                    <a:cubicBezTo>
                      <a:pt x="14370" y="3342"/>
                      <a:pt x="14162" y="2968"/>
                      <a:pt x="13865" y="2804"/>
                    </a:cubicBezTo>
                    <a:cubicBezTo>
                      <a:pt x="13618" y="2651"/>
                      <a:pt x="13332" y="2577"/>
                      <a:pt x="13042" y="2577"/>
                    </a:cubicBezTo>
                    <a:cubicBezTo>
                      <a:pt x="12958" y="2577"/>
                      <a:pt x="12873" y="2583"/>
                      <a:pt x="12789" y="2595"/>
                    </a:cubicBezTo>
                    <a:cubicBezTo>
                      <a:pt x="12767" y="2595"/>
                      <a:pt x="12724" y="2606"/>
                      <a:pt x="12691" y="2606"/>
                    </a:cubicBezTo>
                    <a:cubicBezTo>
                      <a:pt x="12394" y="2573"/>
                      <a:pt x="12065" y="2551"/>
                      <a:pt x="11779" y="2551"/>
                    </a:cubicBezTo>
                    <a:lnTo>
                      <a:pt x="11725" y="2551"/>
                    </a:lnTo>
                    <a:cubicBezTo>
                      <a:pt x="11484" y="2391"/>
                      <a:pt x="11273" y="2130"/>
                      <a:pt x="11062" y="2130"/>
                    </a:cubicBezTo>
                    <a:cubicBezTo>
                      <a:pt x="11012" y="2130"/>
                      <a:pt x="10962" y="2145"/>
                      <a:pt x="10912" y="2178"/>
                    </a:cubicBezTo>
                    <a:cubicBezTo>
                      <a:pt x="10802" y="2255"/>
                      <a:pt x="10759" y="2376"/>
                      <a:pt x="10649" y="2442"/>
                    </a:cubicBezTo>
                    <a:cubicBezTo>
                      <a:pt x="10586" y="2483"/>
                      <a:pt x="10512" y="2495"/>
                      <a:pt x="10435" y="2495"/>
                    </a:cubicBezTo>
                    <a:cubicBezTo>
                      <a:pt x="10350" y="2495"/>
                      <a:pt x="10263" y="2480"/>
                      <a:pt x="10188" y="2474"/>
                    </a:cubicBezTo>
                    <a:cubicBezTo>
                      <a:pt x="10132" y="2466"/>
                      <a:pt x="10075" y="2462"/>
                      <a:pt x="10018" y="2462"/>
                    </a:cubicBezTo>
                    <a:cubicBezTo>
                      <a:pt x="9862" y="2462"/>
                      <a:pt x="9704" y="2492"/>
                      <a:pt x="9551" y="2540"/>
                    </a:cubicBezTo>
                    <a:lnTo>
                      <a:pt x="9057" y="2540"/>
                    </a:lnTo>
                    <a:cubicBezTo>
                      <a:pt x="9057" y="2376"/>
                      <a:pt x="9156" y="2211"/>
                      <a:pt x="9255" y="2090"/>
                    </a:cubicBezTo>
                    <a:cubicBezTo>
                      <a:pt x="9419" y="1893"/>
                      <a:pt x="9639" y="1717"/>
                      <a:pt x="9661" y="1476"/>
                    </a:cubicBezTo>
                    <a:cubicBezTo>
                      <a:pt x="9705" y="1168"/>
                      <a:pt x="9430" y="894"/>
                      <a:pt x="9145" y="773"/>
                    </a:cubicBezTo>
                    <a:cubicBezTo>
                      <a:pt x="8849" y="652"/>
                      <a:pt x="8541" y="619"/>
                      <a:pt x="8245" y="499"/>
                    </a:cubicBezTo>
                    <a:cubicBezTo>
                      <a:pt x="7959" y="378"/>
                      <a:pt x="7718" y="158"/>
                      <a:pt x="7410" y="48"/>
                    </a:cubicBezTo>
                    <a:cubicBezTo>
                      <a:pt x="7322" y="17"/>
                      <a:pt x="7224" y="1"/>
                      <a:pt x="71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465667" y="2981439"/>
                <a:ext cx="281499" cy="1283268"/>
              </a:xfrm>
              <a:custGeom>
                <a:avLst/>
                <a:gdLst/>
                <a:ahLst/>
                <a:cxnLst/>
                <a:rect l="l" t="t" r="r" b="b"/>
                <a:pathLst>
                  <a:path w="6730" h="30680" extrusionOk="0">
                    <a:moveTo>
                      <a:pt x="6571" y="1"/>
                    </a:moveTo>
                    <a:cubicBezTo>
                      <a:pt x="6532" y="1"/>
                      <a:pt x="6494" y="14"/>
                      <a:pt x="6466" y="42"/>
                    </a:cubicBezTo>
                    <a:cubicBezTo>
                      <a:pt x="6422" y="64"/>
                      <a:pt x="3162" y="3203"/>
                      <a:pt x="1538" y="8527"/>
                    </a:cubicBezTo>
                    <a:cubicBezTo>
                      <a:pt x="583" y="11656"/>
                      <a:pt x="374" y="14916"/>
                      <a:pt x="923" y="18209"/>
                    </a:cubicBezTo>
                    <a:cubicBezTo>
                      <a:pt x="1592" y="22304"/>
                      <a:pt x="3459" y="26497"/>
                      <a:pt x="6444" y="30625"/>
                    </a:cubicBezTo>
                    <a:cubicBezTo>
                      <a:pt x="6466" y="30646"/>
                      <a:pt x="6521" y="30679"/>
                      <a:pt x="6565" y="30679"/>
                    </a:cubicBezTo>
                    <a:cubicBezTo>
                      <a:pt x="6587" y="30679"/>
                      <a:pt x="6631" y="30668"/>
                      <a:pt x="6664" y="30646"/>
                    </a:cubicBezTo>
                    <a:cubicBezTo>
                      <a:pt x="6719" y="30614"/>
                      <a:pt x="6730" y="30515"/>
                      <a:pt x="6686" y="30449"/>
                    </a:cubicBezTo>
                    <a:cubicBezTo>
                      <a:pt x="1" y="21184"/>
                      <a:pt x="363" y="13467"/>
                      <a:pt x="1834" y="8626"/>
                    </a:cubicBezTo>
                    <a:cubicBezTo>
                      <a:pt x="3426" y="3368"/>
                      <a:pt x="6642" y="272"/>
                      <a:pt x="6675" y="239"/>
                    </a:cubicBezTo>
                    <a:cubicBezTo>
                      <a:pt x="6730" y="185"/>
                      <a:pt x="6730" y="97"/>
                      <a:pt x="6675" y="42"/>
                    </a:cubicBezTo>
                    <a:cubicBezTo>
                      <a:pt x="6647" y="14"/>
                      <a:pt x="6609" y="1"/>
                      <a:pt x="6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236577" y="2988968"/>
                <a:ext cx="384353" cy="1201830"/>
              </a:xfrm>
              <a:custGeom>
                <a:avLst/>
                <a:gdLst/>
                <a:ahLst/>
                <a:cxnLst/>
                <a:rect l="l" t="t" r="r" b="b"/>
                <a:pathLst>
                  <a:path w="9189" h="28733" extrusionOk="0">
                    <a:moveTo>
                      <a:pt x="9025" y="0"/>
                    </a:moveTo>
                    <a:cubicBezTo>
                      <a:pt x="8994" y="0"/>
                      <a:pt x="8962" y="9"/>
                      <a:pt x="8936" y="27"/>
                    </a:cubicBezTo>
                    <a:cubicBezTo>
                      <a:pt x="8881" y="59"/>
                      <a:pt x="2843" y="3923"/>
                      <a:pt x="1197" y="11256"/>
                    </a:cubicBezTo>
                    <a:cubicBezTo>
                      <a:pt x="0" y="16635"/>
                      <a:pt x="1394" y="22486"/>
                      <a:pt x="5357" y="28655"/>
                    </a:cubicBezTo>
                    <a:cubicBezTo>
                      <a:pt x="5390" y="28699"/>
                      <a:pt x="5423" y="28732"/>
                      <a:pt x="5478" y="28732"/>
                    </a:cubicBezTo>
                    <a:cubicBezTo>
                      <a:pt x="5511" y="28732"/>
                      <a:pt x="5533" y="28732"/>
                      <a:pt x="5566" y="28710"/>
                    </a:cubicBezTo>
                    <a:cubicBezTo>
                      <a:pt x="5631" y="28677"/>
                      <a:pt x="5642" y="28578"/>
                      <a:pt x="5598" y="28513"/>
                    </a:cubicBezTo>
                    <a:cubicBezTo>
                      <a:pt x="1691" y="22398"/>
                      <a:pt x="307" y="16624"/>
                      <a:pt x="1482" y="11333"/>
                    </a:cubicBezTo>
                    <a:cubicBezTo>
                      <a:pt x="3107" y="4110"/>
                      <a:pt x="9045" y="312"/>
                      <a:pt x="9100" y="268"/>
                    </a:cubicBezTo>
                    <a:cubicBezTo>
                      <a:pt x="9166" y="224"/>
                      <a:pt x="9188" y="136"/>
                      <a:pt x="9144" y="59"/>
                    </a:cubicBezTo>
                    <a:cubicBezTo>
                      <a:pt x="9118" y="20"/>
                      <a:pt x="9072" y="0"/>
                      <a:pt x="90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814173" y="2985036"/>
                <a:ext cx="206670" cy="1256707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30045" extrusionOk="0">
                    <a:moveTo>
                      <a:pt x="174" y="1"/>
                    </a:moveTo>
                    <a:cubicBezTo>
                      <a:pt x="157" y="1"/>
                      <a:pt x="139" y="4"/>
                      <a:pt x="121" y="11"/>
                    </a:cubicBezTo>
                    <a:cubicBezTo>
                      <a:pt x="55" y="22"/>
                      <a:pt x="0" y="99"/>
                      <a:pt x="22" y="186"/>
                    </a:cubicBezTo>
                    <a:cubicBezTo>
                      <a:pt x="77" y="340"/>
                      <a:pt x="4655" y="16257"/>
                      <a:pt x="1252" y="29869"/>
                    </a:cubicBezTo>
                    <a:cubicBezTo>
                      <a:pt x="1230" y="29946"/>
                      <a:pt x="1274" y="30034"/>
                      <a:pt x="1362" y="30045"/>
                    </a:cubicBezTo>
                    <a:lnTo>
                      <a:pt x="1406" y="30045"/>
                    </a:lnTo>
                    <a:cubicBezTo>
                      <a:pt x="1471" y="30045"/>
                      <a:pt x="1526" y="30001"/>
                      <a:pt x="1526" y="29946"/>
                    </a:cubicBezTo>
                    <a:cubicBezTo>
                      <a:pt x="4940" y="16257"/>
                      <a:pt x="341" y="263"/>
                      <a:pt x="297" y="99"/>
                    </a:cubicBezTo>
                    <a:cubicBezTo>
                      <a:pt x="288" y="46"/>
                      <a:pt x="238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939991" y="3021426"/>
                <a:ext cx="313162" cy="1173931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28066" extrusionOk="0">
                    <a:moveTo>
                      <a:pt x="165" y="1"/>
                    </a:moveTo>
                    <a:cubicBezTo>
                      <a:pt x="129" y="1"/>
                      <a:pt x="92" y="15"/>
                      <a:pt x="66" y="41"/>
                    </a:cubicBezTo>
                    <a:cubicBezTo>
                      <a:pt x="0" y="96"/>
                      <a:pt x="0" y="195"/>
                      <a:pt x="55" y="249"/>
                    </a:cubicBezTo>
                    <a:cubicBezTo>
                      <a:pt x="77" y="293"/>
                      <a:pt x="3239" y="3718"/>
                      <a:pt x="5039" y="8823"/>
                    </a:cubicBezTo>
                    <a:cubicBezTo>
                      <a:pt x="6685" y="13521"/>
                      <a:pt x="7487" y="20623"/>
                      <a:pt x="1921" y="27824"/>
                    </a:cubicBezTo>
                    <a:cubicBezTo>
                      <a:pt x="1866" y="27901"/>
                      <a:pt x="1877" y="27978"/>
                      <a:pt x="1943" y="28033"/>
                    </a:cubicBezTo>
                    <a:cubicBezTo>
                      <a:pt x="1976" y="28044"/>
                      <a:pt x="2020" y="28066"/>
                      <a:pt x="2042" y="28066"/>
                    </a:cubicBezTo>
                    <a:cubicBezTo>
                      <a:pt x="2086" y="28066"/>
                      <a:pt x="2141" y="28044"/>
                      <a:pt x="2163" y="28022"/>
                    </a:cubicBezTo>
                    <a:cubicBezTo>
                      <a:pt x="4655" y="24795"/>
                      <a:pt x="6104" y="21315"/>
                      <a:pt x="6477" y="17670"/>
                    </a:cubicBezTo>
                    <a:cubicBezTo>
                      <a:pt x="6762" y="14761"/>
                      <a:pt x="6378" y="11765"/>
                      <a:pt x="5313" y="8724"/>
                    </a:cubicBezTo>
                    <a:cubicBezTo>
                      <a:pt x="3502" y="3565"/>
                      <a:pt x="297" y="96"/>
                      <a:pt x="275" y="52"/>
                    </a:cubicBezTo>
                    <a:cubicBezTo>
                      <a:pt x="246" y="17"/>
                      <a:pt x="205" y="1"/>
                      <a:pt x="1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384856" y="3072121"/>
                <a:ext cx="722277" cy="85579"/>
              </a:xfrm>
              <a:custGeom>
                <a:avLst/>
                <a:gdLst/>
                <a:ahLst/>
                <a:cxnLst/>
                <a:rect l="l" t="t" r="r" b="b"/>
                <a:pathLst>
                  <a:path w="17268" h="2046" extrusionOk="0">
                    <a:moveTo>
                      <a:pt x="171" y="0"/>
                    </a:moveTo>
                    <a:cubicBezTo>
                      <a:pt x="129" y="0"/>
                      <a:pt x="86" y="17"/>
                      <a:pt x="56" y="47"/>
                    </a:cubicBezTo>
                    <a:cubicBezTo>
                      <a:pt x="1" y="102"/>
                      <a:pt x="1" y="201"/>
                      <a:pt x="67" y="256"/>
                    </a:cubicBezTo>
                    <a:cubicBezTo>
                      <a:pt x="176" y="366"/>
                      <a:pt x="2240" y="2045"/>
                      <a:pt x="8190" y="2045"/>
                    </a:cubicBezTo>
                    <a:cubicBezTo>
                      <a:pt x="10528" y="2045"/>
                      <a:pt x="13459" y="1782"/>
                      <a:pt x="17136" y="1068"/>
                    </a:cubicBezTo>
                    <a:cubicBezTo>
                      <a:pt x="17213" y="1035"/>
                      <a:pt x="17268" y="969"/>
                      <a:pt x="17246" y="882"/>
                    </a:cubicBezTo>
                    <a:cubicBezTo>
                      <a:pt x="17227" y="826"/>
                      <a:pt x="17177" y="778"/>
                      <a:pt x="17109" y="778"/>
                    </a:cubicBezTo>
                    <a:cubicBezTo>
                      <a:pt x="17097" y="778"/>
                      <a:pt x="17084" y="779"/>
                      <a:pt x="17070" y="783"/>
                    </a:cubicBezTo>
                    <a:cubicBezTo>
                      <a:pt x="13490" y="1479"/>
                      <a:pt x="10601" y="1731"/>
                      <a:pt x="8297" y="1731"/>
                    </a:cubicBezTo>
                    <a:cubicBezTo>
                      <a:pt x="2356" y="1731"/>
                      <a:pt x="296" y="60"/>
                      <a:pt x="264" y="36"/>
                    </a:cubicBezTo>
                    <a:cubicBezTo>
                      <a:pt x="239" y="12"/>
                      <a:pt x="206" y="0"/>
                      <a:pt x="1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180529" y="3298742"/>
                <a:ext cx="1105250" cy="127532"/>
              </a:xfrm>
              <a:custGeom>
                <a:avLst/>
                <a:gdLst/>
                <a:ahLst/>
                <a:cxnLst/>
                <a:rect l="l" t="t" r="r" b="b"/>
                <a:pathLst>
                  <a:path w="26424" h="3049" extrusionOk="0">
                    <a:moveTo>
                      <a:pt x="26265" y="0"/>
                    </a:moveTo>
                    <a:cubicBezTo>
                      <a:pt x="26248" y="0"/>
                      <a:pt x="26230" y="3"/>
                      <a:pt x="26215" y="8"/>
                    </a:cubicBezTo>
                    <a:cubicBezTo>
                      <a:pt x="21385" y="2102"/>
                      <a:pt x="16846" y="2747"/>
                      <a:pt x="13079" y="2747"/>
                    </a:cubicBezTo>
                    <a:cubicBezTo>
                      <a:pt x="11118" y="2747"/>
                      <a:pt x="9367" y="2572"/>
                      <a:pt x="7893" y="2335"/>
                    </a:cubicBezTo>
                    <a:cubicBezTo>
                      <a:pt x="3228" y="1578"/>
                      <a:pt x="253" y="41"/>
                      <a:pt x="220" y="30"/>
                    </a:cubicBezTo>
                    <a:cubicBezTo>
                      <a:pt x="203" y="21"/>
                      <a:pt x="183" y="17"/>
                      <a:pt x="162" y="17"/>
                    </a:cubicBezTo>
                    <a:cubicBezTo>
                      <a:pt x="106" y="17"/>
                      <a:pt x="47" y="48"/>
                      <a:pt x="23" y="96"/>
                    </a:cubicBezTo>
                    <a:cubicBezTo>
                      <a:pt x="1" y="162"/>
                      <a:pt x="23" y="250"/>
                      <a:pt x="100" y="283"/>
                    </a:cubicBezTo>
                    <a:cubicBezTo>
                      <a:pt x="133" y="305"/>
                      <a:pt x="3140" y="1852"/>
                      <a:pt x="7850" y="2621"/>
                    </a:cubicBezTo>
                    <a:cubicBezTo>
                      <a:pt x="9364" y="2862"/>
                      <a:pt x="11132" y="3049"/>
                      <a:pt x="13130" y="3049"/>
                    </a:cubicBezTo>
                    <a:cubicBezTo>
                      <a:pt x="16939" y="3049"/>
                      <a:pt x="21494" y="2401"/>
                      <a:pt x="26313" y="283"/>
                    </a:cubicBezTo>
                    <a:cubicBezTo>
                      <a:pt x="26401" y="261"/>
                      <a:pt x="26423" y="162"/>
                      <a:pt x="26401" y="96"/>
                    </a:cubicBezTo>
                    <a:cubicBezTo>
                      <a:pt x="26384" y="29"/>
                      <a:pt x="26323" y="0"/>
                      <a:pt x="262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97877" y="3616297"/>
                <a:ext cx="1285694" cy="122680"/>
              </a:xfrm>
              <a:custGeom>
                <a:avLst/>
                <a:gdLst/>
                <a:ahLst/>
                <a:cxnLst/>
                <a:rect l="l" t="t" r="r" b="b"/>
                <a:pathLst>
                  <a:path w="30738" h="2933" extrusionOk="0">
                    <a:moveTo>
                      <a:pt x="170" y="0"/>
                    </a:moveTo>
                    <a:cubicBezTo>
                      <a:pt x="127" y="0"/>
                      <a:pt x="88" y="23"/>
                      <a:pt x="56" y="67"/>
                    </a:cubicBezTo>
                    <a:cubicBezTo>
                      <a:pt x="1" y="133"/>
                      <a:pt x="12" y="210"/>
                      <a:pt x="78" y="265"/>
                    </a:cubicBezTo>
                    <a:cubicBezTo>
                      <a:pt x="166" y="342"/>
                      <a:pt x="2141" y="1780"/>
                      <a:pt x="6906" y="2515"/>
                    </a:cubicBezTo>
                    <a:cubicBezTo>
                      <a:pt x="8410" y="2757"/>
                      <a:pt x="10320" y="2932"/>
                      <a:pt x="12636" y="2932"/>
                    </a:cubicBezTo>
                    <a:cubicBezTo>
                      <a:pt x="17049" y="2932"/>
                      <a:pt x="22954" y="2296"/>
                      <a:pt x="30606" y="298"/>
                    </a:cubicBezTo>
                    <a:cubicBezTo>
                      <a:pt x="30682" y="287"/>
                      <a:pt x="30737" y="199"/>
                      <a:pt x="30715" y="122"/>
                    </a:cubicBezTo>
                    <a:cubicBezTo>
                      <a:pt x="30697" y="49"/>
                      <a:pt x="30641" y="7"/>
                      <a:pt x="30573" y="7"/>
                    </a:cubicBezTo>
                    <a:cubicBezTo>
                      <a:pt x="30559" y="7"/>
                      <a:pt x="30544" y="9"/>
                      <a:pt x="30529" y="12"/>
                    </a:cubicBezTo>
                    <a:cubicBezTo>
                      <a:pt x="22922" y="2010"/>
                      <a:pt x="17025" y="2629"/>
                      <a:pt x="12642" y="2629"/>
                    </a:cubicBezTo>
                    <a:cubicBezTo>
                      <a:pt x="10352" y="2629"/>
                      <a:pt x="8474" y="2460"/>
                      <a:pt x="6982" y="2230"/>
                    </a:cubicBezTo>
                    <a:cubicBezTo>
                      <a:pt x="2273" y="1505"/>
                      <a:pt x="275" y="45"/>
                      <a:pt x="264" y="34"/>
                    </a:cubicBezTo>
                    <a:cubicBezTo>
                      <a:pt x="232" y="12"/>
                      <a:pt x="200" y="0"/>
                      <a:pt x="1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190191" y="3913021"/>
                <a:ext cx="1133693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27104" h="3677" extrusionOk="0">
                    <a:moveTo>
                      <a:pt x="26925" y="1"/>
                    </a:moveTo>
                    <a:cubicBezTo>
                      <a:pt x="26900" y="1"/>
                      <a:pt x="26875" y="7"/>
                      <a:pt x="26851" y="21"/>
                    </a:cubicBezTo>
                    <a:cubicBezTo>
                      <a:pt x="22145" y="2593"/>
                      <a:pt x="17528" y="3385"/>
                      <a:pt x="13636" y="3385"/>
                    </a:cubicBezTo>
                    <a:cubicBezTo>
                      <a:pt x="11699" y="3385"/>
                      <a:pt x="9941" y="3189"/>
                      <a:pt x="8442" y="2919"/>
                    </a:cubicBezTo>
                    <a:cubicBezTo>
                      <a:pt x="3546" y="2041"/>
                      <a:pt x="275" y="218"/>
                      <a:pt x="253" y="196"/>
                    </a:cubicBezTo>
                    <a:cubicBezTo>
                      <a:pt x="229" y="186"/>
                      <a:pt x="204" y="181"/>
                      <a:pt x="180" y="181"/>
                    </a:cubicBezTo>
                    <a:cubicBezTo>
                      <a:pt x="126" y="181"/>
                      <a:pt x="75" y="206"/>
                      <a:pt x="44" y="251"/>
                    </a:cubicBezTo>
                    <a:cubicBezTo>
                      <a:pt x="0" y="328"/>
                      <a:pt x="33" y="416"/>
                      <a:pt x="99" y="460"/>
                    </a:cubicBezTo>
                    <a:cubicBezTo>
                      <a:pt x="143" y="471"/>
                      <a:pt x="3436" y="2315"/>
                      <a:pt x="8376" y="3204"/>
                    </a:cubicBezTo>
                    <a:cubicBezTo>
                      <a:pt x="9902" y="3468"/>
                      <a:pt x="11680" y="3676"/>
                      <a:pt x="13645" y="3676"/>
                    </a:cubicBezTo>
                    <a:cubicBezTo>
                      <a:pt x="17586" y="3676"/>
                      <a:pt x="22251" y="2875"/>
                      <a:pt x="27004" y="284"/>
                    </a:cubicBezTo>
                    <a:cubicBezTo>
                      <a:pt x="27081" y="240"/>
                      <a:pt x="27103" y="142"/>
                      <a:pt x="27059" y="76"/>
                    </a:cubicBezTo>
                    <a:cubicBezTo>
                      <a:pt x="27029" y="30"/>
                      <a:pt x="26978" y="1"/>
                      <a:pt x="269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457" name="Google Shape;457;p19"/>
            <p:cNvGrpSpPr/>
            <p:nvPr/>
          </p:nvGrpSpPr>
          <p:grpSpPr>
            <a:xfrm rot="587671" flipH="1">
              <a:off x="7674008" y="4866627"/>
              <a:ext cx="623125" cy="387934"/>
              <a:chOff x="1671225" y="1069375"/>
              <a:chExt cx="403975" cy="251500"/>
            </a:xfrm>
          </p:grpSpPr>
          <p:sp>
            <p:nvSpPr>
              <p:cNvPr id="458" name="Google Shape;458;p19"/>
              <p:cNvSpPr/>
              <p:nvPr/>
            </p:nvSpPr>
            <p:spPr>
              <a:xfrm>
                <a:off x="1671225" y="1069375"/>
                <a:ext cx="399850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5994" h="10060" extrusionOk="0">
                    <a:moveTo>
                      <a:pt x="2455" y="0"/>
                    </a:moveTo>
                    <a:cubicBezTo>
                      <a:pt x="1842" y="0"/>
                      <a:pt x="1543" y="830"/>
                      <a:pt x="2063" y="1226"/>
                    </a:cubicBezTo>
                    <a:lnTo>
                      <a:pt x="5774" y="3795"/>
                    </a:lnTo>
                    <a:lnTo>
                      <a:pt x="471" y="8899"/>
                    </a:lnTo>
                    <a:cubicBezTo>
                      <a:pt x="0" y="9342"/>
                      <a:pt x="387" y="10060"/>
                      <a:pt x="943" y="10060"/>
                    </a:cubicBezTo>
                    <a:cubicBezTo>
                      <a:pt x="1035" y="10060"/>
                      <a:pt x="1131" y="10040"/>
                      <a:pt x="1229" y="9997"/>
                    </a:cubicBezTo>
                    <a:lnTo>
                      <a:pt x="3885" y="8789"/>
                    </a:lnTo>
                    <a:lnTo>
                      <a:pt x="8210" y="9316"/>
                    </a:lnTo>
                    <a:lnTo>
                      <a:pt x="15993" y="1940"/>
                    </a:lnTo>
                    <a:lnTo>
                      <a:pt x="2557" y="8"/>
                    </a:lnTo>
                    <a:cubicBezTo>
                      <a:pt x="2522" y="3"/>
                      <a:pt x="2488" y="0"/>
                      <a:pt x="24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1812250" y="1114250"/>
                <a:ext cx="262950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2132" extrusionOk="0">
                    <a:moveTo>
                      <a:pt x="10359" y="1"/>
                    </a:moveTo>
                    <a:cubicBezTo>
                      <a:pt x="10353" y="1"/>
                      <a:pt x="10347" y="1"/>
                      <a:pt x="10341" y="2"/>
                    </a:cubicBezTo>
                    <a:lnTo>
                      <a:pt x="133" y="1857"/>
                    </a:lnTo>
                    <a:cubicBezTo>
                      <a:pt x="56" y="1868"/>
                      <a:pt x="1" y="1956"/>
                      <a:pt x="23" y="2022"/>
                    </a:cubicBezTo>
                    <a:cubicBezTo>
                      <a:pt x="34" y="2088"/>
                      <a:pt x="89" y="2132"/>
                      <a:pt x="154" y="2132"/>
                    </a:cubicBezTo>
                    <a:lnTo>
                      <a:pt x="187" y="2132"/>
                    </a:lnTo>
                    <a:lnTo>
                      <a:pt x="10396" y="276"/>
                    </a:lnTo>
                    <a:cubicBezTo>
                      <a:pt x="10462" y="265"/>
                      <a:pt x="10517" y="189"/>
                      <a:pt x="10506" y="112"/>
                    </a:cubicBezTo>
                    <a:cubicBezTo>
                      <a:pt x="10486" y="52"/>
                      <a:pt x="10420" y="1"/>
                      <a:pt x="10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1752700" y="1120375"/>
                <a:ext cx="32222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12889" h="6893" extrusionOk="0">
                    <a:moveTo>
                      <a:pt x="12718" y="0"/>
                    </a:moveTo>
                    <a:cubicBezTo>
                      <a:pt x="12695" y="0"/>
                      <a:pt x="12671" y="7"/>
                      <a:pt x="12647" y="20"/>
                    </a:cubicBezTo>
                    <a:lnTo>
                      <a:pt x="99" y="6640"/>
                    </a:lnTo>
                    <a:cubicBezTo>
                      <a:pt x="23" y="6673"/>
                      <a:pt x="1" y="6760"/>
                      <a:pt x="45" y="6826"/>
                    </a:cubicBezTo>
                    <a:cubicBezTo>
                      <a:pt x="67" y="6870"/>
                      <a:pt x="110" y="6892"/>
                      <a:pt x="165" y="6892"/>
                    </a:cubicBezTo>
                    <a:cubicBezTo>
                      <a:pt x="176" y="6892"/>
                      <a:pt x="209" y="6892"/>
                      <a:pt x="231" y="6881"/>
                    </a:cubicBezTo>
                    <a:lnTo>
                      <a:pt x="12789" y="262"/>
                    </a:lnTo>
                    <a:cubicBezTo>
                      <a:pt x="12855" y="229"/>
                      <a:pt x="12888" y="141"/>
                      <a:pt x="12844" y="75"/>
                    </a:cubicBezTo>
                    <a:cubicBezTo>
                      <a:pt x="12814" y="30"/>
                      <a:pt x="12768" y="0"/>
                      <a:pt x="12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461" name="Google Shape;461;p19"/>
            <p:cNvSpPr/>
            <p:nvPr/>
          </p:nvSpPr>
          <p:spPr>
            <a:xfrm>
              <a:off x="8712520" y="3441686"/>
              <a:ext cx="130367" cy="131659"/>
            </a:xfrm>
            <a:custGeom>
              <a:avLst/>
              <a:gdLst/>
              <a:ahLst/>
              <a:cxnLst/>
              <a:rect l="l" t="t" r="r" b="b"/>
              <a:pathLst>
                <a:path w="1110" h="1121" extrusionOk="0">
                  <a:moveTo>
                    <a:pt x="560" y="1"/>
                  </a:moveTo>
                  <a:lnTo>
                    <a:pt x="363" y="363"/>
                  </a:lnTo>
                  <a:lnTo>
                    <a:pt x="0" y="571"/>
                  </a:lnTo>
                  <a:lnTo>
                    <a:pt x="363" y="758"/>
                  </a:lnTo>
                  <a:lnTo>
                    <a:pt x="560" y="1120"/>
                  </a:lnTo>
                  <a:lnTo>
                    <a:pt x="758" y="758"/>
                  </a:lnTo>
                  <a:lnTo>
                    <a:pt x="1109" y="571"/>
                  </a:lnTo>
                  <a:lnTo>
                    <a:pt x="758" y="363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462" name="Google Shape;462;p19"/>
            <p:cNvGrpSpPr/>
            <p:nvPr/>
          </p:nvGrpSpPr>
          <p:grpSpPr>
            <a:xfrm rot="4495752" flipH="1">
              <a:off x="-1112300" y="266508"/>
              <a:ext cx="2727913" cy="929717"/>
              <a:chOff x="3055425" y="3363275"/>
              <a:chExt cx="1343100" cy="457750"/>
            </a:xfrm>
          </p:grpSpPr>
          <p:grpSp>
            <p:nvGrpSpPr>
              <p:cNvPr id="463" name="Google Shape;463;p19"/>
              <p:cNvGrpSpPr/>
              <p:nvPr/>
            </p:nvGrpSpPr>
            <p:grpSpPr>
              <a:xfrm>
                <a:off x="3374875" y="3451525"/>
                <a:ext cx="1023650" cy="369500"/>
                <a:chOff x="3374875" y="3451525"/>
                <a:chExt cx="1023650" cy="369500"/>
              </a:xfrm>
            </p:grpSpPr>
            <p:sp>
              <p:nvSpPr>
                <p:cNvPr id="464" name="Google Shape;464;p19"/>
                <p:cNvSpPr/>
                <p:nvPr/>
              </p:nvSpPr>
              <p:spPr>
                <a:xfrm>
                  <a:off x="4380400" y="3802475"/>
                  <a:ext cx="18125" cy="1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42" extrusionOk="0">
                      <a:moveTo>
                        <a:pt x="186" y="1"/>
                      </a:moveTo>
                      <a:cubicBezTo>
                        <a:pt x="143" y="1"/>
                        <a:pt x="99" y="17"/>
                        <a:pt x="66" y="50"/>
                      </a:cubicBezTo>
                      <a:cubicBezTo>
                        <a:pt x="11" y="105"/>
                        <a:pt x="0" y="215"/>
                        <a:pt x="66" y="292"/>
                      </a:cubicBezTo>
                      <a:cubicBezTo>
                        <a:pt x="176" y="412"/>
                        <a:pt x="297" y="533"/>
                        <a:pt x="417" y="687"/>
                      </a:cubicBezTo>
                      <a:cubicBezTo>
                        <a:pt x="450" y="709"/>
                        <a:pt x="494" y="742"/>
                        <a:pt x="549" y="742"/>
                      </a:cubicBezTo>
                      <a:cubicBezTo>
                        <a:pt x="571" y="742"/>
                        <a:pt x="615" y="731"/>
                        <a:pt x="648" y="698"/>
                      </a:cubicBezTo>
                      <a:cubicBezTo>
                        <a:pt x="725" y="643"/>
                        <a:pt x="725" y="533"/>
                        <a:pt x="670" y="467"/>
                      </a:cubicBezTo>
                      <a:cubicBezTo>
                        <a:pt x="549" y="314"/>
                        <a:pt x="428" y="182"/>
                        <a:pt x="297" y="50"/>
                      </a:cubicBezTo>
                      <a:cubicBezTo>
                        <a:pt x="269" y="17"/>
                        <a:pt x="228" y="1"/>
                        <a:pt x="18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465" name="Google Shape;465;p19"/>
                <p:cNvSpPr/>
                <p:nvPr/>
              </p:nvSpPr>
              <p:spPr>
                <a:xfrm>
                  <a:off x="3413025" y="3451525"/>
                  <a:ext cx="958350" cy="3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34" h="13682" extrusionOk="0">
                      <a:moveTo>
                        <a:pt x="157" y="0"/>
                      </a:moveTo>
                      <a:cubicBezTo>
                        <a:pt x="82" y="0"/>
                        <a:pt x="21" y="69"/>
                        <a:pt x="11" y="147"/>
                      </a:cubicBezTo>
                      <a:cubicBezTo>
                        <a:pt x="0" y="246"/>
                        <a:pt x="66" y="334"/>
                        <a:pt x="165" y="334"/>
                      </a:cubicBezTo>
                      <a:cubicBezTo>
                        <a:pt x="494" y="356"/>
                        <a:pt x="835" y="421"/>
                        <a:pt x="1208" y="553"/>
                      </a:cubicBezTo>
                      <a:cubicBezTo>
                        <a:pt x="1219" y="564"/>
                        <a:pt x="1252" y="564"/>
                        <a:pt x="1263" y="564"/>
                      </a:cubicBezTo>
                      <a:cubicBezTo>
                        <a:pt x="1340" y="564"/>
                        <a:pt x="1394" y="509"/>
                        <a:pt x="1427" y="454"/>
                      </a:cubicBezTo>
                      <a:cubicBezTo>
                        <a:pt x="1449" y="356"/>
                        <a:pt x="1394" y="257"/>
                        <a:pt x="1318" y="235"/>
                      </a:cubicBezTo>
                      <a:cubicBezTo>
                        <a:pt x="933" y="114"/>
                        <a:pt x="549" y="26"/>
                        <a:pt x="187" y="4"/>
                      </a:cubicBezTo>
                      <a:cubicBezTo>
                        <a:pt x="177" y="2"/>
                        <a:pt x="167" y="0"/>
                        <a:pt x="157" y="0"/>
                      </a:cubicBezTo>
                      <a:close/>
                      <a:moveTo>
                        <a:pt x="2179" y="572"/>
                      </a:moveTo>
                      <a:cubicBezTo>
                        <a:pt x="2112" y="572"/>
                        <a:pt x="2055" y="603"/>
                        <a:pt x="2031" y="674"/>
                      </a:cubicBezTo>
                      <a:cubicBezTo>
                        <a:pt x="1987" y="773"/>
                        <a:pt x="2031" y="861"/>
                        <a:pt x="2108" y="904"/>
                      </a:cubicBezTo>
                      <a:cubicBezTo>
                        <a:pt x="2415" y="1058"/>
                        <a:pt x="2745" y="1234"/>
                        <a:pt x="3074" y="1442"/>
                      </a:cubicBezTo>
                      <a:cubicBezTo>
                        <a:pt x="3096" y="1453"/>
                        <a:pt x="3129" y="1464"/>
                        <a:pt x="3151" y="1464"/>
                      </a:cubicBezTo>
                      <a:cubicBezTo>
                        <a:pt x="3206" y="1464"/>
                        <a:pt x="3283" y="1442"/>
                        <a:pt x="3305" y="1376"/>
                      </a:cubicBezTo>
                      <a:cubicBezTo>
                        <a:pt x="3359" y="1289"/>
                        <a:pt x="3337" y="1190"/>
                        <a:pt x="3250" y="1135"/>
                      </a:cubicBezTo>
                      <a:cubicBezTo>
                        <a:pt x="2909" y="937"/>
                        <a:pt x="2580" y="740"/>
                        <a:pt x="2262" y="586"/>
                      </a:cubicBezTo>
                      <a:cubicBezTo>
                        <a:pt x="2234" y="577"/>
                        <a:pt x="2206" y="572"/>
                        <a:pt x="2179" y="572"/>
                      </a:cubicBezTo>
                      <a:close/>
                      <a:moveTo>
                        <a:pt x="3975" y="1671"/>
                      </a:moveTo>
                      <a:cubicBezTo>
                        <a:pt x="3925" y="1671"/>
                        <a:pt x="3874" y="1694"/>
                        <a:pt x="3842" y="1739"/>
                      </a:cubicBezTo>
                      <a:cubicBezTo>
                        <a:pt x="3788" y="1816"/>
                        <a:pt x="3798" y="1925"/>
                        <a:pt x="3886" y="1980"/>
                      </a:cubicBezTo>
                      <a:cubicBezTo>
                        <a:pt x="4161" y="2178"/>
                        <a:pt x="4457" y="2386"/>
                        <a:pt x="4775" y="2639"/>
                      </a:cubicBezTo>
                      <a:cubicBezTo>
                        <a:pt x="4819" y="2661"/>
                        <a:pt x="4841" y="2672"/>
                        <a:pt x="4885" y="2672"/>
                      </a:cubicBezTo>
                      <a:cubicBezTo>
                        <a:pt x="4940" y="2672"/>
                        <a:pt x="4995" y="2661"/>
                        <a:pt x="5006" y="2595"/>
                      </a:cubicBezTo>
                      <a:cubicBezTo>
                        <a:pt x="5061" y="2529"/>
                        <a:pt x="5050" y="2419"/>
                        <a:pt x="4984" y="2364"/>
                      </a:cubicBezTo>
                      <a:cubicBezTo>
                        <a:pt x="4655" y="2112"/>
                        <a:pt x="4358" y="1903"/>
                        <a:pt x="4073" y="1706"/>
                      </a:cubicBezTo>
                      <a:cubicBezTo>
                        <a:pt x="4045" y="1683"/>
                        <a:pt x="4010" y="1671"/>
                        <a:pt x="3975" y="1671"/>
                      </a:cubicBezTo>
                      <a:close/>
                      <a:moveTo>
                        <a:pt x="5672" y="2970"/>
                      </a:moveTo>
                      <a:cubicBezTo>
                        <a:pt x="5620" y="2970"/>
                        <a:pt x="5566" y="2994"/>
                        <a:pt x="5533" y="3034"/>
                      </a:cubicBezTo>
                      <a:cubicBezTo>
                        <a:pt x="5478" y="3100"/>
                        <a:pt x="5489" y="3210"/>
                        <a:pt x="5555" y="3265"/>
                      </a:cubicBezTo>
                      <a:cubicBezTo>
                        <a:pt x="5840" y="3484"/>
                        <a:pt x="6137" y="3737"/>
                        <a:pt x="6422" y="3967"/>
                      </a:cubicBezTo>
                      <a:cubicBezTo>
                        <a:pt x="6444" y="3989"/>
                        <a:pt x="6488" y="4011"/>
                        <a:pt x="6532" y="4011"/>
                      </a:cubicBezTo>
                      <a:cubicBezTo>
                        <a:pt x="6587" y="4011"/>
                        <a:pt x="6631" y="3978"/>
                        <a:pt x="6653" y="3956"/>
                      </a:cubicBezTo>
                      <a:cubicBezTo>
                        <a:pt x="6707" y="3879"/>
                        <a:pt x="6696" y="3769"/>
                        <a:pt x="6631" y="3715"/>
                      </a:cubicBezTo>
                      <a:cubicBezTo>
                        <a:pt x="6334" y="3473"/>
                        <a:pt x="6049" y="3243"/>
                        <a:pt x="5763" y="3001"/>
                      </a:cubicBezTo>
                      <a:cubicBezTo>
                        <a:pt x="5738" y="2980"/>
                        <a:pt x="5705" y="2970"/>
                        <a:pt x="5672" y="2970"/>
                      </a:cubicBezTo>
                      <a:close/>
                      <a:moveTo>
                        <a:pt x="20536" y="4537"/>
                      </a:moveTo>
                      <a:cubicBezTo>
                        <a:pt x="20530" y="4537"/>
                        <a:pt x="20523" y="4537"/>
                        <a:pt x="20517" y="4538"/>
                      </a:cubicBezTo>
                      <a:cubicBezTo>
                        <a:pt x="20166" y="4571"/>
                        <a:pt x="19814" y="4746"/>
                        <a:pt x="19617" y="4845"/>
                      </a:cubicBezTo>
                      <a:cubicBezTo>
                        <a:pt x="19540" y="4878"/>
                        <a:pt x="19474" y="4922"/>
                        <a:pt x="19397" y="4966"/>
                      </a:cubicBezTo>
                      <a:cubicBezTo>
                        <a:pt x="19320" y="5021"/>
                        <a:pt x="19287" y="5120"/>
                        <a:pt x="19342" y="5197"/>
                      </a:cubicBezTo>
                      <a:cubicBezTo>
                        <a:pt x="19386" y="5251"/>
                        <a:pt x="19441" y="5284"/>
                        <a:pt x="19496" y="5284"/>
                      </a:cubicBezTo>
                      <a:cubicBezTo>
                        <a:pt x="19529" y="5284"/>
                        <a:pt x="19562" y="5284"/>
                        <a:pt x="19584" y="5240"/>
                      </a:cubicBezTo>
                      <a:cubicBezTo>
                        <a:pt x="19650" y="5208"/>
                        <a:pt x="19716" y="5175"/>
                        <a:pt x="19781" y="5131"/>
                      </a:cubicBezTo>
                      <a:cubicBezTo>
                        <a:pt x="19924" y="5065"/>
                        <a:pt x="20253" y="4900"/>
                        <a:pt x="20539" y="4867"/>
                      </a:cubicBezTo>
                      <a:cubicBezTo>
                        <a:pt x="20638" y="4867"/>
                        <a:pt x="20693" y="4790"/>
                        <a:pt x="20693" y="4692"/>
                      </a:cubicBezTo>
                      <a:cubicBezTo>
                        <a:pt x="20693" y="4600"/>
                        <a:pt x="20617" y="4537"/>
                        <a:pt x="20536" y="4537"/>
                      </a:cubicBezTo>
                      <a:close/>
                      <a:moveTo>
                        <a:pt x="7297" y="4303"/>
                      </a:moveTo>
                      <a:cubicBezTo>
                        <a:pt x="7243" y="4303"/>
                        <a:pt x="7190" y="4323"/>
                        <a:pt x="7158" y="4362"/>
                      </a:cubicBezTo>
                      <a:cubicBezTo>
                        <a:pt x="7103" y="4428"/>
                        <a:pt x="7125" y="4538"/>
                        <a:pt x="7190" y="4593"/>
                      </a:cubicBezTo>
                      <a:cubicBezTo>
                        <a:pt x="7476" y="4845"/>
                        <a:pt x="7761" y="5076"/>
                        <a:pt x="8058" y="5306"/>
                      </a:cubicBezTo>
                      <a:cubicBezTo>
                        <a:pt x="8080" y="5339"/>
                        <a:pt x="8124" y="5350"/>
                        <a:pt x="8167" y="5350"/>
                      </a:cubicBezTo>
                      <a:cubicBezTo>
                        <a:pt x="8200" y="5350"/>
                        <a:pt x="8255" y="5328"/>
                        <a:pt x="8288" y="5284"/>
                      </a:cubicBezTo>
                      <a:cubicBezTo>
                        <a:pt x="8343" y="5218"/>
                        <a:pt x="8332" y="5109"/>
                        <a:pt x="8255" y="5054"/>
                      </a:cubicBezTo>
                      <a:cubicBezTo>
                        <a:pt x="7970" y="4812"/>
                        <a:pt x="7684" y="4571"/>
                        <a:pt x="7399" y="4329"/>
                      </a:cubicBezTo>
                      <a:cubicBezTo>
                        <a:pt x="7368" y="4312"/>
                        <a:pt x="7332" y="4303"/>
                        <a:pt x="7297" y="4303"/>
                      </a:cubicBezTo>
                      <a:close/>
                      <a:moveTo>
                        <a:pt x="21077" y="5184"/>
                      </a:moveTo>
                      <a:cubicBezTo>
                        <a:pt x="20989" y="5184"/>
                        <a:pt x="20922" y="5248"/>
                        <a:pt x="20912" y="5339"/>
                      </a:cubicBezTo>
                      <a:cubicBezTo>
                        <a:pt x="20879" y="5614"/>
                        <a:pt x="20715" y="5888"/>
                        <a:pt x="20396" y="6163"/>
                      </a:cubicBezTo>
                      <a:cubicBezTo>
                        <a:pt x="20330" y="6217"/>
                        <a:pt x="20319" y="6327"/>
                        <a:pt x="20385" y="6393"/>
                      </a:cubicBezTo>
                      <a:cubicBezTo>
                        <a:pt x="20418" y="6437"/>
                        <a:pt x="20473" y="6448"/>
                        <a:pt x="20517" y="6448"/>
                      </a:cubicBezTo>
                      <a:cubicBezTo>
                        <a:pt x="20550" y="6448"/>
                        <a:pt x="20594" y="6437"/>
                        <a:pt x="20638" y="6426"/>
                      </a:cubicBezTo>
                      <a:cubicBezTo>
                        <a:pt x="21000" y="6075"/>
                        <a:pt x="21208" y="5734"/>
                        <a:pt x="21252" y="5383"/>
                      </a:cubicBezTo>
                      <a:cubicBezTo>
                        <a:pt x="21263" y="5284"/>
                        <a:pt x="21198" y="5197"/>
                        <a:pt x="21099" y="5186"/>
                      </a:cubicBezTo>
                      <a:cubicBezTo>
                        <a:pt x="21092" y="5185"/>
                        <a:pt x="21084" y="5184"/>
                        <a:pt x="21077" y="5184"/>
                      </a:cubicBezTo>
                      <a:close/>
                      <a:moveTo>
                        <a:pt x="8935" y="5644"/>
                      </a:moveTo>
                      <a:cubicBezTo>
                        <a:pt x="8884" y="5644"/>
                        <a:pt x="8835" y="5664"/>
                        <a:pt x="8804" y="5701"/>
                      </a:cubicBezTo>
                      <a:cubicBezTo>
                        <a:pt x="8749" y="5778"/>
                        <a:pt x="8771" y="5888"/>
                        <a:pt x="8837" y="5943"/>
                      </a:cubicBezTo>
                      <a:cubicBezTo>
                        <a:pt x="9155" y="6184"/>
                        <a:pt x="9452" y="6404"/>
                        <a:pt x="9726" y="6613"/>
                      </a:cubicBezTo>
                      <a:cubicBezTo>
                        <a:pt x="9759" y="6624"/>
                        <a:pt x="9781" y="6646"/>
                        <a:pt x="9825" y="6646"/>
                      </a:cubicBezTo>
                      <a:cubicBezTo>
                        <a:pt x="9880" y="6646"/>
                        <a:pt x="9935" y="6613"/>
                        <a:pt x="9979" y="6580"/>
                      </a:cubicBezTo>
                      <a:cubicBezTo>
                        <a:pt x="10034" y="6514"/>
                        <a:pt x="10012" y="6404"/>
                        <a:pt x="9935" y="6349"/>
                      </a:cubicBezTo>
                      <a:cubicBezTo>
                        <a:pt x="9660" y="6141"/>
                        <a:pt x="9353" y="5921"/>
                        <a:pt x="9046" y="5680"/>
                      </a:cubicBezTo>
                      <a:cubicBezTo>
                        <a:pt x="9012" y="5656"/>
                        <a:pt x="8973" y="5644"/>
                        <a:pt x="8935" y="5644"/>
                      </a:cubicBezTo>
                      <a:close/>
                      <a:moveTo>
                        <a:pt x="18726" y="5564"/>
                      </a:moveTo>
                      <a:cubicBezTo>
                        <a:pt x="18684" y="5564"/>
                        <a:pt x="18640" y="5581"/>
                        <a:pt x="18607" y="5614"/>
                      </a:cubicBezTo>
                      <a:cubicBezTo>
                        <a:pt x="18310" y="5899"/>
                        <a:pt x="18091" y="6228"/>
                        <a:pt x="17959" y="6591"/>
                      </a:cubicBezTo>
                      <a:cubicBezTo>
                        <a:pt x="17915" y="6667"/>
                        <a:pt x="17970" y="6777"/>
                        <a:pt x="18058" y="6810"/>
                      </a:cubicBezTo>
                      <a:cubicBezTo>
                        <a:pt x="18069" y="6821"/>
                        <a:pt x="18102" y="6821"/>
                        <a:pt x="18113" y="6821"/>
                      </a:cubicBezTo>
                      <a:cubicBezTo>
                        <a:pt x="18168" y="6821"/>
                        <a:pt x="18234" y="6777"/>
                        <a:pt x="18256" y="6711"/>
                      </a:cubicBezTo>
                      <a:cubicBezTo>
                        <a:pt x="18387" y="6404"/>
                        <a:pt x="18574" y="6108"/>
                        <a:pt x="18837" y="5844"/>
                      </a:cubicBezTo>
                      <a:cubicBezTo>
                        <a:pt x="18903" y="5789"/>
                        <a:pt x="18903" y="5680"/>
                        <a:pt x="18837" y="5614"/>
                      </a:cubicBezTo>
                      <a:cubicBezTo>
                        <a:pt x="18810" y="5581"/>
                        <a:pt x="18769" y="5564"/>
                        <a:pt x="18726" y="5564"/>
                      </a:cubicBezTo>
                      <a:close/>
                      <a:moveTo>
                        <a:pt x="19720" y="6678"/>
                      </a:moveTo>
                      <a:cubicBezTo>
                        <a:pt x="19692" y="6678"/>
                        <a:pt x="19664" y="6686"/>
                        <a:pt x="19639" y="6700"/>
                      </a:cubicBezTo>
                      <a:cubicBezTo>
                        <a:pt x="19342" y="6865"/>
                        <a:pt x="19013" y="7008"/>
                        <a:pt x="18651" y="7172"/>
                      </a:cubicBezTo>
                      <a:cubicBezTo>
                        <a:pt x="18552" y="7205"/>
                        <a:pt x="18508" y="7315"/>
                        <a:pt x="18552" y="7392"/>
                      </a:cubicBezTo>
                      <a:cubicBezTo>
                        <a:pt x="18574" y="7469"/>
                        <a:pt x="18629" y="7502"/>
                        <a:pt x="18706" y="7502"/>
                      </a:cubicBezTo>
                      <a:cubicBezTo>
                        <a:pt x="18717" y="7502"/>
                        <a:pt x="18739" y="7491"/>
                        <a:pt x="18783" y="7491"/>
                      </a:cubicBezTo>
                      <a:cubicBezTo>
                        <a:pt x="19167" y="7326"/>
                        <a:pt x="19507" y="7161"/>
                        <a:pt x="19803" y="6997"/>
                      </a:cubicBezTo>
                      <a:cubicBezTo>
                        <a:pt x="19880" y="6942"/>
                        <a:pt x="19913" y="6843"/>
                        <a:pt x="19869" y="6766"/>
                      </a:cubicBezTo>
                      <a:cubicBezTo>
                        <a:pt x="19833" y="6708"/>
                        <a:pt x="19777" y="6678"/>
                        <a:pt x="19720" y="6678"/>
                      </a:cubicBezTo>
                      <a:close/>
                      <a:moveTo>
                        <a:pt x="10647" y="6862"/>
                      </a:moveTo>
                      <a:cubicBezTo>
                        <a:pt x="10592" y="6862"/>
                        <a:pt x="10540" y="6887"/>
                        <a:pt x="10506" y="6942"/>
                      </a:cubicBezTo>
                      <a:cubicBezTo>
                        <a:pt x="10473" y="7030"/>
                        <a:pt x="10484" y="7118"/>
                        <a:pt x="10561" y="7172"/>
                      </a:cubicBezTo>
                      <a:cubicBezTo>
                        <a:pt x="10912" y="7392"/>
                        <a:pt x="11252" y="7590"/>
                        <a:pt x="11548" y="7743"/>
                      </a:cubicBezTo>
                      <a:cubicBezTo>
                        <a:pt x="11570" y="7754"/>
                        <a:pt x="11592" y="7754"/>
                        <a:pt x="11625" y="7754"/>
                      </a:cubicBezTo>
                      <a:cubicBezTo>
                        <a:pt x="11680" y="7754"/>
                        <a:pt x="11746" y="7710"/>
                        <a:pt x="11768" y="7666"/>
                      </a:cubicBezTo>
                      <a:cubicBezTo>
                        <a:pt x="11812" y="7579"/>
                        <a:pt x="11768" y="7480"/>
                        <a:pt x="11691" y="7436"/>
                      </a:cubicBezTo>
                      <a:cubicBezTo>
                        <a:pt x="11406" y="7282"/>
                        <a:pt x="11076" y="7107"/>
                        <a:pt x="10747" y="6887"/>
                      </a:cubicBezTo>
                      <a:cubicBezTo>
                        <a:pt x="10714" y="6871"/>
                        <a:pt x="10680" y="6862"/>
                        <a:pt x="10647" y="6862"/>
                      </a:cubicBezTo>
                      <a:close/>
                      <a:moveTo>
                        <a:pt x="12512" y="7798"/>
                      </a:moveTo>
                      <a:cubicBezTo>
                        <a:pt x="12445" y="7798"/>
                        <a:pt x="12386" y="7842"/>
                        <a:pt x="12361" y="7919"/>
                      </a:cubicBezTo>
                      <a:cubicBezTo>
                        <a:pt x="12328" y="7996"/>
                        <a:pt x="12372" y="8095"/>
                        <a:pt x="12471" y="8127"/>
                      </a:cubicBezTo>
                      <a:cubicBezTo>
                        <a:pt x="12580" y="8160"/>
                        <a:pt x="12701" y="8193"/>
                        <a:pt x="12811" y="8215"/>
                      </a:cubicBezTo>
                      <a:cubicBezTo>
                        <a:pt x="13074" y="8270"/>
                        <a:pt x="13338" y="8325"/>
                        <a:pt x="13590" y="8358"/>
                      </a:cubicBezTo>
                      <a:lnTo>
                        <a:pt x="13623" y="8358"/>
                      </a:lnTo>
                      <a:cubicBezTo>
                        <a:pt x="13711" y="8358"/>
                        <a:pt x="13788" y="8292"/>
                        <a:pt x="13777" y="8215"/>
                      </a:cubicBezTo>
                      <a:cubicBezTo>
                        <a:pt x="13788" y="8127"/>
                        <a:pt x="13722" y="8040"/>
                        <a:pt x="13623" y="8029"/>
                      </a:cubicBezTo>
                      <a:cubicBezTo>
                        <a:pt x="13371" y="7985"/>
                        <a:pt x="13129" y="7941"/>
                        <a:pt x="12877" y="7886"/>
                      </a:cubicBezTo>
                      <a:cubicBezTo>
                        <a:pt x="12789" y="7875"/>
                        <a:pt x="12679" y="7831"/>
                        <a:pt x="12569" y="7809"/>
                      </a:cubicBezTo>
                      <a:cubicBezTo>
                        <a:pt x="12550" y="7802"/>
                        <a:pt x="12530" y="7798"/>
                        <a:pt x="12512" y="7798"/>
                      </a:cubicBezTo>
                      <a:close/>
                      <a:moveTo>
                        <a:pt x="15732" y="8025"/>
                      </a:moveTo>
                      <a:cubicBezTo>
                        <a:pt x="15721" y="8025"/>
                        <a:pt x="15709" y="8026"/>
                        <a:pt x="15698" y="8029"/>
                      </a:cubicBezTo>
                      <a:cubicBezTo>
                        <a:pt x="15358" y="8062"/>
                        <a:pt x="15006" y="8095"/>
                        <a:pt x="14666" y="8095"/>
                      </a:cubicBezTo>
                      <a:lnTo>
                        <a:pt x="14611" y="8095"/>
                      </a:lnTo>
                      <a:cubicBezTo>
                        <a:pt x="14523" y="8095"/>
                        <a:pt x="14446" y="8160"/>
                        <a:pt x="14446" y="8259"/>
                      </a:cubicBezTo>
                      <a:cubicBezTo>
                        <a:pt x="14446" y="8347"/>
                        <a:pt x="14512" y="8424"/>
                        <a:pt x="14611" y="8424"/>
                      </a:cubicBezTo>
                      <a:lnTo>
                        <a:pt x="14677" y="8424"/>
                      </a:lnTo>
                      <a:cubicBezTo>
                        <a:pt x="15039" y="8424"/>
                        <a:pt x="15391" y="8402"/>
                        <a:pt x="15742" y="8369"/>
                      </a:cubicBezTo>
                      <a:cubicBezTo>
                        <a:pt x="15830" y="8358"/>
                        <a:pt x="15906" y="8270"/>
                        <a:pt x="15884" y="8171"/>
                      </a:cubicBezTo>
                      <a:cubicBezTo>
                        <a:pt x="15875" y="8094"/>
                        <a:pt x="15814" y="8025"/>
                        <a:pt x="15732" y="8025"/>
                      </a:cubicBezTo>
                      <a:close/>
                      <a:moveTo>
                        <a:pt x="17937" y="7435"/>
                      </a:moveTo>
                      <a:cubicBezTo>
                        <a:pt x="17930" y="7435"/>
                        <a:pt x="17923" y="7435"/>
                        <a:pt x="17915" y="7436"/>
                      </a:cubicBezTo>
                      <a:cubicBezTo>
                        <a:pt x="17860" y="7447"/>
                        <a:pt x="17827" y="7480"/>
                        <a:pt x="17795" y="7524"/>
                      </a:cubicBezTo>
                      <a:cubicBezTo>
                        <a:pt x="17773" y="7513"/>
                        <a:pt x="17756" y="7507"/>
                        <a:pt x="17740" y="7507"/>
                      </a:cubicBezTo>
                      <a:cubicBezTo>
                        <a:pt x="17723" y="7507"/>
                        <a:pt x="17707" y="7513"/>
                        <a:pt x="17685" y="7524"/>
                      </a:cubicBezTo>
                      <a:cubicBezTo>
                        <a:pt x="17344" y="7644"/>
                        <a:pt x="17004" y="7754"/>
                        <a:pt x="16642" y="7831"/>
                      </a:cubicBezTo>
                      <a:cubicBezTo>
                        <a:pt x="16565" y="7864"/>
                        <a:pt x="16488" y="7941"/>
                        <a:pt x="16521" y="8040"/>
                      </a:cubicBezTo>
                      <a:cubicBezTo>
                        <a:pt x="16539" y="8112"/>
                        <a:pt x="16602" y="8169"/>
                        <a:pt x="16678" y="8169"/>
                      </a:cubicBezTo>
                      <a:cubicBezTo>
                        <a:pt x="16695" y="8169"/>
                        <a:pt x="16712" y="8166"/>
                        <a:pt x="16730" y="8160"/>
                      </a:cubicBezTo>
                      <a:cubicBezTo>
                        <a:pt x="17092" y="8084"/>
                        <a:pt x="17454" y="7974"/>
                        <a:pt x="17806" y="7853"/>
                      </a:cubicBezTo>
                      <a:cubicBezTo>
                        <a:pt x="17860" y="8160"/>
                        <a:pt x="17992" y="8468"/>
                        <a:pt x="18157" y="8753"/>
                      </a:cubicBezTo>
                      <a:cubicBezTo>
                        <a:pt x="18190" y="8808"/>
                        <a:pt x="18245" y="8841"/>
                        <a:pt x="18300" y="8841"/>
                      </a:cubicBezTo>
                      <a:cubicBezTo>
                        <a:pt x="18343" y="8841"/>
                        <a:pt x="18376" y="8841"/>
                        <a:pt x="18354" y="8797"/>
                      </a:cubicBezTo>
                      <a:cubicBezTo>
                        <a:pt x="18431" y="8742"/>
                        <a:pt x="18453" y="8643"/>
                        <a:pt x="18409" y="8567"/>
                      </a:cubicBezTo>
                      <a:cubicBezTo>
                        <a:pt x="18234" y="8248"/>
                        <a:pt x="18124" y="7919"/>
                        <a:pt x="18102" y="7590"/>
                      </a:cubicBezTo>
                      <a:cubicBezTo>
                        <a:pt x="18102" y="7498"/>
                        <a:pt x="18026" y="7435"/>
                        <a:pt x="17937" y="7435"/>
                      </a:cubicBezTo>
                      <a:close/>
                      <a:moveTo>
                        <a:pt x="18941" y="9274"/>
                      </a:moveTo>
                      <a:cubicBezTo>
                        <a:pt x="18896" y="9274"/>
                        <a:pt x="18851" y="9293"/>
                        <a:pt x="18815" y="9335"/>
                      </a:cubicBezTo>
                      <a:cubicBezTo>
                        <a:pt x="18761" y="9401"/>
                        <a:pt x="18761" y="9500"/>
                        <a:pt x="18826" y="9565"/>
                      </a:cubicBezTo>
                      <a:cubicBezTo>
                        <a:pt x="19101" y="9807"/>
                        <a:pt x="19419" y="10027"/>
                        <a:pt x="19770" y="10224"/>
                      </a:cubicBezTo>
                      <a:cubicBezTo>
                        <a:pt x="19803" y="10235"/>
                        <a:pt x="19825" y="10235"/>
                        <a:pt x="19858" y="10235"/>
                      </a:cubicBezTo>
                      <a:cubicBezTo>
                        <a:pt x="19902" y="10235"/>
                        <a:pt x="19968" y="10213"/>
                        <a:pt x="19990" y="10169"/>
                      </a:cubicBezTo>
                      <a:cubicBezTo>
                        <a:pt x="20034" y="10081"/>
                        <a:pt x="20001" y="9972"/>
                        <a:pt x="19924" y="9939"/>
                      </a:cubicBezTo>
                      <a:cubicBezTo>
                        <a:pt x="19595" y="9752"/>
                        <a:pt x="19287" y="9554"/>
                        <a:pt x="19046" y="9313"/>
                      </a:cubicBezTo>
                      <a:cubicBezTo>
                        <a:pt x="19016" y="9288"/>
                        <a:pt x="18979" y="9274"/>
                        <a:pt x="18941" y="9274"/>
                      </a:cubicBezTo>
                      <a:close/>
                      <a:moveTo>
                        <a:pt x="20749" y="10318"/>
                      </a:moveTo>
                      <a:cubicBezTo>
                        <a:pt x="20682" y="10318"/>
                        <a:pt x="20619" y="10366"/>
                        <a:pt x="20594" y="10433"/>
                      </a:cubicBezTo>
                      <a:cubicBezTo>
                        <a:pt x="20550" y="10510"/>
                        <a:pt x="20605" y="10619"/>
                        <a:pt x="20693" y="10652"/>
                      </a:cubicBezTo>
                      <a:cubicBezTo>
                        <a:pt x="21033" y="10773"/>
                        <a:pt x="21406" y="10894"/>
                        <a:pt x="21779" y="10993"/>
                      </a:cubicBezTo>
                      <a:lnTo>
                        <a:pt x="21812" y="10993"/>
                      </a:lnTo>
                      <a:cubicBezTo>
                        <a:pt x="21889" y="10993"/>
                        <a:pt x="21955" y="10938"/>
                        <a:pt x="21977" y="10872"/>
                      </a:cubicBezTo>
                      <a:cubicBezTo>
                        <a:pt x="22010" y="10773"/>
                        <a:pt x="21955" y="10685"/>
                        <a:pt x="21856" y="10663"/>
                      </a:cubicBezTo>
                      <a:cubicBezTo>
                        <a:pt x="21494" y="10564"/>
                        <a:pt x="21143" y="10455"/>
                        <a:pt x="20813" y="10334"/>
                      </a:cubicBezTo>
                      <a:cubicBezTo>
                        <a:pt x="20792" y="10323"/>
                        <a:pt x="20770" y="10318"/>
                        <a:pt x="20749" y="10318"/>
                      </a:cubicBezTo>
                      <a:close/>
                      <a:moveTo>
                        <a:pt x="22783" y="10867"/>
                      </a:moveTo>
                      <a:cubicBezTo>
                        <a:pt x="22707" y="10867"/>
                        <a:pt x="22634" y="10919"/>
                        <a:pt x="22625" y="11003"/>
                      </a:cubicBezTo>
                      <a:cubicBezTo>
                        <a:pt x="22614" y="11091"/>
                        <a:pt x="22668" y="11179"/>
                        <a:pt x="22767" y="11201"/>
                      </a:cubicBezTo>
                      <a:cubicBezTo>
                        <a:pt x="23108" y="11256"/>
                        <a:pt x="23492" y="11311"/>
                        <a:pt x="23876" y="11344"/>
                      </a:cubicBezTo>
                      <a:lnTo>
                        <a:pt x="23887" y="11344"/>
                      </a:lnTo>
                      <a:cubicBezTo>
                        <a:pt x="23975" y="11344"/>
                        <a:pt x="24052" y="11278"/>
                        <a:pt x="24063" y="11212"/>
                      </a:cubicBezTo>
                      <a:cubicBezTo>
                        <a:pt x="24085" y="11113"/>
                        <a:pt x="24008" y="11036"/>
                        <a:pt x="23920" y="11014"/>
                      </a:cubicBezTo>
                      <a:cubicBezTo>
                        <a:pt x="23536" y="10982"/>
                        <a:pt x="23162" y="10927"/>
                        <a:pt x="22822" y="10872"/>
                      </a:cubicBezTo>
                      <a:cubicBezTo>
                        <a:pt x="22809" y="10869"/>
                        <a:pt x="22796" y="10867"/>
                        <a:pt x="22783" y="10867"/>
                      </a:cubicBezTo>
                      <a:close/>
                      <a:moveTo>
                        <a:pt x="29101" y="11102"/>
                      </a:moveTo>
                      <a:cubicBezTo>
                        <a:pt x="29002" y="11102"/>
                        <a:pt x="28937" y="11168"/>
                        <a:pt x="28937" y="11267"/>
                      </a:cubicBezTo>
                      <a:cubicBezTo>
                        <a:pt x="28937" y="11366"/>
                        <a:pt x="29002" y="11432"/>
                        <a:pt x="29101" y="11432"/>
                      </a:cubicBezTo>
                      <a:lnTo>
                        <a:pt x="30210" y="11432"/>
                      </a:lnTo>
                      <a:cubicBezTo>
                        <a:pt x="30298" y="11432"/>
                        <a:pt x="30375" y="11366"/>
                        <a:pt x="30396" y="11278"/>
                      </a:cubicBezTo>
                      <a:cubicBezTo>
                        <a:pt x="30396" y="11179"/>
                        <a:pt x="30320" y="11102"/>
                        <a:pt x="30232" y="11102"/>
                      </a:cubicBezTo>
                      <a:close/>
                      <a:moveTo>
                        <a:pt x="24875" y="11091"/>
                      </a:moveTo>
                      <a:cubicBezTo>
                        <a:pt x="24776" y="11091"/>
                        <a:pt x="24699" y="11157"/>
                        <a:pt x="24699" y="11256"/>
                      </a:cubicBezTo>
                      <a:cubicBezTo>
                        <a:pt x="24699" y="11344"/>
                        <a:pt x="24765" y="11432"/>
                        <a:pt x="24864" y="11432"/>
                      </a:cubicBezTo>
                      <a:cubicBezTo>
                        <a:pt x="25204" y="11443"/>
                        <a:pt x="25577" y="11454"/>
                        <a:pt x="25984" y="11454"/>
                      </a:cubicBezTo>
                      <a:cubicBezTo>
                        <a:pt x="26082" y="11454"/>
                        <a:pt x="26170" y="11377"/>
                        <a:pt x="26148" y="11289"/>
                      </a:cubicBezTo>
                      <a:cubicBezTo>
                        <a:pt x="26148" y="11201"/>
                        <a:pt x="26082" y="11113"/>
                        <a:pt x="25984" y="11113"/>
                      </a:cubicBezTo>
                      <a:cubicBezTo>
                        <a:pt x="25577" y="11113"/>
                        <a:pt x="25215" y="11102"/>
                        <a:pt x="24875" y="11091"/>
                      </a:cubicBezTo>
                      <a:close/>
                      <a:moveTo>
                        <a:pt x="28047" y="11113"/>
                      </a:moveTo>
                      <a:cubicBezTo>
                        <a:pt x="27685" y="11113"/>
                        <a:pt x="27334" y="11124"/>
                        <a:pt x="26994" y="11124"/>
                      </a:cubicBezTo>
                      <a:cubicBezTo>
                        <a:pt x="26895" y="11124"/>
                        <a:pt x="26829" y="11190"/>
                        <a:pt x="26829" y="11289"/>
                      </a:cubicBezTo>
                      <a:cubicBezTo>
                        <a:pt x="26829" y="11388"/>
                        <a:pt x="26895" y="11454"/>
                        <a:pt x="26994" y="11454"/>
                      </a:cubicBezTo>
                      <a:cubicBezTo>
                        <a:pt x="27220" y="11454"/>
                        <a:pt x="27452" y="11449"/>
                        <a:pt x="27689" y="11449"/>
                      </a:cubicBezTo>
                      <a:cubicBezTo>
                        <a:pt x="27807" y="11449"/>
                        <a:pt x="27927" y="11450"/>
                        <a:pt x="28047" y="11454"/>
                      </a:cubicBezTo>
                      <a:lnTo>
                        <a:pt x="28113" y="11454"/>
                      </a:lnTo>
                      <a:cubicBezTo>
                        <a:pt x="28212" y="11443"/>
                        <a:pt x="28278" y="11377"/>
                        <a:pt x="28278" y="11278"/>
                      </a:cubicBezTo>
                      <a:cubicBezTo>
                        <a:pt x="28278" y="11179"/>
                        <a:pt x="28212" y="11113"/>
                        <a:pt x="28113" y="11113"/>
                      </a:cubicBezTo>
                      <a:close/>
                      <a:moveTo>
                        <a:pt x="31198" y="11124"/>
                      </a:moveTo>
                      <a:cubicBezTo>
                        <a:pt x="31110" y="11124"/>
                        <a:pt x="31022" y="11201"/>
                        <a:pt x="31022" y="11289"/>
                      </a:cubicBezTo>
                      <a:cubicBezTo>
                        <a:pt x="31022" y="11388"/>
                        <a:pt x="31088" y="11476"/>
                        <a:pt x="31187" y="11476"/>
                      </a:cubicBezTo>
                      <a:cubicBezTo>
                        <a:pt x="31582" y="11486"/>
                        <a:pt x="31944" y="11508"/>
                        <a:pt x="32296" y="11541"/>
                      </a:cubicBezTo>
                      <a:lnTo>
                        <a:pt x="32318" y="11541"/>
                      </a:lnTo>
                      <a:cubicBezTo>
                        <a:pt x="32394" y="11541"/>
                        <a:pt x="32482" y="11476"/>
                        <a:pt x="32482" y="11377"/>
                      </a:cubicBezTo>
                      <a:cubicBezTo>
                        <a:pt x="32493" y="11289"/>
                        <a:pt x="32427" y="11212"/>
                        <a:pt x="32328" y="11201"/>
                      </a:cubicBezTo>
                      <a:cubicBezTo>
                        <a:pt x="31966" y="11168"/>
                        <a:pt x="31604" y="11146"/>
                        <a:pt x="31198" y="11124"/>
                      </a:cubicBezTo>
                      <a:close/>
                      <a:moveTo>
                        <a:pt x="33303" y="11331"/>
                      </a:moveTo>
                      <a:cubicBezTo>
                        <a:pt x="33216" y="11331"/>
                        <a:pt x="33151" y="11385"/>
                        <a:pt x="33141" y="11476"/>
                      </a:cubicBezTo>
                      <a:cubicBezTo>
                        <a:pt x="33119" y="11563"/>
                        <a:pt x="33174" y="11651"/>
                        <a:pt x="33273" y="11662"/>
                      </a:cubicBezTo>
                      <a:cubicBezTo>
                        <a:pt x="33657" y="11717"/>
                        <a:pt x="34019" y="11783"/>
                        <a:pt x="34359" y="11871"/>
                      </a:cubicBezTo>
                      <a:lnTo>
                        <a:pt x="34403" y="11871"/>
                      </a:lnTo>
                      <a:cubicBezTo>
                        <a:pt x="34469" y="11871"/>
                        <a:pt x="34535" y="11816"/>
                        <a:pt x="34568" y="11761"/>
                      </a:cubicBezTo>
                      <a:cubicBezTo>
                        <a:pt x="34590" y="11662"/>
                        <a:pt x="34535" y="11585"/>
                        <a:pt x="34436" y="11552"/>
                      </a:cubicBezTo>
                      <a:cubicBezTo>
                        <a:pt x="34085" y="11476"/>
                        <a:pt x="33712" y="11388"/>
                        <a:pt x="33327" y="11333"/>
                      </a:cubicBezTo>
                      <a:cubicBezTo>
                        <a:pt x="33319" y="11332"/>
                        <a:pt x="33311" y="11331"/>
                        <a:pt x="33303" y="11331"/>
                      </a:cubicBezTo>
                      <a:close/>
                      <a:moveTo>
                        <a:pt x="35343" y="11795"/>
                      </a:moveTo>
                      <a:cubicBezTo>
                        <a:pt x="35267" y="11795"/>
                        <a:pt x="35200" y="11844"/>
                        <a:pt x="35183" y="11915"/>
                      </a:cubicBezTo>
                      <a:cubicBezTo>
                        <a:pt x="35150" y="12002"/>
                        <a:pt x="35205" y="12101"/>
                        <a:pt x="35292" y="12134"/>
                      </a:cubicBezTo>
                      <a:cubicBezTo>
                        <a:pt x="35644" y="12255"/>
                        <a:pt x="35995" y="12387"/>
                        <a:pt x="36302" y="12540"/>
                      </a:cubicBezTo>
                      <a:cubicBezTo>
                        <a:pt x="36313" y="12551"/>
                        <a:pt x="36346" y="12551"/>
                        <a:pt x="36368" y="12551"/>
                      </a:cubicBezTo>
                      <a:cubicBezTo>
                        <a:pt x="36445" y="12551"/>
                        <a:pt x="36511" y="12518"/>
                        <a:pt x="36533" y="12442"/>
                      </a:cubicBezTo>
                      <a:cubicBezTo>
                        <a:pt x="36577" y="12365"/>
                        <a:pt x="36533" y="12266"/>
                        <a:pt x="36456" y="12222"/>
                      </a:cubicBezTo>
                      <a:cubicBezTo>
                        <a:pt x="36116" y="12057"/>
                        <a:pt x="35764" y="11926"/>
                        <a:pt x="35402" y="11805"/>
                      </a:cubicBezTo>
                      <a:cubicBezTo>
                        <a:pt x="35382" y="11798"/>
                        <a:pt x="35363" y="11795"/>
                        <a:pt x="35343" y="11795"/>
                      </a:cubicBezTo>
                      <a:close/>
                      <a:moveTo>
                        <a:pt x="37245" y="12678"/>
                      </a:moveTo>
                      <a:cubicBezTo>
                        <a:pt x="37190" y="12678"/>
                        <a:pt x="37140" y="12709"/>
                        <a:pt x="37104" y="12760"/>
                      </a:cubicBezTo>
                      <a:cubicBezTo>
                        <a:pt x="37049" y="12848"/>
                        <a:pt x="37071" y="12935"/>
                        <a:pt x="37158" y="12990"/>
                      </a:cubicBezTo>
                      <a:cubicBezTo>
                        <a:pt x="37455" y="13188"/>
                        <a:pt x="37762" y="13408"/>
                        <a:pt x="38037" y="13638"/>
                      </a:cubicBezTo>
                      <a:cubicBezTo>
                        <a:pt x="38059" y="13671"/>
                        <a:pt x="38103" y="13682"/>
                        <a:pt x="38146" y="13682"/>
                      </a:cubicBezTo>
                      <a:cubicBezTo>
                        <a:pt x="38201" y="13682"/>
                        <a:pt x="38256" y="13671"/>
                        <a:pt x="38278" y="13616"/>
                      </a:cubicBezTo>
                      <a:cubicBezTo>
                        <a:pt x="38333" y="13539"/>
                        <a:pt x="38322" y="13429"/>
                        <a:pt x="38256" y="13375"/>
                      </a:cubicBezTo>
                      <a:cubicBezTo>
                        <a:pt x="37960" y="13133"/>
                        <a:pt x="37652" y="12914"/>
                        <a:pt x="37334" y="12705"/>
                      </a:cubicBezTo>
                      <a:cubicBezTo>
                        <a:pt x="37304" y="12686"/>
                        <a:pt x="37274" y="12678"/>
                        <a:pt x="37245" y="1267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466" name="Google Shape;466;p19"/>
                <p:cNvSpPr/>
                <p:nvPr/>
              </p:nvSpPr>
              <p:spPr>
                <a:xfrm>
                  <a:off x="3374875" y="3453025"/>
                  <a:ext cx="22800" cy="1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516" extrusionOk="0">
                      <a:moveTo>
                        <a:pt x="726" y="1"/>
                      </a:moveTo>
                      <a:cubicBezTo>
                        <a:pt x="708" y="1"/>
                        <a:pt x="690" y="4"/>
                        <a:pt x="670" y="10"/>
                      </a:cubicBezTo>
                      <a:cubicBezTo>
                        <a:pt x="484" y="65"/>
                        <a:pt x="297" y="120"/>
                        <a:pt x="121" y="197"/>
                      </a:cubicBezTo>
                      <a:cubicBezTo>
                        <a:pt x="44" y="230"/>
                        <a:pt x="1" y="339"/>
                        <a:pt x="44" y="416"/>
                      </a:cubicBezTo>
                      <a:cubicBezTo>
                        <a:pt x="66" y="471"/>
                        <a:pt x="121" y="515"/>
                        <a:pt x="198" y="515"/>
                      </a:cubicBezTo>
                      <a:cubicBezTo>
                        <a:pt x="220" y="515"/>
                        <a:pt x="231" y="515"/>
                        <a:pt x="264" y="504"/>
                      </a:cubicBezTo>
                      <a:cubicBezTo>
                        <a:pt x="429" y="438"/>
                        <a:pt x="593" y="383"/>
                        <a:pt x="758" y="339"/>
                      </a:cubicBezTo>
                      <a:cubicBezTo>
                        <a:pt x="846" y="307"/>
                        <a:pt x="912" y="230"/>
                        <a:pt x="879" y="131"/>
                      </a:cubicBezTo>
                      <a:cubicBezTo>
                        <a:pt x="852" y="52"/>
                        <a:pt x="798" y="1"/>
                        <a:pt x="7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</p:grpSp>
          <p:sp>
            <p:nvSpPr>
              <p:cNvPr id="467" name="Google Shape;467;p19"/>
              <p:cNvSpPr/>
              <p:nvPr/>
            </p:nvSpPr>
            <p:spPr>
              <a:xfrm>
                <a:off x="3063675" y="3363275"/>
                <a:ext cx="424450" cy="252475"/>
              </a:xfrm>
              <a:custGeom>
                <a:avLst/>
                <a:gdLst/>
                <a:ahLst/>
                <a:cxnLst/>
                <a:rect l="l" t="t" r="r" b="b"/>
                <a:pathLst>
                  <a:path w="16978" h="10099" extrusionOk="0">
                    <a:moveTo>
                      <a:pt x="13235" y="0"/>
                    </a:moveTo>
                    <a:cubicBezTo>
                      <a:pt x="13170" y="0"/>
                      <a:pt x="13101" y="11"/>
                      <a:pt x="13030" y="33"/>
                    </a:cubicBezTo>
                    <a:lnTo>
                      <a:pt x="0" y="3973"/>
                    </a:lnTo>
                    <a:lnTo>
                      <a:pt x="8826" y="10099"/>
                    </a:lnTo>
                    <a:lnTo>
                      <a:pt x="13030" y="8924"/>
                    </a:lnTo>
                    <a:lnTo>
                      <a:pt x="15840" y="9714"/>
                    </a:lnTo>
                    <a:cubicBezTo>
                      <a:pt x="15909" y="9734"/>
                      <a:pt x="15975" y="9743"/>
                      <a:pt x="16038" y="9743"/>
                    </a:cubicBezTo>
                    <a:cubicBezTo>
                      <a:pt x="16644" y="9743"/>
                      <a:pt x="16978" y="8905"/>
                      <a:pt x="16411" y="8507"/>
                    </a:cubicBezTo>
                    <a:lnTo>
                      <a:pt x="10407" y="4259"/>
                    </a:lnTo>
                    <a:lnTo>
                      <a:pt x="13689" y="1152"/>
                    </a:lnTo>
                    <a:cubicBezTo>
                      <a:pt x="14141" y="730"/>
                      <a:pt x="13793" y="0"/>
                      <a:pt x="13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3055975" y="3460575"/>
                <a:ext cx="354875" cy="132950"/>
              </a:xfrm>
              <a:custGeom>
                <a:avLst/>
                <a:gdLst/>
                <a:ahLst/>
                <a:cxnLst/>
                <a:rect l="l" t="t" r="r" b="b"/>
                <a:pathLst>
                  <a:path w="14195" h="5318" extrusionOk="0">
                    <a:moveTo>
                      <a:pt x="365" y="0"/>
                    </a:moveTo>
                    <a:cubicBezTo>
                      <a:pt x="228" y="0"/>
                      <a:pt x="109" y="90"/>
                      <a:pt x="67" y="224"/>
                    </a:cubicBezTo>
                    <a:cubicBezTo>
                      <a:pt x="1" y="411"/>
                      <a:pt x="89" y="597"/>
                      <a:pt x="275" y="652"/>
                    </a:cubicBezTo>
                    <a:lnTo>
                      <a:pt x="13701" y="5307"/>
                    </a:lnTo>
                    <a:cubicBezTo>
                      <a:pt x="13744" y="5318"/>
                      <a:pt x="13777" y="5318"/>
                      <a:pt x="13810" y="5318"/>
                    </a:cubicBezTo>
                    <a:cubicBezTo>
                      <a:pt x="13953" y="5318"/>
                      <a:pt x="14085" y="5219"/>
                      <a:pt x="14129" y="5098"/>
                    </a:cubicBezTo>
                    <a:cubicBezTo>
                      <a:pt x="14195" y="4922"/>
                      <a:pt x="14107" y="4725"/>
                      <a:pt x="13920" y="4670"/>
                    </a:cubicBezTo>
                    <a:lnTo>
                      <a:pt x="495" y="26"/>
                    </a:lnTo>
                    <a:cubicBezTo>
                      <a:pt x="451" y="8"/>
                      <a:pt x="407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3055425" y="3454375"/>
                <a:ext cx="276675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956" extrusionOk="0">
                    <a:moveTo>
                      <a:pt x="352" y="0"/>
                    </a:moveTo>
                    <a:cubicBezTo>
                      <a:pt x="166" y="0"/>
                      <a:pt x="1" y="132"/>
                      <a:pt x="1" y="329"/>
                    </a:cubicBezTo>
                    <a:cubicBezTo>
                      <a:pt x="1" y="505"/>
                      <a:pt x="144" y="670"/>
                      <a:pt x="330" y="670"/>
                    </a:cubicBezTo>
                    <a:lnTo>
                      <a:pt x="10737" y="955"/>
                    </a:lnTo>
                    <a:cubicBezTo>
                      <a:pt x="10912" y="955"/>
                      <a:pt x="11066" y="823"/>
                      <a:pt x="11066" y="626"/>
                    </a:cubicBezTo>
                    <a:cubicBezTo>
                      <a:pt x="11066" y="450"/>
                      <a:pt x="10923" y="285"/>
                      <a:pt x="10737" y="285"/>
                    </a:cubicBez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470" name="Google Shape;470;p19"/>
            <p:cNvGrpSpPr/>
            <p:nvPr/>
          </p:nvGrpSpPr>
          <p:grpSpPr>
            <a:xfrm>
              <a:off x="527657" y="-199050"/>
              <a:ext cx="846847" cy="777518"/>
              <a:chOff x="3166025" y="1791600"/>
              <a:chExt cx="466300" cy="428125"/>
            </a:xfrm>
          </p:grpSpPr>
          <p:sp>
            <p:nvSpPr>
              <p:cNvPr id="471" name="Google Shape;471;p19"/>
              <p:cNvSpPr/>
              <p:nvPr/>
            </p:nvSpPr>
            <p:spPr>
              <a:xfrm>
                <a:off x="3211600" y="1817225"/>
                <a:ext cx="354025" cy="3517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14069" extrusionOk="0">
                    <a:moveTo>
                      <a:pt x="7134" y="0"/>
                    </a:moveTo>
                    <a:cubicBezTo>
                      <a:pt x="6474" y="0"/>
                      <a:pt x="5800" y="95"/>
                      <a:pt x="5137" y="292"/>
                    </a:cubicBezTo>
                    <a:cubicBezTo>
                      <a:pt x="3348" y="830"/>
                      <a:pt x="1921" y="1994"/>
                      <a:pt x="1054" y="3475"/>
                    </a:cubicBezTo>
                    <a:cubicBezTo>
                      <a:pt x="670" y="4123"/>
                      <a:pt x="395" y="4837"/>
                      <a:pt x="231" y="5572"/>
                    </a:cubicBezTo>
                    <a:cubicBezTo>
                      <a:pt x="0" y="6670"/>
                      <a:pt x="33" y="7855"/>
                      <a:pt x="373" y="9019"/>
                    </a:cubicBezTo>
                    <a:cubicBezTo>
                      <a:pt x="439" y="9282"/>
                      <a:pt x="538" y="9524"/>
                      <a:pt x="637" y="9754"/>
                    </a:cubicBezTo>
                    <a:cubicBezTo>
                      <a:pt x="878" y="10336"/>
                      <a:pt x="1197" y="10874"/>
                      <a:pt x="1570" y="11346"/>
                    </a:cubicBezTo>
                    <a:cubicBezTo>
                      <a:pt x="2174" y="12115"/>
                      <a:pt x="2909" y="12751"/>
                      <a:pt x="3743" y="13201"/>
                    </a:cubicBezTo>
                    <a:cubicBezTo>
                      <a:pt x="4775" y="13761"/>
                      <a:pt x="5939" y="14069"/>
                      <a:pt x="7146" y="14069"/>
                    </a:cubicBezTo>
                    <a:cubicBezTo>
                      <a:pt x="7794" y="14069"/>
                      <a:pt x="8453" y="13970"/>
                      <a:pt x="9111" y="13783"/>
                    </a:cubicBezTo>
                    <a:cubicBezTo>
                      <a:pt x="11120" y="13190"/>
                      <a:pt x="12657" y="11785"/>
                      <a:pt x="13480" y="10051"/>
                    </a:cubicBezTo>
                    <a:cubicBezTo>
                      <a:pt x="13787" y="9403"/>
                      <a:pt x="13996" y="8712"/>
                      <a:pt x="14095" y="7998"/>
                    </a:cubicBezTo>
                    <a:cubicBezTo>
                      <a:pt x="14139" y="7713"/>
                      <a:pt x="14161" y="7416"/>
                      <a:pt x="14161" y="7109"/>
                    </a:cubicBezTo>
                    <a:cubicBezTo>
                      <a:pt x="14161" y="6516"/>
                      <a:pt x="14095" y="5912"/>
                      <a:pt x="13941" y="5309"/>
                    </a:cubicBezTo>
                    <a:cubicBezTo>
                      <a:pt x="13930" y="5221"/>
                      <a:pt x="13897" y="5133"/>
                      <a:pt x="13875" y="5034"/>
                    </a:cubicBezTo>
                    <a:cubicBezTo>
                      <a:pt x="13392" y="3410"/>
                      <a:pt x="12382" y="2092"/>
                      <a:pt x="11076" y="1225"/>
                    </a:cubicBezTo>
                    <a:cubicBezTo>
                      <a:pt x="10275" y="676"/>
                      <a:pt x="9386" y="303"/>
                      <a:pt x="8442" y="127"/>
                    </a:cubicBezTo>
                    <a:cubicBezTo>
                      <a:pt x="8017" y="43"/>
                      <a:pt x="7579" y="0"/>
                      <a:pt x="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3334800" y="1816525"/>
                <a:ext cx="231100" cy="3373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13493" extrusionOk="0">
                    <a:moveTo>
                      <a:pt x="2188" y="0"/>
                    </a:moveTo>
                    <a:cubicBezTo>
                      <a:pt x="1532" y="0"/>
                      <a:pt x="869" y="91"/>
                      <a:pt x="209" y="287"/>
                    </a:cubicBezTo>
                    <a:cubicBezTo>
                      <a:pt x="133" y="309"/>
                      <a:pt x="67" y="331"/>
                      <a:pt x="1" y="364"/>
                    </a:cubicBezTo>
                    <a:cubicBezTo>
                      <a:pt x="934" y="671"/>
                      <a:pt x="1801" y="1154"/>
                      <a:pt x="2548" y="1824"/>
                    </a:cubicBezTo>
                    <a:cubicBezTo>
                      <a:pt x="4995" y="4008"/>
                      <a:pt x="5654" y="7576"/>
                      <a:pt x="5435" y="10705"/>
                    </a:cubicBezTo>
                    <a:cubicBezTo>
                      <a:pt x="5369" y="11627"/>
                      <a:pt x="5226" y="12560"/>
                      <a:pt x="5006" y="13493"/>
                    </a:cubicBezTo>
                    <a:cubicBezTo>
                      <a:pt x="6609" y="12801"/>
                      <a:pt x="7850" y="11561"/>
                      <a:pt x="8563" y="10057"/>
                    </a:cubicBezTo>
                    <a:cubicBezTo>
                      <a:pt x="8859" y="9420"/>
                      <a:pt x="9079" y="8729"/>
                      <a:pt x="9178" y="8015"/>
                    </a:cubicBezTo>
                    <a:cubicBezTo>
                      <a:pt x="9222" y="7730"/>
                      <a:pt x="9244" y="7422"/>
                      <a:pt x="9244" y="7126"/>
                    </a:cubicBezTo>
                    <a:cubicBezTo>
                      <a:pt x="9233" y="6533"/>
                      <a:pt x="9167" y="5929"/>
                      <a:pt x="9013" y="5326"/>
                    </a:cubicBezTo>
                    <a:cubicBezTo>
                      <a:pt x="8991" y="5249"/>
                      <a:pt x="8969" y="5150"/>
                      <a:pt x="8947" y="5051"/>
                    </a:cubicBezTo>
                    <a:cubicBezTo>
                      <a:pt x="8464" y="3416"/>
                      <a:pt x="7454" y="2098"/>
                      <a:pt x="6148" y="1220"/>
                    </a:cubicBezTo>
                    <a:cubicBezTo>
                      <a:pt x="5347" y="693"/>
                      <a:pt x="4458" y="320"/>
                      <a:pt x="3514" y="122"/>
                    </a:cubicBezTo>
                    <a:cubicBezTo>
                      <a:pt x="3078" y="42"/>
                      <a:pt x="2635" y="0"/>
                      <a:pt x="2188" y="0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3345775" y="1899050"/>
                <a:ext cx="1729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6917" h="3244" extrusionOk="0">
                    <a:moveTo>
                      <a:pt x="5916" y="0"/>
                    </a:moveTo>
                    <a:cubicBezTo>
                      <a:pt x="5833" y="0"/>
                      <a:pt x="5748" y="12"/>
                      <a:pt x="5665" y="38"/>
                    </a:cubicBezTo>
                    <a:lnTo>
                      <a:pt x="736" y="1487"/>
                    </a:lnTo>
                    <a:cubicBezTo>
                      <a:pt x="275" y="1630"/>
                      <a:pt x="1" y="2134"/>
                      <a:pt x="133" y="2607"/>
                    </a:cubicBezTo>
                    <a:cubicBezTo>
                      <a:pt x="251" y="2989"/>
                      <a:pt x="619" y="3243"/>
                      <a:pt x="1011" y="3243"/>
                    </a:cubicBezTo>
                    <a:cubicBezTo>
                      <a:pt x="1091" y="3243"/>
                      <a:pt x="1172" y="3233"/>
                      <a:pt x="1252" y="3210"/>
                    </a:cubicBezTo>
                    <a:lnTo>
                      <a:pt x="6170" y="1750"/>
                    </a:lnTo>
                    <a:cubicBezTo>
                      <a:pt x="6642" y="1619"/>
                      <a:pt x="6917" y="1103"/>
                      <a:pt x="6774" y="642"/>
                    </a:cubicBezTo>
                    <a:cubicBezTo>
                      <a:pt x="6666" y="254"/>
                      <a:pt x="6299" y="0"/>
                      <a:pt x="5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3227500" y="2030225"/>
                <a:ext cx="130375" cy="70400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2816" extrusionOk="0">
                    <a:moveTo>
                      <a:pt x="4284" y="0"/>
                    </a:moveTo>
                    <a:cubicBezTo>
                      <a:pt x="4199" y="0"/>
                      <a:pt x="4114" y="12"/>
                      <a:pt x="4029" y="38"/>
                    </a:cubicBezTo>
                    <a:lnTo>
                      <a:pt x="1" y="1224"/>
                    </a:lnTo>
                    <a:cubicBezTo>
                      <a:pt x="242" y="1805"/>
                      <a:pt x="561" y="2332"/>
                      <a:pt x="934" y="2815"/>
                    </a:cubicBezTo>
                    <a:lnTo>
                      <a:pt x="4534" y="1761"/>
                    </a:lnTo>
                    <a:cubicBezTo>
                      <a:pt x="4776" y="1696"/>
                      <a:pt x="4962" y="1542"/>
                      <a:pt x="5072" y="1333"/>
                    </a:cubicBezTo>
                    <a:cubicBezTo>
                      <a:pt x="5182" y="1125"/>
                      <a:pt x="5215" y="883"/>
                      <a:pt x="5138" y="653"/>
                    </a:cubicBezTo>
                    <a:cubicBezTo>
                      <a:pt x="5030" y="256"/>
                      <a:pt x="4670" y="0"/>
                      <a:pt x="4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3422625" y="2017175"/>
                <a:ext cx="1413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3222" extrusionOk="0">
                    <a:moveTo>
                      <a:pt x="5654" y="0"/>
                    </a:moveTo>
                    <a:lnTo>
                      <a:pt x="670" y="1482"/>
                    </a:lnTo>
                    <a:cubicBezTo>
                      <a:pt x="440" y="1559"/>
                      <a:pt x="242" y="1702"/>
                      <a:pt x="132" y="1910"/>
                    </a:cubicBezTo>
                    <a:cubicBezTo>
                      <a:pt x="23" y="2108"/>
                      <a:pt x="1" y="2349"/>
                      <a:pt x="66" y="2580"/>
                    </a:cubicBezTo>
                    <a:cubicBezTo>
                      <a:pt x="184" y="2967"/>
                      <a:pt x="544" y="3221"/>
                      <a:pt x="925" y="3221"/>
                    </a:cubicBezTo>
                    <a:cubicBezTo>
                      <a:pt x="1008" y="3221"/>
                      <a:pt x="1092" y="3209"/>
                      <a:pt x="1175" y="3184"/>
                    </a:cubicBezTo>
                    <a:lnTo>
                      <a:pt x="5039" y="2042"/>
                    </a:lnTo>
                    <a:cubicBezTo>
                      <a:pt x="5346" y="1405"/>
                      <a:pt x="5555" y="714"/>
                      <a:pt x="5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3217350" y="1878325"/>
                <a:ext cx="1331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118" extrusionOk="0">
                    <a:moveTo>
                      <a:pt x="4423" y="1"/>
                    </a:moveTo>
                    <a:cubicBezTo>
                      <a:pt x="4333" y="1"/>
                      <a:pt x="4241" y="14"/>
                      <a:pt x="4150" y="44"/>
                    </a:cubicBezTo>
                    <a:lnTo>
                      <a:pt x="824" y="1021"/>
                    </a:lnTo>
                    <a:cubicBezTo>
                      <a:pt x="440" y="1657"/>
                      <a:pt x="165" y="2371"/>
                      <a:pt x="1" y="3117"/>
                    </a:cubicBezTo>
                    <a:lnTo>
                      <a:pt x="4655" y="1745"/>
                    </a:lnTo>
                    <a:cubicBezTo>
                      <a:pt x="4885" y="1679"/>
                      <a:pt x="5083" y="1525"/>
                      <a:pt x="5193" y="1317"/>
                    </a:cubicBezTo>
                    <a:cubicBezTo>
                      <a:pt x="5303" y="1108"/>
                      <a:pt x="5325" y="867"/>
                      <a:pt x="5259" y="636"/>
                    </a:cubicBezTo>
                    <a:cubicBezTo>
                      <a:pt x="5152" y="254"/>
                      <a:pt x="4807" y="1"/>
                      <a:pt x="44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3445950" y="1949650"/>
                <a:ext cx="119675" cy="7260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904" extrusionOk="0">
                    <a:moveTo>
                      <a:pt x="4567" y="1"/>
                    </a:moveTo>
                    <a:lnTo>
                      <a:pt x="670" y="1153"/>
                    </a:lnTo>
                    <a:cubicBezTo>
                      <a:pt x="440" y="1219"/>
                      <a:pt x="242" y="1373"/>
                      <a:pt x="132" y="1581"/>
                    </a:cubicBezTo>
                    <a:cubicBezTo>
                      <a:pt x="23" y="1790"/>
                      <a:pt x="1" y="2032"/>
                      <a:pt x="66" y="2262"/>
                    </a:cubicBezTo>
                    <a:cubicBezTo>
                      <a:pt x="184" y="2649"/>
                      <a:pt x="545" y="2904"/>
                      <a:pt x="925" y="2904"/>
                    </a:cubicBezTo>
                    <a:cubicBezTo>
                      <a:pt x="1008" y="2904"/>
                      <a:pt x="1092" y="2891"/>
                      <a:pt x="1175" y="2866"/>
                    </a:cubicBezTo>
                    <a:lnTo>
                      <a:pt x="4787" y="1801"/>
                    </a:lnTo>
                    <a:cubicBezTo>
                      <a:pt x="4787" y="1208"/>
                      <a:pt x="4721" y="604"/>
                      <a:pt x="4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3304900" y="2124750"/>
                <a:ext cx="102375" cy="43925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757" extrusionOk="0">
                    <a:moveTo>
                      <a:pt x="3155" y="0"/>
                    </a:moveTo>
                    <a:cubicBezTo>
                      <a:pt x="3074" y="0"/>
                      <a:pt x="2991" y="11"/>
                      <a:pt x="2909" y="33"/>
                    </a:cubicBezTo>
                    <a:lnTo>
                      <a:pt x="0" y="889"/>
                    </a:lnTo>
                    <a:cubicBezTo>
                      <a:pt x="1032" y="1449"/>
                      <a:pt x="2196" y="1757"/>
                      <a:pt x="3403" y="1757"/>
                    </a:cubicBezTo>
                    <a:lnTo>
                      <a:pt x="3414" y="1757"/>
                    </a:lnTo>
                    <a:cubicBezTo>
                      <a:pt x="3645" y="1680"/>
                      <a:pt x="3842" y="1537"/>
                      <a:pt x="3952" y="1328"/>
                    </a:cubicBezTo>
                    <a:cubicBezTo>
                      <a:pt x="4062" y="1120"/>
                      <a:pt x="4095" y="878"/>
                      <a:pt x="4018" y="637"/>
                    </a:cubicBezTo>
                    <a:cubicBezTo>
                      <a:pt x="3909" y="254"/>
                      <a:pt x="3550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3395450" y="1820400"/>
                <a:ext cx="93075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72" extrusionOk="0">
                    <a:moveTo>
                      <a:pt x="1088" y="0"/>
                    </a:moveTo>
                    <a:lnTo>
                      <a:pt x="670" y="121"/>
                    </a:lnTo>
                    <a:cubicBezTo>
                      <a:pt x="440" y="187"/>
                      <a:pt x="253" y="341"/>
                      <a:pt x="144" y="549"/>
                    </a:cubicBezTo>
                    <a:cubicBezTo>
                      <a:pt x="34" y="758"/>
                      <a:pt x="1" y="999"/>
                      <a:pt x="67" y="1230"/>
                    </a:cubicBezTo>
                    <a:cubicBezTo>
                      <a:pt x="184" y="1617"/>
                      <a:pt x="545" y="1871"/>
                      <a:pt x="931" y="1871"/>
                    </a:cubicBezTo>
                    <a:cubicBezTo>
                      <a:pt x="1016" y="1871"/>
                      <a:pt x="1102" y="1859"/>
                      <a:pt x="1186" y="1834"/>
                    </a:cubicBezTo>
                    <a:lnTo>
                      <a:pt x="3722" y="1087"/>
                    </a:lnTo>
                    <a:cubicBezTo>
                      <a:pt x="2943" y="549"/>
                      <a:pt x="2032" y="165"/>
                      <a:pt x="10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3167125" y="1791600"/>
                <a:ext cx="465200" cy="42812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7125" extrusionOk="0">
                    <a:moveTo>
                      <a:pt x="17474" y="1"/>
                    </a:moveTo>
                    <a:cubicBezTo>
                      <a:pt x="16915" y="1"/>
                      <a:pt x="15975" y="362"/>
                      <a:pt x="14282" y="1504"/>
                    </a:cubicBezTo>
                    <a:cubicBezTo>
                      <a:pt x="13854" y="1800"/>
                      <a:pt x="13404" y="2129"/>
                      <a:pt x="12932" y="2470"/>
                    </a:cubicBezTo>
                    <a:cubicBezTo>
                      <a:pt x="12965" y="2514"/>
                      <a:pt x="13009" y="2536"/>
                      <a:pt x="13020" y="2579"/>
                    </a:cubicBezTo>
                    <a:cubicBezTo>
                      <a:pt x="13020" y="2590"/>
                      <a:pt x="13031" y="2590"/>
                      <a:pt x="13042" y="2601"/>
                    </a:cubicBezTo>
                    <a:cubicBezTo>
                      <a:pt x="13064" y="2623"/>
                      <a:pt x="13075" y="2623"/>
                      <a:pt x="13097" y="2634"/>
                    </a:cubicBezTo>
                    <a:cubicBezTo>
                      <a:pt x="13338" y="2788"/>
                      <a:pt x="13514" y="2953"/>
                      <a:pt x="13678" y="3139"/>
                    </a:cubicBezTo>
                    <a:cubicBezTo>
                      <a:pt x="15610" y="1723"/>
                      <a:pt x="16972" y="999"/>
                      <a:pt x="17477" y="988"/>
                    </a:cubicBezTo>
                    <a:lnTo>
                      <a:pt x="17477" y="988"/>
                    </a:lnTo>
                    <a:cubicBezTo>
                      <a:pt x="17323" y="1932"/>
                      <a:pt x="14787" y="5346"/>
                      <a:pt x="10155" y="9660"/>
                    </a:cubicBezTo>
                    <a:cubicBezTo>
                      <a:pt x="5511" y="13963"/>
                      <a:pt x="2010" y="16147"/>
                      <a:pt x="1131" y="16158"/>
                    </a:cubicBezTo>
                    <a:cubicBezTo>
                      <a:pt x="1219" y="15642"/>
                      <a:pt x="2042" y="14358"/>
                      <a:pt x="3524" y="12613"/>
                    </a:cubicBezTo>
                    <a:cubicBezTo>
                      <a:pt x="3360" y="12305"/>
                      <a:pt x="3184" y="12020"/>
                      <a:pt x="3041" y="11702"/>
                    </a:cubicBezTo>
                    <a:cubicBezTo>
                      <a:pt x="2712" y="12086"/>
                      <a:pt x="2394" y="12459"/>
                      <a:pt x="2119" y="12810"/>
                    </a:cubicBezTo>
                    <a:cubicBezTo>
                      <a:pt x="1" y="15500"/>
                      <a:pt x="78" y="16345"/>
                      <a:pt x="451" y="16806"/>
                    </a:cubicBezTo>
                    <a:cubicBezTo>
                      <a:pt x="593" y="16986"/>
                      <a:pt x="782" y="17125"/>
                      <a:pt x="1125" y="17125"/>
                    </a:cubicBezTo>
                    <a:cubicBezTo>
                      <a:pt x="1284" y="17125"/>
                      <a:pt x="1477" y="17095"/>
                      <a:pt x="1713" y="17026"/>
                    </a:cubicBezTo>
                    <a:cubicBezTo>
                      <a:pt x="2284" y="16861"/>
                      <a:pt x="3107" y="16433"/>
                      <a:pt x="4337" y="15631"/>
                    </a:cubicBezTo>
                    <a:cubicBezTo>
                      <a:pt x="6181" y="14391"/>
                      <a:pt x="8464" y="12536"/>
                      <a:pt x="10758" y="10395"/>
                    </a:cubicBezTo>
                    <a:cubicBezTo>
                      <a:pt x="13042" y="8255"/>
                      <a:pt x="15094" y="6103"/>
                      <a:pt x="16500" y="4303"/>
                    </a:cubicBezTo>
                    <a:cubicBezTo>
                      <a:pt x="18607" y="1635"/>
                      <a:pt x="18519" y="790"/>
                      <a:pt x="18168" y="329"/>
                    </a:cubicBezTo>
                    <a:cubicBezTo>
                      <a:pt x="18028" y="146"/>
                      <a:pt x="17827" y="1"/>
                      <a:pt x="17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3166025" y="2055300"/>
                <a:ext cx="236875" cy="164425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6577" extrusionOk="0">
                    <a:moveTo>
                      <a:pt x="9178" y="1"/>
                    </a:moveTo>
                    <a:cubicBezTo>
                      <a:pt x="5050" y="3711"/>
                      <a:pt x="1966" y="5599"/>
                      <a:pt x="1153" y="5610"/>
                    </a:cubicBezTo>
                    <a:cubicBezTo>
                      <a:pt x="1230" y="5094"/>
                      <a:pt x="2054" y="3810"/>
                      <a:pt x="3557" y="2043"/>
                    </a:cubicBezTo>
                    <a:cubicBezTo>
                      <a:pt x="3360" y="1889"/>
                      <a:pt x="3206" y="1680"/>
                      <a:pt x="3129" y="1439"/>
                    </a:cubicBezTo>
                    <a:cubicBezTo>
                      <a:pt x="3118" y="1417"/>
                      <a:pt x="3118" y="1384"/>
                      <a:pt x="3096" y="1373"/>
                    </a:cubicBezTo>
                    <a:cubicBezTo>
                      <a:pt x="3074" y="1307"/>
                      <a:pt x="3041" y="1252"/>
                      <a:pt x="3020" y="1187"/>
                    </a:cubicBezTo>
                    <a:cubicBezTo>
                      <a:pt x="2701" y="1549"/>
                      <a:pt x="2394" y="1922"/>
                      <a:pt x="2119" y="2262"/>
                    </a:cubicBezTo>
                    <a:cubicBezTo>
                      <a:pt x="1" y="4952"/>
                      <a:pt x="78" y="5797"/>
                      <a:pt x="451" y="6258"/>
                    </a:cubicBezTo>
                    <a:cubicBezTo>
                      <a:pt x="593" y="6438"/>
                      <a:pt x="782" y="6577"/>
                      <a:pt x="1125" y="6577"/>
                    </a:cubicBezTo>
                    <a:cubicBezTo>
                      <a:pt x="1284" y="6577"/>
                      <a:pt x="1477" y="6547"/>
                      <a:pt x="1713" y="6478"/>
                    </a:cubicBezTo>
                    <a:cubicBezTo>
                      <a:pt x="2295" y="6313"/>
                      <a:pt x="3118" y="5885"/>
                      <a:pt x="4337" y="5083"/>
                    </a:cubicBezTo>
                    <a:cubicBezTo>
                      <a:pt x="5830" y="4074"/>
                      <a:pt x="7630" y="2668"/>
                      <a:pt x="9474" y="1022"/>
                    </a:cubicBezTo>
                    <a:lnTo>
                      <a:pt x="91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482" name="Google Shape;482;p19"/>
            <p:cNvSpPr/>
            <p:nvPr/>
          </p:nvSpPr>
          <p:spPr>
            <a:xfrm>
              <a:off x="0" y="-125408"/>
              <a:ext cx="354574" cy="336605"/>
            </a:xfrm>
            <a:custGeom>
              <a:avLst/>
              <a:gdLst/>
              <a:ahLst/>
              <a:cxnLst/>
              <a:rect l="l" t="t" r="r" b="b"/>
              <a:pathLst>
                <a:path w="3019" h="2866" extrusionOk="0">
                  <a:moveTo>
                    <a:pt x="0" y="1"/>
                  </a:moveTo>
                  <a:lnTo>
                    <a:pt x="549" y="1428"/>
                  </a:lnTo>
                  <a:lnTo>
                    <a:pt x="1076" y="2866"/>
                  </a:lnTo>
                  <a:lnTo>
                    <a:pt x="2053" y="1680"/>
                  </a:lnTo>
                  <a:lnTo>
                    <a:pt x="3019" y="495"/>
                  </a:lnTo>
                  <a:lnTo>
                    <a:pt x="1504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138599" y="1183665"/>
              <a:ext cx="223150" cy="224442"/>
            </a:xfrm>
            <a:custGeom>
              <a:avLst/>
              <a:gdLst/>
              <a:ahLst/>
              <a:cxnLst/>
              <a:rect l="l" t="t" r="r" b="b"/>
              <a:pathLst>
                <a:path w="1900" h="1911" extrusionOk="0">
                  <a:moveTo>
                    <a:pt x="1900" y="0"/>
                  </a:moveTo>
                  <a:lnTo>
                    <a:pt x="945" y="264"/>
                  </a:lnTo>
                  <a:lnTo>
                    <a:pt x="1" y="516"/>
                  </a:lnTo>
                  <a:lnTo>
                    <a:pt x="692" y="1208"/>
                  </a:lnTo>
                  <a:lnTo>
                    <a:pt x="1384" y="1910"/>
                  </a:lnTo>
                  <a:lnTo>
                    <a:pt x="1647" y="95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70362" y="863165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72" y="0"/>
                  </a:moveTo>
                  <a:cubicBezTo>
                    <a:pt x="209" y="0"/>
                    <a:pt x="0" y="220"/>
                    <a:pt x="0" y="483"/>
                  </a:cubicBezTo>
                  <a:cubicBezTo>
                    <a:pt x="0" y="746"/>
                    <a:pt x="209" y="966"/>
                    <a:pt x="472" y="966"/>
                  </a:cubicBezTo>
                  <a:cubicBezTo>
                    <a:pt x="736" y="966"/>
                    <a:pt x="955" y="746"/>
                    <a:pt x="955" y="483"/>
                  </a:cubicBezTo>
                  <a:cubicBezTo>
                    <a:pt x="955" y="220"/>
                    <a:pt x="747" y="11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1483008" y="249964"/>
              <a:ext cx="148454" cy="148454"/>
            </a:xfrm>
            <a:custGeom>
              <a:avLst/>
              <a:gdLst/>
              <a:ahLst/>
              <a:cxnLst/>
              <a:rect l="l" t="t" r="r" b="b"/>
              <a:pathLst>
                <a:path w="1264" h="1264" extrusionOk="0">
                  <a:moveTo>
                    <a:pt x="627" y="1"/>
                  </a:moveTo>
                  <a:lnTo>
                    <a:pt x="407" y="407"/>
                  </a:lnTo>
                  <a:lnTo>
                    <a:pt x="1" y="637"/>
                  </a:lnTo>
                  <a:lnTo>
                    <a:pt x="407" y="857"/>
                  </a:lnTo>
                  <a:lnTo>
                    <a:pt x="627" y="1263"/>
                  </a:lnTo>
                  <a:lnTo>
                    <a:pt x="857" y="857"/>
                  </a:lnTo>
                  <a:lnTo>
                    <a:pt x="1263" y="637"/>
                  </a:lnTo>
                  <a:lnTo>
                    <a:pt x="857" y="407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354575" y="674583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443200" y="2350239"/>
            <a:ext cx="42576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20750" y="1426081"/>
            <a:ext cx="1702500" cy="9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443200" y="3259628"/>
            <a:ext cx="42576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 rot="10800000">
            <a:off x="7331056" y="3258308"/>
            <a:ext cx="4175177" cy="1983549"/>
            <a:chOff x="7308350" y="1529100"/>
            <a:chExt cx="807125" cy="383450"/>
          </a:xfrm>
        </p:grpSpPr>
        <p:sp>
          <p:nvSpPr>
            <p:cNvPr id="16" name="Google Shape;16;p3"/>
            <p:cNvSpPr/>
            <p:nvPr/>
          </p:nvSpPr>
          <p:spPr>
            <a:xfrm>
              <a:off x="7319875" y="1532150"/>
              <a:ext cx="771175" cy="347500"/>
            </a:xfrm>
            <a:custGeom>
              <a:avLst/>
              <a:gdLst/>
              <a:ahLst/>
              <a:cxnLst/>
              <a:rect l="l" t="t" r="r" b="b"/>
              <a:pathLst>
                <a:path w="30847" h="13900" extrusionOk="0">
                  <a:moveTo>
                    <a:pt x="0" y="1"/>
                  </a:moveTo>
                  <a:lnTo>
                    <a:pt x="0" y="8969"/>
                  </a:lnTo>
                  <a:cubicBezTo>
                    <a:pt x="968" y="12124"/>
                    <a:pt x="4063" y="13899"/>
                    <a:pt x="7255" y="13899"/>
                  </a:cubicBezTo>
                  <a:cubicBezTo>
                    <a:pt x="8228" y="13899"/>
                    <a:pt x="9210" y="13734"/>
                    <a:pt x="10143" y="13393"/>
                  </a:cubicBezTo>
                  <a:cubicBezTo>
                    <a:pt x="12712" y="12438"/>
                    <a:pt x="14721" y="10221"/>
                    <a:pt x="15764" y="7806"/>
                  </a:cubicBezTo>
                  <a:cubicBezTo>
                    <a:pt x="16104" y="7048"/>
                    <a:pt x="16466" y="6291"/>
                    <a:pt x="17103" y="5764"/>
                  </a:cubicBezTo>
                  <a:cubicBezTo>
                    <a:pt x="17845" y="5129"/>
                    <a:pt x="18844" y="4910"/>
                    <a:pt x="19857" y="4910"/>
                  </a:cubicBezTo>
                  <a:cubicBezTo>
                    <a:pt x="20296" y="4910"/>
                    <a:pt x="20739" y="4951"/>
                    <a:pt x="21164" y="5018"/>
                  </a:cubicBezTo>
                  <a:cubicBezTo>
                    <a:pt x="22465" y="5212"/>
                    <a:pt x="23766" y="5617"/>
                    <a:pt x="25093" y="5617"/>
                  </a:cubicBezTo>
                  <a:cubicBezTo>
                    <a:pt x="25188" y="5617"/>
                    <a:pt x="25284" y="5615"/>
                    <a:pt x="25380" y="5610"/>
                  </a:cubicBezTo>
                  <a:cubicBezTo>
                    <a:pt x="28311" y="5468"/>
                    <a:pt x="30846" y="2800"/>
                    <a:pt x="30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7308350" y="1529100"/>
              <a:ext cx="807125" cy="383450"/>
            </a:xfrm>
            <a:custGeom>
              <a:avLst/>
              <a:gdLst/>
              <a:ahLst/>
              <a:cxnLst/>
              <a:rect l="l" t="t" r="r" b="b"/>
              <a:pathLst>
                <a:path w="32285" h="15338" extrusionOk="0">
                  <a:moveTo>
                    <a:pt x="31950" y="0"/>
                  </a:moveTo>
                  <a:cubicBezTo>
                    <a:pt x="31945" y="0"/>
                    <a:pt x="31939" y="1"/>
                    <a:pt x="31933" y="2"/>
                  </a:cubicBezTo>
                  <a:cubicBezTo>
                    <a:pt x="31878" y="24"/>
                    <a:pt x="31834" y="79"/>
                    <a:pt x="31845" y="134"/>
                  </a:cubicBezTo>
                  <a:cubicBezTo>
                    <a:pt x="32284" y="2121"/>
                    <a:pt x="31176" y="4426"/>
                    <a:pt x="29189" y="5623"/>
                  </a:cubicBezTo>
                  <a:cubicBezTo>
                    <a:pt x="27795" y="6456"/>
                    <a:pt x="26237" y="6716"/>
                    <a:pt x="24843" y="6716"/>
                  </a:cubicBezTo>
                  <a:cubicBezTo>
                    <a:pt x="24107" y="6716"/>
                    <a:pt x="23418" y="6643"/>
                    <a:pt x="22822" y="6545"/>
                  </a:cubicBezTo>
                  <a:cubicBezTo>
                    <a:pt x="22613" y="6512"/>
                    <a:pt x="22405" y="6468"/>
                    <a:pt x="22196" y="6435"/>
                  </a:cubicBezTo>
                  <a:cubicBezTo>
                    <a:pt x="21477" y="6304"/>
                    <a:pt x="20747" y="6169"/>
                    <a:pt x="20043" y="6169"/>
                  </a:cubicBezTo>
                  <a:cubicBezTo>
                    <a:pt x="19392" y="6169"/>
                    <a:pt x="18764" y="6284"/>
                    <a:pt x="18190" y="6621"/>
                  </a:cubicBezTo>
                  <a:cubicBezTo>
                    <a:pt x="17246" y="7170"/>
                    <a:pt x="16741" y="8169"/>
                    <a:pt x="16247" y="9146"/>
                  </a:cubicBezTo>
                  <a:cubicBezTo>
                    <a:pt x="16093" y="9465"/>
                    <a:pt x="15928" y="9783"/>
                    <a:pt x="15764" y="10068"/>
                  </a:cubicBezTo>
                  <a:cubicBezTo>
                    <a:pt x="15281" y="10881"/>
                    <a:pt x="14655" y="11660"/>
                    <a:pt x="13799" y="12472"/>
                  </a:cubicBezTo>
                  <a:cubicBezTo>
                    <a:pt x="13140" y="13098"/>
                    <a:pt x="12503" y="13592"/>
                    <a:pt x="11867" y="13976"/>
                  </a:cubicBezTo>
                  <a:cubicBezTo>
                    <a:pt x="10590" y="14732"/>
                    <a:pt x="9100" y="15127"/>
                    <a:pt x="7614" y="15127"/>
                  </a:cubicBezTo>
                  <a:cubicBezTo>
                    <a:pt x="6813" y="15127"/>
                    <a:pt x="6013" y="15012"/>
                    <a:pt x="5247" y="14778"/>
                  </a:cubicBezTo>
                  <a:cubicBezTo>
                    <a:pt x="3074" y="14097"/>
                    <a:pt x="1197" y="12472"/>
                    <a:pt x="220" y="10409"/>
                  </a:cubicBezTo>
                  <a:cubicBezTo>
                    <a:pt x="196" y="10376"/>
                    <a:pt x="160" y="10356"/>
                    <a:pt x="121" y="10356"/>
                  </a:cubicBezTo>
                  <a:cubicBezTo>
                    <a:pt x="106" y="10356"/>
                    <a:pt x="92" y="10359"/>
                    <a:pt x="77" y="10365"/>
                  </a:cubicBezTo>
                  <a:cubicBezTo>
                    <a:pt x="22" y="10398"/>
                    <a:pt x="0" y="10453"/>
                    <a:pt x="22" y="10507"/>
                  </a:cubicBezTo>
                  <a:cubicBezTo>
                    <a:pt x="1032" y="12615"/>
                    <a:pt x="2953" y="14295"/>
                    <a:pt x="5181" y="14975"/>
                  </a:cubicBezTo>
                  <a:cubicBezTo>
                    <a:pt x="5983" y="15217"/>
                    <a:pt x="6806" y="15337"/>
                    <a:pt x="7629" y="15337"/>
                  </a:cubicBezTo>
                  <a:cubicBezTo>
                    <a:pt x="9155" y="15337"/>
                    <a:pt x="10670" y="14942"/>
                    <a:pt x="11987" y="14152"/>
                  </a:cubicBezTo>
                  <a:cubicBezTo>
                    <a:pt x="12635" y="13768"/>
                    <a:pt x="13283" y="13263"/>
                    <a:pt x="13963" y="12615"/>
                  </a:cubicBezTo>
                  <a:cubicBezTo>
                    <a:pt x="14820" y="11792"/>
                    <a:pt x="15478" y="11001"/>
                    <a:pt x="15950" y="10167"/>
                  </a:cubicBezTo>
                  <a:cubicBezTo>
                    <a:pt x="16137" y="9871"/>
                    <a:pt x="16301" y="9541"/>
                    <a:pt x="16444" y="9245"/>
                  </a:cubicBezTo>
                  <a:cubicBezTo>
                    <a:pt x="16927" y="8301"/>
                    <a:pt x="17421" y="7324"/>
                    <a:pt x="18321" y="6797"/>
                  </a:cubicBezTo>
                  <a:cubicBezTo>
                    <a:pt x="18860" y="6483"/>
                    <a:pt x="19458" y="6376"/>
                    <a:pt x="20081" y="6376"/>
                  </a:cubicBezTo>
                  <a:cubicBezTo>
                    <a:pt x="20767" y="6376"/>
                    <a:pt x="21484" y="6506"/>
                    <a:pt x="22185" y="6632"/>
                  </a:cubicBezTo>
                  <a:cubicBezTo>
                    <a:pt x="22394" y="6676"/>
                    <a:pt x="22602" y="6720"/>
                    <a:pt x="22800" y="6742"/>
                  </a:cubicBezTo>
                  <a:cubicBezTo>
                    <a:pt x="23421" y="6842"/>
                    <a:pt x="24138" y="6918"/>
                    <a:pt x="24899" y="6918"/>
                  </a:cubicBezTo>
                  <a:cubicBezTo>
                    <a:pt x="26318" y="6918"/>
                    <a:pt x="27895" y="6655"/>
                    <a:pt x="29310" y="5798"/>
                  </a:cubicBezTo>
                  <a:cubicBezTo>
                    <a:pt x="30265" y="5216"/>
                    <a:pt x="31077" y="4338"/>
                    <a:pt x="31582" y="3339"/>
                  </a:cubicBezTo>
                  <a:cubicBezTo>
                    <a:pt x="32120" y="2253"/>
                    <a:pt x="32284" y="1144"/>
                    <a:pt x="32054" y="90"/>
                  </a:cubicBezTo>
                  <a:cubicBezTo>
                    <a:pt x="32044" y="41"/>
                    <a:pt x="31999" y="0"/>
                    <a:pt x="31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3"/>
          <p:cNvGrpSpPr/>
          <p:nvPr/>
        </p:nvGrpSpPr>
        <p:grpSpPr>
          <a:xfrm>
            <a:off x="6628685" y="3653645"/>
            <a:ext cx="3484701" cy="1761343"/>
            <a:chOff x="6628685" y="3653645"/>
            <a:chExt cx="3484701" cy="1761343"/>
          </a:xfrm>
        </p:grpSpPr>
        <p:grpSp>
          <p:nvGrpSpPr>
            <p:cNvPr id="19" name="Google Shape;19;p3"/>
            <p:cNvGrpSpPr/>
            <p:nvPr/>
          </p:nvGrpSpPr>
          <p:grpSpPr>
            <a:xfrm rot="1353188" flipH="1">
              <a:off x="8347595" y="4227314"/>
              <a:ext cx="1655601" cy="904772"/>
              <a:chOff x="3093850" y="2606650"/>
              <a:chExt cx="766525" cy="418925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3093850" y="2755375"/>
                <a:ext cx="541750" cy="270200"/>
              </a:xfrm>
              <a:custGeom>
                <a:avLst/>
                <a:gdLst/>
                <a:ahLst/>
                <a:cxnLst/>
                <a:rect l="l" t="t" r="r" b="b"/>
                <a:pathLst>
                  <a:path w="21670" h="10808" extrusionOk="0">
                    <a:moveTo>
                      <a:pt x="20737" y="1"/>
                    </a:moveTo>
                    <a:lnTo>
                      <a:pt x="703" y="8969"/>
                    </a:lnTo>
                    <a:cubicBezTo>
                      <a:pt x="220" y="9189"/>
                      <a:pt x="1" y="9749"/>
                      <a:pt x="209" y="10232"/>
                    </a:cubicBezTo>
                    <a:cubicBezTo>
                      <a:pt x="373" y="10584"/>
                      <a:pt x="726" y="10808"/>
                      <a:pt x="1091" y="10808"/>
                    </a:cubicBezTo>
                    <a:cubicBezTo>
                      <a:pt x="1215" y="10808"/>
                      <a:pt x="1341" y="10782"/>
                      <a:pt x="1461" y="10726"/>
                    </a:cubicBezTo>
                    <a:lnTo>
                      <a:pt x="21670" y="2174"/>
                    </a:lnTo>
                    <a:lnTo>
                      <a:pt x="207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515100" y="2755925"/>
                <a:ext cx="120775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3821" extrusionOk="0">
                    <a:moveTo>
                      <a:pt x="3887" y="1"/>
                    </a:moveTo>
                    <a:lnTo>
                      <a:pt x="1" y="1735"/>
                    </a:lnTo>
                    <a:lnTo>
                      <a:pt x="912" y="3821"/>
                    </a:lnTo>
                    <a:lnTo>
                      <a:pt x="4831" y="2163"/>
                    </a:lnTo>
                    <a:lnTo>
                      <a:pt x="38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3587275" y="2606650"/>
                <a:ext cx="272825" cy="234300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9372" extrusionOk="0">
                    <a:moveTo>
                      <a:pt x="10912" y="0"/>
                    </a:moveTo>
                    <a:lnTo>
                      <a:pt x="10912" y="0"/>
                    </a:lnTo>
                    <a:cubicBezTo>
                      <a:pt x="10910" y="11"/>
                      <a:pt x="10907" y="21"/>
                      <a:pt x="10905" y="31"/>
                    </a:cubicBezTo>
                    <a:lnTo>
                      <a:pt x="10905" y="31"/>
                    </a:lnTo>
                    <a:cubicBezTo>
                      <a:pt x="10907" y="21"/>
                      <a:pt x="10910" y="11"/>
                      <a:pt x="10912" y="0"/>
                    </a:cubicBezTo>
                    <a:close/>
                    <a:moveTo>
                      <a:pt x="10905" y="31"/>
                    </a:moveTo>
                    <a:cubicBezTo>
                      <a:pt x="10573" y="1320"/>
                      <a:pt x="9277" y="2166"/>
                      <a:pt x="7981" y="2514"/>
                    </a:cubicBezTo>
                    <a:cubicBezTo>
                      <a:pt x="6664" y="2854"/>
                      <a:pt x="5292" y="2810"/>
                      <a:pt x="3964" y="3030"/>
                    </a:cubicBezTo>
                    <a:cubicBezTo>
                      <a:pt x="2625" y="3250"/>
                      <a:pt x="1230" y="3820"/>
                      <a:pt x="572" y="5006"/>
                    </a:cubicBezTo>
                    <a:cubicBezTo>
                      <a:pt x="1" y="6038"/>
                      <a:pt x="122" y="7410"/>
                      <a:pt x="879" y="8310"/>
                    </a:cubicBezTo>
                    <a:cubicBezTo>
                      <a:pt x="1524" y="9073"/>
                      <a:pt x="2384" y="9371"/>
                      <a:pt x="3294" y="9371"/>
                    </a:cubicBezTo>
                    <a:cubicBezTo>
                      <a:pt x="3562" y="9371"/>
                      <a:pt x="3834" y="9345"/>
                      <a:pt x="4106" y="9298"/>
                    </a:cubicBezTo>
                    <a:cubicBezTo>
                      <a:pt x="7246" y="8749"/>
                      <a:pt x="9880" y="6049"/>
                      <a:pt x="10616" y="3008"/>
                    </a:cubicBezTo>
                    <a:cubicBezTo>
                      <a:pt x="10866" y="2042"/>
                      <a:pt x="10675" y="968"/>
                      <a:pt x="10905" y="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3681100" y="2606650"/>
                <a:ext cx="179275" cy="222025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8881" extrusionOk="0">
                    <a:moveTo>
                      <a:pt x="7170" y="0"/>
                    </a:moveTo>
                    <a:lnTo>
                      <a:pt x="7170" y="0"/>
                    </a:lnTo>
                    <a:cubicBezTo>
                      <a:pt x="6830" y="1318"/>
                      <a:pt x="5524" y="2163"/>
                      <a:pt x="4217" y="2514"/>
                    </a:cubicBezTo>
                    <a:cubicBezTo>
                      <a:pt x="2944" y="2843"/>
                      <a:pt x="1616" y="2810"/>
                      <a:pt x="321" y="3008"/>
                    </a:cubicBezTo>
                    <a:cubicBezTo>
                      <a:pt x="266" y="3195"/>
                      <a:pt x="222" y="3392"/>
                      <a:pt x="200" y="3579"/>
                    </a:cubicBezTo>
                    <a:cubicBezTo>
                      <a:pt x="1" y="5096"/>
                      <a:pt x="830" y="6664"/>
                      <a:pt x="2430" y="6664"/>
                    </a:cubicBezTo>
                    <a:cubicBezTo>
                      <a:pt x="2508" y="6664"/>
                      <a:pt x="2588" y="6660"/>
                      <a:pt x="2670" y="6653"/>
                    </a:cubicBezTo>
                    <a:cubicBezTo>
                      <a:pt x="2674" y="6652"/>
                      <a:pt x="2678" y="6652"/>
                      <a:pt x="2682" y="6652"/>
                    </a:cubicBezTo>
                    <a:cubicBezTo>
                      <a:pt x="2848" y="6652"/>
                      <a:pt x="2907" y="6874"/>
                      <a:pt x="2746" y="6960"/>
                    </a:cubicBezTo>
                    <a:cubicBezTo>
                      <a:pt x="1901" y="7355"/>
                      <a:pt x="1682" y="8069"/>
                      <a:pt x="1813" y="8881"/>
                    </a:cubicBezTo>
                    <a:cubicBezTo>
                      <a:pt x="4305" y="7893"/>
                      <a:pt x="6259" y="5566"/>
                      <a:pt x="6885" y="3008"/>
                    </a:cubicBezTo>
                    <a:cubicBezTo>
                      <a:pt x="7115" y="2020"/>
                      <a:pt x="6940" y="944"/>
                      <a:pt x="7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" name="Google Shape;24;p3"/>
            <p:cNvGrpSpPr/>
            <p:nvPr/>
          </p:nvGrpSpPr>
          <p:grpSpPr>
            <a:xfrm flipH="1">
              <a:off x="7844978" y="4630704"/>
              <a:ext cx="585795" cy="598517"/>
              <a:chOff x="3983025" y="1692100"/>
              <a:chExt cx="284325" cy="2905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4068100" y="1878375"/>
                <a:ext cx="17400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6960" h="3072" extrusionOk="0">
                    <a:moveTo>
                      <a:pt x="769" y="0"/>
                    </a:moveTo>
                    <a:cubicBezTo>
                      <a:pt x="470" y="0"/>
                      <a:pt x="199" y="186"/>
                      <a:pt x="110" y="481"/>
                    </a:cubicBezTo>
                    <a:cubicBezTo>
                      <a:pt x="0" y="854"/>
                      <a:pt x="209" y="1238"/>
                      <a:pt x="560" y="1348"/>
                    </a:cubicBezTo>
                    <a:lnTo>
                      <a:pt x="5983" y="3049"/>
                    </a:lnTo>
                    <a:cubicBezTo>
                      <a:pt x="6049" y="3060"/>
                      <a:pt x="6125" y="3071"/>
                      <a:pt x="6191" y="3071"/>
                    </a:cubicBezTo>
                    <a:cubicBezTo>
                      <a:pt x="6499" y="3071"/>
                      <a:pt x="6751" y="2885"/>
                      <a:pt x="6850" y="2588"/>
                    </a:cubicBezTo>
                    <a:cubicBezTo>
                      <a:pt x="6960" y="2226"/>
                      <a:pt x="6751" y="1842"/>
                      <a:pt x="6400" y="1732"/>
                    </a:cubicBezTo>
                    <a:lnTo>
                      <a:pt x="977" y="31"/>
                    </a:lnTo>
                    <a:cubicBezTo>
                      <a:pt x="907" y="10"/>
                      <a:pt x="837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4066175" y="1723325"/>
                <a:ext cx="139150" cy="96275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3851" extrusionOk="0">
                    <a:moveTo>
                      <a:pt x="4788" y="1"/>
                    </a:moveTo>
                    <a:cubicBezTo>
                      <a:pt x="4664" y="1"/>
                      <a:pt x="4539" y="35"/>
                      <a:pt x="4424" y="107"/>
                    </a:cubicBezTo>
                    <a:lnTo>
                      <a:pt x="406" y="2577"/>
                    </a:lnTo>
                    <a:cubicBezTo>
                      <a:pt x="88" y="2786"/>
                      <a:pt x="0" y="3192"/>
                      <a:pt x="187" y="3521"/>
                    </a:cubicBezTo>
                    <a:cubicBezTo>
                      <a:pt x="330" y="3741"/>
                      <a:pt x="549" y="3850"/>
                      <a:pt x="780" y="3850"/>
                    </a:cubicBezTo>
                    <a:cubicBezTo>
                      <a:pt x="900" y="3850"/>
                      <a:pt x="1032" y="3829"/>
                      <a:pt x="1142" y="3741"/>
                    </a:cubicBezTo>
                    <a:lnTo>
                      <a:pt x="5160" y="1271"/>
                    </a:lnTo>
                    <a:cubicBezTo>
                      <a:pt x="5478" y="1073"/>
                      <a:pt x="5566" y="656"/>
                      <a:pt x="5379" y="327"/>
                    </a:cubicBezTo>
                    <a:cubicBezTo>
                      <a:pt x="5243" y="119"/>
                      <a:pt x="5019" y="1"/>
                      <a:pt x="47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983025" y="1786650"/>
                <a:ext cx="143550" cy="143550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5742" extrusionOk="0">
                    <a:moveTo>
                      <a:pt x="2865" y="0"/>
                    </a:moveTo>
                    <a:cubicBezTo>
                      <a:pt x="1285" y="0"/>
                      <a:pt x="0" y="1285"/>
                      <a:pt x="0" y="2876"/>
                    </a:cubicBezTo>
                    <a:cubicBezTo>
                      <a:pt x="0" y="4457"/>
                      <a:pt x="1285" y="5741"/>
                      <a:pt x="2865" y="5741"/>
                    </a:cubicBezTo>
                    <a:cubicBezTo>
                      <a:pt x="4457" y="5741"/>
                      <a:pt x="5741" y="4457"/>
                      <a:pt x="5741" y="2876"/>
                    </a:cubicBezTo>
                    <a:cubicBezTo>
                      <a:pt x="5741" y="1285"/>
                      <a:pt x="4457" y="0"/>
                      <a:pt x="28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4158375" y="1692100"/>
                <a:ext cx="98275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3931" h="3565" extrusionOk="0">
                    <a:moveTo>
                      <a:pt x="1955" y="0"/>
                    </a:moveTo>
                    <a:cubicBezTo>
                      <a:pt x="1151" y="0"/>
                      <a:pt x="419" y="552"/>
                      <a:pt x="231" y="1367"/>
                    </a:cubicBezTo>
                    <a:cubicBezTo>
                      <a:pt x="1" y="2322"/>
                      <a:pt x="593" y="3288"/>
                      <a:pt x="1548" y="3519"/>
                    </a:cubicBezTo>
                    <a:cubicBezTo>
                      <a:pt x="1684" y="3550"/>
                      <a:pt x="1820" y="3564"/>
                      <a:pt x="1953" y="3564"/>
                    </a:cubicBezTo>
                    <a:cubicBezTo>
                      <a:pt x="2769" y="3564"/>
                      <a:pt x="3502" y="3011"/>
                      <a:pt x="3700" y="2191"/>
                    </a:cubicBezTo>
                    <a:cubicBezTo>
                      <a:pt x="3931" y="1236"/>
                      <a:pt x="3338" y="270"/>
                      <a:pt x="2372" y="50"/>
                    </a:cubicBezTo>
                    <a:cubicBezTo>
                      <a:pt x="2232" y="16"/>
                      <a:pt x="2093" y="0"/>
                      <a:pt x="19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4178150" y="1893400"/>
                <a:ext cx="89200" cy="8920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3568" extrusionOk="0">
                    <a:moveTo>
                      <a:pt x="1789" y="0"/>
                    </a:moveTo>
                    <a:cubicBezTo>
                      <a:pt x="801" y="0"/>
                      <a:pt x="0" y="802"/>
                      <a:pt x="0" y="1779"/>
                    </a:cubicBezTo>
                    <a:cubicBezTo>
                      <a:pt x="0" y="2767"/>
                      <a:pt x="801" y="3568"/>
                      <a:pt x="1789" y="3568"/>
                    </a:cubicBezTo>
                    <a:cubicBezTo>
                      <a:pt x="2777" y="3568"/>
                      <a:pt x="3568" y="2767"/>
                      <a:pt x="3568" y="1779"/>
                    </a:cubicBezTo>
                    <a:cubicBezTo>
                      <a:pt x="3568" y="802"/>
                      <a:pt x="2777" y="0"/>
                      <a:pt x="1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0" name="Google Shape;30;p3"/>
            <p:cNvSpPr/>
            <p:nvPr/>
          </p:nvSpPr>
          <p:spPr>
            <a:xfrm>
              <a:off x="8702610" y="3653645"/>
              <a:ext cx="341772" cy="350698"/>
            </a:xfrm>
            <a:custGeom>
              <a:avLst/>
              <a:gdLst/>
              <a:ahLst/>
              <a:cxnLst/>
              <a:rect l="l" t="t" r="r" b="b"/>
              <a:pathLst>
                <a:path w="2910" h="2986" extrusionOk="0">
                  <a:moveTo>
                    <a:pt x="2909" y="0"/>
                  </a:moveTo>
                  <a:lnTo>
                    <a:pt x="1460" y="461"/>
                  </a:lnTo>
                  <a:lnTo>
                    <a:pt x="0" y="933"/>
                  </a:lnTo>
                  <a:lnTo>
                    <a:pt x="1142" y="1965"/>
                  </a:lnTo>
                  <a:lnTo>
                    <a:pt x="2272" y="2986"/>
                  </a:lnTo>
                  <a:lnTo>
                    <a:pt x="2591" y="1493"/>
                  </a:lnTo>
                  <a:lnTo>
                    <a:pt x="2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628685" y="4970380"/>
              <a:ext cx="281169" cy="270834"/>
            </a:xfrm>
            <a:custGeom>
              <a:avLst/>
              <a:gdLst/>
              <a:ahLst/>
              <a:cxnLst/>
              <a:rect l="l" t="t" r="r" b="b"/>
              <a:pathLst>
                <a:path w="2394" h="2306" extrusionOk="0">
                  <a:moveTo>
                    <a:pt x="2394" y="0"/>
                  </a:moveTo>
                  <a:lnTo>
                    <a:pt x="1208" y="231"/>
                  </a:lnTo>
                  <a:lnTo>
                    <a:pt x="1" y="472"/>
                  </a:lnTo>
                  <a:lnTo>
                    <a:pt x="802" y="1383"/>
                  </a:lnTo>
                  <a:lnTo>
                    <a:pt x="1603" y="2305"/>
                  </a:lnTo>
                  <a:lnTo>
                    <a:pt x="1998" y="1153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653632" y="4764211"/>
              <a:ext cx="130367" cy="131659"/>
            </a:xfrm>
            <a:custGeom>
              <a:avLst/>
              <a:gdLst/>
              <a:ahLst/>
              <a:cxnLst/>
              <a:rect l="l" t="t" r="r" b="b"/>
              <a:pathLst>
                <a:path w="1110" h="1121" extrusionOk="0">
                  <a:moveTo>
                    <a:pt x="560" y="1"/>
                  </a:moveTo>
                  <a:lnTo>
                    <a:pt x="363" y="363"/>
                  </a:lnTo>
                  <a:lnTo>
                    <a:pt x="0" y="571"/>
                  </a:lnTo>
                  <a:lnTo>
                    <a:pt x="363" y="758"/>
                  </a:lnTo>
                  <a:lnTo>
                    <a:pt x="560" y="1120"/>
                  </a:lnTo>
                  <a:lnTo>
                    <a:pt x="758" y="758"/>
                  </a:lnTo>
                  <a:lnTo>
                    <a:pt x="1109" y="571"/>
                  </a:lnTo>
                  <a:lnTo>
                    <a:pt x="758" y="363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730668" y="4089711"/>
              <a:ext cx="246287" cy="233486"/>
            </a:xfrm>
            <a:custGeom>
              <a:avLst/>
              <a:gdLst/>
              <a:ahLst/>
              <a:cxnLst/>
              <a:rect l="l" t="t" r="r" b="b"/>
              <a:pathLst>
                <a:path w="2097" h="1988" extrusionOk="0">
                  <a:moveTo>
                    <a:pt x="0" y="1"/>
                  </a:moveTo>
                  <a:lnTo>
                    <a:pt x="384" y="999"/>
                  </a:lnTo>
                  <a:lnTo>
                    <a:pt x="757" y="1987"/>
                  </a:lnTo>
                  <a:lnTo>
                    <a:pt x="1427" y="1164"/>
                  </a:lnTo>
                  <a:lnTo>
                    <a:pt x="2097" y="341"/>
                  </a:lnTo>
                  <a:lnTo>
                    <a:pt x="1043" y="1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4895975" y="2752225"/>
            <a:ext cx="29271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1320925" y="2752225"/>
            <a:ext cx="29271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4895975" y="2414575"/>
            <a:ext cx="29271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1320925" y="2414575"/>
            <a:ext cx="29271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43" name="Google Shape;43;p5"/>
          <p:cNvGrpSpPr/>
          <p:nvPr/>
        </p:nvGrpSpPr>
        <p:grpSpPr>
          <a:xfrm rot="508225">
            <a:off x="6527825" y="-1057918"/>
            <a:ext cx="4167017" cy="3483338"/>
            <a:chOff x="7270712" y="-823485"/>
            <a:chExt cx="4166984" cy="3483309"/>
          </a:xfrm>
        </p:grpSpPr>
        <p:sp>
          <p:nvSpPr>
            <p:cNvPr id="44" name="Google Shape;44;p5"/>
            <p:cNvSpPr/>
            <p:nvPr/>
          </p:nvSpPr>
          <p:spPr>
            <a:xfrm rot="-10039388">
              <a:off x="7527793" y="-456177"/>
              <a:ext cx="3652820" cy="2748694"/>
            </a:xfrm>
            <a:custGeom>
              <a:avLst/>
              <a:gdLst/>
              <a:ahLst/>
              <a:cxnLst/>
              <a:rect l="l" t="t" r="r" b="b"/>
              <a:pathLst>
                <a:path w="54821" h="41252" extrusionOk="0">
                  <a:moveTo>
                    <a:pt x="9523" y="0"/>
                  </a:moveTo>
                  <a:cubicBezTo>
                    <a:pt x="8204" y="0"/>
                    <a:pt x="6885" y="251"/>
                    <a:pt x="5665" y="756"/>
                  </a:cubicBezTo>
                  <a:cubicBezTo>
                    <a:pt x="2745" y="1975"/>
                    <a:pt x="1208" y="4587"/>
                    <a:pt x="681" y="7617"/>
                  </a:cubicBezTo>
                  <a:cubicBezTo>
                    <a:pt x="0" y="11558"/>
                    <a:pt x="1383" y="14961"/>
                    <a:pt x="2767" y="18583"/>
                  </a:cubicBezTo>
                  <a:cubicBezTo>
                    <a:pt x="4029" y="21876"/>
                    <a:pt x="4292" y="25510"/>
                    <a:pt x="3864" y="29001"/>
                  </a:cubicBezTo>
                  <a:cubicBezTo>
                    <a:pt x="3359" y="33260"/>
                    <a:pt x="1866" y="37354"/>
                    <a:pt x="66" y="41251"/>
                  </a:cubicBezTo>
                  <a:lnTo>
                    <a:pt x="50847" y="41251"/>
                  </a:lnTo>
                  <a:cubicBezTo>
                    <a:pt x="49969" y="39725"/>
                    <a:pt x="49058" y="38068"/>
                    <a:pt x="49255" y="36322"/>
                  </a:cubicBezTo>
                  <a:cubicBezTo>
                    <a:pt x="49497" y="34390"/>
                    <a:pt x="51012" y="32920"/>
                    <a:pt x="52197" y="31372"/>
                  </a:cubicBezTo>
                  <a:cubicBezTo>
                    <a:pt x="53591" y="29528"/>
                    <a:pt x="54579" y="27321"/>
                    <a:pt x="54711" y="25016"/>
                  </a:cubicBezTo>
                  <a:cubicBezTo>
                    <a:pt x="54821" y="22744"/>
                    <a:pt x="53976" y="20329"/>
                    <a:pt x="52219" y="18814"/>
                  </a:cubicBezTo>
                  <a:cubicBezTo>
                    <a:pt x="50594" y="17413"/>
                    <a:pt x="48431" y="16932"/>
                    <a:pt x="46254" y="16932"/>
                  </a:cubicBezTo>
                  <a:cubicBezTo>
                    <a:pt x="45548" y="16932"/>
                    <a:pt x="44841" y="16982"/>
                    <a:pt x="44151" y="17068"/>
                  </a:cubicBezTo>
                  <a:cubicBezTo>
                    <a:pt x="41341" y="17431"/>
                    <a:pt x="38586" y="18309"/>
                    <a:pt x="35753" y="18342"/>
                  </a:cubicBezTo>
                  <a:cubicBezTo>
                    <a:pt x="35659" y="18344"/>
                    <a:pt x="35565" y="18345"/>
                    <a:pt x="35471" y="18345"/>
                  </a:cubicBezTo>
                  <a:cubicBezTo>
                    <a:pt x="31811" y="18345"/>
                    <a:pt x="28166" y="16894"/>
                    <a:pt x="25512" y="14401"/>
                  </a:cubicBezTo>
                  <a:cubicBezTo>
                    <a:pt x="21252" y="10383"/>
                    <a:pt x="19419" y="3885"/>
                    <a:pt x="14238" y="1151"/>
                  </a:cubicBezTo>
                  <a:cubicBezTo>
                    <a:pt x="12792" y="386"/>
                    <a:pt x="11158" y="0"/>
                    <a:pt x="95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5"/>
            <p:cNvSpPr/>
            <p:nvPr/>
          </p:nvSpPr>
          <p:spPr>
            <a:xfrm rot="-10039545">
              <a:off x="7706872" y="-448966"/>
              <a:ext cx="3343737" cy="2516113"/>
            </a:xfrm>
            <a:custGeom>
              <a:avLst/>
              <a:gdLst/>
              <a:ahLst/>
              <a:cxnLst/>
              <a:rect l="l" t="t" r="r" b="b"/>
              <a:pathLst>
                <a:path w="54821" h="41252" extrusionOk="0">
                  <a:moveTo>
                    <a:pt x="9523" y="0"/>
                  </a:moveTo>
                  <a:cubicBezTo>
                    <a:pt x="8204" y="0"/>
                    <a:pt x="6885" y="251"/>
                    <a:pt x="5665" y="756"/>
                  </a:cubicBezTo>
                  <a:cubicBezTo>
                    <a:pt x="2745" y="1975"/>
                    <a:pt x="1208" y="4587"/>
                    <a:pt x="681" y="7617"/>
                  </a:cubicBezTo>
                  <a:cubicBezTo>
                    <a:pt x="0" y="11558"/>
                    <a:pt x="1383" y="14961"/>
                    <a:pt x="2767" y="18583"/>
                  </a:cubicBezTo>
                  <a:cubicBezTo>
                    <a:pt x="4029" y="21876"/>
                    <a:pt x="4292" y="25510"/>
                    <a:pt x="3864" y="29001"/>
                  </a:cubicBezTo>
                  <a:cubicBezTo>
                    <a:pt x="3359" y="33260"/>
                    <a:pt x="1866" y="37354"/>
                    <a:pt x="66" y="41251"/>
                  </a:cubicBezTo>
                  <a:lnTo>
                    <a:pt x="50847" y="41251"/>
                  </a:lnTo>
                  <a:cubicBezTo>
                    <a:pt x="49969" y="39725"/>
                    <a:pt x="49058" y="38068"/>
                    <a:pt x="49255" y="36322"/>
                  </a:cubicBezTo>
                  <a:cubicBezTo>
                    <a:pt x="49497" y="34390"/>
                    <a:pt x="51012" y="32920"/>
                    <a:pt x="52197" y="31372"/>
                  </a:cubicBezTo>
                  <a:cubicBezTo>
                    <a:pt x="53591" y="29528"/>
                    <a:pt x="54579" y="27321"/>
                    <a:pt x="54711" y="25016"/>
                  </a:cubicBezTo>
                  <a:cubicBezTo>
                    <a:pt x="54821" y="22744"/>
                    <a:pt x="53976" y="20329"/>
                    <a:pt x="52219" y="18814"/>
                  </a:cubicBezTo>
                  <a:cubicBezTo>
                    <a:pt x="50594" y="17413"/>
                    <a:pt x="48431" y="16932"/>
                    <a:pt x="46254" y="16932"/>
                  </a:cubicBezTo>
                  <a:cubicBezTo>
                    <a:pt x="45548" y="16932"/>
                    <a:pt x="44841" y="16982"/>
                    <a:pt x="44151" y="17068"/>
                  </a:cubicBezTo>
                  <a:cubicBezTo>
                    <a:pt x="41341" y="17431"/>
                    <a:pt x="38586" y="18309"/>
                    <a:pt x="35753" y="18342"/>
                  </a:cubicBezTo>
                  <a:cubicBezTo>
                    <a:pt x="35659" y="18344"/>
                    <a:pt x="35565" y="18345"/>
                    <a:pt x="35471" y="18345"/>
                  </a:cubicBezTo>
                  <a:cubicBezTo>
                    <a:pt x="31811" y="18345"/>
                    <a:pt x="28166" y="16894"/>
                    <a:pt x="25512" y="14401"/>
                  </a:cubicBezTo>
                  <a:cubicBezTo>
                    <a:pt x="21252" y="10383"/>
                    <a:pt x="19419" y="3885"/>
                    <a:pt x="14238" y="1151"/>
                  </a:cubicBezTo>
                  <a:cubicBezTo>
                    <a:pt x="12792" y="386"/>
                    <a:pt x="11158" y="0"/>
                    <a:pt x="9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" name="Google Shape;46;p5"/>
          <p:cNvGrpSpPr/>
          <p:nvPr/>
        </p:nvGrpSpPr>
        <p:grpSpPr>
          <a:xfrm>
            <a:off x="146068" y="-196093"/>
            <a:ext cx="9852922" cy="5151409"/>
            <a:chOff x="146068" y="-196093"/>
            <a:chExt cx="9852922" cy="5151409"/>
          </a:xfrm>
        </p:grpSpPr>
        <p:grpSp>
          <p:nvGrpSpPr>
            <p:cNvPr id="47" name="Google Shape;47;p5"/>
            <p:cNvGrpSpPr/>
            <p:nvPr/>
          </p:nvGrpSpPr>
          <p:grpSpPr>
            <a:xfrm rot="-588579">
              <a:off x="8529289" y="1125225"/>
              <a:ext cx="1371186" cy="1274127"/>
              <a:chOff x="3644925" y="754700"/>
              <a:chExt cx="776650" cy="721675"/>
            </a:xfrm>
          </p:grpSpPr>
          <p:sp>
            <p:nvSpPr>
              <p:cNvPr id="48" name="Google Shape;48;p5"/>
              <p:cNvSpPr/>
              <p:nvPr/>
            </p:nvSpPr>
            <p:spPr>
              <a:xfrm>
                <a:off x="3644925" y="754700"/>
                <a:ext cx="776650" cy="721675"/>
              </a:xfrm>
              <a:custGeom>
                <a:avLst/>
                <a:gdLst/>
                <a:ahLst/>
                <a:cxnLst/>
                <a:rect l="l" t="t" r="r" b="b"/>
                <a:pathLst>
                  <a:path w="31066" h="28867" extrusionOk="0">
                    <a:moveTo>
                      <a:pt x="20047" y="0"/>
                    </a:moveTo>
                    <a:cubicBezTo>
                      <a:pt x="19494" y="0"/>
                      <a:pt x="18934" y="161"/>
                      <a:pt x="18442" y="498"/>
                    </a:cubicBezTo>
                    <a:lnTo>
                      <a:pt x="1691" y="11782"/>
                    </a:lnTo>
                    <a:cubicBezTo>
                      <a:pt x="340" y="12682"/>
                      <a:pt x="0" y="14527"/>
                      <a:pt x="944" y="15811"/>
                    </a:cubicBezTo>
                    <a:lnTo>
                      <a:pt x="9759" y="27743"/>
                    </a:lnTo>
                    <a:cubicBezTo>
                      <a:pt x="10304" y="28481"/>
                      <a:pt x="11142" y="28866"/>
                      <a:pt x="11996" y="28866"/>
                    </a:cubicBezTo>
                    <a:cubicBezTo>
                      <a:pt x="12604" y="28866"/>
                      <a:pt x="13219" y="28672"/>
                      <a:pt x="13744" y="28270"/>
                    </a:cubicBezTo>
                    <a:lnTo>
                      <a:pt x="29551" y="16305"/>
                    </a:lnTo>
                    <a:cubicBezTo>
                      <a:pt x="30781" y="15372"/>
                      <a:pt x="31066" y="13670"/>
                      <a:pt x="30199" y="12441"/>
                    </a:cubicBezTo>
                    <a:lnTo>
                      <a:pt x="22350" y="1189"/>
                    </a:lnTo>
                    <a:cubicBezTo>
                      <a:pt x="21808" y="417"/>
                      <a:pt x="20937" y="0"/>
                      <a:pt x="200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3743975" y="795500"/>
                <a:ext cx="435825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17433" h="12368" extrusionOk="0">
                    <a:moveTo>
                      <a:pt x="16936" y="1"/>
                    </a:moveTo>
                    <a:cubicBezTo>
                      <a:pt x="16854" y="1"/>
                      <a:pt x="16771" y="24"/>
                      <a:pt x="16697" y="73"/>
                    </a:cubicBezTo>
                    <a:lnTo>
                      <a:pt x="253" y="11599"/>
                    </a:lnTo>
                    <a:cubicBezTo>
                      <a:pt x="56" y="11742"/>
                      <a:pt x="1" y="12005"/>
                      <a:pt x="144" y="12192"/>
                    </a:cubicBezTo>
                    <a:cubicBezTo>
                      <a:pt x="221" y="12302"/>
                      <a:pt x="341" y="12368"/>
                      <a:pt x="484" y="12368"/>
                    </a:cubicBezTo>
                    <a:cubicBezTo>
                      <a:pt x="561" y="12368"/>
                      <a:pt x="649" y="12357"/>
                      <a:pt x="725" y="12302"/>
                    </a:cubicBezTo>
                    <a:lnTo>
                      <a:pt x="17180" y="776"/>
                    </a:lnTo>
                    <a:cubicBezTo>
                      <a:pt x="17367" y="633"/>
                      <a:pt x="17433" y="381"/>
                      <a:pt x="17290" y="183"/>
                    </a:cubicBezTo>
                    <a:cubicBezTo>
                      <a:pt x="17208" y="66"/>
                      <a:pt x="17073" y="1"/>
                      <a:pt x="169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3683075" y="1121650"/>
                <a:ext cx="257150" cy="327475"/>
              </a:xfrm>
              <a:custGeom>
                <a:avLst/>
                <a:gdLst/>
                <a:ahLst/>
                <a:cxnLst/>
                <a:rect l="l" t="t" r="r" b="b"/>
                <a:pathLst>
                  <a:path w="10286" h="13099" extrusionOk="0">
                    <a:moveTo>
                      <a:pt x="861" y="1"/>
                    </a:moveTo>
                    <a:cubicBezTo>
                      <a:pt x="702" y="1"/>
                      <a:pt x="543" y="48"/>
                      <a:pt x="406" y="145"/>
                    </a:cubicBezTo>
                    <a:cubicBezTo>
                      <a:pt x="66" y="398"/>
                      <a:pt x="0" y="880"/>
                      <a:pt x="242" y="1221"/>
                    </a:cubicBezTo>
                    <a:lnTo>
                      <a:pt x="8804" y="12791"/>
                    </a:lnTo>
                    <a:cubicBezTo>
                      <a:pt x="8957" y="12988"/>
                      <a:pt x="9188" y="13098"/>
                      <a:pt x="9419" y="13098"/>
                    </a:cubicBezTo>
                    <a:cubicBezTo>
                      <a:pt x="9583" y="13098"/>
                      <a:pt x="9748" y="13065"/>
                      <a:pt x="9880" y="12955"/>
                    </a:cubicBezTo>
                    <a:cubicBezTo>
                      <a:pt x="10220" y="12703"/>
                      <a:pt x="10286" y="12220"/>
                      <a:pt x="10044" y="11880"/>
                    </a:cubicBezTo>
                    <a:lnTo>
                      <a:pt x="1482" y="310"/>
                    </a:lnTo>
                    <a:cubicBezTo>
                      <a:pt x="1331" y="106"/>
                      <a:pt x="1097" y="1"/>
                      <a:pt x="8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3673725" y="979775"/>
                <a:ext cx="139175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899" extrusionOk="0">
                    <a:moveTo>
                      <a:pt x="2768" y="1"/>
                    </a:moveTo>
                    <a:cubicBezTo>
                      <a:pt x="2059" y="1"/>
                      <a:pt x="1376" y="295"/>
                      <a:pt x="846" y="814"/>
                    </a:cubicBezTo>
                    <a:cubicBezTo>
                      <a:pt x="297" y="1352"/>
                      <a:pt x="1" y="2077"/>
                      <a:pt x="12" y="2790"/>
                    </a:cubicBezTo>
                    <a:cubicBezTo>
                      <a:pt x="23" y="3065"/>
                      <a:pt x="242" y="3284"/>
                      <a:pt x="539" y="3284"/>
                    </a:cubicBezTo>
                    <a:cubicBezTo>
                      <a:pt x="813" y="3273"/>
                      <a:pt x="1033" y="3043"/>
                      <a:pt x="1033" y="2768"/>
                    </a:cubicBezTo>
                    <a:cubicBezTo>
                      <a:pt x="1011" y="2329"/>
                      <a:pt x="1219" y="1868"/>
                      <a:pt x="1560" y="1528"/>
                    </a:cubicBezTo>
                    <a:cubicBezTo>
                      <a:pt x="1893" y="1205"/>
                      <a:pt x="2326" y="1010"/>
                      <a:pt x="2744" y="1010"/>
                    </a:cubicBezTo>
                    <a:cubicBezTo>
                      <a:pt x="2767" y="1010"/>
                      <a:pt x="2789" y="1011"/>
                      <a:pt x="2811" y="1012"/>
                    </a:cubicBezTo>
                    <a:cubicBezTo>
                      <a:pt x="3305" y="1023"/>
                      <a:pt x="3667" y="1330"/>
                      <a:pt x="3887" y="1583"/>
                    </a:cubicBezTo>
                    <a:cubicBezTo>
                      <a:pt x="4304" y="2077"/>
                      <a:pt x="4545" y="2779"/>
                      <a:pt x="4490" y="3350"/>
                    </a:cubicBezTo>
                    <a:cubicBezTo>
                      <a:pt x="4458" y="3625"/>
                      <a:pt x="4666" y="3877"/>
                      <a:pt x="4941" y="3899"/>
                    </a:cubicBezTo>
                    <a:lnTo>
                      <a:pt x="4995" y="3899"/>
                    </a:lnTo>
                    <a:cubicBezTo>
                      <a:pt x="5237" y="3899"/>
                      <a:pt x="5456" y="3712"/>
                      <a:pt x="5489" y="3460"/>
                    </a:cubicBezTo>
                    <a:cubicBezTo>
                      <a:pt x="5566" y="2615"/>
                      <a:pt x="5237" y="1627"/>
                      <a:pt x="4633" y="924"/>
                    </a:cubicBezTo>
                    <a:cubicBezTo>
                      <a:pt x="4139" y="353"/>
                      <a:pt x="3503" y="35"/>
                      <a:pt x="2844" y="2"/>
                    </a:cubicBezTo>
                    <a:cubicBezTo>
                      <a:pt x="2818" y="1"/>
                      <a:pt x="2793" y="1"/>
                      <a:pt x="27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3772800" y="909525"/>
                <a:ext cx="139175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899" extrusionOk="0">
                    <a:moveTo>
                      <a:pt x="2770" y="1"/>
                    </a:moveTo>
                    <a:cubicBezTo>
                      <a:pt x="2079" y="1"/>
                      <a:pt x="1376" y="295"/>
                      <a:pt x="846" y="814"/>
                    </a:cubicBezTo>
                    <a:cubicBezTo>
                      <a:pt x="297" y="1352"/>
                      <a:pt x="1" y="2077"/>
                      <a:pt x="12" y="2790"/>
                    </a:cubicBezTo>
                    <a:cubicBezTo>
                      <a:pt x="23" y="3065"/>
                      <a:pt x="264" y="3284"/>
                      <a:pt x="538" y="3284"/>
                    </a:cubicBezTo>
                    <a:cubicBezTo>
                      <a:pt x="813" y="3262"/>
                      <a:pt x="1032" y="3032"/>
                      <a:pt x="1032" y="2757"/>
                    </a:cubicBezTo>
                    <a:cubicBezTo>
                      <a:pt x="1021" y="2318"/>
                      <a:pt x="1219" y="1868"/>
                      <a:pt x="1570" y="1528"/>
                    </a:cubicBezTo>
                    <a:cubicBezTo>
                      <a:pt x="1902" y="1196"/>
                      <a:pt x="2337" y="1000"/>
                      <a:pt x="2775" y="1000"/>
                    </a:cubicBezTo>
                    <a:cubicBezTo>
                      <a:pt x="2787" y="1000"/>
                      <a:pt x="2799" y="1001"/>
                      <a:pt x="2811" y="1001"/>
                    </a:cubicBezTo>
                    <a:cubicBezTo>
                      <a:pt x="3305" y="1023"/>
                      <a:pt x="3667" y="1330"/>
                      <a:pt x="3887" y="1583"/>
                    </a:cubicBezTo>
                    <a:cubicBezTo>
                      <a:pt x="4315" y="2077"/>
                      <a:pt x="4545" y="2779"/>
                      <a:pt x="4490" y="3350"/>
                    </a:cubicBezTo>
                    <a:cubicBezTo>
                      <a:pt x="4457" y="3624"/>
                      <a:pt x="4666" y="3877"/>
                      <a:pt x="4940" y="3899"/>
                    </a:cubicBezTo>
                    <a:lnTo>
                      <a:pt x="4995" y="3899"/>
                    </a:lnTo>
                    <a:cubicBezTo>
                      <a:pt x="5259" y="3899"/>
                      <a:pt x="5467" y="3712"/>
                      <a:pt x="5489" y="3460"/>
                    </a:cubicBezTo>
                    <a:cubicBezTo>
                      <a:pt x="5566" y="2614"/>
                      <a:pt x="5237" y="1627"/>
                      <a:pt x="4633" y="924"/>
                    </a:cubicBezTo>
                    <a:cubicBezTo>
                      <a:pt x="4139" y="342"/>
                      <a:pt x="3502" y="35"/>
                      <a:pt x="2844" y="2"/>
                    </a:cubicBezTo>
                    <a:cubicBezTo>
                      <a:pt x="2819" y="1"/>
                      <a:pt x="2794" y="1"/>
                      <a:pt x="27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3869950" y="846675"/>
                <a:ext cx="139175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900" extrusionOk="0">
                    <a:moveTo>
                      <a:pt x="2759" y="1"/>
                    </a:moveTo>
                    <a:cubicBezTo>
                      <a:pt x="2069" y="1"/>
                      <a:pt x="1376" y="295"/>
                      <a:pt x="846" y="814"/>
                    </a:cubicBezTo>
                    <a:cubicBezTo>
                      <a:pt x="297" y="1352"/>
                      <a:pt x="1" y="2077"/>
                      <a:pt x="12" y="2790"/>
                    </a:cubicBezTo>
                    <a:cubicBezTo>
                      <a:pt x="23" y="3065"/>
                      <a:pt x="253" y="3284"/>
                      <a:pt x="527" y="3284"/>
                    </a:cubicBezTo>
                    <a:cubicBezTo>
                      <a:pt x="802" y="3273"/>
                      <a:pt x="1021" y="3032"/>
                      <a:pt x="1021" y="2757"/>
                    </a:cubicBezTo>
                    <a:cubicBezTo>
                      <a:pt x="1010" y="2318"/>
                      <a:pt x="1219" y="1868"/>
                      <a:pt x="1559" y="1528"/>
                    </a:cubicBezTo>
                    <a:cubicBezTo>
                      <a:pt x="1891" y="1197"/>
                      <a:pt x="2336" y="1001"/>
                      <a:pt x="2775" y="1001"/>
                    </a:cubicBezTo>
                    <a:cubicBezTo>
                      <a:pt x="2787" y="1001"/>
                      <a:pt x="2799" y="1001"/>
                      <a:pt x="2811" y="1001"/>
                    </a:cubicBezTo>
                    <a:cubicBezTo>
                      <a:pt x="3305" y="1023"/>
                      <a:pt x="3656" y="1341"/>
                      <a:pt x="3876" y="1583"/>
                    </a:cubicBezTo>
                    <a:cubicBezTo>
                      <a:pt x="4304" y="2077"/>
                      <a:pt x="4545" y="2779"/>
                      <a:pt x="4479" y="3350"/>
                    </a:cubicBezTo>
                    <a:cubicBezTo>
                      <a:pt x="4457" y="3625"/>
                      <a:pt x="4666" y="3877"/>
                      <a:pt x="4940" y="3899"/>
                    </a:cubicBezTo>
                    <a:lnTo>
                      <a:pt x="4995" y="3899"/>
                    </a:lnTo>
                    <a:cubicBezTo>
                      <a:pt x="5237" y="3899"/>
                      <a:pt x="5456" y="3712"/>
                      <a:pt x="5489" y="3460"/>
                    </a:cubicBezTo>
                    <a:cubicBezTo>
                      <a:pt x="5566" y="2615"/>
                      <a:pt x="5237" y="1627"/>
                      <a:pt x="4633" y="924"/>
                    </a:cubicBezTo>
                    <a:cubicBezTo>
                      <a:pt x="4139" y="342"/>
                      <a:pt x="3491" y="35"/>
                      <a:pt x="2833" y="2"/>
                    </a:cubicBezTo>
                    <a:cubicBezTo>
                      <a:pt x="2808" y="1"/>
                      <a:pt x="2783" y="1"/>
                      <a:pt x="27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3976975" y="771500"/>
                <a:ext cx="139175" cy="97750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910" extrusionOk="0">
                    <a:moveTo>
                      <a:pt x="2759" y="0"/>
                    </a:moveTo>
                    <a:cubicBezTo>
                      <a:pt x="2069" y="0"/>
                      <a:pt x="1376" y="294"/>
                      <a:pt x="846" y="814"/>
                    </a:cubicBezTo>
                    <a:cubicBezTo>
                      <a:pt x="297" y="1352"/>
                      <a:pt x="1" y="2076"/>
                      <a:pt x="12" y="2790"/>
                    </a:cubicBezTo>
                    <a:cubicBezTo>
                      <a:pt x="23" y="3064"/>
                      <a:pt x="264" y="3284"/>
                      <a:pt x="539" y="3284"/>
                    </a:cubicBezTo>
                    <a:cubicBezTo>
                      <a:pt x="813" y="3273"/>
                      <a:pt x="1022" y="3042"/>
                      <a:pt x="1022" y="2768"/>
                    </a:cubicBezTo>
                    <a:cubicBezTo>
                      <a:pt x="1011" y="2329"/>
                      <a:pt x="1219" y="1878"/>
                      <a:pt x="1559" y="1527"/>
                    </a:cubicBezTo>
                    <a:cubicBezTo>
                      <a:pt x="1901" y="1196"/>
                      <a:pt x="2336" y="1011"/>
                      <a:pt x="2773" y="1011"/>
                    </a:cubicBezTo>
                    <a:cubicBezTo>
                      <a:pt x="2786" y="1011"/>
                      <a:pt x="2798" y="1011"/>
                      <a:pt x="2811" y="1011"/>
                    </a:cubicBezTo>
                    <a:cubicBezTo>
                      <a:pt x="3305" y="1022"/>
                      <a:pt x="3656" y="1341"/>
                      <a:pt x="3876" y="1582"/>
                    </a:cubicBezTo>
                    <a:cubicBezTo>
                      <a:pt x="4304" y="2076"/>
                      <a:pt x="4545" y="2779"/>
                      <a:pt x="4479" y="3360"/>
                    </a:cubicBezTo>
                    <a:cubicBezTo>
                      <a:pt x="4457" y="3635"/>
                      <a:pt x="4666" y="3876"/>
                      <a:pt x="4940" y="3909"/>
                    </a:cubicBezTo>
                    <a:lnTo>
                      <a:pt x="4995" y="3909"/>
                    </a:lnTo>
                    <a:cubicBezTo>
                      <a:pt x="5237" y="3909"/>
                      <a:pt x="5456" y="3712"/>
                      <a:pt x="5489" y="3459"/>
                    </a:cubicBezTo>
                    <a:cubicBezTo>
                      <a:pt x="5566" y="2614"/>
                      <a:pt x="5237" y="1626"/>
                      <a:pt x="4633" y="923"/>
                    </a:cubicBezTo>
                    <a:cubicBezTo>
                      <a:pt x="4139" y="353"/>
                      <a:pt x="3491" y="34"/>
                      <a:pt x="2833" y="1"/>
                    </a:cubicBezTo>
                    <a:cubicBezTo>
                      <a:pt x="2808" y="1"/>
                      <a:pt x="2783" y="0"/>
                      <a:pt x="2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4066450" y="864925"/>
                <a:ext cx="278850" cy="314425"/>
              </a:xfrm>
              <a:custGeom>
                <a:avLst/>
                <a:gdLst/>
                <a:ahLst/>
                <a:cxnLst/>
                <a:rect l="l" t="t" r="r" b="b"/>
                <a:pathLst>
                  <a:path w="11154" h="12577" extrusionOk="0">
                    <a:moveTo>
                      <a:pt x="3831" y="1007"/>
                    </a:moveTo>
                    <a:lnTo>
                      <a:pt x="10143" y="9470"/>
                    </a:lnTo>
                    <a:lnTo>
                      <a:pt x="7344" y="11556"/>
                    </a:lnTo>
                    <a:lnTo>
                      <a:pt x="1032" y="3092"/>
                    </a:lnTo>
                    <a:lnTo>
                      <a:pt x="3831" y="1007"/>
                    </a:lnTo>
                    <a:close/>
                    <a:moveTo>
                      <a:pt x="3895" y="1"/>
                    </a:moveTo>
                    <a:cubicBezTo>
                      <a:pt x="3808" y="1"/>
                      <a:pt x="3725" y="32"/>
                      <a:pt x="3656" y="84"/>
                    </a:cubicBezTo>
                    <a:lnTo>
                      <a:pt x="176" y="2675"/>
                    </a:lnTo>
                    <a:cubicBezTo>
                      <a:pt x="99" y="2752"/>
                      <a:pt x="33" y="2840"/>
                      <a:pt x="11" y="2949"/>
                    </a:cubicBezTo>
                    <a:cubicBezTo>
                      <a:pt x="0" y="3059"/>
                      <a:pt x="33" y="3169"/>
                      <a:pt x="99" y="3268"/>
                    </a:cubicBezTo>
                    <a:lnTo>
                      <a:pt x="6916" y="12412"/>
                    </a:lnTo>
                    <a:cubicBezTo>
                      <a:pt x="7004" y="12522"/>
                      <a:pt x="7136" y="12577"/>
                      <a:pt x="7256" y="12577"/>
                    </a:cubicBezTo>
                    <a:cubicBezTo>
                      <a:pt x="7344" y="12577"/>
                      <a:pt x="7443" y="12544"/>
                      <a:pt x="7509" y="12489"/>
                    </a:cubicBezTo>
                    <a:lnTo>
                      <a:pt x="10978" y="9898"/>
                    </a:lnTo>
                    <a:cubicBezTo>
                      <a:pt x="11065" y="9832"/>
                      <a:pt x="11131" y="9733"/>
                      <a:pt x="11142" y="9624"/>
                    </a:cubicBezTo>
                    <a:cubicBezTo>
                      <a:pt x="11153" y="9514"/>
                      <a:pt x="11131" y="9404"/>
                      <a:pt x="11065" y="9305"/>
                    </a:cubicBezTo>
                    <a:lnTo>
                      <a:pt x="4238" y="172"/>
                    </a:lnTo>
                    <a:cubicBezTo>
                      <a:pt x="4172" y="84"/>
                      <a:pt x="4073" y="19"/>
                      <a:pt x="3963" y="8"/>
                    </a:cubicBezTo>
                    <a:cubicBezTo>
                      <a:pt x="3940" y="3"/>
                      <a:pt x="3917" y="1"/>
                      <a:pt x="38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4003600" y="974800"/>
                <a:ext cx="186100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9521" extrusionOk="0">
                    <a:moveTo>
                      <a:pt x="476" y="1"/>
                    </a:moveTo>
                    <a:cubicBezTo>
                      <a:pt x="389" y="1"/>
                      <a:pt x="300" y="27"/>
                      <a:pt x="220" y="80"/>
                    </a:cubicBezTo>
                    <a:cubicBezTo>
                      <a:pt x="44" y="223"/>
                      <a:pt x="0" y="476"/>
                      <a:pt x="143" y="673"/>
                    </a:cubicBezTo>
                    <a:lnTo>
                      <a:pt x="6631" y="9356"/>
                    </a:lnTo>
                    <a:cubicBezTo>
                      <a:pt x="6708" y="9466"/>
                      <a:pt x="6850" y="9521"/>
                      <a:pt x="6971" y="9521"/>
                    </a:cubicBezTo>
                    <a:cubicBezTo>
                      <a:pt x="7059" y="9521"/>
                      <a:pt x="7158" y="9499"/>
                      <a:pt x="7224" y="9444"/>
                    </a:cubicBezTo>
                    <a:cubicBezTo>
                      <a:pt x="7399" y="9301"/>
                      <a:pt x="7443" y="9038"/>
                      <a:pt x="7300" y="8851"/>
                    </a:cubicBezTo>
                    <a:lnTo>
                      <a:pt x="813" y="168"/>
                    </a:lnTo>
                    <a:cubicBezTo>
                      <a:pt x="728" y="57"/>
                      <a:pt x="604" y="1"/>
                      <a:pt x="4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3951450" y="1017975"/>
                <a:ext cx="186100" cy="238225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9529" extrusionOk="0">
                    <a:moveTo>
                      <a:pt x="470" y="0"/>
                    </a:moveTo>
                    <a:cubicBezTo>
                      <a:pt x="385" y="0"/>
                      <a:pt x="298" y="25"/>
                      <a:pt x="220" y="77"/>
                    </a:cubicBezTo>
                    <a:cubicBezTo>
                      <a:pt x="45" y="219"/>
                      <a:pt x="1" y="483"/>
                      <a:pt x="144" y="670"/>
                    </a:cubicBezTo>
                    <a:lnTo>
                      <a:pt x="6631" y="9364"/>
                    </a:lnTo>
                    <a:cubicBezTo>
                      <a:pt x="6708" y="9473"/>
                      <a:pt x="6851" y="9528"/>
                      <a:pt x="6971" y="9528"/>
                    </a:cubicBezTo>
                    <a:cubicBezTo>
                      <a:pt x="7059" y="9528"/>
                      <a:pt x="7147" y="9495"/>
                      <a:pt x="7224" y="9440"/>
                    </a:cubicBezTo>
                    <a:cubicBezTo>
                      <a:pt x="7400" y="9298"/>
                      <a:pt x="7443" y="9045"/>
                      <a:pt x="7301" y="8848"/>
                    </a:cubicBezTo>
                    <a:lnTo>
                      <a:pt x="813" y="165"/>
                    </a:lnTo>
                    <a:cubicBezTo>
                      <a:pt x="727" y="58"/>
                      <a:pt x="600" y="0"/>
                      <a:pt x="4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3890525" y="1064350"/>
                <a:ext cx="185825" cy="237950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9518" extrusionOk="0">
                    <a:moveTo>
                      <a:pt x="464" y="0"/>
                    </a:moveTo>
                    <a:cubicBezTo>
                      <a:pt x="380" y="0"/>
                      <a:pt x="294" y="25"/>
                      <a:pt x="220" y="77"/>
                    </a:cubicBezTo>
                    <a:cubicBezTo>
                      <a:pt x="45" y="220"/>
                      <a:pt x="1" y="483"/>
                      <a:pt x="133" y="670"/>
                    </a:cubicBezTo>
                    <a:lnTo>
                      <a:pt x="6631" y="9353"/>
                    </a:lnTo>
                    <a:cubicBezTo>
                      <a:pt x="6708" y="9462"/>
                      <a:pt x="6840" y="9517"/>
                      <a:pt x="6971" y="9517"/>
                    </a:cubicBezTo>
                    <a:cubicBezTo>
                      <a:pt x="7070" y="9517"/>
                      <a:pt x="7147" y="9495"/>
                      <a:pt x="7213" y="9441"/>
                    </a:cubicBezTo>
                    <a:cubicBezTo>
                      <a:pt x="7389" y="9298"/>
                      <a:pt x="7432" y="9034"/>
                      <a:pt x="7301" y="8848"/>
                    </a:cubicBezTo>
                    <a:lnTo>
                      <a:pt x="802" y="165"/>
                    </a:lnTo>
                    <a:cubicBezTo>
                      <a:pt x="722" y="58"/>
                      <a:pt x="594" y="0"/>
                      <a:pt x="4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3818900" y="1111600"/>
                <a:ext cx="185825" cy="238175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9527" extrusionOk="0">
                    <a:moveTo>
                      <a:pt x="470" y="1"/>
                    </a:moveTo>
                    <a:cubicBezTo>
                      <a:pt x="381" y="1"/>
                      <a:pt x="290" y="28"/>
                      <a:pt x="209" y="86"/>
                    </a:cubicBezTo>
                    <a:cubicBezTo>
                      <a:pt x="34" y="218"/>
                      <a:pt x="1" y="481"/>
                      <a:pt x="132" y="679"/>
                    </a:cubicBezTo>
                    <a:lnTo>
                      <a:pt x="6620" y="9362"/>
                    </a:lnTo>
                    <a:cubicBezTo>
                      <a:pt x="6708" y="9472"/>
                      <a:pt x="6840" y="9526"/>
                      <a:pt x="6960" y="9526"/>
                    </a:cubicBezTo>
                    <a:cubicBezTo>
                      <a:pt x="7048" y="9526"/>
                      <a:pt x="7147" y="9493"/>
                      <a:pt x="7213" y="9439"/>
                    </a:cubicBezTo>
                    <a:cubicBezTo>
                      <a:pt x="7388" y="9307"/>
                      <a:pt x="7432" y="9043"/>
                      <a:pt x="7290" y="8846"/>
                    </a:cubicBezTo>
                    <a:lnTo>
                      <a:pt x="802" y="163"/>
                    </a:lnTo>
                    <a:cubicBezTo>
                      <a:pt x="724" y="59"/>
                      <a:pt x="599" y="1"/>
                      <a:pt x="4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100000" flipH="1">
              <a:off x="7617255" y="-138902"/>
              <a:ext cx="419076" cy="621212"/>
              <a:chOff x="1755500" y="1488700"/>
              <a:chExt cx="239925" cy="355650"/>
            </a:xfrm>
          </p:grpSpPr>
          <p:sp>
            <p:nvSpPr>
              <p:cNvPr id="61" name="Google Shape;61;p5"/>
              <p:cNvSpPr/>
              <p:nvPr/>
            </p:nvSpPr>
            <p:spPr>
              <a:xfrm>
                <a:off x="1755500" y="1495200"/>
                <a:ext cx="239925" cy="349150"/>
              </a:xfrm>
              <a:custGeom>
                <a:avLst/>
                <a:gdLst/>
                <a:ahLst/>
                <a:cxnLst/>
                <a:rect l="l" t="t" r="r" b="b"/>
                <a:pathLst>
                  <a:path w="9597" h="13966" extrusionOk="0">
                    <a:moveTo>
                      <a:pt x="844" y="0"/>
                    </a:moveTo>
                    <a:lnTo>
                      <a:pt x="20" y="12536"/>
                    </a:lnTo>
                    <a:cubicBezTo>
                      <a:pt x="0" y="12945"/>
                      <a:pt x="321" y="13201"/>
                      <a:pt x="647" y="13201"/>
                    </a:cubicBezTo>
                    <a:cubicBezTo>
                      <a:pt x="847" y="13201"/>
                      <a:pt x="1048" y="13105"/>
                      <a:pt x="1173" y="12888"/>
                    </a:cubicBezTo>
                    <a:lnTo>
                      <a:pt x="3292" y="9276"/>
                    </a:lnTo>
                    <a:lnTo>
                      <a:pt x="8385" y="13799"/>
                    </a:lnTo>
                    <a:cubicBezTo>
                      <a:pt x="8513" y="13916"/>
                      <a:pt x="8657" y="13966"/>
                      <a:pt x="8796" y="13966"/>
                    </a:cubicBezTo>
                    <a:cubicBezTo>
                      <a:pt x="9218" y="13966"/>
                      <a:pt x="9596" y="13501"/>
                      <a:pt x="9340" y="13030"/>
                    </a:cubicBezTo>
                    <a:lnTo>
                      <a:pt x="8034" y="10670"/>
                    </a:lnTo>
                    <a:lnTo>
                      <a:pt x="8220" y="665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1769450" y="1488700"/>
                <a:ext cx="75225" cy="245275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9811" extrusionOk="0">
                    <a:moveTo>
                      <a:pt x="285" y="0"/>
                    </a:moveTo>
                    <a:cubicBezTo>
                      <a:pt x="264" y="0"/>
                      <a:pt x="242" y="3"/>
                      <a:pt x="220" y="8"/>
                    </a:cubicBezTo>
                    <a:cubicBezTo>
                      <a:pt x="88" y="41"/>
                      <a:pt x="0" y="173"/>
                      <a:pt x="44" y="315"/>
                    </a:cubicBezTo>
                    <a:lnTo>
                      <a:pt x="2470" y="9613"/>
                    </a:lnTo>
                    <a:cubicBezTo>
                      <a:pt x="2503" y="9745"/>
                      <a:pt x="2613" y="9811"/>
                      <a:pt x="2723" y="9811"/>
                    </a:cubicBezTo>
                    <a:cubicBezTo>
                      <a:pt x="2745" y="9811"/>
                      <a:pt x="2778" y="9811"/>
                      <a:pt x="2789" y="9800"/>
                    </a:cubicBezTo>
                    <a:cubicBezTo>
                      <a:pt x="2920" y="9767"/>
                      <a:pt x="3008" y="9635"/>
                      <a:pt x="2964" y="9492"/>
                    </a:cubicBezTo>
                    <a:lnTo>
                      <a:pt x="527" y="195"/>
                    </a:lnTo>
                    <a:cubicBezTo>
                      <a:pt x="499" y="74"/>
                      <a:pt x="401" y="0"/>
                      <a:pt x="2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1775200" y="1489075"/>
                <a:ext cx="189125" cy="290725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11629" extrusionOk="0">
                    <a:moveTo>
                      <a:pt x="292" y="1"/>
                    </a:moveTo>
                    <a:cubicBezTo>
                      <a:pt x="245" y="1"/>
                      <a:pt x="198" y="13"/>
                      <a:pt x="155" y="37"/>
                    </a:cubicBezTo>
                    <a:cubicBezTo>
                      <a:pt x="34" y="103"/>
                      <a:pt x="1" y="256"/>
                      <a:pt x="78" y="377"/>
                    </a:cubicBezTo>
                    <a:lnTo>
                      <a:pt x="7070" y="11508"/>
                    </a:lnTo>
                    <a:cubicBezTo>
                      <a:pt x="7125" y="11596"/>
                      <a:pt x="7213" y="11629"/>
                      <a:pt x="7290" y="11629"/>
                    </a:cubicBezTo>
                    <a:cubicBezTo>
                      <a:pt x="7345" y="11629"/>
                      <a:pt x="7389" y="11618"/>
                      <a:pt x="7411" y="11596"/>
                    </a:cubicBezTo>
                    <a:cubicBezTo>
                      <a:pt x="7542" y="11519"/>
                      <a:pt x="7564" y="11376"/>
                      <a:pt x="7498" y="11245"/>
                    </a:cubicBezTo>
                    <a:lnTo>
                      <a:pt x="495" y="125"/>
                    </a:lnTo>
                    <a:cubicBezTo>
                      <a:pt x="453" y="40"/>
                      <a:pt x="374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" name="Google Shape;64;p5"/>
            <p:cNvGrpSpPr/>
            <p:nvPr/>
          </p:nvGrpSpPr>
          <p:grpSpPr>
            <a:xfrm>
              <a:off x="8529083" y="130653"/>
              <a:ext cx="964448" cy="817692"/>
              <a:chOff x="4624100" y="4049600"/>
              <a:chExt cx="454200" cy="385050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4624100" y="4049600"/>
                <a:ext cx="454200" cy="385050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15402" extrusionOk="0">
                    <a:moveTo>
                      <a:pt x="4106" y="1"/>
                    </a:moveTo>
                    <a:lnTo>
                      <a:pt x="0" y="6444"/>
                    </a:lnTo>
                    <a:lnTo>
                      <a:pt x="14062" y="15402"/>
                    </a:lnTo>
                    <a:lnTo>
                      <a:pt x="18168" y="8958"/>
                    </a:lnTo>
                    <a:lnTo>
                      <a:pt x="41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03400" y="4099825"/>
                <a:ext cx="309050" cy="292850"/>
              </a:xfrm>
              <a:custGeom>
                <a:avLst/>
                <a:gdLst/>
                <a:ahLst/>
                <a:cxnLst/>
                <a:rect l="l" t="t" r="r" b="b"/>
                <a:pathLst>
                  <a:path w="12362" h="11714" extrusionOk="0">
                    <a:moveTo>
                      <a:pt x="4106" y="1"/>
                    </a:moveTo>
                    <a:lnTo>
                      <a:pt x="1" y="6444"/>
                    </a:lnTo>
                    <a:lnTo>
                      <a:pt x="8256" y="11713"/>
                    </a:lnTo>
                    <a:lnTo>
                      <a:pt x="12361" y="5270"/>
                    </a:lnTo>
                    <a:lnTo>
                      <a:pt x="41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4747850" y="4100100"/>
                <a:ext cx="196525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7861" h="4345" extrusionOk="0">
                    <a:moveTo>
                      <a:pt x="2317" y="1"/>
                    </a:moveTo>
                    <a:lnTo>
                      <a:pt x="1" y="3634"/>
                    </a:lnTo>
                    <a:cubicBezTo>
                      <a:pt x="682" y="3865"/>
                      <a:pt x="1373" y="4062"/>
                      <a:pt x="2065" y="4183"/>
                    </a:cubicBezTo>
                    <a:cubicBezTo>
                      <a:pt x="2664" y="4290"/>
                      <a:pt x="3274" y="4344"/>
                      <a:pt x="3884" y="4344"/>
                    </a:cubicBezTo>
                    <a:cubicBezTo>
                      <a:pt x="4145" y="4344"/>
                      <a:pt x="4406" y="4334"/>
                      <a:pt x="4666" y="4315"/>
                    </a:cubicBezTo>
                    <a:cubicBezTo>
                      <a:pt x="5577" y="4227"/>
                      <a:pt x="6478" y="4029"/>
                      <a:pt x="7334" y="3722"/>
                    </a:cubicBezTo>
                    <a:cubicBezTo>
                      <a:pt x="7520" y="3667"/>
                      <a:pt x="7696" y="3601"/>
                      <a:pt x="7861" y="3535"/>
                    </a:cubicBezTo>
                    <a:lnTo>
                      <a:pt x="23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4750050" y="4289425"/>
                <a:ext cx="207775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8311" h="4119" extrusionOk="0">
                    <a:moveTo>
                      <a:pt x="1345" y="1"/>
                    </a:moveTo>
                    <a:cubicBezTo>
                      <a:pt x="1099" y="1"/>
                      <a:pt x="852" y="5"/>
                      <a:pt x="604" y="13"/>
                    </a:cubicBezTo>
                    <a:cubicBezTo>
                      <a:pt x="407" y="35"/>
                      <a:pt x="209" y="35"/>
                      <a:pt x="1" y="46"/>
                    </a:cubicBezTo>
                    <a:lnTo>
                      <a:pt x="6401" y="4118"/>
                    </a:lnTo>
                    <a:lnTo>
                      <a:pt x="8311" y="1133"/>
                    </a:lnTo>
                    <a:cubicBezTo>
                      <a:pt x="7740" y="957"/>
                      <a:pt x="7180" y="803"/>
                      <a:pt x="6609" y="660"/>
                    </a:cubicBezTo>
                    <a:cubicBezTo>
                      <a:pt x="5621" y="430"/>
                      <a:pt x="4611" y="243"/>
                      <a:pt x="3601" y="123"/>
                    </a:cubicBezTo>
                    <a:cubicBezTo>
                      <a:pt x="2855" y="40"/>
                      <a:pt x="2103" y="1"/>
                      <a:pt x="13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9" name="Google Shape;69;p5"/>
            <p:cNvSpPr/>
            <p:nvPr/>
          </p:nvSpPr>
          <p:spPr>
            <a:xfrm>
              <a:off x="6823500" y="90200"/>
              <a:ext cx="73650" cy="73650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3" y="1"/>
                  </a:moveTo>
                  <a:cubicBezTo>
                    <a:pt x="220" y="1"/>
                    <a:pt x="1" y="220"/>
                    <a:pt x="1" y="473"/>
                  </a:cubicBezTo>
                  <a:cubicBezTo>
                    <a:pt x="1" y="736"/>
                    <a:pt x="220" y="956"/>
                    <a:pt x="473" y="956"/>
                  </a:cubicBezTo>
                  <a:cubicBezTo>
                    <a:pt x="736" y="956"/>
                    <a:pt x="956" y="736"/>
                    <a:pt x="956" y="473"/>
                  </a:cubicBezTo>
                  <a:cubicBezTo>
                    <a:pt x="956" y="220"/>
                    <a:pt x="747" y="1"/>
                    <a:pt x="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0" name="Google Shape;70;p5"/>
            <p:cNvGrpSpPr/>
            <p:nvPr/>
          </p:nvGrpSpPr>
          <p:grpSpPr>
            <a:xfrm>
              <a:off x="146068" y="3646490"/>
              <a:ext cx="687500" cy="1308826"/>
              <a:chOff x="146068" y="3646490"/>
              <a:chExt cx="687500" cy="1308826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230088" y="4271979"/>
                <a:ext cx="354574" cy="336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2866" extrusionOk="0">
                    <a:moveTo>
                      <a:pt x="0" y="1"/>
                    </a:moveTo>
                    <a:lnTo>
                      <a:pt x="549" y="1428"/>
                    </a:lnTo>
                    <a:lnTo>
                      <a:pt x="1076" y="2866"/>
                    </a:lnTo>
                    <a:lnTo>
                      <a:pt x="2053" y="1680"/>
                    </a:lnTo>
                    <a:lnTo>
                      <a:pt x="3019" y="495"/>
                    </a:lnTo>
                    <a:lnTo>
                      <a:pt x="1504" y="2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351237" y="3646490"/>
                <a:ext cx="112280" cy="11357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7" extrusionOk="0">
                    <a:moveTo>
                      <a:pt x="472" y="0"/>
                    </a:moveTo>
                    <a:cubicBezTo>
                      <a:pt x="209" y="0"/>
                      <a:pt x="0" y="220"/>
                      <a:pt x="0" y="483"/>
                    </a:cubicBezTo>
                    <a:cubicBezTo>
                      <a:pt x="0" y="746"/>
                      <a:pt x="209" y="966"/>
                      <a:pt x="472" y="966"/>
                    </a:cubicBezTo>
                    <a:cubicBezTo>
                      <a:pt x="736" y="966"/>
                      <a:pt x="955" y="746"/>
                      <a:pt x="955" y="483"/>
                    </a:cubicBezTo>
                    <a:cubicBezTo>
                      <a:pt x="955" y="220"/>
                      <a:pt x="747" y="11"/>
                      <a:pt x="4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719996" y="4843036"/>
                <a:ext cx="113572" cy="11228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56" extrusionOk="0">
                    <a:moveTo>
                      <a:pt x="484" y="1"/>
                    </a:moveTo>
                    <a:cubicBezTo>
                      <a:pt x="220" y="1"/>
                      <a:pt x="1" y="209"/>
                      <a:pt x="1" y="473"/>
                    </a:cubicBezTo>
                    <a:cubicBezTo>
                      <a:pt x="1" y="736"/>
                      <a:pt x="220" y="956"/>
                      <a:pt x="484" y="956"/>
                    </a:cubicBezTo>
                    <a:cubicBezTo>
                      <a:pt x="747" y="956"/>
                      <a:pt x="967" y="736"/>
                      <a:pt x="967" y="473"/>
                    </a:cubicBezTo>
                    <a:cubicBezTo>
                      <a:pt x="967" y="198"/>
                      <a:pt x="758" y="1"/>
                      <a:pt x="4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146068" y="4855946"/>
                <a:ext cx="86559" cy="86441"/>
              </a:xfrm>
              <a:custGeom>
                <a:avLst/>
                <a:gdLst/>
                <a:ahLst/>
                <a:cxnLst/>
                <a:rect l="l" t="t" r="r" b="b"/>
                <a:pathLst>
                  <a:path w="737" h="736" extrusionOk="0">
                    <a:moveTo>
                      <a:pt x="363" y="0"/>
                    </a:moveTo>
                    <a:lnTo>
                      <a:pt x="231" y="242"/>
                    </a:lnTo>
                    <a:lnTo>
                      <a:pt x="1" y="374"/>
                    </a:lnTo>
                    <a:lnTo>
                      <a:pt x="231" y="494"/>
                    </a:lnTo>
                    <a:lnTo>
                      <a:pt x="363" y="736"/>
                    </a:lnTo>
                    <a:lnTo>
                      <a:pt x="495" y="494"/>
                    </a:lnTo>
                    <a:lnTo>
                      <a:pt x="736" y="374"/>
                    </a:lnTo>
                    <a:lnTo>
                      <a:pt x="495" y="242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75" name="Google Shape;75;p5"/>
            <p:cNvSpPr/>
            <p:nvPr/>
          </p:nvSpPr>
          <p:spPr>
            <a:xfrm>
              <a:off x="8486905" y="16554"/>
              <a:ext cx="73640" cy="73640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08" y="1"/>
                  </a:moveTo>
                  <a:lnTo>
                    <a:pt x="198" y="209"/>
                  </a:lnTo>
                  <a:lnTo>
                    <a:pt x="1" y="319"/>
                  </a:lnTo>
                  <a:lnTo>
                    <a:pt x="198" y="429"/>
                  </a:lnTo>
                  <a:lnTo>
                    <a:pt x="308" y="626"/>
                  </a:lnTo>
                  <a:lnTo>
                    <a:pt x="418" y="429"/>
                  </a:lnTo>
                  <a:lnTo>
                    <a:pt x="626" y="319"/>
                  </a:lnTo>
                  <a:lnTo>
                    <a:pt x="418" y="20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8374625" y="1271308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9015543" y="-100189"/>
              <a:ext cx="246287" cy="233486"/>
            </a:xfrm>
            <a:custGeom>
              <a:avLst/>
              <a:gdLst/>
              <a:ahLst/>
              <a:cxnLst/>
              <a:rect l="l" t="t" r="r" b="b"/>
              <a:pathLst>
                <a:path w="2097" h="1988" extrusionOk="0">
                  <a:moveTo>
                    <a:pt x="0" y="1"/>
                  </a:moveTo>
                  <a:lnTo>
                    <a:pt x="384" y="999"/>
                  </a:lnTo>
                  <a:lnTo>
                    <a:pt x="757" y="1987"/>
                  </a:lnTo>
                  <a:lnTo>
                    <a:pt x="1427" y="1164"/>
                  </a:lnTo>
                  <a:lnTo>
                    <a:pt x="2097" y="341"/>
                  </a:lnTo>
                  <a:lnTo>
                    <a:pt x="1043" y="1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194600" y="422296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title" hasCustomPrompt="1"/>
          </p:nvPr>
        </p:nvSpPr>
        <p:spPr>
          <a:xfrm>
            <a:off x="1516050" y="1657275"/>
            <a:ext cx="6111900" cy="12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4" name="Google Shape;154;p11"/>
          <p:cNvSpPr txBox="1">
            <a:spLocks noGrp="1"/>
          </p:cNvSpPr>
          <p:nvPr>
            <p:ph type="subTitle" idx="1"/>
          </p:nvPr>
        </p:nvSpPr>
        <p:spPr>
          <a:xfrm>
            <a:off x="1516050" y="2989125"/>
            <a:ext cx="61119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5" name="Google Shape;155;p11"/>
          <p:cNvGrpSpPr/>
          <p:nvPr/>
        </p:nvGrpSpPr>
        <p:grpSpPr>
          <a:xfrm>
            <a:off x="-2155448" y="-309208"/>
            <a:ext cx="11753879" cy="7994322"/>
            <a:chOff x="-2155448" y="-309208"/>
            <a:chExt cx="11753879" cy="7994322"/>
          </a:xfrm>
        </p:grpSpPr>
        <p:grpSp>
          <p:nvGrpSpPr>
            <p:cNvPr id="156" name="Google Shape;156;p11"/>
            <p:cNvGrpSpPr/>
            <p:nvPr/>
          </p:nvGrpSpPr>
          <p:grpSpPr>
            <a:xfrm rot="-6323810">
              <a:off x="-2006622" y="3472373"/>
              <a:ext cx="4166940" cy="3483273"/>
              <a:chOff x="7270712" y="-823485"/>
              <a:chExt cx="4166984" cy="3483309"/>
            </a:xfrm>
          </p:grpSpPr>
          <p:sp>
            <p:nvSpPr>
              <p:cNvPr id="157" name="Google Shape;157;p11"/>
              <p:cNvSpPr/>
              <p:nvPr/>
            </p:nvSpPr>
            <p:spPr>
              <a:xfrm rot="-10039388">
                <a:off x="7527793" y="-456177"/>
                <a:ext cx="3652820" cy="2748694"/>
              </a:xfrm>
              <a:custGeom>
                <a:avLst/>
                <a:gdLst/>
                <a:ahLst/>
                <a:cxnLst/>
                <a:rect l="l" t="t" r="r" b="b"/>
                <a:pathLst>
                  <a:path w="54821" h="41252" extrusionOk="0">
                    <a:moveTo>
                      <a:pt x="9523" y="0"/>
                    </a:moveTo>
                    <a:cubicBezTo>
                      <a:pt x="8204" y="0"/>
                      <a:pt x="6885" y="251"/>
                      <a:pt x="5665" y="756"/>
                    </a:cubicBezTo>
                    <a:cubicBezTo>
                      <a:pt x="2745" y="1975"/>
                      <a:pt x="1208" y="4587"/>
                      <a:pt x="681" y="7617"/>
                    </a:cubicBezTo>
                    <a:cubicBezTo>
                      <a:pt x="0" y="11558"/>
                      <a:pt x="1383" y="14961"/>
                      <a:pt x="2767" y="18583"/>
                    </a:cubicBezTo>
                    <a:cubicBezTo>
                      <a:pt x="4029" y="21876"/>
                      <a:pt x="4292" y="25510"/>
                      <a:pt x="3864" y="29001"/>
                    </a:cubicBezTo>
                    <a:cubicBezTo>
                      <a:pt x="3359" y="33260"/>
                      <a:pt x="1866" y="37354"/>
                      <a:pt x="66" y="41251"/>
                    </a:cubicBezTo>
                    <a:lnTo>
                      <a:pt x="50847" y="41251"/>
                    </a:lnTo>
                    <a:cubicBezTo>
                      <a:pt x="49969" y="39725"/>
                      <a:pt x="49058" y="38068"/>
                      <a:pt x="49255" y="36322"/>
                    </a:cubicBezTo>
                    <a:cubicBezTo>
                      <a:pt x="49497" y="34390"/>
                      <a:pt x="51012" y="32920"/>
                      <a:pt x="52197" y="31372"/>
                    </a:cubicBezTo>
                    <a:cubicBezTo>
                      <a:pt x="53591" y="29528"/>
                      <a:pt x="54579" y="27321"/>
                      <a:pt x="54711" y="25016"/>
                    </a:cubicBezTo>
                    <a:cubicBezTo>
                      <a:pt x="54821" y="22744"/>
                      <a:pt x="53976" y="20329"/>
                      <a:pt x="52219" y="18814"/>
                    </a:cubicBezTo>
                    <a:cubicBezTo>
                      <a:pt x="50594" y="17413"/>
                      <a:pt x="48431" y="16932"/>
                      <a:pt x="46254" y="16932"/>
                    </a:cubicBezTo>
                    <a:cubicBezTo>
                      <a:pt x="45548" y="16932"/>
                      <a:pt x="44841" y="16982"/>
                      <a:pt x="44151" y="17068"/>
                    </a:cubicBezTo>
                    <a:cubicBezTo>
                      <a:pt x="41341" y="17431"/>
                      <a:pt x="38586" y="18309"/>
                      <a:pt x="35753" y="18342"/>
                    </a:cubicBezTo>
                    <a:cubicBezTo>
                      <a:pt x="35659" y="18344"/>
                      <a:pt x="35565" y="18345"/>
                      <a:pt x="35471" y="18345"/>
                    </a:cubicBezTo>
                    <a:cubicBezTo>
                      <a:pt x="31811" y="18345"/>
                      <a:pt x="28166" y="16894"/>
                      <a:pt x="25512" y="14401"/>
                    </a:cubicBezTo>
                    <a:cubicBezTo>
                      <a:pt x="21252" y="10383"/>
                      <a:pt x="19419" y="3885"/>
                      <a:pt x="14238" y="1151"/>
                    </a:cubicBezTo>
                    <a:cubicBezTo>
                      <a:pt x="12792" y="386"/>
                      <a:pt x="11158" y="0"/>
                      <a:pt x="952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rot="-10039545">
                <a:off x="7706872" y="-448966"/>
                <a:ext cx="3343737" cy="2516113"/>
              </a:xfrm>
              <a:custGeom>
                <a:avLst/>
                <a:gdLst/>
                <a:ahLst/>
                <a:cxnLst/>
                <a:rect l="l" t="t" r="r" b="b"/>
                <a:pathLst>
                  <a:path w="54821" h="41252" extrusionOk="0">
                    <a:moveTo>
                      <a:pt x="9523" y="0"/>
                    </a:moveTo>
                    <a:cubicBezTo>
                      <a:pt x="8204" y="0"/>
                      <a:pt x="6885" y="251"/>
                      <a:pt x="5665" y="756"/>
                    </a:cubicBezTo>
                    <a:cubicBezTo>
                      <a:pt x="2745" y="1975"/>
                      <a:pt x="1208" y="4587"/>
                      <a:pt x="681" y="7617"/>
                    </a:cubicBezTo>
                    <a:cubicBezTo>
                      <a:pt x="0" y="11558"/>
                      <a:pt x="1383" y="14961"/>
                      <a:pt x="2767" y="18583"/>
                    </a:cubicBezTo>
                    <a:cubicBezTo>
                      <a:pt x="4029" y="21876"/>
                      <a:pt x="4292" y="25510"/>
                      <a:pt x="3864" y="29001"/>
                    </a:cubicBezTo>
                    <a:cubicBezTo>
                      <a:pt x="3359" y="33260"/>
                      <a:pt x="1866" y="37354"/>
                      <a:pt x="66" y="41251"/>
                    </a:cubicBezTo>
                    <a:lnTo>
                      <a:pt x="50847" y="41251"/>
                    </a:lnTo>
                    <a:cubicBezTo>
                      <a:pt x="49969" y="39725"/>
                      <a:pt x="49058" y="38068"/>
                      <a:pt x="49255" y="36322"/>
                    </a:cubicBezTo>
                    <a:cubicBezTo>
                      <a:pt x="49497" y="34390"/>
                      <a:pt x="51012" y="32920"/>
                      <a:pt x="52197" y="31372"/>
                    </a:cubicBezTo>
                    <a:cubicBezTo>
                      <a:pt x="53591" y="29528"/>
                      <a:pt x="54579" y="27321"/>
                      <a:pt x="54711" y="25016"/>
                    </a:cubicBezTo>
                    <a:cubicBezTo>
                      <a:pt x="54821" y="22744"/>
                      <a:pt x="53976" y="20329"/>
                      <a:pt x="52219" y="18814"/>
                    </a:cubicBezTo>
                    <a:cubicBezTo>
                      <a:pt x="50594" y="17413"/>
                      <a:pt x="48431" y="16932"/>
                      <a:pt x="46254" y="16932"/>
                    </a:cubicBezTo>
                    <a:cubicBezTo>
                      <a:pt x="45548" y="16932"/>
                      <a:pt x="44841" y="16982"/>
                      <a:pt x="44151" y="17068"/>
                    </a:cubicBezTo>
                    <a:cubicBezTo>
                      <a:pt x="41341" y="17431"/>
                      <a:pt x="38586" y="18309"/>
                      <a:pt x="35753" y="18342"/>
                    </a:cubicBezTo>
                    <a:cubicBezTo>
                      <a:pt x="35659" y="18344"/>
                      <a:pt x="35565" y="18345"/>
                      <a:pt x="35471" y="18345"/>
                    </a:cubicBezTo>
                    <a:cubicBezTo>
                      <a:pt x="31811" y="18345"/>
                      <a:pt x="28166" y="16894"/>
                      <a:pt x="25512" y="14401"/>
                    </a:cubicBezTo>
                    <a:cubicBezTo>
                      <a:pt x="21252" y="10383"/>
                      <a:pt x="19419" y="3885"/>
                      <a:pt x="14238" y="1151"/>
                    </a:cubicBezTo>
                    <a:cubicBezTo>
                      <a:pt x="12792" y="386"/>
                      <a:pt x="11158" y="0"/>
                      <a:pt x="9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 flipH="1">
              <a:off x="5813176" y="-309208"/>
              <a:ext cx="3785255" cy="1798304"/>
              <a:chOff x="7308350" y="1529100"/>
              <a:chExt cx="807125" cy="383450"/>
            </a:xfrm>
          </p:grpSpPr>
          <p:sp>
            <p:nvSpPr>
              <p:cNvPr id="160" name="Google Shape;160;p11"/>
              <p:cNvSpPr/>
              <p:nvPr/>
            </p:nvSpPr>
            <p:spPr>
              <a:xfrm>
                <a:off x="7319875" y="1532150"/>
                <a:ext cx="771175" cy="347500"/>
              </a:xfrm>
              <a:custGeom>
                <a:avLst/>
                <a:gdLst/>
                <a:ahLst/>
                <a:cxnLst/>
                <a:rect l="l" t="t" r="r" b="b"/>
                <a:pathLst>
                  <a:path w="30847" h="13900" extrusionOk="0">
                    <a:moveTo>
                      <a:pt x="0" y="1"/>
                    </a:moveTo>
                    <a:lnTo>
                      <a:pt x="0" y="8969"/>
                    </a:lnTo>
                    <a:cubicBezTo>
                      <a:pt x="968" y="12124"/>
                      <a:pt x="4063" y="13899"/>
                      <a:pt x="7255" y="13899"/>
                    </a:cubicBezTo>
                    <a:cubicBezTo>
                      <a:pt x="8228" y="13899"/>
                      <a:pt x="9210" y="13734"/>
                      <a:pt x="10143" y="13393"/>
                    </a:cubicBezTo>
                    <a:cubicBezTo>
                      <a:pt x="12712" y="12438"/>
                      <a:pt x="14721" y="10221"/>
                      <a:pt x="15764" y="7806"/>
                    </a:cubicBezTo>
                    <a:cubicBezTo>
                      <a:pt x="16104" y="7048"/>
                      <a:pt x="16466" y="6291"/>
                      <a:pt x="17103" y="5764"/>
                    </a:cubicBezTo>
                    <a:cubicBezTo>
                      <a:pt x="17845" y="5129"/>
                      <a:pt x="18844" y="4910"/>
                      <a:pt x="19857" y="4910"/>
                    </a:cubicBezTo>
                    <a:cubicBezTo>
                      <a:pt x="20296" y="4910"/>
                      <a:pt x="20739" y="4951"/>
                      <a:pt x="21164" y="5018"/>
                    </a:cubicBezTo>
                    <a:cubicBezTo>
                      <a:pt x="22465" y="5212"/>
                      <a:pt x="23766" y="5617"/>
                      <a:pt x="25093" y="5617"/>
                    </a:cubicBezTo>
                    <a:cubicBezTo>
                      <a:pt x="25188" y="5617"/>
                      <a:pt x="25284" y="5615"/>
                      <a:pt x="25380" y="5610"/>
                    </a:cubicBezTo>
                    <a:cubicBezTo>
                      <a:pt x="28311" y="5468"/>
                      <a:pt x="30846" y="2800"/>
                      <a:pt x="30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>
                <a:off x="7308350" y="1529100"/>
                <a:ext cx="807125" cy="383450"/>
              </a:xfrm>
              <a:custGeom>
                <a:avLst/>
                <a:gdLst/>
                <a:ahLst/>
                <a:cxnLst/>
                <a:rect l="l" t="t" r="r" b="b"/>
                <a:pathLst>
                  <a:path w="32285" h="15338" extrusionOk="0">
                    <a:moveTo>
                      <a:pt x="31950" y="0"/>
                    </a:moveTo>
                    <a:cubicBezTo>
                      <a:pt x="31945" y="0"/>
                      <a:pt x="31939" y="1"/>
                      <a:pt x="31933" y="2"/>
                    </a:cubicBezTo>
                    <a:cubicBezTo>
                      <a:pt x="31878" y="24"/>
                      <a:pt x="31834" y="79"/>
                      <a:pt x="31845" y="134"/>
                    </a:cubicBezTo>
                    <a:cubicBezTo>
                      <a:pt x="32284" y="2121"/>
                      <a:pt x="31176" y="4426"/>
                      <a:pt x="29189" y="5623"/>
                    </a:cubicBezTo>
                    <a:cubicBezTo>
                      <a:pt x="27795" y="6456"/>
                      <a:pt x="26237" y="6716"/>
                      <a:pt x="24843" y="6716"/>
                    </a:cubicBezTo>
                    <a:cubicBezTo>
                      <a:pt x="24107" y="6716"/>
                      <a:pt x="23418" y="6643"/>
                      <a:pt x="22822" y="6545"/>
                    </a:cubicBezTo>
                    <a:cubicBezTo>
                      <a:pt x="22613" y="6512"/>
                      <a:pt x="22405" y="6468"/>
                      <a:pt x="22196" y="6435"/>
                    </a:cubicBezTo>
                    <a:cubicBezTo>
                      <a:pt x="21477" y="6304"/>
                      <a:pt x="20747" y="6169"/>
                      <a:pt x="20043" y="6169"/>
                    </a:cubicBezTo>
                    <a:cubicBezTo>
                      <a:pt x="19392" y="6169"/>
                      <a:pt x="18764" y="6284"/>
                      <a:pt x="18190" y="6621"/>
                    </a:cubicBezTo>
                    <a:cubicBezTo>
                      <a:pt x="17246" y="7170"/>
                      <a:pt x="16741" y="8169"/>
                      <a:pt x="16247" y="9146"/>
                    </a:cubicBezTo>
                    <a:cubicBezTo>
                      <a:pt x="16093" y="9465"/>
                      <a:pt x="15928" y="9783"/>
                      <a:pt x="15764" y="10068"/>
                    </a:cubicBezTo>
                    <a:cubicBezTo>
                      <a:pt x="15281" y="10881"/>
                      <a:pt x="14655" y="11660"/>
                      <a:pt x="13799" y="12472"/>
                    </a:cubicBezTo>
                    <a:cubicBezTo>
                      <a:pt x="13140" y="13098"/>
                      <a:pt x="12503" y="13592"/>
                      <a:pt x="11867" y="13976"/>
                    </a:cubicBezTo>
                    <a:cubicBezTo>
                      <a:pt x="10590" y="14732"/>
                      <a:pt x="9100" y="15127"/>
                      <a:pt x="7614" y="15127"/>
                    </a:cubicBezTo>
                    <a:cubicBezTo>
                      <a:pt x="6813" y="15127"/>
                      <a:pt x="6013" y="15012"/>
                      <a:pt x="5247" y="14778"/>
                    </a:cubicBezTo>
                    <a:cubicBezTo>
                      <a:pt x="3074" y="14097"/>
                      <a:pt x="1197" y="12472"/>
                      <a:pt x="220" y="10409"/>
                    </a:cubicBezTo>
                    <a:cubicBezTo>
                      <a:pt x="196" y="10376"/>
                      <a:pt x="160" y="10356"/>
                      <a:pt x="121" y="10356"/>
                    </a:cubicBezTo>
                    <a:cubicBezTo>
                      <a:pt x="106" y="10356"/>
                      <a:pt x="92" y="10359"/>
                      <a:pt x="77" y="10365"/>
                    </a:cubicBezTo>
                    <a:cubicBezTo>
                      <a:pt x="22" y="10398"/>
                      <a:pt x="0" y="10453"/>
                      <a:pt x="22" y="10507"/>
                    </a:cubicBezTo>
                    <a:cubicBezTo>
                      <a:pt x="1032" y="12615"/>
                      <a:pt x="2953" y="14295"/>
                      <a:pt x="5181" y="14975"/>
                    </a:cubicBezTo>
                    <a:cubicBezTo>
                      <a:pt x="5983" y="15217"/>
                      <a:pt x="6806" y="15337"/>
                      <a:pt x="7629" y="15337"/>
                    </a:cubicBezTo>
                    <a:cubicBezTo>
                      <a:pt x="9155" y="15337"/>
                      <a:pt x="10670" y="14942"/>
                      <a:pt x="11987" y="14152"/>
                    </a:cubicBezTo>
                    <a:cubicBezTo>
                      <a:pt x="12635" y="13768"/>
                      <a:pt x="13283" y="13263"/>
                      <a:pt x="13963" y="12615"/>
                    </a:cubicBezTo>
                    <a:cubicBezTo>
                      <a:pt x="14820" y="11792"/>
                      <a:pt x="15478" y="11001"/>
                      <a:pt x="15950" y="10167"/>
                    </a:cubicBezTo>
                    <a:cubicBezTo>
                      <a:pt x="16137" y="9871"/>
                      <a:pt x="16301" y="9541"/>
                      <a:pt x="16444" y="9245"/>
                    </a:cubicBezTo>
                    <a:cubicBezTo>
                      <a:pt x="16927" y="8301"/>
                      <a:pt x="17421" y="7324"/>
                      <a:pt x="18321" y="6797"/>
                    </a:cubicBezTo>
                    <a:cubicBezTo>
                      <a:pt x="18860" y="6483"/>
                      <a:pt x="19458" y="6376"/>
                      <a:pt x="20081" y="6376"/>
                    </a:cubicBezTo>
                    <a:cubicBezTo>
                      <a:pt x="20767" y="6376"/>
                      <a:pt x="21484" y="6506"/>
                      <a:pt x="22185" y="6632"/>
                    </a:cubicBezTo>
                    <a:cubicBezTo>
                      <a:pt x="22394" y="6676"/>
                      <a:pt x="22602" y="6720"/>
                      <a:pt x="22800" y="6742"/>
                    </a:cubicBezTo>
                    <a:cubicBezTo>
                      <a:pt x="23421" y="6842"/>
                      <a:pt x="24138" y="6918"/>
                      <a:pt x="24899" y="6918"/>
                    </a:cubicBezTo>
                    <a:cubicBezTo>
                      <a:pt x="26318" y="6918"/>
                      <a:pt x="27895" y="6655"/>
                      <a:pt x="29310" y="5798"/>
                    </a:cubicBezTo>
                    <a:cubicBezTo>
                      <a:pt x="30265" y="5216"/>
                      <a:pt x="31077" y="4338"/>
                      <a:pt x="31582" y="3339"/>
                    </a:cubicBezTo>
                    <a:cubicBezTo>
                      <a:pt x="32120" y="2253"/>
                      <a:pt x="32284" y="1144"/>
                      <a:pt x="32054" y="90"/>
                    </a:cubicBezTo>
                    <a:cubicBezTo>
                      <a:pt x="32044" y="41"/>
                      <a:pt x="31999" y="0"/>
                      <a:pt x="319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62" name="Google Shape;162;p11"/>
          <p:cNvGrpSpPr/>
          <p:nvPr/>
        </p:nvGrpSpPr>
        <p:grpSpPr>
          <a:xfrm>
            <a:off x="-447029" y="-530811"/>
            <a:ext cx="10337921" cy="5974368"/>
            <a:chOff x="-447029" y="-530811"/>
            <a:chExt cx="10337921" cy="5974368"/>
          </a:xfrm>
        </p:grpSpPr>
        <p:grpSp>
          <p:nvGrpSpPr>
            <p:cNvPr id="163" name="Google Shape;163;p11"/>
            <p:cNvGrpSpPr/>
            <p:nvPr/>
          </p:nvGrpSpPr>
          <p:grpSpPr>
            <a:xfrm rot="-1749408">
              <a:off x="323174" y="4189920"/>
              <a:ext cx="679647" cy="694407"/>
              <a:chOff x="3983025" y="1692100"/>
              <a:chExt cx="284325" cy="290500"/>
            </a:xfrm>
          </p:grpSpPr>
          <p:sp>
            <p:nvSpPr>
              <p:cNvPr id="164" name="Google Shape;164;p11"/>
              <p:cNvSpPr/>
              <p:nvPr/>
            </p:nvSpPr>
            <p:spPr>
              <a:xfrm>
                <a:off x="4068100" y="1878375"/>
                <a:ext cx="17400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6960" h="3072" extrusionOk="0">
                    <a:moveTo>
                      <a:pt x="769" y="0"/>
                    </a:moveTo>
                    <a:cubicBezTo>
                      <a:pt x="470" y="0"/>
                      <a:pt x="199" y="186"/>
                      <a:pt x="110" y="481"/>
                    </a:cubicBezTo>
                    <a:cubicBezTo>
                      <a:pt x="0" y="854"/>
                      <a:pt x="209" y="1238"/>
                      <a:pt x="560" y="1348"/>
                    </a:cubicBezTo>
                    <a:lnTo>
                      <a:pt x="5983" y="3049"/>
                    </a:lnTo>
                    <a:cubicBezTo>
                      <a:pt x="6049" y="3060"/>
                      <a:pt x="6125" y="3071"/>
                      <a:pt x="6191" y="3071"/>
                    </a:cubicBezTo>
                    <a:cubicBezTo>
                      <a:pt x="6499" y="3071"/>
                      <a:pt x="6751" y="2885"/>
                      <a:pt x="6850" y="2588"/>
                    </a:cubicBezTo>
                    <a:cubicBezTo>
                      <a:pt x="6960" y="2226"/>
                      <a:pt x="6751" y="1842"/>
                      <a:pt x="6400" y="1732"/>
                    </a:cubicBezTo>
                    <a:lnTo>
                      <a:pt x="977" y="31"/>
                    </a:lnTo>
                    <a:cubicBezTo>
                      <a:pt x="907" y="10"/>
                      <a:pt x="837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>
                <a:off x="4066175" y="1723325"/>
                <a:ext cx="139150" cy="96275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3851" extrusionOk="0">
                    <a:moveTo>
                      <a:pt x="4788" y="1"/>
                    </a:moveTo>
                    <a:cubicBezTo>
                      <a:pt x="4664" y="1"/>
                      <a:pt x="4539" y="35"/>
                      <a:pt x="4424" y="107"/>
                    </a:cubicBezTo>
                    <a:lnTo>
                      <a:pt x="406" y="2577"/>
                    </a:lnTo>
                    <a:cubicBezTo>
                      <a:pt x="88" y="2786"/>
                      <a:pt x="0" y="3192"/>
                      <a:pt x="187" y="3521"/>
                    </a:cubicBezTo>
                    <a:cubicBezTo>
                      <a:pt x="330" y="3741"/>
                      <a:pt x="549" y="3850"/>
                      <a:pt x="780" y="3850"/>
                    </a:cubicBezTo>
                    <a:cubicBezTo>
                      <a:pt x="900" y="3850"/>
                      <a:pt x="1032" y="3829"/>
                      <a:pt x="1142" y="3741"/>
                    </a:cubicBezTo>
                    <a:lnTo>
                      <a:pt x="5160" y="1271"/>
                    </a:lnTo>
                    <a:cubicBezTo>
                      <a:pt x="5478" y="1073"/>
                      <a:pt x="5566" y="656"/>
                      <a:pt x="5379" y="327"/>
                    </a:cubicBezTo>
                    <a:cubicBezTo>
                      <a:pt x="5243" y="119"/>
                      <a:pt x="5019" y="1"/>
                      <a:pt x="47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>
                <a:off x="3983025" y="1786650"/>
                <a:ext cx="143550" cy="143550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5742" extrusionOk="0">
                    <a:moveTo>
                      <a:pt x="2865" y="0"/>
                    </a:moveTo>
                    <a:cubicBezTo>
                      <a:pt x="1285" y="0"/>
                      <a:pt x="0" y="1285"/>
                      <a:pt x="0" y="2876"/>
                    </a:cubicBezTo>
                    <a:cubicBezTo>
                      <a:pt x="0" y="4457"/>
                      <a:pt x="1285" y="5741"/>
                      <a:pt x="2865" y="5741"/>
                    </a:cubicBezTo>
                    <a:cubicBezTo>
                      <a:pt x="4457" y="5741"/>
                      <a:pt x="5741" y="4457"/>
                      <a:pt x="5741" y="2876"/>
                    </a:cubicBezTo>
                    <a:cubicBezTo>
                      <a:pt x="5741" y="1285"/>
                      <a:pt x="4457" y="0"/>
                      <a:pt x="2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>
                <a:off x="4158375" y="1692100"/>
                <a:ext cx="98275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3931" h="3565" extrusionOk="0">
                    <a:moveTo>
                      <a:pt x="1955" y="0"/>
                    </a:moveTo>
                    <a:cubicBezTo>
                      <a:pt x="1151" y="0"/>
                      <a:pt x="419" y="552"/>
                      <a:pt x="231" y="1367"/>
                    </a:cubicBezTo>
                    <a:cubicBezTo>
                      <a:pt x="1" y="2322"/>
                      <a:pt x="593" y="3288"/>
                      <a:pt x="1548" y="3519"/>
                    </a:cubicBezTo>
                    <a:cubicBezTo>
                      <a:pt x="1684" y="3550"/>
                      <a:pt x="1820" y="3564"/>
                      <a:pt x="1953" y="3564"/>
                    </a:cubicBezTo>
                    <a:cubicBezTo>
                      <a:pt x="2769" y="3564"/>
                      <a:pt x="3502" y="3011"/>
                      <a:pt x="3700" y="2191"/>
                    </a:cubicBezTo>
                    <a:cubicBezTo>
                      <a:pt x="3931" y="1236"/>
                      <a:pt x="3338" y="270"/>
                      <a:pt x="2372" y="50"/>
                    </a:cubicBezTo>
                    <a:cubicBezTo>
                      <a:pt x="2232" y="16"/>
                      <a:pt x="2093" y="0"/>
                      <a:pt x="19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>
                <a:off x="4178150" y="1893400"/>
                <a:ext cx="89200" cy="8920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3568" extrusionOk="0">
                    <a:moveTo>
                      <a:pt x="1789" y="0"/>
                    </a:moveTo>
                    <a:cubicBezTo>
                      <a:pt x="801" y="0"/>
                      <a:pt x="0" y="802"/>
                      <a:pt x="0" y="1779"/>
                    </a:cubicBezTo>
                    <a:cubicBezTo>
                      <a:pt x="0" y="2767"/>
                      <a:pt x="801" y="3568"/>
                      <a:pt x="1789" y="3568"/>
                    </a:cubicBezTo>
                    <a:cubicBezTo>
                      <a:pt x="2777" y="3568"/>
                      <a:pt x="3568" y="2767"/>
                      <a:pt x="3568" y="1779"/>
                    </a:cubicBezTo>
                    <a:cubicBezTo>
                      <a:pt x="3568" y="802"/>
                      <a:pt x="2777" y="0"/>
                      <a:pt x="17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 rot="-422896">
              <a:off x="-380419" y="3100966"/>
              <a:ext cx="1251319" cy="1162745"/>
              <a:chOff x="3644925" y="754700"/>
              <a:chExt cx="776650" cy="721675"/>
            </a:xfrm>
          </p:grpSpPr>
          <p:sp>
            <p:nvSpPr>
              <p:cNvPr id="170" name="Google Shape;170;p11"/>
              <p:cNvSpPr/>
              <p:nvPr/>
            </p:nvSpPr>
            <p:spPr>
              <a:xfrm>
                <a:off x="3644925" y="754700"/>
                <a:ext cx="776650" cy="721675"/>
              </a:xfrm>
              <a:custGeom>
                <a:avLst/>
                <a:gdLst/>
                <a:ahLst/>
                <a:cxnLst/>
                <a:rect l="l" t="t" r="r" b="b"/>
                <a:pathLst>
                  <a:path w="31066" h="28867" extrusionOk="0">
                    <a:moveTo>
                      <a:pt x="20047" y="0"/>
                    </a:moveTo>
                    <a:cubicBezTo>
                      <a:pt x="19494" y="0"/>
                      <a:pt x="18934" y="161"/>
                      <a:pt x="18442" y="498"/>
                    </a:cubicBezTo>
                    <a:lnTo>
                      <a:pt x="1691" y="11782"/>
                    </a:lnTo>
                    <a:cubicBezTo>
                      <a:pt x="340" y="12682"/>
                      <a:pt x="0" y="14527"/>
                      <a:pt x="944" y="15811"/>
                    </a:cubicBezTo>
                    <a:lnTo>
                      <a:pt x="9759" y="27743"/>
                    </a:lnTo>
                    <a:cubicBezTo>
                      <a:pt x="10304" y="28481"/>
                      <a:pt x="11142" y="28866"/>
                      <a:pt x="11996" y="28866"/>
                    </a:cubicBezTo>
                    <a:cubicBezTo>
                      <a:pt x="12604" y="28866"/>
                      <a:pt x="13219" y="28672"/>
                      <a:pt x="13744" y="28270"/>
                    </a:cubicBezTo>
                    <a:lnTo>
                      <a:pt x="29551" y="16305"/>
                    </a:lnTo>
                    <a:cubicBezTo>
                      <a:pt x="30781" y="15372"/>
                      <a:pt x="31066" y="13670"/>
                      <a:pt x="30199" y="12441"/>
                    </a:cubicBezTo>
                    <a:lnTo>
                      <a:pt x="22350" y="1189"/>
                    </a:lnTo>
                    <a:cubicBezTo>
                      <a:pt x="21808" y="417"/>
                      <a:pt x="20937" y="0"/>
                      <a:pt x="200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>
                <a:off x="3743975" y="795500"/>
                <a:ext cx="435825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17433" h="12368" extrusionOk="0">
                    <a:moveTo>
                      <a:pt x="16936" y="1"/>
                    </a:moveTo>
                    <a:cubicBezTo>
                      <a:pt x="16854" y="1"/>
                      <a:pt x="16771" y="24"/>
                      <a:pt x="16697" y="73"/>
                    </a:cubicBezTo>
                    <a:lnTo>
                      <a:pt x="253" y="11599"/>
                    </a:lnTo>
                    <a:cubicBezTo>
                      <a:pt x="56" y="11742"/>
                      <a:pt x="1" y="12005"/>
                      <a:pt x="144" y="12192"/>
                    </a:cubicBezTo>
                    <a:cubicBezTo>
                      <a:pt x="221" y="12302"/>
                      <a:pt x="341" y="12368"/>
                      <a:pt x="484" y="12368"/>
                    </a:cubicBezTo>
                    <a:cubicBezTo>
                      <a:pt x="561" y="12368"/>
                      <a:pt x="649" y="12357"/>
                      <a:pt x="725" y="12302"/>
                    </a:cubicBezTo>
                    <a:lnTo>
                      <a:pt x="17180" y="776"/>
                    </a:lnTo>
                    <a:cubicBezTo>
                      <a:pt x="17367" y="633"/>
                      <a:pt x="17433" y="381"/>
                      <a:pt x="17290" y="183"/>
                    </a:cubicBezTo>
                    <a:cubicBezTo>
                      <a:pt x="17208" y="66"/>
                      <a:pt x="17073" y="1"/>
                      <a:pt x="16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>
                <a:off x="3683075" y="1121650"/>
                <a:ext cx="257150" cy="327475"/>
              </a:xfrm>
              <a:custGeom>
                <a:avLst/>
                <a:gdLst/>
                <a:ahLst/>
                <a:cxnLst/>
                <a:rect l="l" t="t" r="r" b="b"/>
                <a:pathLst>
                  <a:path w="10286" h="13099" extrusionOk="0">
                    <a:moveTo>
                      <a:pt x="861" y="1"/>
                    </a:moveTo>
                    <a:cubicBezTo>
                      <a:pt x="702" y="1"/>
                      <a:pt x="543" y="48"/>
                      <a:pt x="406" y="145"/>
                    </a:cubicBezTo>
                    <a:cubicBezTo>
                      <a:pt x="66" y="398"/>
                      <a:pt x="0" y="880"/>
                      <a:pt x="242" y="1221"/>
                    </a:cubicBezTo>
                    <a:lnTo>
                      <a:pt x="8804" y="12791"/>
                    </a:lnTo>
                    <a:cubicBezTo>
                      <a:pt x="8957" y="12988"/>
                      <a:pt x="9188" y="13098"/>
                      <a:pt x="9419" y="13098"/>
                    </a:cubicBezTo>
                    <a:cubicBezTo>
                      <a:pt x="9583" y="13098"/>
                      <a:pt x="9748" y="13065"/>
                      <a:pt x="9880" y="12955"/>
                    </a:cubicBezTo>
                    <a:cubicBezTo>
                      <a:pt x="10220" y="12703"/>
                      <a:pt x="10286" y="12220"/>
                      <a:pt x="10044" y="11880"/>
                    </a:cubicBezTo>
                    <a:lnTo>
                      <a:pt x="1482" y="310"/>
                    </a:lnTo>
                    <a:cubicBezTo>
                      <a:pt x="1331" y="106"/>
                      <a:pt x="1097" y="1"/>
                      <a:pt x="8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3673725" y="979775"/>
                <a:ext cx="139175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899" extrusionOk="0">
                    <a:moveTo>
                      <a:pt x="2768" y="1"/>
                    </a:moveTo>
                    <a:cubicBezTo>
                      <a:pt x="2059" y="1"/>
                      <a:pt x="1376" y="295"/>
                      <a:pt x="846" y="814"/>
                    </a:cubicBezTo>
                    <a:cubicBezTo>
                      <a:pt x="297" y="1352"/>
                      <a:pt x="1" y="2077"/>
                      <a:pt x="12" y="2790"/>
                    </a:cubicBezTo>
                    <a:cubicBezTo>
                      <a:pt x="23" y="3065"/>
                      <a:pt x="242" y="3284"/>
                      <a:pt x="539" y="3284"/>
                    </a:cubicBezTo>
                    <a:cubicBezTo>
                      <a:pt x="813" y="3273"/>
                      <a:pt x="1033" y="3043"/>
                      <a:pt x="1033" y="2768"/>
                    </a:cubicBezTo>
                    <a:cubicBezTo>
                      <a:pt x="1011" y="2329"/>
                      <a:pt x="1219" y="1868"/>
                      <a:pt x="1560" y="1528"/>
                    </a:cubicBezTo>
                    <a:cubicBezTo>
                      <a:pt x="1893" y="1205"/>
                      <a:pt x="2326" y="1010"/>
                      <a:pt x="2744" y="1010"/>
                    </a:cubicBezTo>
                    <a:cubicBezTo>
                      <a:pt x="2767" y="1010"/>
                      <a:pt x="2789" y="1011"/>
                      <a:pt x="2811" y="1012"/>
                    </a:cubicBezTo>
                    <a:cubicBezTo>
                      <a:pt x="3305" y="1023"/>
                      <a:pt x="3667" y="1330"/>
                      <a:pt x="3887" y="1583"/>
                    </a:cubicBezTo>
                    <a:cubicBezTo>
                      <a:pt x="4304" y="2077"/>
                      <a:pt x="4545" y="2779"/>
                      <a:pt x="4490" y="3350"/>
                    </a:cubicBezTo>
                    <a:cubicBezTo>
                      <a:pt x="4458" y="3625"/>
                      <a:pt x="4666" y="3877"/>
                      <a:pt x="4941" y="3899"/>
                    </a:cubicBezTo>
                    <a:lnTo>
                      <a:pt x="4995" y="3899"/>
                    </a:lnTo>
                    <a:cubicBezTo>
                      <a:pt x="5237" y="3899"/>
                      <a:pt x="5456" y="3712"/>
                      <a:pt x="5489" y="3460"/>
                    </a:cubicBezTo>
                    <a:cubicBezTo>
                      <a:pt x="5566" y="2615"/>
                      <a:pt x="5237" y="1627"/>
                      <a:pt x="4633" y="924"/>
                    </a:cubicBezTo>
                    <a:cubicBezTo>
                      <a:pt x="4139" y="353"/>
                      <a:pt x="3503" y="35"/>
                      <a:pt x="2844" y="2"/>
                    </a:cubicBezTo>
                    <a:cubicBezTo>
                      <a:pt x="2818" y="1"/>
                      <a:pt x="2793" y="1"/>
                      <a:pt x="27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>
                <a:off x="3772800" y="909525"/>
                <a:ext cx="139175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899" extrusionOk="0">
                    <a:moveTo>
                      <a:pt x="2770" y="1"/>
                    </a:moveTo>
                    <a:cubicBezTo>
                      <a:pt x="2079" y="1"/>
                      <a:pt x="1376" y="295"/>
                      <a:pt x="846" y="814"/>
                    </a:cubicBezTo>
                    <a:cubicBezTo>
                      <a:pt x="297" y="1352"/>
                      <a:pt x="1" y="2077"/>
                      <a:pt x="12" y="2790"/>
                    </a:cubicBezTo>
                    <a:cubicBezTo>
                      <a:pt x="23" y="3065"/>
                      <a:pt x="264" y="3284"/>
                      <a:pt x="538" y="3284"/>
                    </a:cubicBezTo>
                    <a:cubicBezTo>
                      <a:pt x="813" y="3262"/>
                      <a:pt x="1032" y="3032"/>
                      <a:pt x="1032" y="2757"/>
                    </a:cubicBezTo>
                    <a:cubicBezTo>
                      <a:pt x="1021" y="2318"/>
                      <a:pt x="1219" y="1868"/>
                      <a:pt x="1570" y="1528"/>
                    </a:cubicBezTo>
                    <a:cubicBezTo>
                      <a:pt x="1902" y="1196"/>
                      <a:pt x="2337" y="1000"/>
                      <a:pt x="2775" y="1000"/>
                    </a:cubicBezTo>
                    <a:cubicBezTo>
                      <a:pt x="2787" y="1000"/>
                      <a:pt x="2799" y="1001"/>
                      <a:pt x="2811" y="1001"/>
                    </a:cubicBezTo>
                    <a:cubicBezTo>
                      <a:pt x="3305" y="1023"/>
                      <a:pt x="3667" y="1330"/>
                      <a:pt x="3887" y="1583"/>
                    </a:cubicBezTo>
                    <a:cubicBezTo>
                      <a:pt x="4315" y="2077"/>
                      <a:pt x="4545" y="2779"/>
                      <a:pt x="4490" y="3350"/>
                    </a:cubicBezTo>
                    <a:cubicBezTo>
                      <a:pt x="4457" y="3624"/>
                      <a:pt x="4666" y="3877"/>
                      <a:pt x="4940" y="3899"/>
                    </a:cubicBezTo>
                    <a:lnTo>
                      <a:pt x="4995" y="3899"/>
                    </a:lnTo>
                    <a:cubicBezTo>
                      <a:pt x="5259" y="3899"/>
                      <a:pt x="5467" y="3712"/>
                      <a:pt x="5489" y="3460"/>
                    </a:cubicBezTo>
                    <a:cubicBezTo>
                      <a:pt x="5566" y="2614"/>
                      <a:pt x="5237" y="1627"/>
                      <a:pt x="4633" y="924"/>
                    </a:cubicBezTo>
                    <a:cubicBezTo>
                      <a:pt x="4139" y="342"/>
                      <a:pt x="3502" y="35"/>
                      <a:pt x="2844" y="2"/>
                    </a:cubicBezTo>
                    <a:cubicBezTo>
                      <a:pt x="2819" y="1"/>
                      <a:pt x="2794" y="1"/>
                      <a:pt x="27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>
                <a:off x="3869950" y="846675"/>
                <a:ext cx="139175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900" extrusionOk="0">
                    <a:moveTo>
                      <a:pt x="2759" y="1"/>
                    </a:moveTo>
                    <a:cubicBezTo>
                      <a:pt x="2069" y="1"/>
                      <a:pt x="1376" y="295"/>
                      <a:pt x="846" y="814"/>
                    </a:cubicBezTo>
                    <a:cubicBezTo>
                      <a:pt x="297" y="1352"/>
                      <a:pt x="1" y="2077"/>
                      <a:pt x="12" y="2790"/>
                    </a:cubicBezTo>
                    <a:cubicBezTo>
                      <a:pt x="23" y="3065"/>
                      <a:pt x="253" y="3284"/>
                      <a:pt x="527" y="3284"/>
                    </a:cubicBezTo>
                    <a:cubicBezTo>
                      <a:pt x="802" y="3273"/>
                      <a:pt x="1021" y="3032"/>
                      <a:pt x="1021" y="2757"/>
                    </a:cubicBezTo>
                    <a:cubicBezTo>
                      <a:pt x="1010" y="2318"/>
                      <a:pt x="1219" y="1868"/>
                      <a:pt x="1559" y="1528"/>
                    </a:cubicBezTo>
                    <a:cubicBezTo>
                      <a:pt x="1891" y="1197"/>
                      <a:pt x="2336" y="1001"/>
                      <a:pt x="2775" y="1001"/>
                    </a:cubicBezTo>
                    <a:cubicBezTo>
                      <a:pt x="2787" y="1001"/>
                      <a:pt x="2799" y="1001"/>
                      <a:pt x="2811" y="1001"/>
                    </a:cubicBezTo>
                    <a:cubicBezTo>
                      <a:pt x="3305" y="1023"/>
                      <a:pt x="3656" y="1341"/>
                      <a:pt x="3876" y="1583"/>
                    </a:cubicBezTo>
                    <a:cubicBezTo>
                      <a:pt x="4304" y="2077"/>
                      <a:pt x="4545" y="2779"/>
                      <a:pt x="4479" y="3350"/>
                    </a:cubicBezTo>
                    <a:cubicBezTo>
                      <a:pt x="4457" y="3625"/>
                      <a:pt x="4666" y="3877"/>
                      <a:pt x="4940" y="3899"/>
                    </a:cubicBezTo>
                    <a:lnTo>
                      <a:pt x="4995" y="3899"/>
                    </a:lnTo>
                    <a:cubicBezTo>
                      <a:pt x="5237" y="3899"/>
                      <a:pt x="5456" y="3712"/>
                      <a:pt x="5489" y="3460"/>
                    </a:cubicBezTo>
                    <a:cubicBezTo>
                      <a:pt x="5566" y="2615"/>
                      <a:pt x="5237" y="1627"/>
                      <a:pt x="4633" y="924"/>
                    </a:cubicBezTo>
                    <a:cubicBezTo>
                      <a:pt x="4139" y="342"/>
                      <a:pt x="3491" y="35"/>
                      <a:pt x="2833" y="2"/>
                    </a:cubicBezTo>
                    <a:cubicBezTo>
                      <a:pt x="2808" y="1"/>
                      <a:pt x="2783" y="1"/>
                      <a:pt x="27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>
                <a:off x="3976975" y="771500"/>
                <a:ext cx="139175" cy="97750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910" extrusionOk="0">
                    <a:moveTo>
                      <a:pt x="2759" y="0"/>
                    </a:moveTo>
                    <a:cubicBezTo>
                      <a:pt x="2069" y="0"/>
                      <a:pt x="1376" y="294"/>
                      <a:pt x="846" y="814"/>
                    </a:cubicBezTo>
                    <a:cubicBezTo>
                      <a:pt x="297" y="1352"/>
                      <a:pt x="1" y="2076"/>
                      <a:pt x="12" y="2790"/>
                    </a:cubicBezTo>
                    <a:cubicBezTo>
                      <a:pt x="23" y="3064"/>
                      <a:pt x="264" y="3284"/>
                      <a:pt x="539" y="3284"/>
                    </a:cubicBezTo>
                    <a:cubicBezTo>
                      <a:pt x="813" y="3273"/>
                      <a:pt x="1022" y="3042"/>
                      <a:pt x="1022" y="2768"/>
                    </a:cubicBezTo>
                    <a:cubicBezTo>
                      <a:pt x="1011" y="2329"/>
                      <a:pt x="1219" y="1878"/>
                      <a:pt x="1559" y="1527"/>
                    </a:cubicBezTo>
                    <a:cubicBezTo>
                      <a:pt x="1901" y="1196"/>
                      <a:pt x="2336" y="1011"/>
                      <a:pt x="2773" y="1011"/>
                    </a:cubicBezTo>
                    <a:cubicBezTo>
                      <a:pt x="2786" y="1011"/>
                      <a:pt x="2798" y="1011"/>
                      <a:pt x="2811" y="1011"/>
                    </a:cubicBezTo>
                    <a:cubicBezTo>
                      <a:pt x="3305" y="1022"/>
                      <a:pt x="3656" y="1341"/>
                      <a:pt x="3876" y="1582"/>
                    </a:cubicBezTo>
                    <a:cubicBezTo>
                      <a:pt x="4304" y="2076"/>
                      <a:pt x="4545" y="2779"/>
                      <a:pt x="4479" y="3360"/>
                    </a:cubicBezTo>
                    <a:cubicBezTo>
                      <a:pt x="4457" y="3635"/>
                      <a:pt x="4666" y="3876"/>
                      <a:pt x="4940" y="3909"/>
                    </a:cubicBezTo>
                    <a:lnTo>
                      <a:pt x="4995" y="3909"/>
                    </a:lnTo>
                    <a:cubicBezTo>
                      <a:pt x="5237" y="3909"/>
                      <a:pt x="5456" y="3712"/>
                      <a:pt x="5489" y="3459"/>
                    </a:cubicBezTo>
                    <a:cubicBezTo>
                      <a:pt x="5566" y="2614"/>
                      <a:pt x="5237" y="1626"/>
                      <a:pt x="4633" y="923"/>
                    </a:cubicBezTo>
                    <a:cubicBezTo>
                      <a:pt x="4139" y="353"/>
                      <a:pt x="3491" y="34"/>
                      <a:pt x="2833" y="1"/>
                    </a:cubicBezTo>
                    <a:cubicBezTo>
                      <a:pt x="2808" y="1"/>
                      <a:pt x="2783" y="0"/>
                      <a:pt x="2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>
                <a:off x="4066450" y="864925"/>
                <a:ext cx="278850" cy="314425"/>
              </a:xfrm>
              <a:custGeom>
                <a:avLst/>
                <a:gdLst/>
                <a:ahLst/>
                <a:cxnLst/>
                <a:rect l="l" t="t" r="r" b="b"/>
                <a:pathLst>
                  <a:path w="11154" h="12577" extrusionOk="0">
                    <a:moveTo>
                      <a:pt x="3831" y="1007"/>
                    </a:moveTo>
                    <a:lnTo>
                      <a:pt x="10143" y="9470"/>
                    </a:lnTo>
                    <a:lnTo>
                      <a:pt x="7344" y="11556"/>
                    </a:lnTo>
                    <a:lnTo>
                      <a:pt x="1032" y="3092"/>
                    </a:lnTo>
                    <a:lnTo>
                      <a:pt x="3831" y="1007"/>
                    </a:lnTo>
                    <a:close/>
                    <a:moveTo>
                      <a:pt x="3895" y="1"/>
                    </a:moveTo>
                    <a:cubicBezTo>
                      <a:pt x="3808" y="1"/>
                      <a:pt x="3725" y="32"/>
                      <a:pt x="3656" y="84"/>
                    </a:cubicBezTo>
                    <a:lnTo>
                      <a:pt x="176" y="2675"/>
                    </a:lnTo>
                    <a:cubicBezTo>
                      <a:pt x="99" y="2752"/>
                      <a:pt x="33" y="2840"/>
                      <a:pt x="11" y="2949"/>
                    </a:cubicBezTo>
                    <a:cubicBezTo>
                      <a:pt x="0" y="3059"/>
                      <a:pt x="33" y="3169"/>
                      <a:pt x="99" y="3268"/>
                    </a:cubicBezTo>
                    <a:lnTo>
                      <a:pt x="6916" y="12412"/>
                    </a:lnTo>
                    <a:cubicBezTo>
                      <a:pt x="7004" y="12522"/>
                      <a:pt x="7136" y="12577"/>
                      <a:pt x="7256" y="12577"/>
                    </a:cubicBezTo>
                    <a:cubicBezTo>
                      <a:pt x="7344" y="12577"/>
                      <a:pt x="7443" y="12544"/>
                      <a:pt x="7509" y="12489"/>
                    </a:cubicBezTo>
                    <a:lnTo>
                      <a:pt x="10978" y="9898"/>
                    </a:lnTo>
                    <a:cubicBezTo>
                      <a:pt x="11065" y="9832"/>
                      <a:pt x="11131" y="9733"/>
                      <a:pt x="11142" y="9624"/>
                    </a:cubicBezTo>
                    <a:cubicBezTo>
                      <a:pt x="11153" y="9514"/>
                      <a:pt x="11131" y="9404"/>
                      <a:pt x="11065" y="9305"/>
                    </a:cubicBezTo>
                    <a:lnTo>
                      <a:pt x="4238" y="172"/>
                    </a:lnTo>
                    <a:cubicBezTo>
                      <a:pt x="4172" y="84"/>
                      <a:pt x="4073" y="19"/>
                      <a:pt x="3963" y="8"/>
                    </a:cubicBezTo>
                    <a:cubicBezTo>
                      <a:pt x="3940" y="3"/>
                      <a:pt x="3917" y="1"/>
                      <a:pt x="3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>
                <a:off x="4003600" y="974800"/>
                <a:ext cx="186100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9521" extrusionOk="0">
                    <a:moveTo>
                      <a:pt x="476" y="1"/>
                    </a:moveTo>
                    <a:cubicBezTo>
                      <a:pt x="389" y="1"/>
                      <a:pt x="300" y="27"/>
                      <a:pt x="220" y="80"/>
                    </a:cubicBezTo>
                    <a:cubicBezTo>
                      <a:pt x="44" y="223"/>
                      <a:pt x="0" y="476"/>
                      <a:pt x="143" y="673"/>
                    </a:cubicBezTo>
                    <a:lnTo>
                      <a:pt x="6631" y="9356"/>
                    </a:lnTo>
                    <a:cubicBezTo>
                      <a:pt x="6708" y="9466"/>
                      <a:pt x="6850" y="9521"/>
                      <a:pt x="6971" y="9521"/>
                    </a:cubicBezTo>
                    <a:cubicBezTo>
                      <a:pt x="7059" y="9521"/>
                      <a:pt x="7158" y="9499"/>
                      <a:pt x="7224" y="9444"/>
                    </a:cubicBezTo>
                    <a:cubicBezTo>
                      <a:pt x="7399" y="9301"/>
                      <a:pt x="7443" y="9038"/>
                      <a:pt x="7300" y="8851"/>
                    </a:cubicBezTo>
                    <a:lnTo>
                      <a:pt x="813" y="168"/>
                    </a:lnTo>
                    <a:cubicBezTo>
                      <a:pt x="728" y="57"/>
                      <a:pt x="604" y="1"/>
                      <a:pt x="4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>
                <a:off x="3951450" y="1017975"/>
                <a:ext cx="186100" cy="238225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9529" extrusionOk="0">
                    <a:moveTo>
                      <a:pt x="470" y="0"/>
                    </a:moveTo>
                    <a:cubicBezTo>
                      <a:pt x="385" y="0"/>
                      <a:pt x="298" y="25"/>
                      <a:pt x="220" y="77"/>
                    </a:cubicBezTo>
                    <a:cubicBezTo>
                      <a:pt x="45" y="219"/>
                      <a:pt x="1" y="483"/>
                      <a:pt x="144" y="670"/>
                    </a:cubicBezTo>
                    <a:lnTo>
                      <a:pt x="6631" y="9364"/>
                    </a:lnTo>
                    <a:cubicBezTo>
                      <a:pt x="6708" y="9473"/>
                      <a:pt x="6851" y="9528"/>
                      <a:pt x="6971" y="9528"/>
                    </a:cubicBezTo>
                    <a:cubicBezTo>
                      <a:pt x="7059" y="9528"/>
                      <a:pt x="7147" y="9495"/>
                      <a:pt x="7224" y="9440"/>
                    </a:cubicBezTo>
                    <a:cubicBezTo>
                      <a:pt x="7400" y="9298"/>
                      <a:pt x="7443" y="9045"/>
                      <a:pt x="7301" y="8848"/>
                    </a:cubicBezTo>
                    <a:lnTo>
                      <a:pt x="813" y="165"/>
                    </a:lnTo>
                    <a:cubicBezTo>
                      <a:pt x="727" y="58"/>
                      <a:pt x="600" y="0"/>
                      <a:pt x="4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>
                <a:off x="3890525" y="1064350"/>
                <a:ext cx="185825" cy="237950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9518" extrusionOk="0">
                    <a:moveTo>
                      <a:pt x="464" y="0"/>
                    </a:moveTo>
                    <a:cubicBezTo>
                      <a:pt x="380" y="0"/>
                      <a:pt x="294" y="25"/>
                      <a:pt x="220" y="77"/>
                    </a:cubicBezTo>
                    <a:cubicBezTo>
                      <a:pt x="45" y="220"/>
                      <a:pt x="1" y="483"/>
                      <a:pt x="133" y="670"/>
                    </a:cubicBezTo>
                    <a:lnTo>
                      <a:pt x="6631" y="9353"/>
                    </a:lnTo>
                    <a:cubicBezTo>
                      <a:pt x="6708" y="9462"/>
                      <a:pt x="6840" y="9517"/>
                      <a:pt x="6971" y="9517"/>
                    </a:cubicBezTo>
                    <a:cubicBezTo>
                      <a:pt x="7070" y="9517"/>
                      <a:pt x="7147" y="9495"/>
                      <a:pt x="7213" y="9441"/>
                    </a:cubicBezTo>
                    <a:cubicBezTo>
                      <a:pt x="7389" y="9298"/>
                      <a:pt x="7432" y="9034"/>
                      <a:pt x="7301" y="8848"/>
                    </a:cubicBezTo>
                    <a:lnTo>
                      <a:pt x="802" y="165"/>
                    </a:lnTo>
                    <a:cubicBezTo>
                      <a:pt x="722" y="58"/>
                      <a:pt x="594" y="0"/>
                      <a:pt x="4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3818900" y="1111600"/>
                <a:ext cx="185825" cy="238175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9527" extrusionOk="0">
                    <a:moveTo>
                      <a:pt x="470" y="1"/>
                    </a:moveTo>
                    <a:cubicBezTo>
                      <a:pt x="381" y="1"/>
                      <a:pt x="290" y="28"/>
                      <a:pt x="209" y="86"/>
                    </a:cubicBezTo>
                    <a:cubicBezTo>
                      <a:pt x="34" y="218"/>
                      <a:pt x="1" y="481"/>
                      <a:pt x="132" y="679"/>
                    </a:cubicBezTo>
                    <a:lnTo>
                      <a:pt x="6620" y="9362"/>
                    </a:lnTo>
                    <a:cubicBezTo>
                      <a:pt x="6708" y="9472"/>
                      <a:pt x="6840" y="9526"/>
                      <a:pt x="6960" y="9526"/>
                    </a:cubicBezTo>
                    <a:cubicBezTo>
                      <a:pt x="7048" y="9526"/>
                      <a:pt x="7147" y="9493"/>
                      <a:pt x="7213" y="9439"/>
                    </a:cubicBezTo>
                    <a:cubicBezTo>
                      <a:pt x="7388" y="9307"/>
                      <a:pt x="7432" y="9043"/>
                      <a:pt x="7290" y="8846"/>
                    </a:cubicBezTo>
                    <a:lnTo>
                      <a:pt x="802" y="163"/>
                    </a:lnTo>
                    <a:cubicBezTo>
                      <a:pt x="724" y="59"/>
                      <a:pt x="599" y="1"/>
                      <a:pt x="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82" name="Google Shape;182;p11"/>
            <p:cNvSpPr/>
            <p:nvPr/>
          </p:nvSpPr>
          <p:spPr>
            <a:xfrm rot="-422999">
              <a:off x="701128" y="3093764"/>
              <a:ext cx="223151" cy="224443"/>
            </a:xfrm>
            <a:custGeom>
              <a:avLst/>
              <a:gdLst/>
              <a:ahLst/>
              <a:cxnLst/>
              <a:rect l="l" t="t" r="r" b="b"/>
              <a:pathLst>
                <a:path w="1900" h="1911" extrusionOk="0">
                  <a:moveTo>
                    <a:pt x="1900" y="0"/>
                  </a:moveTo>
                  <a:lnTo>
                    <a:pt x="945" y="264"/>
                  </a:lnTo>
                  <a:lnTo>
                    <a:pt x="1" y="516"/>
                  </a:lnTo>
                  <a:lnTo>
                    <a:pt x="692" y="1208"/>
                  </a:lnTo>
                  <a:lnTo>
                    <a:pt x="1384" y="1910"/>
                  </a:lnTo>
                  <a:lnTo>
                    <a:pt x="1647" y="95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11"/>
            <p:cNvSpPr/>
            <p:nvPr/>
          </p:nvSpPr>
          <p:spPr>
            <a:xfrm rot="-422999">
              <a:off x="1205887" y="3950891"/>
              <a:ext cx="148454" cy="148454"/>
            </a:xfrm>
            <a:custGeom>
              <a:avLst/>
              <a:gdLst/>
              <a:ahLst/>
              <a:cxnLst/>
              <a:rect l="l" t="t" r="r" b="b"/>
              <a:pathLst>
                <a:path w="1264" h="1264" extrusionOk="0">
                  <a:moveTo>
                    <a:pt x="627" y="1"/>
                  </a:moveTo>
                  <a:lnTo>
                    <a:pt x="407" y="407"/>
                  </a:lnTo>
                  <a:lnTo>
                    <a:pt x="1" y="637"/>
                  </a:lnTo>
                  <a:lnTo>
                    <a:pt x="407" y="857"/>
                  </a:lnTo>
                  <a:lnTo>
                    <a:pt x="627" y="1263"/>
                  </a:lnTo>
                  <a:lnTo>
                    <a:pt x="857" y="857"/>
                  </a:lnTo>
                  <a:lnTo>
                    <a:pt x="1263" y="637"/>
                  </a:lnTo>
                  <a:lnTo>
                    <a:pt x="857" y="407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11"/>
            <p:cNvSpPr/>
            <p:nvPr/>
          </p:nvSpPr>
          <p:spPr>
            <a:xfrm rot="-422999">
              <a:off x="262553" y="5086465"/>
              <a:ext cx="354575" cy="336606"/>
            </a:xfrm>
            <a:custGeom>
              <a:avLst/>
              <a:gdLst/>
              <a:ahLst/>
              <a:cxnLst/>
              <a:rect l="l" t="t" r="r" b="b"/>
              <a:pathLst>
                <a:path w="3019" h="2866" extrusionOk="0">
                  <a:moveTo>
                    <a:pt x="0" y="1"/>
                  </a:moveTo>
                  <a:lnTo>
                    <a:pt x="549" y="1428"/>
                  </a:lnTo>
                  <a:lnTo>
                    <a:pt x="1076" y="2866"/>
                  </a:lnTo>
                  <a:lnTo>
                    <a:pt x="2053" y="1680"/>
                  </a:lnTo>
                  <a:lnTo>
                    <a:pt x="3019" y="495"/>
                  </a:lnTo>
                  <a:lnTo>
                    <a:pt x="1504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11"/>
            <p:cNvSpPr/>
            <p:nvPr/>
          </p:nvSpPr>
          <p:spPr>
            <a:xfrm rot="-422999">
              <a:off x="812131" y="4965066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6" name="Google Shape;186;p11"/>
            <p:cNvGrpSpPr/>
            <p:nvPr/>
          </p:nvGrpSpPr>
          <p:grpSpPr>
            <a:xfrm>
              <a:off x="8106792" y="199958"/>
              <a:ext cx="1784100" cy="779980"/>
              <a:chOff x="1839425" y="2719575"/>
              <a:chExt cx="776675" cy="339550"/>
            </a:xfrm>
          </p:grpSpPr>
          <p:sp>
            <p:nvSpPr>
              <p:cNvPr id="187" name="Google Shape;187;p11"/>
              <p:cNvSpPr/>
              <p:nvPr/>
            </p:nvSpPr>
            <p:spPr>
              <a:xfrm>
                <a:off x="2124550" y="2745150"/>
                <a:ext cx="457250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18290" h="2822" extrusionOk="0">
                    <a:moveTo>
                      <a:pt x="1483" y="0"/>
                    </a:moveTo>
                    <a:cubicBezTo>
                      <a:pt x="671" y="0"/>
                      <a:pt x="1" y="626"/>
                      <a:pt x="1" y="1416"/>
                    </a:cubicBezTo>
                    <a:cubicBezTo>
                      <a:pt x="1" y="2196"/>
                      <a:pt x="660" y="2821"/>
                      <a:pt x="1483" y="2821"/>
                    </a:cubicBezTo>
                    <a:lnTo>
                      <a:pt x="18289" y="2821"/>
                    </a:lnTo>
                    <a:lnTo>
                      <a:pt x="182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>
                <a:off x="2068575" y="2720175"/>
                <a:ext cx="536000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21440" h="879" extrusionOk="0">
                    <a:moveTo>
                      <a:pt x="440" y="0"/>
                    </a:moveTo>
                    <a:cubicBezTo>
                      <a:pt x="209" y="0"/>
                      <a:pt x="1" y="187"/>
                      <a:pt x="1" y="439"/>
                    </a:cubicBezTo>
                    <a:cubicBezTo>
                      <a:pt x="1" y="670"/>
                      <a:pt x="198" y="878"/>
                      <a:pt x="440" y="878"/>
                    </a:cubicBezTo>
                    <a:lnTo>
                      <a:pt x="21000" y="878"/>
                    </a:lnTo>
                    <a:cubicBezTo>
                      <a:pt x="21242" y="878"/>
                      <a:pt x="21439" y="681"/>
                      <a:pt x="21439" y="439"/>
                    </a:cubicBezTo>
                    <a:cubicBezTo>
                      <a:pt x="21439" y="198"/>
                      <a:pt x="21242" y="0"/>
                      <a:pt x="209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2077075" y="2811825"/>
                <a:ext cx="536275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21451" h="890" extrusionOk="0">
                    <a:moveTo>
                      <a:pt x="440" y="1"/>
                    </a:moveTo>
                    <a:cubicBezTo>
                      <a:pt x="209" y="1"/>
                      <a:pt x="1" y="198"/>
                      <a:pt x="1" y="451"/>
                    </a:cubicBezTo>
                    <a:cubicBezTo>
                      <a:pt x="1" y="681"/>
                      <a:pt x="198" y="890"/>
                      <a:pt x="440" y="890"/>
                    </a:cubicBezTo>
                    <a:lnTo>
                      <a:pt x="21000" y="890"/>
                    </a:lnTo>
                    <a:cubicBezTo>
                      <a:pt x="21242" y="890"/>
                      <a:pt x="21451" y="681"/>
                      <a:pt x="21440" y="451"/>
                    </a:cubicBezTo>
                    <a:cubicBezTo>
                      <a:pt x="21440" y="209"/>
                      <a:pt x="21242" y="1"/>
                      <a:pt x="210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1875375" y="2719625"/>
                <a:ext cx="710800" cy="112525"/>
              </a:xfrm>
              <a:custGeom>
                <a:avLst/>
                <a:gdLst/>
                <a:ahLst/>
                <a:cxnLst/>
                <a:rect l="l" t="t" r="r" b="b"/>
                <a:pathLst>
                  <a:path w="28432" h="4501" extrusionOk="0">
                    <a:moveTo>
                      <a:pt x="2306" y="0"/>
                    </a:moveTo>
                    <a:cubicBezTo>
                      <a:pt x="1043" y="0"/>
                      <a:pt x="1" y="1021"/>
                      <a:pt x="1" y="2251"/>
                    </a:cubicBezTo>
                    <a:cubicBezTo>
                      <a:pt x="1" y="3491"/>
                      <a:pt x="1032" y="4501"/>
                      <a:pt x="2306" y="4501"/>
                    </a:cubicBezTo>
                    <a:lnTo>
                      <a:pt x="28432" y="4501"/>
                    </a:lnTo>
                    <a:lnTo>
                      <a:pt x="284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1847925" y="2834050"/>
                <a:ext cx="72590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9036" h="4502" extrusionOk="0">
                    <a:moveTo>
                      <a:pt x="2350" y="1"/>
                    </a:moveTo>
                    <a:cubicBezTo>
                      <a:pt x="1066" y="1"/>
                      <a:pt x="1" y="1011"/>
                      <a:pt x="1" y="2251"/>
                    </a:cubicBezTo>
                    <a:cubicBezTo>
                      <a:pt x="1" y="3481"/>
                      <a:pt x="1055" y="4501"/>
                      <a:pt x="2350" y="4501"/>
                    </a:cubicBezTo>
                    <a:lnTo>
                      <a:pt x="29036" y="4501"/>
                    </a:lnTo>
                    <a:lnTo>
                      <a:pt x="290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2121550" y="2854925"/>
                <a:ext cx="457225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2986" extrusionOk="0">
                    <a:moveTo>
                      <a:pt x="1471" y="0"/>
                    </a:moveTo>
                    <a:cubicBezTo>
                      <a:pt x="670" y="0"/>
                      <a:pt x="0" y="670"/>
                      <a:pt x="0" y="1493"/>
                    </a:cubicBezTo>
                    <a:cubicBezTo>
                      <a:pt x="0" y="2316"/>
                      <a:pt x="648" y="2986"/>
                      <a:pt x="1471" y="2986"/>
                    </a:cubicBezTo>
                    <a:lnTo>
                      <a:pt x="18288" y="2986"/>
                    </a:lnTo>
                    <a:lnTo>
                      <a:pt x="182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>
                <a:off x="2080375" y="2833775"/>
                <a:ext cx="535725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21429" h="890" extrusionOk="0">
                    <a:moveTo>
                      <a:pt x="440" y="1"/>
                    </a:moveTo>
                    <a:cubicBezTo>
                      <a:pt x="198" y="1"/>
                      <a:pt x="1" y="198"/>
                      <a:pt x="1" y="440"/>
                    </a:cubicBezTo>
                    <a:cubicBezTo>
                      <a:pt x="1" y="681"/>
                      <a:pt x="187" y="890"/>
                      <a:pt x="440" y="890"/>
                    </a:cubicBezTo>
                    <a:lnTo>
                      <a:pt x="20989" y="890"/>
                    </a:lnTo>
                    <a:cubicBezTo>
                      <a:pt x="21242" y="890"/>
                      <a:pt x="21428" y="692"/>
                      <a:pt x="21428" y="440"/>
                    </a:cubicBezTo>
                    <a:cubicBezTo>
                      <a:pt x="21428" y="209"/>
                      <a:pt x="21242" y="1"/>
                      <a:pt x="209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>
                <a:off x="2075700" y="2924075"/>
                <a:ext cx="53627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21451" h="879" extrusionOk="0">
                    <a:moveTo>
                      <a:pt x="440" y="0"/>
                    </a:moveTo>
                    <a:cubicBezTo>
                      <a:pt x="210" y="0"/>
                      <a:pt x="1" y="198"/>
                      <a:pt x="1" y="439"/>
                    </a:cubicBezTo>
                    <a:cubicBezTo>
                      <a:pt x="1" y="681"/>
                      <a:pt x="199" y="879"/>
                      <a:pt x="440" y="879"/>
                    </a:cubicBezTo>
                    <a:lnTo>
                      <a:pt x="21001" y="879"/>
                    </a:lnTo>
                    <a:cubicBezTo>
                      <a:pt x="21242" y="879"/>
                      <a:pt x="21451" y="692"/>
                      <a:pt x="21440" y="439"/>
                    </a:cubicBezTo>
                    <a:cubicBezTo>
                      <a:pt x="21440" y="209"/>
                      <a:pt x="21242" y="0"/>
                      <a:pt x="210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>
                <a:off x="1839425" y="2946575"/>
                <a:ext cx="72590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9036" h="4502" extrusionOk="0">
                    <a:moveTo>
                      <a:pt x="2350" y="0"/>
                    </a:moveTo>
                    <a:cubicBezTo>
                      <a:pt x="1054" y="0"/>
                      <a:pt x="1" y="1010"/>
                      <a:pt x="1" y="2251"/>
                    </a:cubicBezTo>
                    <a:cubicBezTo>
                      <a:pt x="1" y="3480"/>
                      <a:pt x="1054" y="4501"/>
                      <a:pt x="2350" y="4501"/>
                    </a:cubicBezTo>
                    <a:lnTo>
                      <a:pt x="29035" y="4501"/>
                    </a:lnTo>
                    <a:lnTo>
                      <a:pt x="290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2112750" y="2967150"/>
                <a:ext cx="457525" cy="74675"/>
              </a:xfrm>
              <a:custGeom>
                <a:avLst/>
                <a:gdLst/>
                <a:ahLst/>
                <a:cxnLst/>
                <a:rect l="l" t="t" r="r" b="b"/>
                <a:pathLst>
                  <a:path w="18301" h="2987" extrusionOk="0">
                    <a:moveTo>
                      <a:pt x="1483" y="1"/>
                    </a:moveTo>
                    <a:cubicBezTo>
                      <a:pt x="682" y="1"/>
                      <a:pt x="1" y="670"/>
                      <a:pt x="1" y="1494"/>
                    </a:cubicBezTo>
                    <a:cubicBezTo>
                      <a:pt x="1" y="2317"/>
                      <a:pt x="660" y="2987"/>
                      <a:pt x="1483" y="2987"/>
                    </a:cubicBezTo>
                    <a:lnTo>
                      <a:pt x="18300" y="2987"/>
                    </a:lnTo>
                    <a:lnTo>
                      <a:pt x="183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71325" y="2946575"/>
                <a:ext cx="536250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21450" h="879" extrusionOk="0">
                    <a:moveTo>
                      <a:pt x="439" y="0"/>
                    </a:moveTo>
                    <a:cubicBezTo>
                      <a:pt x="209" y="0"/>
                      <a:pt x="0" y="187"/>
                      <a:pt x="0" y="440"/>
                    </a:cubicBezTo>
                    <a:cubicBezTo>
                      <a:pt x="0" y="670"/>
                      <a:pt x="198" y="879"/>
                      <a:pt x="439" y="879"/>
                    </a:cubicBezTo>
                    <a:lnTo>
                      <a:pt x="21011" y="879"/>
                    </a:lnTo>
                    <a:cubicBezTo>
                      <a:pt x="21241" y="879"/>
                      <a:pt x="21450" y="681"/>
                      <a:pt x="21439" y="440"/>
                    </a:cubicBezTo>
                    <a:cubicBezTo>
                      <a:pt x="21439" y="198"/>
                      <a:pt x="21241" y="0"/>
                      <a:pt x="210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2066925" y="3036600"/>
                <a:ext cx="53627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21451" h="879" extrusionOk="0">
                    <a:moveTo>
                      <a:pt x="440" y="0"/>
                    </a:moveTo>
                    <a:cubicBezTo>
                      <a:pt x="198" y="0"/>
                      <a:pt x="1" y="198"/>
                      <a:pt x="1" y="439"/>
                    </a:cubicBezTo>
                    <a:cubicBezTo>
                      <a:pt x="1" y="681"/>
                      <a:pt x="187" y="878"/>
                      <a:pt x="440" y="878"/>
                    </a:cubicBezTo>
                    <a:lnTo>
                      <a:pt x="21011" y="878"/>
                    </a:lnTo>
                    <a:cubicBezTo>
                      <a:pt x="21253" y="878"/>
                      <a:pt x="21450" y="692"/>
                      <a:pt x="21428" y="439"/>
                    </a:cubicBezTo>
                    <a:cubicBezTo>
                      <a:pt x="21428" y="209"/>
                      <a:pt x="21242" y="0"/>
                      <a:pt x="209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>
                <a:off x="1883875" y="2719575"/>
                <a:ext cx="5245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525" extrusionOk="0">
                    <a:moveTo>
                      <a:pt x="1984" y="0"/>
                    </a:moveTo>
                    <a:cubicBezTo>
                      <a:pt x="1978" y="0"/>
                      <a:pt x="1972" y="1"/>
                      <a:pt x="1966" y="2"/>
                    </a:cubicBezTo>
                    <a:cubicBezTo>
                      <a:pt x="978" y="266"/>
                      <a:pt x="231" y="1122"/>
                      <a:pt x="122" y="2088"/>
                    </a:cubicBezTo>
                    <a:cubicBezTo>
                      <a:pt x="1" y="3065"/>
                      <a:pt x="550" y="4053"/>
                      <a:pt x="1461" y="4503"/>
                    </a:cubicBezTo>
                    <a:cubicBezTo>
                      <a:pt x="1472" y="4525"/>
                      <a:pt x="1494" y="4525"/>
                      <a:pt x="1505" y="4525"/>
                    </a:cubicBezTo>
                    <a:cubicBezTo>
                      <a:pt x="1549" y="4525"/>
                      <a:pt x="1571" y="4503"/>
                      <a:pt x="1582" y="4481"/>
                    </a:cubicBezTo>
                    <a:cubicBezTo>
                      <a:pt x="1604" y="4437"/>
                      <a:pt x="1582" y="4393"/>
                      <a:pt x="1549" y="4371"/>
                    </a:cubicBezTo>
                    <a:cubicBezTo>
                      <a:pt x="703" y="3943"/>
                      <a:pt x="198" y="3021"/>
                      <a:pt x="297" y="2121"/>
                    </a:cubicBezTo>
                    <a:cubicBezTo>
                      <a:pt x="407" y="1210"/>
                      <a:pt x="1110" y="419"/>
                      <a:pt x="2021" y="167"/>
                    </a:cubicBezTo>
                    <a:cubicBezTo>
                      <a:pt x="2065" y="156"/>
                      <a:pt x="2098" y="101"/>
                      <a:pt x="2076" y="57"/>
                    </a:cubicBezTo>
                    <a:cubicBezTo>
                      <a:pt x="2066" y="29"/>
                      <a:pt x="2024" y="0"/>
                      <a:pt x="19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>
                <a:off x="2039200" y="2719575"/>
                <a:ext cx="52175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4525" extrusionOk="0">
                    <a:moveTo>
                      <a:pt x="1973" y="0"/>
                    </a:moveTo>
                    <a:cubicBezTo>
                      <a:pt x="1967" y="0"/>
                      <a:pt x="1961" y="1"/>
                      <a:pt x="1955" y="2"/>
                    </a:cubicBezTo>
                    <a:cubicBezTo>
                      <a:pt x="967" y="266"/>
                      <a:pt x="221" y="1122"/>
                      <a:pt x="111" y="2088"/>
                    </a:cubicBezTo>
                    <a:cubicBezTo>
                      <a:pt x="1" y="3065"/>
                      <a:pt x="550" y="4053"/>
                      <a:pt x="1450" y="4503"/>
                    </a:cubicBezTo>
                    <a:cubicBezTo>
                      <a:pt x="1461" y="4525"/>
                      <a:pt x="1472" y="4525"/>
                      <a:pt x="1494" y="4525"/>
                    </a:cubicBezTo>
                    <a:cubicBezTo>
                      <a:pt x="1538" y="4525"/>
                      <a:pt x="1560" y="4503"/>
                      <a:pt x="1571" y="4481"/>
                    </a:cubicBezTo>
                    <a:cubicBezTo>
                      <a:pt x="1593" y="4437"/>
                      <a:pt x="1571" y="4393"/>
                      <a:pt x="1538" y="4371"/>
                    </a:cubicBezTo>
                    <a:cubicBezTo>
                      <a:pt x="693" y="3943"/>
                      <a:pt x="188" y="3021"/>
                      <a:pt x="286" y="2121"/>
                    </a:cubicBezTo>
                    <a:cubicBezTo>
                      <a:pt x="396" y="1210"/>
                      <a:pt x="1099" y="419"/>
                      <a:pt x="2010" y="167"/>
                    </a:cubicBezTo>
                    <a:cubicBezTo>
                      <a:pt x="2054" y="156"/>
                      <a:pt x="2087" y="101"/>
                      <a:pt x="2065" y="57"/>
                    </a:cubicBezTo>
                    <a:cubicBezTo>
                      <a:pt x="2055" y="29"/>
                      <a:pt x="2013" y="0"/>
                      <a:pt x="1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>
                <a:off x="2081200" y="2719575"/>
                <a:ext cx="52175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4525" extrusionOk="0">
                    <a:moveTo>
                      <a:pt x="1984" y="0"/>
                    </a:moveTo>
                    <a:cubicBezTo>
                      <a:pt x="1977" y="0"/>
                      <a:pt x="1971" y="1"/>
                      <a:pt x="1965" y="2"/>
                    </a:cubicBezTo>
                    <a:cubicBezTo>
                      <a:pt x="978" y="266"/>
                      <a:pt x="220" y="1122"/>
                      <a:pt x="110" y="2088"/>
                    </a:cubicBezTo>
                    <a:cubicBezTo>
                      <a:pt x="1" y="3065"/>
                      <a:pt x="549" y="4053"/>
                      <a:pt x="1461" y="4503"/>
                    </a:cubicBezTo>
                    <a:cubicBezTo>
                      <a:pt x="1471" y="4525"/>
                      <a:pt x="1482" y="4525"/>
                      <a:pt x="1504" y="4525"/>
                    </a:cubicBezTo>
                    <a:cubicBezTo>
                      <a:pt x="1526" y="4525"/>
                      <a:pt x="1559" y="4503"/>
                      <a:pt x="1581" y="4481"/>
                    </a:cubicBezTo>
                    <a:cubicBezTo>
                      <a:pt x="1592" y="4437"/>
                      <a:pt x="1581" y="4393"/>
                      <a:pt x="1537" y="4371"/>
                    </a:cubicBezTo>
                    <a:cubicBezTo>
                      <a:pt x="703" y="3943"/>
                      <a:pt x="198" y="3021"/>
                      <a:pt x="297" y="2121"/>
                    </a:cubicBezTo>
                    <a:cubicBezTo>
                      <a:pt x="407" y="1210"/>
                      <a:pt x="1098" y="419"/>
                      <a:pt x="2020" y="167"/>
                    </a:cubicBezTo>
                    <a:cubicBezTo>
                      <a:pt x="2064" y="156"/>
                      <a:pt x="2086" y="101"/>
                      <a:pt x="2075" y="57"/>
                    </a:cubicBezTo>
                    <a:cubicBezTo>
                      <a:pt x="2066" y="29"/>
                      <a:pt x="2023" y="0"/>
                      <a:pt x="19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>
                <a:off x="1883875" y="2834825"/>
                <a:ext cx="524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526" extrusionOk="0">
                    <a:moveTo>
                      <a:pt x="1984" y="1"/>
                    </a:moveTo>
                    <a:cubicBezTo>
                      <a:pt x="1978" y="1"/>
                      <a:pt x="1972" y="1"/>
                      <a:pt x="1966" y="3"/>
                    </a:cubicBezTo>
                    <a:cubicBezTo>
                      <a:pt x="978" y="266"/>
                      <a:pt x="231" y="1122"/>
                      <a:pt x="122" y="2088"/>
                    </a:cubicBezTo>
                    <a:cubicBezTo>
                      <a:pt x="1" y="3065"/>
                      <a:pt x="550" y="4053"/>
                      <a:pt x="1461" y="4503"/>
                    </a:cubicBezTo>
                    <a:cubicBezTo>
                      <a:pt x="1472" y="4525"/>
                      <a:pt x="1494" y="4525"/>
                      <a:pt x="1505" y="4525"/>
                    </a:cubicBezTo>
                    <a:cubicBezTo>
                      <a:pt x="1549" y="4525"/>
                      <a:pt x="1571" y="4503"/>
                      <a:pt x="1582" y="4481"/>
                    </a:cubicBezTo>
                    <a:cubicBezTo>
                      <a:pt x="1604" y="4438"/>
                      <a:pt x="1582" y="4394"/>
                      <a:pt x="1549" y="4372"/>
                    </a:cubicBezTo>
                    <a:cubicBezTo>
                      <a:pt x="703" y="3944"/>
                      <a:pt x="198" y="3021"/>
                      <a:pt x="297" y="2121"/>
                    </a:cubicBezTo>
                    <a:cubicBezTo>
                      <a:pt x="407" y="1210"/>
                      <a:pt x="1110" y="420"/>
                      <a:pt x="2021" y="167"/>
                    </a:cubicBezTo>
                    <a:cubicBezTo>
                      <a:pt x="2065" y="156"/>
                      <a:pt x="2098" y="102"/>
                      <a:pt x="2076" y="58"/>
                    </a:cubicBezTo>
                    <a:cubicBezTo>
                      <a:pt x="2066" y="29"/>
                      <a:pt x="2024" y="1"/>
                      <a:pt x="19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>
                <a:off x="2039200" y="2834825"/>
                <a:ext cx="52175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4526" extrusionOk="0">
                    <a:moveTo>
                      <a:pt x="1973" y="1"/>
                    </a:moveTo>
                    <a:cubicBezTo>
                      <a:pt x="1967" y="1"/>
                      <a:pt x="1961" y="1"/>
                      <a:pt x="1955" y="3"/>
                    </a:cubicBezTo>
                    <a:cubicBezTo>
                      <a:pt x="967" y="266"/>
                      <a:pt x="221" y="1122"/>
                      <a:pt x="111" y="2088"/>
                    </a:cubicBezTo>
                    <a:cubicBezTo>
                      <a:pt x="1" y="3065"/>
                      <a:pt x="550" y="4053"/>
                      <a:pt x="1450" y="4503"/>
                    </a:cubicBezTo>
                    <a:cubicBezTo>
                      <a:pt x="1461" y="4525"/>
                      <a:pt x="1472" y="4525"/>
                      <a:pt x="1494" y="4525"/>
                    </a:cubicBezTo>
                    <a:cubicBezTo>
                      <a:pt x="1538" y="4525"/>
                      <a:pt x="1560" y="4503"/>
                      <a:pt x="1571" y="4481"/>
                    </a:cubicBezTo>
                    <a:cubicBezTo>
                      <a:pt x="1593" y="4438"/>
                      <a:pt x="1571" y="4394"/>
                      <a:pt x="1538" y="4372"/>
                    </a:cubicBezTo>
                    <a:cubicBezTo>
                      <a:pt x="693" y="3944"/>
                      <a:pt x="188" y="3021"/>
                      <a:pt x="286" y="2121"/>
                    </a:cubicBezTo>
                    <a:cubicBezTo>
                      <a:pt x="396" y="1210"/>
                      <a:pt x="1099" y="420"/>
                      <a:pt x="2010" y="167"/>
                    </a:cubicBezTo>
                    <a:cubicBezTo>
                      <a:pt x="2054" y="156"/>
                      <a:pt x="2087" y="102"/>
                      <a:pt x="2065" y="58"/>
                    </a:cubicBezTo>
                    <a:cubicBezTo>
                      <a:pt x="2055" y="29"/>
                      <a:pt x="2013" y="1"/>
                      <a:pt x="1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>
                <a:off x="2081200" y="2834825"/>
                <a:ext cx="52175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4526" extrusionOk="0">
                    <a:moveTo>
                      <a:pt x="1984" y="1"/>
                    </a:moveTo>
                    <a:cubicBezTo>
                      <a:pt x="1977" y="1"/>
                      <a:pt x="1971" y="1"/>
                      <a:pt x="1965" y="3"/>
                    </a:cubicBezTo>
                    <a:cubicBezTo>
                      <a:pt x="978" y="266"/>
                      <a:pt x="220" y="1122"/>
                      <a:pt x="110" y="2088"/>
                    </a:cubicBezTo>
                    <a:cubicBezTo>
                      <a:pt x="1" y="3065"/>
                      <a:pt x="549" y="4053"/>
                      <a:pt x="1461" y="4503"/>
                    </a:cubicBezTo>
                    <a:cubicBezTo>
                      <a:pt x="1471" y="4525"/>
                      <a:pt x="1482" y="4525"/>
                      <a:pt x="1504" y="4525"/>
                    </a:cubicBezTo>
                    <a:cubicBezTo>
                      <a:pt x="1526" y="4525"/>
                      <a:pt x="1559" y="4503"/>
                      <a:pt x="1581" y="4481"/>
                    </a:cubicBezTo>
                    <a:cubicBezTo>
                      <a:pt x="1592" y="4438"/>
                      <a:pt x="1581" y="4394"/>
                      <a:pt x="1537" y="4372"/>
                    </a:cubicBezTo>
                    <a:cubicBezTo>
                      <a:pt x="703" y="3944"/>
                      <a:pt x="198" y="3021"/>
                      <a:pt x="297" y="2121"/>
                    </a:cubicBezTo>
                    <a:cubicBezTo>
                      <a:pt x="407" y="1210"/>
                      <a:pt x="1098" y="420"/>
                      <a:pt x="2020" y="167"/>
                    </a:cubicBezTo>
                    <a:cubicBezTo>
                      <a:pt x="2064" y="156"/>
                      <a:pt x="2086" y="102"/>
                      <a:pt x="2075" y="58"/>
                    </a:cubicBezTo>
                    <a:cubicBezTo>
                      <a:pt x="2066" y="29"/>
                      <a:pt x="2023" y="1"/>
                      <a:pt x="19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>
                <a:off x="1880050" y="2945975"/>
                <a:ext cx="521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4526" extrusionOk="0">
                    <a:moveTo>
                      <a:pt x="1972" y="0"/>
                    </a:moveTo>
                    <a:cubicBezTo>
                      <a:pt x="1966" y="0"/>
                      <a:pt x="1960" y="1"/>
                      <a:pt x="1954" y="3"/>
                    </a:cubicBezTo>
                    <a:cubicBezTo>
                      <a:pt x="966" y="266"/>
                      <a:pt x="220" y="1122"/>
                      <a:pt x="110" y="2088"/>
                    </a:cubicBezTo>
                    <a:cubicBezTo>
                      <a:pt x="0" y="3065"/>
                      <a:pt x="549" y="4053"/>
                      <a:pt x="1449" y="4503"/>
                    </a:cubicBezTo>
                    <a:cubicBezTo>
                      <a:pt x="1460" y="4525"/>
                      <a:pt x="1482" y="4525"/>
                      <a:pt x="1493" y="4525"/>
                    </a:cubicBezTo>
                    <a:cubicBezTo>
                      <a:pt x="1515" y="4525"/>
                      <a:pt x="1548" y="4492"/>
                      <a:pt x="1570" y="4481"/>
                    </a:cubicBezTo>
                    <a:cubicBezTo>
                      <a:pt x="1592" y="4437"/>
                      <a:pt x="1570" y="4393"/>
                      <a:pt x="1537" y="4371"/>
                    </a:cubicBezTo>
                    <a:cubicBezTo>
                      <a:pt x="692" y="3943"/>
                      <a:pt x="187" y="3021"/>
                      <a:pt x="286" y="2121"/>
                    </a:cubicBezTo>
                    <a:cubicBezTo>
                      <a:pt x="395" y="1210"/>
                      <a:pt x="1098" y="420"/>
                      <a:pt x="2009" y="167"/>
                    </a:cubicBezTo>
                    <a:cubicBezTo>
                      <a:pt x="2053" y="156"/>
                      <a:pt x="2086" y="101"/>
                      <a:pt x="2064" y="57"/>
                    </a:cubicBezTo>
                    <a:cubicBezTo>
                      <a:pt x="2054" y="29"/>
                      <a:pt x="2012" y="0"/>
                      <a:pt x="19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>
                <a:off x="2035100" y="2945975"/>
                <a:ext cx="52175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4526" extrusionOk="0">
                    <a:moveTo>
                      <a:pt x="1972" y="0"/>
                    </a:moveTo>
                    <a:cubicBezTo>
                      <a:pt x="1966" y="0"/>
                      <a:pt x="1960" y="1"/>
                      <a:pt x="1954" y="3"/>
                    </a:cubicBezTo>
                    <a:cubicBezTo>
                      <a:pt x="966" y="266"/>
                      <a:pt x="220" y="1122"/>
                      <a:pt x="110" y="2088"/>
                    </a:cubicBezTo>
                    <a:cubicBezTo>
                      <a:pt x="0" y="3065"/>
                      <a:pt x="549" y="4053"/>
                      <a:pt x="1449" y="4503"/>
                    </a:cubicBezTo>
                    <a:cubicBezTo>
                      <a:pt x="1460" y="4525"/>
                      <a:pt x="1482" y="4525"/>
                      <a:pt x="1493" y="4525"/>
                    </a:cubicBezTo>
                    <a:cubicBezTo>
                      <a:pt x="1515" y="4525"/>
                      <a:pt x="1548" y="4492"/>
                      <a:pt x="1570" y="4481"/>
                    </a:cubicBezTo>
                    <a:cubicBezTo>
                      <a:pt x="1592" y="4437"/>
                      <a:pt x="1570" y="4393"/>
                      <a:pt x="1537" y="4371"/>
                    </a:cubicBezTo>
                    <a:cubicBezTo>
                      <a:pt x="692" y="3943"/>
                      <a:pt x="187" y="3021"/>
                      <a:pt x="286" y="2121"/>
                    </a:cubicBezTo>
                    <a:cubicBezTo>
                      <a:pt x="396" y="1210"/>
                      <a:pt x="1098" y="420"/>
                      <a:pt x="2009" y="167"/>
                    </a:cubicBezTo>
                    <a:cubicBezTo>
                      <a:pt x="2053" y="156"/>
                      <a:pt x="2086" y="101"/>
                      <a:pt x="2064" y="57"/>
                    </a:cubicBezTo>
                    <a:cubicBezTo>
                      <a:pt x="2055" y="29"/>
                      <a:pt x="2012" y="0"/>
                      <a:pt x="19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>
                <a:off x="2076800" y="2945975"/>
                <a:ext cx="52175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4526" extrusionOk="0">
                    <a:moveTo>
                      <a:pt x="1984" y="0"/>
                    </a:moveTo>
                    <a:cubicBezTo>
                      <a:pt x="1978" y="0"/>
                      <a:pt x="1972" y="1"/>
                      <a:pt x="1966" y="3"/>
                    </a:cubicBezTo>
                    <a:cubicBezTo>
                      <a:pt x="978" y="266"/>
                      <a:pt x="220" y="1122"/>
                      <a:pt x="111" y="2088"/>
                    </a:cubicBezTo>
                    <a:cubicBezTo>
                      <a:pt x="1" y="3065"/>
                      <a:pt x="550" y="4053"/>
                      <a:pt x="1461" y="4503"/>
                    </a:cubicBezTo>
                    <a:cubicBezTo>
                      <a:pt x="1472" y="4525"/>
                      <a:pt x="1483" y="4525"/>
                      <a:pt x="1494" y="4525"/>
                    </a:cubicBezTo>
                    <a:cubicBezTo>
                      <a:pt x="1527" y="4525"/>
                      <a:pt x="1571" y="4492"/>
                      <a:pt x="1582" y="4481"/>
                    </a:cubicBezTo>
                    <a:cubicBezTo>
                      <a:pt x="1593" y="4437"/>
                      <a:pt x="1582" y="4393"/>
                      <a:pt x="1538" y="4371"/>
                    </a:cubicBezTo>
                    <a:cubicBezTo>
                      <a:pt x="703" y="3943"/>
                      <a:pt x="198" y="3021"/>
                      <a:pt x="286" y="2121"/>
                    </a:cubicBezTo>
                    <a:cubicBezTo>
                      <a:pt x="396" y="1210"/>
                      <a:pt x="1099" y="420"/>
                      <a:pt x="2021" y="167"/>
                    </a:cubicBezTo>
                    <a:cubicBezTo>
                      <a:pt x="2065" y="156"/>
                      <a:pt x="2087" y="101"/>
                      <a:pt x="2076" y="57"/>
                    </a:cubicBezTo>
                    <a:cubicBezTo>
                      <a:pt x="2066" y="29"/>
                      <a:pt x="2024" y="0"/>
                      <a:pt x="19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2158325" y="2761875"/>
                <a:ext cx="430050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17202" h="331" extrusionOk="0">
                    <a:moveTo>
                      <a:pt x="176" y="1"/>
                    </a:moveTo>
                    <a:cubicBezTo>
                      <a:pt x="88" y="1"/>
                      <a:pt x="0" y="78"/>
                      <a:pt x="0" y="165"/>
                    </a:cubicBezTo>
                    <a:cubicBezTo>
                      <a:pt x="0" y="253"/>
                      <a:pt x="77" y="330"/>
                      <a:pt x="176" y="330"/>
                    </a:cubicBezTo>
                    <a:lnTo>
                      <a:pt x="17037" y="330"/>
                    </a:lnTo>
                    <a:cubicBezTo>
                      <a:pt x="17136" y="330"/>
                      <a:pt x="17202" y="253"/>
                      <a:pt x="17202" y="165"/>
                    </a:cubicBezTo>
                    <a:cubicBezTo>
                      <a:pt x="17202" y="78"/>
                      <a:pt x="17136" y="1"/>
                      <a:pt x="17037" y="1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>
                <a:off x="2158325" y="2783825"/>
                <a:ext cx="430050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17202" h="331" extrusionOk="0">
                    <a:moveTo>
                      <a:pt x="176" y="1"/>
                    </a:moveTo>
                    <a:cubicBezTo>
                      <a:pt x="88" y="1"/>
                      <a:pt x="0" y="89"/>
                      <a:pt x="0" y="166"/>
                    </a:cubicBezTo>
                    <a:cubicBezTo>
                      <a:pt x="0" y="253"/>
                      <a:pt x="77" y="330"/>
                      <a:pt x="176" y="330"/>
                    </a:cubicBezTo>
                    <a:lnTo>
                      <a:pt x="17037" y="330"/>
                    </a:lnTo>
                    <a:cubicBezTo>
                      <a:pt x="17136" y="330"/>
                      <a:pt x="17202" y="253"/>
                      <a:pt x="17202" y="166"/>
                    </a:cubicBezTo>
                    <a:cubicBezTo>
                      <a:pt x="17202" y="89"/>
                      <a:pt x="17136" y="1"/>
                      <a:pt x="17037" y="1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>
                <a:off x="2152550" y="2877150"/>
                <a:ext cx="430075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17203" h="330" extrusionOk="0">
                    <a:moveTo>
                      <a:pt x="165" y="0"/>
                    </a:moveTo>
                    <a:cubicBezTo>
                      <a:pt x="88" y="0"/>
                      <a:pt x="1" y="77"/>
                      <a:pt x="1" y="165"/>
                    </a:cubicBezTo>
                    <a:cubicBezTo>
                      <a:pt x="1" y="253"/>
                      <a:pt x="66" y="330"/>
                      <a:pt x="165" y="330"/>
                    </a:cubicBezTo>
                    <a:lnTo>
                      <a:pt x="17037" y="330"/>
                    </a:lnTo>
                    <a:cubicBezTo>
                      <a:pt x="17125" y="330"/>
                      <a:pt x="17202" y="253"/>
                      <a:pt x="17202" y="165"/>
                    </a:cubicBezTo>
                    <a:cubicBezTo>
                      <a:pt x="17202" y="77"/>
                      <a:pt x="17125" y="0"/>
                      <a:pt x="17037" y="0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2152550" y="2899100"/>
                <a:ext cx="430075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17203" h="330" extrusionOk="0">
                    <a:moveTo>
                      <a:pt x="165" y="0"/>
                    </a:moveTo>
                    <a:cubicBezTo>
                      <a:pt x="88" y="0"/>
                      <a:pt x="1" y="77"/>
                      <a:pt x="1" y="165"/>
                    </a:cubicBezTo>
                    <a:cubicBezTo>
                      <a:pt x="1" y="253"/>
                      <a:pt x="66" y="330"/>
                      <a:pt x="165" y="330"/>
                    </a:cubicBezTo>
                    <a:lnTo>
                      <a:pt x="17037" y="330"/>
                    </a:lnTo>
                    <a:cubicBezTo>
                      <a:pt x="17125" y="330"/>
                      <a:pt x="17202" y="253"/>
                      <a:pt x="17202" y="165"/>
                    </a:cubicBezTo>
                    <a:cubicBezTo>
                      <a:pt x="17202" y="77"/>
                      <a:pt x="17125" y="0"/>
                      <a:pt x="17037" y="0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>
                <a:off x="2146800" y="2986650"/>
                <a:ext cx="429775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17191" h="330" extrusionOk="0">
                    <a:moveTo>
                      <a:pt x="165" y="0"/>
                    </a:moveTo>
                    <a:cubicBezTo>
                      <a:pt x="88" y="0"/>
                      <a:pt x="0" y="77"/>
                      <a:pt x="0" y="165"/>
                    </a:cubicBezTo>
                    <a:cubicBezTo>
                      <a:pt x="0" y="242"/>
                      <a:pt x="66" y="329"/>
                      <a:pt x="165" y="329"/>
                    </a:cubicBezTo>
                    <a:lnTo>
                      <a:pt x="17026" y="329"/>
                    </a:lnTo>
                    <a:cubicBezTo>
                      <a:pt x="17125" y="329"/>
                      <a:pt x="17191" y="242"/>
                      <a:pt x="17191" y="165"/>
                    </a:cubicBezTo>
                    <a:cubicBezTo>
                      <a:pt x="17191" y="77"/>
                      <a:pt x="17125" y="0"/>
                      <a:pt x="17026" y="0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>
                <a:off x="2146800" y="3008875"/>
                <a:ext cx="429775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17191" h="330" extrusionOk="0">
                    <a:moveTo>
                      <a:pt x="165" y="0"/>
                    </a:moveTo>
                    <a:cubicBezTo>
                      <a:pt x="88" y="0"/>
                      <a:pt x="0" y="77"/>
                      <a:pt x="0" y="165"/>
                    </a:cubicBezTo>
                    <a:cubicBezTo>
                      <a:pt x="0" y="253"/>
                      <a:pt x="66" y="330"/>
                      <a:pt x="165" y="330"/>
                    </a:cubicBezTo>
                    <a:lnTo>
                      <a:pt x="17026" y="330"/>
                    </a:lnTo>
                    <a:cubicBezTo>
                      <a:pt x="17125" y="330"/>
                      <a:pt x="17191" y="253"/>
                      <a:pt x="17191" y="165"/>
                    </a:cubicBezTo>
                    <a:cubicBezTo>
                      <a:pt x="17191" y="77"/>
                      <a:pt x="17125" y="0"/>
                      <a:pt x="17026" y="0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>
                <a:off x="1910500" y="2743225"/>
                <a:ext cx="121050" cy="7657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3063" extrusionOk="0">
                    <a:moveTo>
                      <a:pt x="4468" y="176"/>
                    </a:moveTo>
                    <a:lnTo>
                      <a:pt x="4468" y="176"/>
                    </a:lnTo>
                    <a:cubicBezTo>
                      <a:pt x="3865" y="922"/>
                      <a:pt x="3909" y="1998"/>
                      <a:pt x="4578" y="2887"/>
                    </a:cubicBezTo>
                    <a:lnTo>
                      <a:pt x="923" y="2887"/>
                    </a:lnTo>
                    <a:cubicBezTo>
                      <a:pt x="495" y="2591"/>
                      <a:pt x="209" y="2075"/>
                      <a:pt x="187" y="1559"/>
                    </a:cubicBezTo>
                    <a:cubicBezTo>
                      <a:pt x="176" y="1054"/>
                      <a:pt x="407" y="527"/>
                      <a:pt x="824" y="187"/>
                    </a:cubicBezTo>
                    <a:lnTo>
                      <a:pt x="4468" y="176"/>
                    </a:lnTo>
                    <a:close/>
                    <a:moveTo>
                      <a:pt x="4655" y="0"/>
                    </a:moveTo>
                    <a:lnTo>
                      <a:pt x="780" y="22"/>
                    </a:lnTo>
                    <a:cubicBezTo>
                      <a:pt x="758" y="22"/>
                      <a:pt x="736" y="22"/>
                      <a:pt x="725" y="33"/>
                    </a:cubicBezTo>
                    <a:cubicBezTo>
                      <a:pt x="264" y="407"/>
                      <a:pt x="1" y="999"/>
                      <a:pt x="12" y="1570"/>
                    </a:cubicBezTo>
                    <a:cubicBezTo>
                      <a:pt x="45" y="2141"/>
                      <a:pt x="352" y="2712"/>
                      <a:pt x="835" y="3052"/>
                    </a:cubicBezTo>
                    <a:cubicBezTo>
                      <a:pt x="846" y="3063"/>
                      <a:pt x="879" y="3063"/>
                      <a:pt x="890" y="3063"/>
                    </a:cubicBezTo>
                    <a:lnTo>
                      <a:pt x="4765" y="3063"/>
                    </a:lnTo>
                    <a:cubicBezTo>
                      <a:pt x="4787" y="3063"/>
                      <a:pt x="4820" y="3052"/>
                      <a:pt x="4831" y="3030"/>
                    </a:cubicBezTo>
                    <a:cubicBezTo>
                      <a:pt x="4842" y="2986"/>
                      <a:pt x="4842" y="2953"/>
                      <a:pt x="4820" y="2931"/>
                    </a:cubicBezTo>
                    <a:cubicBezTo>
                      <a:pt x="4062" y="2020"/>
                      <a:pt x="4018" y="879"/>
                      <a:pt x="4721" y="154"/>
                    </a:cubicBezTo>
                    <a:cubicBezTo>
                      <a:pt x="4732" y="132"/>
                      <a:pt x="4743" y="88"/>
                      <a:pt x="4732" y="55"/>
                    </a:cubicBezTo>
                    <a:cubicBezTo>
                      <a:pt x="4721" y="22"/>
                      <a:pt x="4677" y="0"/>
                      <a:pt x="4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1913250" y="2850525"/>
                <a:ext cx="121050" cy="7632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3053" extrusionOk="0">
                    <a:moveTo>
                      <a:pt x="4468" y="165"/>
                    </a:moveTo>
                    <a:cubicBezTo>
                      <a:pt x="3864" y="912"/>
                      <a:pt x="3908" y="1987"/>
                      <a:pt x="4578" y="2876"/>
                    </a:cubicBezTo>
                    <a:lnTo>
                      <a:pt x="923" y="2876"/>
                    </a:lnTo>
                    <a:cubicBezTo>
                      <a:pt x="494" y="2580"/>
                      <a:pt x="220" y="2064"/>
                      <a:pt x="187" y="1548"/>
                    </a:cubicBezTo>
                    <a:cubicBezTo>
                      <a:pt x="176" y="1043"/>
                      <a:pt x="407" y="516"/>
                      <a:pt x="824" y="176"/>
                    </a:cubicBezTo>
                    <a:lnTo>
                      <a:pt x="4468" y="165"/>
                    </a:lnTo>
                    <a:close/>
                    <a:moveTo>
                      <a:pt x="4655" y="0"/>
                    </a:moveTo>
                    <a:lnTo>
                      <a:pt x="780" y="11"/>
                    </a:lnTo>
                    <a:cubicBezTo>
                      <a:pt x="758" y="11"/>
                      <a:pt x="736" y="11"/>
                      <a:pt x="725" y="22"/>
                    </a:cubicBezTo>
                    <a:cubicBezTo>
                      <a:pt x="264" y="396"/>
                      <a:pt x="0" y="988"/>
                      <a:pt x="11" y="1559"/>
                    </a:cubicBezTo>
                    <a:cubicBezTo>
                      <a:pt x="44" y="2141"/>
                      <a:pt x="352" y="2701"/>
                      <a:pt x="835" y="3041"/>
                    </a:cubicBezTo>
                    <a:cubicBezTo>
                      <a:pt x="846" y="3052"/>
                      <a:pt x="879" y="3052"/>
                      <a:pt x="890" y="3052"/>
                    </a:cubicBezTo>
                    <a:lnTo>
                      <a:pt x="4765" y="3052"/>
                    </a:lnTo>
                    <a:cubicBezTo>
                      <a:pt x="4787" y="3052"/>
                      <a:pt x="4830" y="3030"/>
                      <a:pt x="4830" y="3019"/>
                    </a:cubicBezTo>
                    <a:cubicBezTo>
                      <a:pt x="4841" y="2975"/>
                      <a:pt x="4841" y="2942"/>
                      <a:pt x="4819" y="2920"/>
                    </a:cubicBezTo>
                    <a:cubicBezTo>
                      <a:pt x="4062" y="2009"/>
                      <a:pt x="4018" y="868"/>
                      <a:pt x="4721" y="143"/>
                    </a:cubicBezTo>
                    <a:cubicBezTo>
                      <a:pt x="4732" y="121"/>
                      <a:pt x="4743" y="77"/>
                      <a:pt x="4732" y="44"/>
                    </a:cubicBezTo>
                    <a:cubicBezTo>
                      <a:pt x="4721" y="11"/>
                      <a:pt x="4677" y="0"/>
                      <a:pt x="4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1907475" y="2967150"/>
                <a:ext cx="121050" cy="7632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3053" extrusionOk="0">
                    <a:moveTo>
                      <a:pt x="4469" y="165"/>
                    </a:moveTo>
                    <a:lnTo>
                      <a:pt x="4469" y="165"/>
                    </a:lnTo>
                    <a:cubicBezTo>
                      <a:pt x="3865" y="912"/>
                      <a:pt x="3909" y="1988"/>
                      <a:pt x="4578" y="2877"/>
                    </a:cubicBezTo>
                    <a:lnTo>
                      <a:pt x="912" y="2877"/>
                    </a:lnTo>
                    <a:cubicBezTo>
                      <a:pt x="495" y="2580"/>
                      <a:pt x="220" y="2054"/>
                      <a:pt x="188" y="1549"/>
                    </a:cubicBezTo>
                    <a:cubicBezTo>
                      <a:pt x="177" y="1044"/>
                      <a:pt x="407" y="517"/>
                      <a:pt x="824" y="176"/>
                    </a:cubicBezTo>
                    <a:lnTo>
                      <a:pt x="4469" y="165"/>
                    </a:lnTo>
                    <a:close/>
                    <a:moveTo>
                      <a:pt x="4644" y="1"/>
                    </a:moveTo>
                    <a:lnTo>
                      <a:pt x="780" y="12"/>
                    </a:lnTo>
                    <a:cubicBezTo>
                      <a:pt x="747" y="12"/>
                      <a:pt x="736" y="12"/>
                      <a:pt x="725" y="23"/>
                    </a:cubicBezTo>
                    <a:cubicBezTo>
                      <a:pt x="253" y="396"/>
                      <a:pt x="1" y="989"/>
                      <a:pt x="12" y="1560"/>
                    </a:cubicBezTo>
                    <a:cubicBezTo>
                      <a:pt x="34" y="2141"/>
                      <a:pt x="352" y="2701"/>
                      <a:pt x="835" y="3041"/>
                    </a:cubicBezTo>
                    <a:cubicBezTo>
                      <a:pt x="846" y="3052"/>
                      <a:pt x="868" y="3052"/>
                      <a:pt x="890" y="3052"/>
                    </a:cubicBezTo>
                    <a:lnTo>
                      <a:pt x="4754" y="3052"/>
                    </a:lnTo>
                    <a:cubicBezTo>
                      <a:pt x="4798" y="3052"/>
                      <a:pt x="4820" y="3031"/>
                      <a:pt x="4831" y="3020"/>
                    </a:cubicBezTo>
                    <a:cubicBezTo>
                      <a:pt x="4842" y="2976"/>
                      <a:pt x="4842" y="2943"/>
                      <a:pt x="4809" y="2921"/>
                    </a:cubicBezTo>
                    <a:cubicBezTo>
                      <a:pt x="4062" y="2010"/>
                      <a:pt x="4019" y="868"/>
                      <a:pt x="4721" y="143"/>
                    </a:cubicBezTo>
                    <a:cubicBezTo>
                      <a:pt x="4732" y="122"/>
                      <a:pt x="4743" y="78"/>
                      <a:pt x="4732" y="45"/>
                    </a:cubicBezTo>
                    <a:cubicBezTo>
                      <a:pt x="4721" y="12"/>
                      <a:pt x="4677" y="1"/>
                      <a:pt x="46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2138275" y="2742400"/>
                <a:ext cx="464100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2767" extrusionOk="0">
                    <a:moveTo>
                      <a:pt x="1384" y="0"/>
                    </a:moveTo>
                    <a:cubicBezTo>
                      <a:pt x="616" y="0"/>
                      <a:pt x="1" y="615"/>
                      <a:pt x="1" y="1384"/>
                    </a:cubicBezTo>
                    <a:cubicBezTo>
                      <a:pt x="1" y="2152"/>
                      <a:pt x="616" y="2767"/>
                      <a:pt x="1384" y="2767"/>
                    </a:cubicBezTo>
                    <a:lnTo>
                      <a:pt x="18563" y="2767"/>
                    </a:lnTo>
                    <a:lnTo>
                      <a:pt x="185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2177250" y="2759950"/>
                <a:ext cx="425950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17038" h="331" extrusionOk="0">
                    <a:moveTo>
                      <a:pt x="165" y="1"/>
                    </a:moveTo>
                    <a:cubicBezTo>
                      <a:pt x="88" y="1"/>
                      <a:pt x="1" y="78"/>
                      <a:pt x="1" y="166"/>
                    </a:cubicBezTo>
                    <a:cubicBezTo>
                      <a:pt x="1" y="242"/>
                      <a:pt x="66" y="330"/>
                      <a:pt x="165" y="330"/>
                    </a:cubicBezTo>
                    <a:lnTo>
                      <a:pt x="16884" y="330"/>
                    </a:lnTo>
                    <a:cubicBezTo>
                      <a:pt x="16961" y="330"/>
                      <a:pt x="17037" y="242"/>
                      <a:pt x="17037" y="166"/>
                    </a:cubicBezTo>
                    <a:cubicBezTo>
                      <a:pt x="17037" y="78"/>
                      <a:pt x="16961" y="1"/>
                      <a:pt x="16873" y="1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2177250" y="2785750"/>
                <a:ext cx="4259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17038" h="342" extrusionOk="0">
                    <a:moveTo>
                      <a:pt x="165" y="1"/>
                    </a:moveTo>
                    <a:cubicBezTo>
                      <a:pt x="88" y="1"/>
                      <a:pt x="1" y="89"/>
                      <a:pt x="1" y="165"/>
                    </a:cubicBezTo>
                    <a:cubicBezTo>
                      <a:pt x="1" y="253"/>
                      <a:pt x="66" y="341"/>
                      <a:pt x="165" y="341"/>
                    </a:cubicBezTo>
                    <a:lnTo>
                      <a:pt x="16884" y="341"/>
                    </a:lnTo>
                    <a:cubicBezTo>
                      <a:pt x="16961" y="341"/>
                      <a:pt x="17037" y="253"/>
                      <a:pt x="17037" y="165"/>
                    </a:cubicBezTo>
                    <a:cubicBezTo>
                      <a:pt x="17037" y="89"/>
                      <a:pt x="16961" y="1"/>
                      <a:pt x="16873" y="1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0" name="Google Shape;220;p11"/>
            <p:cNvGrpSpPr/>
            <p:nvPr/>
          </p:nvGrpSpPr>
          <p:grpSpPr>
            <a:xfrm>
              <a:off x="6464549" y="-530811"/>
              <a:ext cx="951976" cy="948760"/>
              <a:chOff x="2331750" y="1116075"/>
              <a:chExt cx="414425" cy="413025"/>
            </a:xfrm>
          </p:grpSpPr>
          <p:sp>
            <p:nvSpPr>
              <p:cNvPr id="221" name="Google Shape;221;p11"/>
              <p:cNvSpPr/>
              <p:nvPr/>
            </p:nvSpPr>
            <p:spPr>
              <a:xfrm>
                <a:off x="2331750" y="1116125"/>
                <a:ext cx="414425" cy="412700"/>
              </a:xfrm>
              <a:custGeom>
                <a:avLst/>
                <a:gdLst/>
                <a:ahLst/>
                <a:cxnLst/>
                <a:rect l="l" t="t" r="r" b="b"/>
                <a:pathLst>
                  <a:path w="16577" h="16508" extrusionOk="0">
                    <a:moveTo>
                      <a:pt x="8317" y="0"/>
                    </a:moveTo>
                    <a:cubicBezTo>
                      <a:pt x="7609" y="0"/>
                      <a:pt x="6901" y="91"/>
                      <a:pt x="6214" y="278"/>
                    </a:cubicBezTo>
                    <a:cubicBezTo>
                      <a:pt x="4984" y="608"/>
                      <a:pt x="3799" y="1222"/>
                      <a:pt x="2789" y="2122"/>
                    </a:cubicBezTo>
                    <a:cubicBezTo>
                      <a:pt x="1153" y="3593"/>
                      <a:pt x="242" y="5547"/>
                      <a:pt x="78" y="7556"/>
                    </a:cubicBezTo>
                    <a:cubicBezTo>
                      <a:pt x="1" y="8434"/>
                      <a:pt x="67" y="9334"/>
                      <a:pt x="275" y="10191"/>
                    </a:cubicBezTo>
                    <a:cubicBezTo>
                      <a:pt x="385" y="10674"/>
                      <a:pt x="561" y="11168"/>
                      <a:pt x="769" y="11640"/>
                    </a:cubicBezTo>
                    <a:cubicBezTo>
                      <a:pt x="1055" y="12265"/>
                      <a:pt x="1439" y="12880"/>
                      <a:pt x="1889" y="13451"/>
                    </a:cubicBezTo>
                    <a:cubicBezTo>
                      <a:pt x="1977" y="13561"/>
                      <a:pt x="2076" y="13670"/>
                      <a:pt x="2163" y="13780"/>
                    </a:cubicBezTo>
                    <a:cubicBezTo>
                      <a:pt x="2383" y="14011"/>
                      <a:pt x="2591" y="14219"/>
                      <a:pt x="2822" y="14417"/>
                    </a:cubicBezTo>
                    <a:cubicBezTo>
                      <a:pt x="3371" y="14911"/>
                      <a:pt x="3975" y="15328"/>
                      <a:pt x="4611" y="15646"/>
                    </a:cubicBezTo>
                    <a:cubicBezTo>
                      <a:pt x="5643" y="16151"/>
                      <a:pt x="6741" y="16437"/>
                      <a:pt x="7861" y="16492"/>
                    </a:cubicBezTo>
                    <a:cubicBezTo>
                      <a:pt x="8027" y="16502"/>
                      <a:pt x="8194" y="16508"/>
                      <a:pt x="8362" y="16508"/>
                    </a:cubicBezTo>
                    <a:cubicBezTo>
                      <a:pt x="9572" y="16508"/>
                      <a:pt x="10791" y="16229"/>
                      <a:pt x="11900" y="15679"/>
                    </a:cubicBezTo>
                    <a:cubicBezTo>
                      <a:pt x="12581" y="15339"/>
                      <a:pt x="13239" y="14911"/>
                      <a:pt x="13832" y="14384"/>
                    </a:cubicBezTo>
                    <a:cubicBezTo>
                      <a:pt x="15643" y="12748"/>
                      <a:pt x="16577" y="10487"/>
                      <a:pt x="16566" y="8215"/>
                    </a:cubicBezTo>
                    <a:cubicBezTo>
                      <a:pt x="16566" y="7391"/>
                      <a:pt x="16423" y="6557"/>
                      <a:pt x="16181" y="5745"/>
                    </a:cubicBezTo>
                    <a:cubicBezTo>
                      <a:pt x="16072" y="5416"/>
                      <a:pt x="15940" y="5086"/>
                      <a:pt x="15797" y="4779"/>
                    </a:cubicBezTo>
                    <a:cubicBezTo>
                      <a:pt x="15501" y="4142"/>
                      <a:pt x="15117" y="3538"/>
                      <a:pt x="14655" y="2979"/>
                    </a:cubicBezTo>
                    <a:cubicBezTo>
                      <a:pt x="14601" y="2891"/>
                      <a:pt x="14513" y="2814"/>
                      <a:pt x="14447" y="2726"/>
                    </a:cubicBezTo>
                    <a:cubicBezTo>
                      <a:pt x="13119" y="1244"/>
                      <a:pt x="11373" y="366"/>
                      <a:pt x="9551" y="92"/>
                    </a:cubicBezTo>
                    <a:cubicBezTo>
                      <a:pt x="9143" y="31"/>
                      <a:pt x="8730" y="0"/>
                      <a:pt x="83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2485725" y="1130200"/>
                <a:ext cx="260175" cy="398475"/>
              </a:xfrm>
              <a:custGeom>
                <a:avLst/>
                <a:gdLst/>
                <a:ahLst/>
                <a:cxnLst/>
                <a:rect l="l" t="t" r="r" b="b"/>
                <a:pathLst>
                  <a:path w="10407" h="15939" extrusionOk="0">
                    <a:moveTo>
                      <a:pt x="5148" y="1"/>
                    </a:moveTo>
                    <a:lnTo>
                      <a:pt x="5148" y="1"/>
                    </a:lnTo>
                    <a:cubicBezTo>
                      <a:pt x="5500" y="2053"/>
                      <a:pt x="5917" y="4139"/>
                      <a:pt x="5774" y="6247"/>
                    </a:cubicBezTo>
                    <a:cubicBezTo>
                      <a:pt x="5642" y="8245"/>
                      <a:pt x="4929" y="10144"/>
                      <a:pt x="3787" y="11790"/>
                    </a:cubicBezTo>
                    <a:cubicBezTo>
                      <a:pt x="2810" y="13184"/>
                      <a:pt x="1548" y="14611"/>
                      <a:pt x="143" y="15577"/>
                    </a:cubicBezTo>
                    <a:cubicBezTo>
                      <a:pt x="99" y="15599"/>
                      <a:pt x="55" y="15632"/>
                      <a:pt x="0" y="15654"/>
                    </a:cubicBezTo>
                    <a:cubicBezTo>
                      <a:pt x="549" y="15808"/>
                      <a:pt x="1131" y="15885"/>
                      <a:pt x="1702" y="15929"/>
                    </a:cubicBezTo>
                    <a:cubicBezTo>
                      <a:pt x="1842" y="15935"/>
                      <a:pt x="1983" y="15939"/>
                      <a:pt x="2125" y="15939"/>
                    </a:cubicBezTo>
                    <a:cubicBezTo>
                      <a:pt x="3360" y="15939"/>
                      <a:pt x="4608" y="15678"/>
                      <a:pt x="5741" y="15116"/>
                    </a:cubicBezTo>
                    <a:cubicBezTo>
                      <a:pt x="6422" y="14787"/>
                      <a:pt x="7069" y="14348"/>
                      <a:pt x="7673" y="13821"/>
                    </a:cubicBezTo>
                    <a:cubicBezTo>
                      <a:pt x="9484" y="12185"/>
                      <a:pt x="10407" y="9924"/>
                      <a:pt x="10407" y="7652"/>
                    </a:cubicBezTo>
                    <a:cubicBezTo>
                      <a:pt x="10407" y="6828"/>
                      <a:pt x="10264" y="5994"/>
                      <a:pt x="10000" y="5182"/>
                    </a:cubicBezTo>
                    <a:cubicBezTo>
                      <a:pt x="9913" y="4853"/>
                      <a:pt x="9770" y="4523"/>
                      <a:pt x="9616" y="4216"/>
                    </a:cubicBezTo>
                    <a:cubicBezTo>
                      <a:pt x="9320" y="3579"/>
                      <a:pt x="8947" y="2975"/>
                      <a:pt x="8486" y="2416"/>
                    </a:cubicBezTo>
                    <a:lnTo>
                      <a:pt x="8277" y="2163"/>
                    </a:lnTo>
                    <a:cubicBezTo>
                      <a:pt x="7388" y="1175"/>
                      <a:pt x="6312" y="462"/>
                      <a:pt x="5148" y="1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2472000" y="1167725"/>
                <a:ext cx="17017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6137" extrusionOk="0">
                    <a:moveTo>
                      <a:pt x="5638" y="0"/>
                    </a:moveTo>
                    <a:cubicBezTo>
                      <a:pt x="5389" y="0"/>
                      <a:pt x="5138" y="89"/>
                      <a:pt x="4940" y="267"/>
                    </a:cubicBezTo>
                    <a:lnTo>
                      <a:pt x="472" y="4307"/>
                    </a:lnTo>
                    <a:cubicBezTo>
                      <a:pt x="33" y="4691"/>
                      <a:pt x="0" y="5360"/>
                      <a:pt x="384" y="5789"/>
                    </a:cubicBezTo>
                    <a:cubicBezTo>
                      <a:pt x="588" y="6021"/>
                      <a:pt x="872" y="6137"/>
                      <a:pt x="1157" y="6137"/>
                    </a:cubicBezTo>
                    <a:cubicBezTo>
                      <a:pt x="1411" y="6137"/>
                      <a:pt x="1665" y="6046"/>
                      <a:pt x="1866" y="5865"/>
                    </a:cubicBezTo>
                    <a:lnTo>
                      <a:pt x="6356" y="1837"/>
                    </a:lnTo>
                    <a:cubicBezTo>
                      <a:pt x="6784" y="1452"/>
                      <a:pt x="6806" y="794"/>
                      <a:pt x="6422" y="355"/>
                    </a:cubicBezTo>
                    <a:cubicBezTo>
                      <a:pt x="6216" y="119"/>
                      <a:pt x="5927" y="0"/>
                      <a:pt x="56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2402275" y="1387675"/>
                <a:ext cx="135325" cy="119625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4785" extrusionOk="0">
                    <a:moveTo>
                      <a:pt x="4361" y="1"/>
                    </a:moveTo>
                    <a:cubicBezTo>
                      <a:pt x="4114" y="1"/>
                      <a:pt x="3866" y="90"/>
                      <a:pt x="3667" y="273"/>
                    </a:cubicBezTo>
                    <a:lnTo>
                      <a:pt x="1" y="3566"/>
                    </a:lnTo>
                    <a:cubicBezTo>
                      <a:pt x="539" y="4049"/>
                      <a:pt x="1143" y="4466"/>
                      <a:pt x="1790" y="4784"/>
                    </a:cubicBezTo>
                    <a:lnTo>
                      <a:pt x="5072" y="1831"/>
                    </a:lnTo>
                    <a:cubicBezTo>
                      <a:pt x="5270" y="1634"/>
                      <a:pt x="5402" y="1370"/>
                      <a:pt x="5413" y="1096"/>
                    </a:cubicBezTo>
                    <a:cubicBezTo>
                      <a:pt x="5413" y="822"/>
                      <a:pt x="5325" y="569"/>
                      <a:pt x="5138" y="350"/>
                    </a:cubicBezTo>
                    <a:cubicBezTo>
                      <a:pt x="4932" y="120"/>
                      <a:pt x="4647" y="1"/>
                      <a:pt x="43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2614150" y="1259725"/>
                <a:ext cx="131200" cy="147475"/>
              </a:xfrm>
              <a:custGeom>
                <a:avLst/>
                <a:gdLst/>
                <a:ahLst/>
                <a:cxnLst/>
                <a:rect l="l" t="t" r="r" b="b"/>
                <a:pathLst>
                  <a:path w="5248" h="5899" extrusionOk="0">
                    <a:moveTo>
                      <a:pt x="4863" y="1"/>
                    </a:moveTo>
                    <a:lnTo>
                      <a:pt x="341" y="4062"/>
                    </a:lnTo>
                    <a:cubicBezTo>
                      <a:pt x="132" y="4260"/>
                      <a:pt x="11" y="4524"/>
                      <a:pt x="0" y="4798"/>
                    </a:cubicBezTo>
                    <a:cubicBezTo>
                      <a:pt x="0" y="5072"/>
                      <a:pt x="77" y="5347"/>
                      <a:pt x="275" y="5544"/>
                    </a:cubicBezTo>
                    <a:cubicBezTo>
                      <a:pt x="481" y="5780"/>
                      <a:pt x="769" y="5899"/>
                      <a:pt x="1059" y="5899"/>
                    </a:cubicBezTo>
                    <a:cubicBezTo>
                      <a:pt x="1308" y="5899"/>
                      <a:pt x="1558" y="5810"/>
                      <a:pt x="1757" y="5632"/>
                    </a:cubicBezTo>
                    <a:lnTo>
                      <a:pt x="5248" y="2471"/>
                    </a:lnTo>
                    <a:cubicBezTo>
                      <a:pt x="5248" y="1636"/>
                      <a:pt x="5127" y="813"/>
                      <a:pt x="48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>
                <a:off x="2332025" y="1230275"/>
                <a:ext cx="12105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5647" extrusionOk="0">
                    <a:moveTo>
                      <a:pt x="3792" y="0"/>
                    </a:moveTo>
                    <a:cubicBezTo>
                      <a:pt x="3543" y="0"/>
                      <a:pt x="3297" y="89"/>
                      <a:pt x="3107" y="268"/>
                    </a:cubicBezTo>
                    <a:lnTo>
                      <a:pt x="89" y="2990"/>
                    </a:lnTo>
                    <a:cubicBezTo>
                      <a:pt x="1" y="3890"/>
                      <a:pt x="67" y="4779"/>
                      <a:pt x="275" y="5647"/>
                    </a:cubicBezTo>
                    <a:lnTo>
                      <a:pt x="4501" y="1827"/>
                    </a:lnTo>
                    <a:cubicBezTo>
                      <a:pt x="4710" y="1640"/>
                      <a:pt x="4831" y="1376"/>
                      <a:pt x="4842" y="1102"/>
                    </a:cubicBezTo>
                    <a:cubicBezTo>
                      <a:pt x="4842" y="839"/>
                      <a:pt x="4765" y="564"/>
                      <a:pt x="4567" y="345"/>
                    </a:cubicBezTo>
                    <a:cubicBezTo>
                      <a:pt x="4362" y="116"/>
                      <a:pt x="4076" y="0"/>
                      <a:pt x="37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>
                <a:off x="2351250" y="1347725"/>
                <a:ext cx="101825" cy="1046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4187" extrusionOk="0">
                    <a:moveTo>
                      <a:pt x="3036" y="0"/>
                    </a:moveTo>
                    <a:cubicBezTo>
                      <a:pt x="2785" y="0"/>
                      <a:pt x="2533" y="89"/>
                      <a:pt x="2338" y="268"/>
                    </a:cubicBezTo>
                    <a:lnTo>
                      <a:pt x="0" y="2376"/>
                    </a:lnTo>
                    <a:cubicBezTo>
                      <a:pt x="286" y="3001"/>
                      <a:pt x="670" y="3616"/>
                      <a:pt x="1131" y="4187"/>
                    </a:cubicBezTo>
                    <a:lnTo>
                      <a:pt x="3732" y="1838"/>
                    </a:lnTo>
                    <a:cubicBezTo>
                      <a:pt x="3941" y="1640"/>
                      <a:pt x="4062" y="1388"/>
                      <a:pt x="4073" y="1113"/>
                    </a:cubicBezTo>
                    <a:cubicBezTo>
                      <a:pt x="4073" y="850"/>
                      <a:pt x="3996" y="575"/>
                      <a:pt x="3809" y="345"/>
                    </a:cubicBezTo>
                    <a:cubicBezTo>
                      <a:pt x="3610" y="116"/>
                      <a:pt x="3323" y="0"/>
                      <a:pt x="30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2600425" y="1190575"/>
                <a:ext cx="125725" cy="125800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5032" extrusionOk="0">
                    <a:moveTo>
                      <a:pt x="3898" y="1"/>
                    </a:moveTo>
                    <a:lnTo>
                      <a:pt x="341" y="3195"/>
                    </a:lnTo>
                    <a:cubicBezTo>
                      <a:pt x="132" y="3393"/>
                      <a:pt x="12" y="3645"/>
                      <a:pt x="1" y="3919"/>
                    </a:cubicBezTo>
                    <a:cubicBezTo>
                      <a:pt x="1" y="4183"/>
                      <a:pt x="77" y="4457"/>
                      <a:pt x="275" y="4677"/>
                    </a:cubicBezTo>
                    <a:cubicBezTo>
                      <a:pt x="481" y="4913"/>
                      <a:pt x="770" y="5031"/>
                      <a:pt x="1059" y="5031"/>
                    </a:cubicBezTo>
                    <a:cubicBezTo>
                      <a:pt x="1308" y="5031"/>
                      <a:pt x="1559" y="4943"/>
                      <a:pt x="1757" y="4765"/>
                    </a:cubicBezTo>
                    <a:lnTo>
                      <a:pt x="5028" y="1801"/>
                    </a:lnTo>
                    <a:cubicBezTo>
                      <a:pt x="4743" y="1164"/>
                      <a:pt x="4359" y="560"/>
                      <a:pt x="38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2528250" y="1462575"/>
                <a:ext cx="109800" cy="6652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2661" extrusionOk="0">
                    <a:moveTo>
                      <a:pt x="3342" y="0"/>
                    </a:moveTo>
                    <a:cubicBezTo>
                      <a:pt x="3092" y="0"/>
                      <a:pt x="2840" y="89"/>
                      <a:pt x="2635" y="274"/>
                    </a:cubicBezTo>
                    <a:lnTo>
                      <a:pt x="1" y="2645"/>
                    </a:lnTo>
                    <a:cubicBezTo>
                      <a:pt x="167" y="2655"/>
                      <a:pt x="335" y="2661"/>
                      <a:pt x="502" y="2661"/>
                    </a:cubicBezTo>
                    <a:cubicBezTo>
                      <a:pt x="1708" y="2661"/>
                      <a:pt x="2912" y="2383"/>
                      <a:pt x="4040" y="1843"/>
                    </a:cubicBezTo>
                    <a:lnTo>
                      <a:pt x="4051" y="1821"/>
                    </a:lnTo>
                    <a:cubicBezTo>
                      <a:pt x="4260" y="1635"/>
                      <a:pt x="4380" y="1371"/>
                      <a:pt x="4391" y="1097"/>
                    </a:cubicBezTo>
                    <a:cubicBezTo>
                      <a:pt x="4391" y="822"/>
                      <a:pt x="4315" y="559"/>
                      <a:pt x="4117" y="339"/>
                    </a:cubicBezTo>
                    <a:cubicBezTo>
                      <a:pt x="3912" y="117"/>
                      <a:pt x="3629" y="0"/>
                      <a:pt x="33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2468700" y="1116075"/>
                <a:ext cx="101575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4063" h="2440" extrusionOk="0">
                    <a:moveTo>
                      <a:pt x="2800" y="1"/>
                    </a:moveTo>
                    <a:cubicBezTo>
                      <a:pt x="2099" y="1"/>
                      <a:pt x="1400" y="87"/>
                      <a:pt x="714" y="258"/>
                    </a:cubicBezTo>
                    <a:lnTo>
                      <a:pt x="341" y="610"/>
                    </a:lnTo>
                    <a:cubicBezTo>
                      <a:pt x="132" y="796"/>
                      <a:pt x="11" y="1060"/>
                      <a:pt x="0" y="1334"/>
                    </a:cubicBezTo>
                    <a:cubicBezTo>
                      <a:pt x="0" y="1597"/>
                      <a:pt x="77" y="1872"/>
                      <a:pt x="275" y="2091"/>
                    </a:cubicBezTo>
                    <a:cubicBezTo>
                      <a:pt x="479" y="2324"/>
                      <a:pt x="762" y="2440"/>
                      <a:pt x="1048" y="2440"/>
                    </a:cubicBezTo>
                    <a:cubicBezTo>
                      <a:pt x="1301" y="2440"/>
                      <a:pt x="1556" y="2349"/>
                      <a:pt x="1757" y="2168"/>
                    </a:cubicBezTo>
                    <a:lnTo>
                      <a:pt x="4062" y="94"/>
                    </a:lnTo>
                    <a:cubicBezTo>
                      <a:pt x="3642" y="32"/>
                      <a:pt x="3221" y="1"/>
                      <a:pt x="28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31" name="Google Shape;231;p11"/>
            <p:cNvSpPr/>
            <p:nvPr/>
          </p:nvSpPr>
          <p:spPr>
            <a:xfrm>
              <a:off x="7716326" y="-113485"/>
              <a:ext cx="223150" cy="224442"/>
            </a:xfrm>
            <a:custGeom>
              <a:avLst/>
              <a:gdLst/>
              <a:ahLst/>
              <a:cxnLst/>
              <a:rect l="l" t="t" r="r" b="b"/>
              <a:pathLst>
                <a:path w="1900" h="1911" extrusionOk="0">
                  <a:moveTo>
                    <a:pt x="1900" y="0"/>
                  </a:moveTo>
                  <a:lnTo>
                    <a:pt x="945" y="264"/>
                  </a:lnTo>
                  <a:lnTo>
                    <a:pt x="1" y="516"/>
                  </a:lnTo>
                  <a:lnTo>
                    <a:pt x="692" y="1208"/>
                  </a:lnTo>
                  <a:lnTo>
                    <a:pt x="1384" y="1910"/>
                  </a:lnTo>
                  <a:lnTo>
                    <a:pt x="1647" y="95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7771108" y="417961"/>
              <a:ext cx="113572" cy="112280"/>
            </a:xfrm>
            <a:custGeom>
              <a:avLst/>
              <a:gdLst/>
              <a:ahLst/>
              <a:cxnLst/>
              <a:rect l="l" t="t" r="r" b="b"/>
              <a:pathLst>
                <a:path w="967" h="956" extrusionOk="0">
                  <a:moveTo>
                    <a:pt x="484" y="1"/>
                  </a:moveTo>
                  <a:cubicBezTo>
                    <a:pt x="220" y="1"/>
                    <a:pt x="1" y="209"/>
                    <a:pt x="1" y="473"/>
                  </a:cubicBezTo>
                  <a:cubicBezTo>
                    <a:pt x="1" y="736"/>
                    <a:pt x="220" y="956"/>
                    <a:pt x="484" y="956"/>
                  </a:cubicBezTo>
                  <a:cubicBezTo>
                    <a:pt x="747" y="956"/>
                    <a:pt x="967" y="736"/>
                    <a:pt x="967" y="473"/>
                  </a:cubicBezTo>
                  <a:cubicBezTo>
                    <a:pt x="967" y="198"/>
                    <a:pt x="758" y="1"/>
                    <a:pt x="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5625833" y="199939"/>
              <a:ext cx="148454" cy="148454"/>
            </a:xfrm>
            <a:custGeom>
              <a:avLst/>
              <a:gdLst/>
              <a:ahLst/>
              <a:cxnLst/>
              <a:rect l="l" t="t" r="r" b="b"/>
              <a:pathLst>
                <a:path w="1264" h="1264" extrusionOk="0">
                  <a:moveTo>
                    <a:pt x="627" y="1"/>
                  </a:moveTo>
                  <a:lnTo>
                    <a:pt x="407" y="407"/>
                  </a:lnTo>
                  <a:lnTo>
                    <a:pt x="1" y="637"/>
                  </a:lnTo>
                  <a:lnTo>
                    <a:pt x="407" y="857"/>
                  </a:lnTo>
                  <a:lnTo>
                    <a:pt x="627" y="1263"/>
                  </a:lnTo>
                  <a:lnTo>
                    <a:pt x="857" y="857"/>
                  </a:lnTo>
                  <a:lnTo>
                    <a:pt x="1263" y="637"/>
                  </a:lnTo>
                  <a:lnTo>
                    <a:pt x="857" y="407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11"/>
            <p:cNvSpPr/>
            <p:nvPr/>
          </p:nvSpPr>
          <p:spPr>
            <a:xfrm rot="2700000">
              <a:off x="8583011" y="1422368"/>
              <a:ext cx="281168" cy="270833"/>
            </a:xfrm>
            <a:custGeom>
              <a:avLst/>
              <a:gdLst/>
              <a:ahLst/>
              <a:cxnLst/>
              <a:rect l="l" t="t" r="r" b="b"/>
              <a:pathLst>
                <a:path w="2394" h="2306" extrusionOk="0">
                  <a:moveTo>
                    <a:pt x="2394" y="0"/>
                  </a:moveTo>
                  <a:lnTo>
                    <a:pt x="1208" y="231"/>
                  </a:lnTo>
                  <a:lnTo>
                    <a:pt x="1" y="472"/>
                  </a:lnTo>
                  <a:lnTo>
                    <a:pt x="802" y="1383"/>
                  </a:lnTo>
                  <a:lnTo>
                    <a:pt x="1603" y="2305"/>
                  </a:lnTo>
                  <a:lnTo>
                    <a:pt x="1998" y="1153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7909421" y="1115524"/>
              <a:ext cx="113572" cy="112280"/>
            </a:xfrm>
            <a:custGeom>
              <a:avLst/>
              <a:gdLst/>
              <a:ahLst/>
              <a:cxnLst/>
              <a:rect l="l" t="t" r="r" b="b"/>
              <a:pathLst>
                <a:path w="967" h="956" extrusionOk="0">
                  <a:moveTo>
                    <a:pt x="484" y="1"/>
                  </a:moveTo>
                  <a:cubicBezTo>
                    <a:pt x="220" y="1"/>
                    <a:pt x="1" y="209"/>
                    <a:pt x="1" y="473"/>
                  </a:cubicBezTo>
                  <a:cubicBezTo>
                    <a:pt x="1" y="736"/>
                    <a:pt x="220" y="956"/>
                    <a:pt x="484" y="956"/>
                  </a:cubicBezTo>
                  <a:cubicBezTo>
                    <a:pt x="747" y="956"/>
                    <a:pt x="967" y="736"/>
                    <a:pt x="967" y="473"/>
                  </a:cubicBezTo>
                  <a:cubicBezTo>
                    <a:pt x="967" y="198"/>
                    <a:pt x="758" y="1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6776250" y="533158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>
            <a:spLocks noGrp="1"/>
          </p:cNvSpPr>
          <p:nvPr>
            <p:ph type="title"/>
          </p:nvPr>
        </p:nvSpPr>
        <p:spPr>
          <a:xfrm>
            <a:off x="2744800" y="445025"/>
            <a:ext cx="56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0" name="Google Shape;240;p13"/>
          <p:cNvSpPr txBox="1">
            <a:spLocks noGrp="1"/>
          </p:cNvSpPr>
          <p:nvPr>
            <p:ph type="subTitle" idx="1"/>
          </p:nvPr>
        </p:nvSpPr>
        <p:spPr>
          <a:xfrm>
            <a:off x="2744800" y="1671475"/>
            <a:ext cx="44853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3"/>
          <p:cNvSpPr txBox="1">
            <a:spLocks noGrp="1"/>
          </p:cNvSpPr>
          <p:nvPr>
            <p:ph type="subTitle" idx="2"/>
          </p:nvPr>
        </p:nvSpPr>
        <p:spPr>
          <a:xfrm>
            <a:off x="2744800" y="2514100"/>
            <a:ext cx="44853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3"/>
          <p:cNvSpPr txBox="1">
            <a:spLocks noGrp="1"/>
          </p:cNvSpPr>
          <p:nvPr>
            <p:ph type="subTitle" idx="3"/>
          </p:nvPr>
        </p:nvSpPr>
        <p:spPr>
          <a:xfrm>
            <a:off x="2744800" y="3356725"/>
            <a:ext cx="44853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3"/>
          <p:cNvSpPr txBox="1">
            <a:spLocks noGrp="1"/>
          </p:cNvSpPr>
          <p:nvPr>
            <p:ph type="subTitle" idx="4"/>
          </p:nvPr>
        </p:nvSpPr>
        <p:spPr>
          <a:xfrm>
            <a:off x="2744800" y="4199350"/>
            <a:ext cx="44853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"/>
          <p:cNvSpPr txBox="1">
            <a:spLocks noGrp="1"/>
          </p:cNvSpPr>
          <p:nvPr>
            <p:ph type="title" idx="5" hasCustomPrompt="1"/>
          </p:nvPr>
        </p:nvSpPr>
        <p:spPr>
          <a:xfrm>
            <a:off x="7469500" y="1392576"/>
            <a:ext cx="954600" cy="66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6" hasCustomPrompt="1"/>
          </p:nvPr>
        </p:nvSpPr>
        <p:spPr>
          <a:xfrm>
            <a:off x="7469500" y="3077876"/>
            <a:ext cx="954600" cy="66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7" hasCustomPrompt="1"/>
          </p:nvPr>
        </p:nvSpPr>
        <p:spPr>
          <a:xfrm>
            <a:off x="7469500" y="2235226"/>
            <a:ext cx="954600" cy="66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8" hasCustomPrompt="1"/>
          </p:nvPr>
        </p:nvSpPr>
        <p:spPr>
          <a:xfrm>
            <a:off x="7469500" y="3920527"/>
            <a:ext cx="954600" cy="66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9"/>
          </p:nvPr>
        </p:nvSpPr>
        <p:spPr>
          <a:xfrm>
            <a:off x="2744625" y="1392575"/>
            <a:ext cx="4485300" cy="3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9" name="Google Shape;249;p13"/>
          <p:cNvSpPr txBox="1">
            <a:spLocks noGrp="1"/>
          </p:cNvSpPr>
          <p:nvPr>
            <p:ph type="subTitle" idx="13"/>
          </p:nvPr>
        </p:nvSpPr>
        <p:spPr>
          <a:xfrm>
            <a:off x="2744625" y="2235225"/>
            <a:ext cx="4485300" cy="3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0" name="Google Shape;250;p13"/>
          <p:cNvSpPr txBox="1">
            <a:spLocks noGrp="1"/>
          </p:cNvSpPr>
          <p:nvPr>
            <p:ph type="subTitle" idx="14"/>
          </p:nvPr>
        </p:nvSpPr>
        <p:spPr>
          <a:xfrm>
            <a:off x="2744625" y="3077875"/>
            <a:ext cx="4485300" cy="3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1" name="Google Shape;251;p13"/>
          <p:cNvSpPr txBox="1">
            <a:spLocks noGrp="1"/>
          </p:cNvSpPr>
          <p:nvPr>
            <p:ph type="subTitle" idx="15"/>
          </p:nvPr>
        </p:nvSpPr>
        <p:spPr>
          <a:xfrm>
            <a:off x="2744625" y="3920525"/>
            <a:ext cx="4485300" cy="3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>
            <a:spLocks noGrp="1"/>
          </p:cNvSpPr>
          <p:nvPr>
            <p:ph type="title"/>
          </p:nvPr>
        </p:nvSpPr>
        <p:spPr>
          <a:xfrm>
            <a:off x="5004750" y="3100300"/>
            <a:ext cx="3169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4" name="Google Shape;254;p14"/>
          <p:cNvSpPr txBox="1">
            <a:spLocks noGrp="1"/>
          </p:cNvSpPr>
          <p:nvPr>
            <p:ph type="subTitle" idx="1"/>
          </p:nvPr>
        </p:nvSpPr>
        <p:spPr>
          <a:xfrm>
            <a:off x="969750" y="1268425"/>
            <a:ext cx="7204200" cy="17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55" name="Google Shape;255;p14"/>
          <p:cNvGrpSpPr/>
          <p:nvPr/>
        </p:nvGrpSpPr>
        <p:grpSpPr>
          <a:xfrm>
            <a:off x="8173949" y="219079"/>
            <a:ext cx="484938" cy="662478"/>
            <a:chOff x="8173949" y="219079"/>
            <a:chExt cx="484938" cy="662478"/>
          </a:xfrm>
        </p:grpSpPr>
        <p:sp>
          <p:nvSpPr>
            <p:cNvPr id="256" name="Google Shape;256;p14"/>
            <p:cNvSpPr/>
            <p:nvPr/>
          </p:nvSpPr>
          <p:spPr>
            <a:xfrm>
              <a:off x="8173949" y="219079"/>
              <a:ext cx="354580" cy="402357"/>
            </a:xfrm>
            <a:custGeom>
              <a:avLst/>
              <a:gdLst/>
              <a:ahLst/>
              <a:cxnLst/>
              <a:rect l="l" t="t" r="r" b="b"/>
              <a:pathLst>
                <a:path w="5544" h="6291" extrusionOk="0">
                  <a:moveTo>
                    <a:pt x="2799" y="1"/>
                  </a:moveTo>
                  <a:lnTo>
                    <a:pt x="2097" y="2525"/>
                  </a:lnTo>
                  <a:lnTo>
                    <a:pt x="0" y="3129"/>
                  </a:lnTo>
                  <a:lnTo>
                    <a:pt x="2097" y="4007"/>
                  </a:lnTo>
                  <a:lnTo>
                    <a:pt x="2876" y="6291"/>
                  </a:lnTo>
                  <a:lnTo>
                    <a:pt x="3579" y="4007"/>
                  </a:lnTo>
                  <a:lnTo>
                    <a:pt x="5544" y="3283"/>
                  </a:lnTo>
                  <a:lnTo>
                    <a:pt x="3579" y="2525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8528520" y="749898"/>
              <a:ext cx="130367" cy="131659"/>
            </a:xfrm>
            <a:custGeom>
              <a:avLst/>
              <a:gdLst/>
              <a:ahLst/>
              <a:cxnLst/>
              <a:rect l="l" t="t" r="r" b="b"/>
              <a:pathLst>
                <a:path w="1110" h="1121" extrusionOk="0">
                  <a:moveTo>
                    <a:pt x="560" y="1"/>
                  </a:moveTo>
                  <a:lnTo>
                    <a:pt x="363" y="363"/>
                  </a:lnTo>
                  <a:lnTo>
                    <a:pt x="0" y="571"/>
                  </a:lnTo>
                  <a:lnTo>
                    <a:pt x="363" y="758"/>
                  </a:lnTo>
                  <a:lnTo>
                    <a:pt x="560" y="1120"/>
                  </a:lnTo>
                  <a:lnTo>
                    <a:pt x="758" y="758"/>
                  </a:lnTo>
                  <a:lnTo>
                    <a:pt x="1109" y="571"/>
                  </a:lnTo>
                  <a:lnTo>
                    <a:pt x="758" y="363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97" name="Google Shape;297;p16"/>
          <p:cNvGrpSpPr/>
          <p:nvPr/>
        </p:nvGrpSpPr>
        <p:grpSpPr>
          <a:xfrm rot="10800000">
            <a:off x="7276896" y="2023976"/>
            <a:ext cx="4945692" cy="3599992"/>
            <a:chOff x="476050" y="1896150"/>
            <a:chExt cx="838125" cy="610075"/>
          </a:xfrm>
        </p:grpSpPr>
        <p:sp>
          <p:nvSpPr>
            <p:cNvPr id="298" name="Google Shape;298;p16"/>
            <p:cNvSpPr/>
            <p:nvPr/>
          </p:nvSpPr>
          <p:spPr>
            <a:xfrm>
              <a:off x="544375" y="1944175"/>
              <a:ext cx="769800" cy="552450"/>
            </a:xfrm>
            <a:custGeom>
              <a:avLst/>
              <a:gdLst/>
              <a:ahLst/>
              <a:cxnLst/>
              <a:rect l="l" t="t" r="r" b="b"/>
              <a:pathLst>
                <a:path w="30792" h="22098" extrusionOk="0">
                  <a:moveTo>
                    <a:pt x="3107" y="0"/>
                  </a:moveTo>
                  <a:cubicBezTo>
                    <a:pt x="2229" y="1735"/>
                    <a:pt x="2218" y="3897"/>
                    <a:pt x="3063" y="5642"/>
                  </a:cubicBezTo>
                  <a:cubicBezTo>
                    <a:pt x="3382" y="6268"/>
                    <a:pt x="3810" y="6872"/>
                    <a:pt x="3974" y="7574"/>
                  </a:cubicBezTo>
                  <a:cubicBezTo>
                    <a:pt x="4381" y="9452"/>
                    <a:pt x="4425" y="10923"/>
                    <a:pt x="3129" y="12514"/>
                  </a:cubicBezTo>
                  <a:cubicBezTo>
                    <a:pt x="2558" y="13228"/>
                    <a:pt x="1834" y="13821"/>
                    <a:pt x="1022" y="14227"/>
                  </a:cubicBezTo>
                  <a:cubicBezTo>
                    <a:pt x="934" y="14271"/>
                    <a:pt x="484" y="14424"/>
                    <a:pt x="1" y="14578"/>
                  </a:cubicBezTo>
                  <a:lnTo>
                    <a:pt x="1" y="22097"/>
                  </a:lnTo>
                  <a:lnTo>
                    <a:pt x="10199" y="22097"/>
                  </a:lnTo>
                  <a:cubicBezTo>
                    <a:pt x="9902" y="20835"/>
                    <a:pt x="9606" y="19529"/>
                    <a:pt x="9770" y="18233"/>
                  </a:cubicBezTo>
                  <a:cubicBezTo>
                    <a:pt x="9957" y="16850"/>
                    <a:pt x="10758" y="15456"/>
                    <a:pt x="12076" y="15017"/>
                  </a:cubicBezTo>
                  <a:cubicBezTo>
                    <a:pt x="12421" y="14899"/>
                    <a:pt x="12771" y="14853"/>
                    <a:pt x="13123" y="14853"/>
                  </a:cubicBezTo>
                  <a:cubicBezTo>
                    <a:pt x="14382" y="14853"/>
                    <a:pt x="15679" y="15444"/>
                    <a:pt x="16983" y="15478"/>
                  </a:cubicBezTo>
                  <a:cubicBezTo>
                    <a:pt x="17014" y="15479"/>
                    <a:pt x="17046" y="15479"/>
                    <a:pt x="17077" y="15479"/>
                  </a:cubicBezTo>
                  <a:cubicBezTo>
                    <a:pt x="18910" y="15479"/>
                    <a:pt x="20670" y="14229"/>
                    <a:pt x="21275" y="12470"/>
                  </a:cubicBezTo>
                  <a:cubicBezTo>
                    <a:pt x="21791" y="10988"/>
                    <a:pt x="21516" y="9309"/>
                    <a:pt x="22032" y="7805"/>
                  </a:cubicBezTo>
                  <a:cubicBezTo>
                    <a:pt x="22504" y="6378"/>
                    <a:pt x="23712" y="5247"/>
                    <a:pt x="25161" y="4863"/>
                  </a:cubicBezTo>
                  <a:cubicBezTo>
                    <a:pt x="26511" y="4501"/>
                    <a:pt x="28070" y="4764"/>
                    <a:pt x="29233" y="3952"/>
                  </a:cubicBezTo>
                  <a:cubicBezTo>
                    <a:pt x="30441" y="3129"/>
                    <a:pt x="30726" y="1493"/>
                    <a:pt x="30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76050" y="1940050"/>
              <a:ext cx="205850" cy="397400"/>
            </a:xfrm>
            <a:custGeom>
              <a:avLst/>
              <a:gdLst/>
              <a:ahLst/>
              <a:cxnLst/>
              <a:rect l="l" t="t" r="r" b="b"/>
              <a:pathLst>
                <a:path w="8234" h="15896" extrusionOk="0">
                  <a:moveTo>
                    <a:pt x="6722" y="0"/>
                  </a:moveTo>
                  <a:cubicBezTo>
                    <a:pt x="6701" y="0"/>
                    <a:pt x="6678" y="12"/>
                    <a:pt x="6664" y="33"/>
                  </a:cubicBezTo>
                  <a:cubicBezTo>
                    <a:pt x="5654" y="1471"/>
                    <a:pt x="5873" y="4128"/>
                    <a:pt x="6664" y="5775"/>
                  </a:cubicBezTo>
                  <a:cubicBezTo>
                    <a:pt x="8233" y="9112"/>
                    <a:pt x="8167" y="10868"/>
                    <a:pt x="6367" y="13338"/>
                  </a:cubicBezTo>
                  <a:cubicBezTo>
                    <a:pt x="5266" y="14866"/>
                    <a:pt x="3232" y="15739"/>
                    <a:pt x="858" y="15739"/>
                  </a:cubicBezTo>
                  <a:cubicBezTo>
                    <a:pt x="605" y="15739"/>
                    <a:pt x="348" y="15729"/>
                    <a:pt x="88" y="15709"/>
                  </a:cubicBezTo>
                  <a:cubicBezTo>
                    <a:pt x="44" y="15709"/>
                    <a:pt x="0" y="15742"/>
                    <a:pt x="0" y="15786"/>
                  </a:cubicBezTo>
                  <a:cubicBezTo>
                    <a:pt x="0" y="15819"/>
                    <a:pt x="33" y="15863"/>
                    <a:pt x="77" y="15863"/>
                  </a:cubicBezTo>
                  <a:cubicBezTo>
                    <a:pt x="319" y="15874"/>
                    <a:pt x="571" y="15896"/>
                    <a:pt x="813" y="15896"/>
                  </a:cubicBezTo>
                  <a:cubicBezTo>
                    <a:pt x="1790" y="15896"/>
                    <a:pt x="2756" y="15742"/>
                    <a:pt x="3601" y="15435"/>
                  </a:cubicBezTo>
                  <a:cubicBezTo>
                    <a:pt x="4830" y="15028"/>
                    <a:pt x="5807" y="14337"/>
                    <a:pt x="6477" y="13426"/>
                  </a:cubicBezTo>
                  <a:cubicBezTo>
                    <a:pt x="7454" y="12086"/>
                    <a:pt x="7893" y="10967"/>
                    <a:pt x="7926" y="9770"/>
                  </a:cubicBezTo>
                  <a:cubicBezTo>
                    <a:pt x="7937" y="8651"/>
                    <a:pt x="7608" y="7443"/>
                    <a:pt x="6784" y="5709"/>
                  </a:cubicBezTo>
                  <a:cubicBezTo>
                    <a:pt x="6027" y="4106"/>
                    <a:pt x="5807" y="1515"/>
                    <a:pt x="6773" y="110"/>
                  </a:cubicBezTo>
                  <a:cubicBezTo>
                    <a:pt x="6795" y="88"/>
                    <a:pt x="6784" y="44"/>
                    <a:pt x="6751" y="11"/>
                  </a:cubicBezTo>
                  <a:cubicBezTo>
                    <a:pt x="6744" y="4"/>
                    <a:pt x="6733" y="0"/>
                    <a:pt x="6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765300" y="1896150"/>
              <a:ext cx="535725" cy="610075"/>
            </a:xfrm>
            <a:custGeom>
              <a:avLst/>
              <a:gdLst/>
              <a:ahLst/>
              <a:cxnLst/>
              <a:rect l="l" t="t" r="r" b="b"/>
              <a:pathLst>
                <a:path w="21429" h="24403" extrusionOk="0">
                  <a:moveTo>
                    <a:pt x="21187" y="0"/>
                  </a:moveTo>
                  <a:cubicBezTo>
                    <a:pt x="21143" y="0"/>
                    <a:pt x="21121" y="22"/>
                    <a:pt x="21121" y="66"/>
                  </a:cubicBezTo>
                  <a:cubicBezTo>
                    <a:pt x="21121" y="275"/>
                    <a:pt x="21132" y="461"/>
                    <a:pt x="21132" y="670"/>
                  </a:cubicBezTo>
                  <a:cubicBezTo>
                    <a:pt x="21176" y="1800"/>
                    <a:pt x="21220" y="2854"/>
                    <a:pt x="20934" y="3732"/>
                  </a:cubicBezTo>
                  <a:cubicBezTo>
                    <a:pt x="20616" y="4709"/>
                    <a:pt x="19946" y="5291"/>
                    <a:pt x="18815" y="5610"/>
                  </a:cubicBezTo>
                  <a:cubicBezTo>
                    <a:pt x="18311" y="5763"/>
                    <a:pt x="17751" y="5829"/>
                    <a:pt x="17202" y="5895"/>
                  </a:cubicBezTo>
                  <a:cubicBezTo>
                    <a:pt x="16291" y="6005"/>
                    <a:pt x="15325" y="6136"/>
                    <a:pt x="14523" y="6597"/>
                  </a:cubicBezTo>
                  <a:cubicBezTo>
                    <a:pt x="12756" y="7618"/>
                    <a:pt x="12547" y="9485"/>
                    <a:pt x="12339" y="11274"/>
                  </a:cubicBezTo>
                  <a:cubicBezTo>
                    <a:pt x="12152" y="12898"/>
                    <a:pt x="11955" y="14567"/>
                    <a:pt x="10648" y="15687"/>
                  </a:cubicBezTo>
                  <a:cubicBezTo>
                    <a:pt x="9912" y="16309"/>
                    <a:pt x="8973" y="16490"/>
                    <a:pt x="7992" y="16490"/>
                  </a:cubicBezTo>
                  <a:cubicBezTo>
                    <a:pt x="7277" y="16490"/>
                    <a:pt x="6539" y="16394"/>
                    <a:pt x="5840" y="16301"/>
                  </a:cubicBezTo>
                  <a:cubicBezTo>
                    <a:pt x="5248" y="16214"/>
                    <a:pt x="4699" y="16148"/>
                    <a:pt x="4194" y="16137"/>
                  </a:cubicBezTo>
                  <a:cubicBezTo>
                    <a:pt x="4143" y="16135"/>
                    <a:pt x="4091" y="16135"/>
                    <a:pt x="4039" y="16135"/>
                  </a:cubicBezTo>
                  <a:cubicBezTo>
                    <a:pt x="3289" y="16135"/>
                    <a:pt x="2334" y="16282"/>
                    <a:pt x="1801" y="16631"/>
                  </a:cubicBezTo>
                  <a:cubicBezTo>
                    <a:pt x="758" y="17300"/>
                    <a:pt x="187" y="18508"/>
                    <a:pt x="66" y="20231"/>
                  </a:cubicBezTo>
                  <a:cubicBezTo>
                    <a:pt x="0" y="21395"/>
                    <a:pt x="154" y="22778"/>
                    <a:pt x="527" y="24348"/>
                  </a:cubicBezTo>
                  <a:cubicBezTo>
                    <a:pt x="527" y="24370"/>
                    <a:pt x="571" y="24403"/>
                    <a:pt x="593" y="24403"/>
                  </a:cubicBezTo>
                  <a:cubicBezTo>
                    <a:pt x="637" y="24381"/>
                    <a:pt x="659" y="24337"/>
                    <a:pt x="648" y="24304"/>
                  </a:cubicBezTo>
                  <a:cubicBezTo>
                    <a:pt x="286" y="22745"/>
                    <a:pt x="143" y="21373"/>
                    <a:pt x="209" y="20220"/>
                  </a:cubicBezTo>
                  <a:cubicBezTo>
                    <a:pt x="308" y="18563"/>
                    <a:pt x="868" y="17399"/>
                    <a:pt x="1867" y="16751"/>
                  </a:cubicBezTo>
                  <a:cubicBezTo>
                    <a:pt x="2374" y="16433"/>
                    <a:pt x="3271" y="16286"/>
                    <a:pt x="3965" y="16286"/>
                  </a:cubicBezTo>
                  <a:cubicBezTo>
                    <a:pt x="4036" y="16286"/>
                    <a:pt x="4105" y="16287"/>
                    <a:pt x="4172" y="16290"/>
                  </a:cubicBezTo>
                  <a:cubicBezTo>
                    <a:pt x="4688" y="16301"/>
                    <a:pt x="5237" y="16389"/>
                    <a:pt x="5807" y="16455"/>
                  </a:cubicBezTo>
                  <a:cubicBezTo>
                    <a:pt x="6511" y="16546"/>
                    <a:pt x="7255" y="16642"/>
                    <a:pt x="7978" y="16642"/>
                  </a:cubicBezTo>
                  <a:cubicBezTo>
                    <a:pt x="8993" y="16642"/>
                    <a:pt x="9967" y="16455"/>
                    <a:pt x="10736" y="15807"/>
                  </a:cubicBezTo>
                  <a:cubicBezTo>
                    <a:pt x="12075" y="14655"/>
                    <a:pt x="12273" y="12953"/>
                    <a:pt x="12460" y="11307"/>
                  </a:cubicBezTo>
                  <a:cubicBezTo>
                    <a:pt x="12668" y="9463"/>
                    <a:pt x="12877" y="7728"/>
                    <a:pt x="14578" y="6740"/>
                  </a:cubicBezTo>
                  <a:cubicBezTo>
                    <a:pt x="15358" y="6279"/>
                    <a:pt x="16291" y="6158"/>
                    <a:pt x="17202" y="6049"/>
                  </a:cubicBezTo>
                  <a:cubicBezTo>
                    <a:pt x="17751" y="5983"/>
                    <a:pt x="18311" y="5917"/>
                    <a:pt x="18848" y="5763"/>
                  </a:cubicBezTo>
                  <a:cubicBezTo>
                    <a:pt x="21428" y="5050"/>
                    <a:pt x="21351" y="2920"/>
                    <a:pt x="21274" y="670"/>
                  </a:cubicBezTo>
                  <a:cubicBezTo>
                    <a:pt x="21274" y="461"/>
                    <a:pt x="21252" y="275"/>
                    <a:pt x="21252" y="66"/>
                  </a:cubicBezTo>
                  <a:cubicBezTo>
                    <a:pt x="21252" y="22"/>
                    <a:pt x="21230" y="0"/>
                    <a:pt x="21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1" name="Google Shape;301;p16"/>
          <p:cNvGrpSpPr/>
          <p:nvPr/>
        </p:nvGrpSpPr>
        <p:grpSpPr>
          <a:xfrm>
            <a:off x="231808" y="161878"/>
            <a:ext cx="9343584" cy="5562603"/>
            <a:chOff x="231808" y="161878"/>
            <a:chExt cx="9343584" cy="5562603"/>
          </a:xfrm>
        </p:grpSpPr>
        <p:grpSp>
          <p:nvGrpSpPr>
            <p:cNvPr id="302" name="Google Shape;302;p16"/>
            <p:cNvGrpSpPr/>
            <p:nvPr/>
          </p:nvGrpSpPr>
          <p:grpSpPr>
            <a:xfrm>
              <a:off x="8809958" y="3268209"/>
              <a:ext cx="765435" cy="724644"/>
              <a:chOff x="2470350" y="1840150"/>
              <a:chExt cx="293675" cy="278025"/>
            </a:xfrm>
          </p:grpSpPr>
          <p:sp>
            <p:nvSpPr>
              <p:cNvPr id="303" name="Google Shape;303;p16"/>
              <p:cNvSpPr/>
              <p:nvPr/>
            </p:nvSpPr>
            <p:spPr>
              <a:xfrm>
                <a:off x="2514525" y="1895875"/>
                <a:ext cx="659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6192" extrusionOk="0">
                    <a:moveTo>
                      <a:pt x="198" y="5511"/>
                    </a:moveTo>
                    <a:lnTo>
                      <a:pt x="198" y="5511"/>
                    </a:lnTo>
                    <a:cubicBezTo>
                      <a:pt x="181" y="5524"/>
                      <a:pt x="164" y="5535"/>
                      <a:pt x="147" y="5546"/>
                    </a:cubicBezTo>
                    <a:lnTo>
                      <a:pt x="147" y="5546"/>
                    </a:lnTo>
                    <a:cubicBezTo>
                      <a:pt x="163" y="5534"/>
                      <a:pt x="180" y="5522"/>
                      <a:pt x="198" y="5511"/>
                    </a:cubicBezTo>
                    <a:close/>
                    <a:moveTo>
                      <a:pt x="2284" y="0"/>
                    </a:moveTo>
                    <a:cubicBezTo>
                      <a:pt x="2119" y="0"/>
                      <a:pt x="1977" y="110"/>
                      <a:pt x="1933" y="264"/>
                    </a:cubicBezTo>
                    <a:cubicBezTo>
                      <a:pt x="1848" y="582"/>
                      <a:pt x="340" y="4943"/>
                      <a:pt x="79" y="5598"/>
                    </a:cubicBezTo>
                    <a:lnTo>
                      <a:pt x="79" y="5598"/>
                    </a:lnTo>
                    <a:cubicBezTo>
                      <a:pt x="75" y="5602"/>
                      <a:pt x="71" y="5606"/>
                      <a:pt x="67" y="5610"/>
                    </a:cubicBezTo>
                    <a:cubicBezTo>
                      <a:pt x="70" y="5607"/>
                      <a:pt x="73" y="5605"/>
                      <a:pt x="77" y="5602"/>
                    </a:cubicBezTo>
                    <a:lnTo>
                      <a:pt x="77" y="5602"/>
                    </a:lnTo>
                    <a:cubicBezTo>
                      <a:pt x="68" y="5624"/>
                      <a:pt x="61" y="5641"/>
                      <a:pt x="56" y="5653"/>
                    </a:cubicBezTo>
                    <a:cubicBezTo>
                      <a:pt x="12" y="5697"/>
                      <a:pt x="1" y="5763"/>
                      <a:pt x="1" y="5829"/>
                    </a:cubicBezTo>
                    <a:cubicBezTo>
                      <a:pt x="1" y="6027"/>
                      <a:pt x="165" y="6191"/>
                      <a:pt x="363" y="6191"/>
                    </a:cubicBezTo>
                    <a:cubicBezTo>
                      <a:pt x="615" y="6191"/>
                      <a:pt x="692" y="5994"/>
                      <a:pt x="780" y="5730"/>
                    </a:cubicBezTo>
                    <a:cubicBezTo>
                      <a:pt x="857" y="5588"/>
                      <a:pt x="923" y="5368"/>
                      <a:pt x="1022" y="5105"/>
                    </a:cubicBezTo>
                    <a:cubicBezTo>
                      <a:pt x="1197" y="4600"/>
                      <a:pt x="1439" y="3908"/>
                      <a:pt x="1680" y="3227"/>
                    </a:cubicBezTo>
                    <a:cubicBezTo>
                      <a:pt x="2635" y="450"/>
                      <a:pt x="2635" y="428"/>
                      <a:pt x="2635" y="351"/>
                    </a:cubicBezTo>
                    <a:cubicBezTo>
                      <a:pt x="2635" y="165"/>
                      <a:pt x="2471" y="0"/>
                      <a:pt x="22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2601525" y="1891975"/>
                <a:ext cx="125175" cy="116700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668" extrusionOk="0">
                    <a:moveTo>
                      <a:pt x="4326" y="4163"/>
                    </a:moveTo>
                    <a:cubicBezTo>
                      <a:pt x="4293" y="4273"/>
                      <a:pt x="4304" y="4393"/>
                      <a:pt x="4347" y="4492"/>
                    </a:cubicBezTo>
                    <a:cubicBezTo>
                      <a:pt x="4304" y="4404"/>
                      <a:pt x="4271" y="4284"/>
                      <a:pt x="4326" y="4163"/>
                    </a:cubicBezTo>
                    <a:close/>
                    <a:moveTo>
                      <a:pt x="382" y="1"/>
                    </a:moveTo>
                    <a:cubicBezTo>
                      <a:pt x="249" y="1"/>
                      <a:pt x="123" y="82"/>
                      <a:pt x="66" y="211"/>
                    </a:cubicBezTo>
                    <a:cubicBezTo>
                      <a:pt x="0" y="365"/>
                      <a:pt x="44" y="540"/>
                      <a:pt x="176" y="639"/>
                    </a:cubicBezTo>
                    <a:cubicBezTo>
                      <a:pt x="429" y="870"/>
                      <a:pt x="4062" y="4207"/>
                      <a:pt x="4369" y="4514"/>
                    </a:cubicBezTo>
                    <a:cubicBezTo>
                      <a:pt x="4402" y="4569"/>
                      <a:pt x="4457" y="4613"/>
                      <a:pt x="4512" y="4646"/>
                    </a:cubicBezTo>
                    <a:cubicBezTo>
                      <a:pt x="4567" y="4657"/>
                      <a:pt x="4600" y="4668"/>
                      <a:pt x="4655" y="4668"/>
                    </a:cubicBezTo>
                    <a:cubicBezTo>
                      <a:pt x="4798" y="4668"/>
                      <a:pt x="4929" y="4591"/>
                      <a:pt x="4962" y="4448"/>
                    </a:cubicBezTo>
                    <a:cubicBezTo>
                      <a:pt x="5006" y="4371"/>
                      <a:pt x="5006" y="4262"/>
                      <a:pt x="4973" y="4174"/>
                    </a:cubicBezTo>
                    <a:cubicBezTo>
                      <a:pt x="4951" y="4064"/>
                      <a:pt x="4929" y="4042"/>
                      <a:pt x="2756" y="2033"/>
                    </a:cubicBezTo>
                    <a:cubicBezTo>
                      <a:pt x="615" y="68"/>
                      <a:pt x="593" y="57"/>
                      <a:pt x="527" y="35"/>
                    </a:cubicBezTo>
                    <a:cubicBezTo>
                      <a:pt x="480" y="12"/>
                      <a:pt x="431" y="1"/>
                      <a:pt x="3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2551850" y="2031775"/>
                <a:ext cx="14000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1810" extrusionOk="0">
                    <a:moveTo>
                      <a:pt x="5211" y="0"/>
                    </a:moveTo>
                    <a:cubicBezTo>
                      <a:pt x="5187" y="0"/>
                      <a:pt x="5162" y="3"/>
                      <a:pt x="5138" y="9"/>
                    </a:cubicBezTo>
                    <a:lnTo>
                      <a:pt x="319" y="1107"/>
                    </a:lnTo>
                    <a:cubicBezTo>
                      <a:pt x="132" y="1151"/>
                      <a:pt x="1" y="1337"/>
                      <a:pt x="44" y="1535"/>
                    </a:cubicBezTo>
                    <a:cubicBezTo>
                      <a:pt x="77" y="1699"/>
                      <a:pt x="220" y="1809"/>
                      <a:pt x="385" y="1809"/>
                    </a:cubicBezTo>
                    <a:lnTo>
                      <a:pt x="473" y="1809"/>
                    </a:lnTo>
                    <a:lnTo>
                      <a:pt x="5292" y="711"/>
                    </a:lnTo>
                    <a:cubicBezTo>
                      <a:pt x="5478" y="668"/>
                      <a:pt x="5599" y="481"/>
                      <a:pt x="5566" y="283"/>
                    </a:cubicBezTo>
                    <a:cubicBezTo>
                      <a:pt x="5528" y="121"/>
                      <a:pt x="5374" y="0"/>
                      <a:pt x="5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2540050" y="1840150"/>
                <a:ext cx="96075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3843" h="3843" extrusionOk="0">
                    <a:moveTo>
                      <a:pt x="1922" y="1"/>
                    </a:moveTo>
                    <a:cubicBezTo>
                      <a:pt x="857" y="1"/>
                      <a:pt x="1" y="868"/>
                      <a:pt x="1" y="1922"/>
                    </a:cubicBezTo>
                    <a:cubicBezTo>
                      <a:pt x="1" y="2987"/>
                      <a:pt x="857" y="3843"/>
                      <a:pt x="1922" y="3843"/>
                    </a:cubicBezTo>
                    <a:cubicBezTo>
                      <a:pt x="2975" y="3843"/>
                      <a:pt x="3843" y="2987"/>
                      <a:pt x="3843" y="1922"/>
                    </a:cubicBezTo>
                    <a:cubicBezTo>
                      <a:pt x="3843" y="868"/>
                      <a:pt x="2975" y="1"/>
                      <a:pt x="19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2667925" y="1971875"/>
                <a:ext cx="96100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843" extrusionOk="0">
                    <a:moveTo>
                      <a:pt x="1922" y="1"/>
                    </a:moveTo>
                    <a:cubicBezTo>
                      <a:pt x="857" y="1"/>
                      <a:pt x="1" y="868"/>
                      <a:pt x="1" y="1922"/>
                    </a:cubicBezTo>
                    <a:cubicBezTo>
                      <a:pt x="1" y="2987"/>
                      <a:pt x="857" y="3843"/>
                      <a:pt x="1922" y="3843"/>
                    </a:cubicBezTo>
                    <a:cubicBezTo>
                      <a:pt x="2976" y="3843"/>
                      <a:pt x="3843" y="2987"/>
                      <a:pt x="3843" y="1922"/>
                    </a:cubicBezTo>
                    <a:cubicBezTo>
                      <a:pt x="3843" y="868"/>
                      <a:pt x="2976" y="1"/>
                      <a:pt x="1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2470350" y="2022100"/>
                <a:ext cx="96075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3843" h="3843" extrusionOk="0">
                    <a:moveTo>
                      <a:pt x="1941" y="1"/>
                    </a:moveTo>
                    <a:cubicBezTo>
                      <a:pt x="1935" y="1"/>
                      <a:pt x="1928" y="1"/>
                      <a:pt x="1921" y="1"/>
                    </a:cubicBezTo>
                    <a:cubicBezTo>
                      <a:pt x="868" y="1"/>
                      <a:pt x="0" y="868"/>
                      <a:pt x="0" y="1922"/>
                    </a:cubicBezTo>
                    <a:cubicBezTo>
                      <a:pt x="0" y="2976"/>
                      <a:pt x="868" y="3843"/>
                      <a:pt x="1921" y="3843"/>
                    </a:cubicBezTo>
                    <a:cubicBezTo>
                      <a:pt x="2975" y="3843"/>
                      <a:pt x="3842" y="2987"/>
                      <a:pt x="3842" y="1922"/>
                    </a:cubicBezTo>
                    <a:cubicBezTo>
                      <a:pt x="3842" y="853"/>
                      <a:pt x="2986" y="1"/>
                      <a:pt x="19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2551850" y="1855400"/>
                <a:ext cx="26650" cy="5530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212" extrusionOk="0">
                    <a:moveTo>
                      <a:pt x="815" y="1"/>
                    </a:moveTo>
                    <a:cubicBezTo>
                      <a:pt x="773" y="1"/>
                      <a:pt x="730" y="13"/>
                      <a:pt x="692" y="38"/>
                    </a:cubicBezTo>
                    <a:cubicBezTo>
                      <a:pt x="363" y="269"/>
                      <a:pt x="143" y="631"/>
                      <a:pt x="77" y="1015"/>
                    </a:cubicBezTo>
                    <a:cubicBezTo>
                      <a:pt x="1" y="1400"/>
                      <a:pt x="99" y="1806"/>
                      <a:pt x="330" y="2124"/>
                    </a:cubicBezTo>
                    <a:cubicBezTo>
                      <a:pt x="374" y="2179"/>
                      <a:pt x="440" y="2212"/>
                      <a:pt x="517" y="2212"/>
                    </a:cubicBezTo>
                    <a:cubicBezTo>
                      <a:pt x="549" y="2212"/>
                      <a:pt x="593" y="2190"/>
                      <a:pt x="648" y="2179"/>
                    </a:cubicBezTo>
                    <a:cubicBezTo>
                      <a:pt x="747" y="2113"/>
                      <a:pt x="758" y="1970"/>
                      <a:pt x="692" y="1872"/>
                    </a:cubicBezTo>
                    <a:cubicBezTo>
                      <a:pt x="527" y="1641"/>
                      <a:pt x="462" y="1356"/>
                      <a:pt x="495" y="1081"/>
                    </a:cubicBezTo>
                    <a:cubicBezTo>
                      <a:pt x="549" y="807"/>
                      <a:pt x="703" y="554"/>
                      <a:pt x="934" y="390"/>
                    </a:cubicBezTo>
                    <a:cubicBezTo>
                      <a:pt x="1032" y="324"/>
                      <a:pt x="1065" y="192"/>
                      <a:pt x="989" y="93"/>
                    </a:cubicBezTo>
                    <a:cubicBezTo>
                      <a:pt x="948" y="33"/>
                      <a:pt x="882" y="1"/>
                      <a:pt x="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2482975" y="2052450"/>
                <a:ext cx="178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641" extrusionOk="0">
                    <a:moveTo>
                      <a:pt x="353" y="1"/>
                    </a:moveTo>
                    <a:cubicBezTo>
                      <a:pt x="256" y="1"/>
                      <a:pt x="162" y="63"/>
                      <a:pt x="143" y="159"/>
                    </a:cubicBezTo>
                    <a:cubicBezTo>
                      <a:pt x="0" y="609"/>
                      <a:pt x="55" y="1103"/>
                      <a:pt x="275" y="1531"/>
                    </a:cubicBezTo>
                    <a:cubicBezTo>
                      <a:pt x="319" y="1597"/>
                      <a:pt x="384" y="1641"/>
                      <a:pt x="472" y="1641"/>
                    </a:cubicBezTo>
                    <a:cubicBezTo>
                      <a:pt x="505" y="1641"/>
                      <a:pt x="538" y="1630"/>
                      <a:pt x="560" y="1608"/>
                    </a:cubicBezTo>
                    <a:cubicBezTo>
                      <a:pt x="670" y="1553"/>
                      <a:pt x="714" y="1432"/>
                      <a:pt x="659" y="1322"/>
                    </a:cubicBezTo>
                    <a:cubicBezTo>
                      <a:pt x="483" y="1004"/>
                      <a:pt x="450" y="609"/>
                      <a:pt x="549" y="269"/>
                    </a:cubicBezTo>
                    <a:cubicBezTo>
                      <a:pt x="571" y="159"/>
                      <a:pt x="505" y="38"/>
                      <a:pt x="395" y="5"/>
                    </a:cubicBezTo>
                    <a:cubicBezTo>
                      <a:pt x="381" y="2"/>
                      <a:pt x="367" y="1"/>
                      <a:pt x="3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2679475" y="1995300"/>
                <a:ext cx="22800" cy="46325"/>
              </a:xfrm>
              <a:custGeom>
                <a:avLst/>
                <a:gdLst/>
                <a:ahLst/>
                <a:cxnLst/>
                <a:rect l="l" t="t" r="r" b="b"/>
                <a:pathLst>
                  <a:path w="912" h="1853" extrusionOk="0">
                    <a:moveTo>
                      <a:pt x="681" y="0"/>
                    </a:moveTo>
                    <a:cubicBezTo>
                      <a:pt x="620" y="0"/>
                      <a:pt x="558" y="26"/>
                      <a:pt x="516" y="74"/>
                    </a:cubicBezTo>
                    <a:cubicBezTo>
                      <a:pt x="110" y="513"/>
                      <a:pt x="0" y="1182"/>
                      <a:pt x="242" y="1731"/>
                    </a:cubicBezTo>
                    <a:cubicBezTo>
                      <a:pt x="263" y="1797"/>
                      <a:pt x="351" y="1852"/>
                      <a:pt x="428" y="1852"/>
                    </a:cubicBezTo>
                    <a:cubicBezTo>
                      <a:pt x="461" y="1852"/>
                      <a:pt x="483" y="1841"/>
                      <a:pt x="527" y="1841"/>
                    </a:cubicBezTo>
                    <a:cubicBezTo>
                      <a:pt x="637" y="1797"/>
                      <a:pt x="681" y="1676"/>
                      <a:pt x="637" y="1567"/>
                    </a:cubicBezTo>
                    <a:cubicBezTo>
                      <a:pt x="461" y="1161"/>
                      <a:pt x="538" y="678"/>
                      <a:pt x="823" y="359"/>
                    </a:cubicBezTo>
                    <a:cubicBezTo>
                      <a:pt x="911" y="271"/>
                      <a:pt x="900" y="140"/>
                      <a:pt x="812" y="52"/>
                    </a:cubicBezTo>
                    <a:cubicBezTo>
                      <a:pt x="778" y="17"/>
                      <a:pt x="730" y="0"/>
                      <a:pt x="6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2" name="Google Shape;312;p16"/>
            <p:cNvGrpSpPr/>
            <p:nvPr/>
          </p:nvGrpSpPr>
          <p:grpSpPr>
            <a:xfrm rot="4730847" flipH="1">
              <a:off x="7684928" y="4165621"/>
              <a:ext cx="1491689" cy="1386100"/>
              <a:chOff x="3644925" y="754700"/>
              <a:chExt cx="776650" cy="721675"/>
            </a:xfrm>
          </p:grpSpPr>
          <p:sp>
            <p:nvSpPr>
              <p:cNvPr id="313" name="Google Shape;313;p16"/>
              <p:cNvSpPr/>
              <p:nvPr/>
            </p:nvSpPr>
            <p:spPr>
              <a:xfrm>
                <a:off x="3644925" y="754700"/>
                <a:ext cx="776650" cy="721675"/>
              </a:xfrm>
              <a:custGeom>
                <a:avLst/>
                <a:gdLst/>
                <a:ahLst/>
                <a:cxnLst/>
                <a:rect l="l" t="t" r="r" b="b"/>
                <a:pathLst>
                  <a:path w="31066" h="28867" extrusionOk="0">
                    <a:moveTo>
                      <a:pt x="20047" y="0"/>
                    </a:moveTo>
                    <a:cubicBezTo>
                      <a:pt x="19494" y="0"/>
                      <a:pt x="18934" y="161"/>
                      <a:pt x="18442" y="498"/>
                    </a:cubicBezTo>
                    <a:lnTo>
                      <a:pt x="1691" y="11782"/>
                    </a:lnTo>
                    <a:cubicBezTo>
                      <a:pt x="340" y="12682"/>
                      <a:pt x="0" y="14527"/>
                      <a:pt x="944" y="15811"/>
                    </a:cubicBezTo>
                    <a:lnTo>
                      <a:pt x="9759" y="27743"/>
                    </a:lnTo>
                    <a:cubicBezTo>
                      <a:pt x="10304" y="28481"/>
                      <a:pt x="11142" y="28866"/>
                      <a:pt x="11996" y="28866"/>
                    </a:cubicBezTo>
                    <a:cubicBezTo>
                      <a:pt x="12604" y="28866"/>
                      <a:pt x="13219" y="28672"/>
                      <a:pt x="13744" y="28270"/>
                    </a:cubicBezTo>
                    <a:lnTo>
                      <a:pt x="29551" y="16305"/>
                    </a:lnTo>
                    <a:cubicBezTo>
                      <a:pt x="30781" y="15372"/>
                      <a:pt x="31066" y="13670"/>
                      <a:pt x="30199" y="12441"/>
                    </a:cubicBezTo>
                    <a:lnTo>
                      <a:pt x="22350" y="1189"/>
                    </a:lnTo>
                    <a:cubicBezTo>
                      <a:pt x="21808" y="417"/>
                      <a:pt x="20937" y="0"/>
                      <a:pt x="200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3743975" y="795500"/>
                <a:ext cx="435825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17433" h="12368" extrusionOk="0">
                    <a:moveTo>
                      <a:pt x="16936" y="1"/>
                    </a:moveTo>
                    <a:cubicBezTo>
                      <a:pt x="16854" y="1"/>
                      <a:pt x="16771" y="24"/>
                      <a:pt x="16697" y="73"/>
                    </a:cubicBezTo>
                    <a:lnTo>
                      <a:pt x="253" y="11599"/>
                    </a:lnTo>
                    <a:cubicBezTo>
                      <a:pt x="56" y="11742"/>
                      <a:pt x="1" y="12005"/>
                      <a:pt x="144" y="12192"/>
                    </a:cubicBezTo>
                    <a:cubicBezTo>
                      <a:pt x="221" y="12302"/>
                      <a:pt x="341" y="12368"/>
                      <a:pt x="484" y="12368"/>
                    </a:cubicBezTo>
                    <a:cubicBezTo>
                      <a:pt x="561" y="12368"/>
                      <a:pt x="649" y="12357"/>
                      <a:pt x="725" y="12302"/>
                    </a:cubicBezTo>
                    <a:lnTo>
                      <a:pt x="17180" y="776"/>
                    </a:lnTo>
                    <a:cubicBezTo>
                      <a:pt x="17367" y="633"/>
                      <a:pt x="17433" y="381"/>
                      <a:pt x="17290" y="183"/>
                    </a:cubicBezTo>
                    <a:cubicBezTo>
                      <a:pt x="17208" y="66"/>
                      <a:pt x="17073" y="1"/>
                      <a:pt x="169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3683075" y="1121650"/>
                <a:ext cx="257150" cy="327475"/>
              </a:xfrm>
              <a:custGeom>
                <a:avLst/>
                <a:gdLst/>
                <a:ahLst/>
                <a:cxnLst/>
                <a:rect l="l" t="t" r="r" b="b"/>
                <a:pathLst>
                  <a:path w="10286" h="13099" extrusionOk="0">
                    <a:moveTo>
                      <a:pt x="861" y="1"/>
                    </a:moveTo>
                    <a:cubicBezTo>
                      <a:pt x="702" y="1"/>
                      <a:pt x="543" y="48"/>
                      <a:pt x="406" y="145"/>
                    </a:cubicBezTo>
                    <a:cubicBezTo>
                      <a:pt x="66" y="398"/>
                      <a:pt x="0" y="880"/>
                      <a:pt x="242" y="1221"/>
                    </a:cubicBezTo>
                    <a:lnTo>
                      <a:pt x="8804" y="12791"/>
                    </a:lnTo>
                    <a:cubicBezTo>
                      <a:pt x="8957" y="12988"/>
                      <a:pt x="9188" y="13098"/>
                      <a:pt x="9419" y="13098"/>
                    </a:cubicBezTo>
                    <a:cubicBezTo>
                      <a:pt x="9583" y="13098"/>
                      <a:pt x="9748" y="13065"/>
                      <a:pt x="9880" y="12955"/>
                    </a:cubicBezTo>
                    <a:cubicBezTo>
                      <a:pt x="10220" y="12703"/>
                      <a:pt x="10286" y="12220"/>
                      <a:pt x="10044" y="11880"/>
                    </a:cubicBezTo>
                    <a:lnTo>
                      <a:pt x="1482" y="310"/>
                    </a:lnTo>
                    <a:cubicBezTo>
                      <a:pt x="1331" y="106"/>
                      <a:pt x="1097" y="1"/>
                      <a:pt x="8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3673725" y="979775"/>
                <a:ext cx="139175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899" extrusionOk="0">
                    <a:moveTo>
                      <a:pt x="2768" y="1"/>
                    </a:moveTo>
                    <a:cubicBezTo>
                      <a:pt x="2059" y="1"/>
                      <a:pt x="1376" y="295"/>
                      <a:pt x="846" y="814"/>
                    </a:cubicBezTo>
                    <a:cubicBezTo>
                      <a:pt x="297" y="1352"/>
                      <a:pt x="1" y="2077"/>
                      <a:pt x="12" y="2790"/>
                    </a:cubicBezTo>
                    <a:cubicBezTo>
                      <a:pt x="23" y="3065"/>
                      <a:pt x="242" y="3284"/>
                      <a:pt x="539" y="3284"/>
                    </a:cubicBezTo>
                    <a:cubicBezTo>
                      <a:pt x="813" y="3273"/>
                      <a:pt x="1033" y="3043"/>
                      <a:pt x="1033" y="2768"/>
                    </a:cubicBezTo>
                    <a:cubicBezTo>
                      <a:pt x="1011" y="2329"/>
                      <a:pt x="1219" y="1868"/>
                      <a:pt x="1560" y="1528"/>
                    </a:cubicBezTo>
                    <a:cubicBezTo>
                      <a:pt x="1893" y="1205"/>
                      <a:pt x="2326" y="1010"/>
                      <a:pt x="2744" y="1010"/>
                    </a:cubicBezTo>
                    <a:cubicBezTo>
                      <a:pt x="2767" y="1010"/>
                      <a:pt x="2789" y="1011"/>
                      <a:pt x="2811" y="1012"/>
                    </a:cubicBezTo>
                    <a:cubicBezTo>
                      <a:pt x="3305" y="1023"/>
                      <a:pt x="3667" y="1330"/>
                      <a:pt x="3887" y="1583"/>
                    </a:cubicBezTo>
                    <a:cubicBezTo>
                      <a:pt x="4304" y="2077"/>
                      <a:pt x="4545" y="2779"/>
                      <a:pt x="4490" y="3350"/>
                    </a:cubicBezTo>
                    <a:cubicBezTo>
                      <a:pt x="4458" y="3625"/>
                      <a:pt x="4666" y="3877"/>
                      <a:pt x="4941" y="3899"/>
                    </a:cubicBezTo>
                    <a:lnTo>
                      <a:pt x="4995" y="3899"/>
                    </a:lnTo>
                    <a:cubicBezTo>
                      <a:pt x="5237" y="3899"/>
                      <a:pt x="5456" y="3712"/>
                      <a:pt x="5489" y="3460"/>
                    </a:cubicBezTo>
                    <a:cubicBezTo>
                      <a:pt x="5566" y="2615"/>
                      <a:pt x="5237" y="1627"/>
                      <a:pt x="4633" y="924"/>
                    </a:cubicBezTo>
                    <a:cubicBezTo>
                      <a:pt x="4139" y="353"/>
                      <a:pt x="3503" y="35"/>
                      <a:pt x="2844" y="2"/>
                    </a:cubicBezTo>
                    <a:cubicBezTo>
                      <a:pt x="2818" y="1"/>
                      <a:pt x="2793" y="1"/>
                      <a:pt x="27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3772800" y="909525"/>
                <a:ext cx="139175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899" extrusionOk="0">
                    <a:moveTo>
                      <a:pt x="2770" y="1"/>
                    </a:moveTo>
                    <a:cubicBezTo>
                      <a:pt x="2079" y="1"/>
                      <a:pt x="1376" y="295"/>
                      <a:pt x="846" y="814"/>
                    </a:cubicBezTo>
                    <a:cubicBezTo>
                      <a:pt x="297" y="1352"/>
                      <a:pt x="1" y="2077"/>
                      <a:pt x="12" y="2790"/>
                    </a:cubicBezTo>
                    <a:cubicBezTo>
                      <a:pt x="23" y="3065"/>
                      <a:pt x="264" y="3284"/>
                      <a:pt x="538" y="3284"/>
                    </a:cubicBezTo>
                    <a:cubicBezTo>
                      <a:pt x="813" y="3262"/>
                      <a:pt x="1032" y="3032"/>
                      <a:pt x="1032" y="2757"/>
                    </a:cubicBezTo>
                    <a:cubicBezTo>
                      <a:pt x="1021" y="2318"/>
                      <a:pt x="1219" y="1868"/>
                      <a:pt x="1570" y="1528"/>
                    </a:cubicBezTo>
                    <a:cubicBezTo>
                      <a:pt x="1902" y="1196"/>
                      <a:pt x="2337" y="1000"/>
                      <a:pt x="2775" y="1000"/>
                    </a:cubicBezTo>
                    <a:cubicBezTo>
                      <a:pt x="2787" y="1000"/>
                      <a:pt x="2799" y="1001"/>
                      <a:pt x="2811" y="1001"/>
                    </a:cubicBezTo>
                    <a:cubicBezTo>
                      <a:pt x="3305" y="1023"/>
                      <a:pt x="3667" y="1330"/>
                      <a:pt x="3887" y="1583"/>
                    </a:cubicBezTo>
                    <a:cubicBezTo>
                      <a:pt x="4315" y="2077"/>
                      <a:pt x="4545" y="2779"/>
                      <a:pt x="4490" y="3350"/>
                    </a:cubicBezTo>
                    <a:cubicBezTo>
                      <a:pt x="4457" y="3624"/>
                      <a:pt x="4666" y="3877"/>
                      <a:pt x="4940" y="3899"/>
                    </a:cubicBezTo>
                    <a:lnTo>
                      <a:pt x="4995" y="3899"/>
                    </a:lnTo>
                    <a:cubicBezTo>
                      <a:pt x="5259" y="3899"/>
                      <a:pt x="5467" y="3712"/>
                      <a:pt x="5489" y="3460"/>
                    </a:cubicBezTo>
                    <a:cubicBezTo>
                      <a:pt x="5566" y="2614"/>
                      <a:pt x="5237" y="1627"/>
                      <a:pt x="4633" y="924"/>
                    </a:cubicBezTo>
                    <a:cubicBezTo>
                      <a:pt x="4139" y="342"/>
                      <a:pt x="3502" y="35"/>
                      <a:pt x="2844" y="2"/>
                    </a:cubicBezTo>
                    <a:cubicBezTo>
                      <a:pt x="2819" y="1"/>
                      <a:pt x="2794" y="1"/>
                      <a:pt x="27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3869950" y="846675"/>
                <a:ext cx="139175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900" extrusionOk="0">
                    <a:moveTo>
                      <a:pt x="2759" y="1"/>
                    </a:moveTo>
                    <a:cubicBezTo>
                      <a:pt x="2069" y="1"/>
                      <a:pt x="1376" y="295"/>
                      <a:pt x="846" y="814"/>
                    </a:cubicBezTo>
                    <a:cubicBezTo>
                      <a:pt x="297" y="1352"/>
                      <a:pt x="1" y="2077"/>
                      <a:pt x="12" y="2790"/>
                    </a:cubicBezTo>
                    <a:cubicBezTo>
                      <a:pt x="23" y="3065"/>
                      <a:pt x="253" y="3284"/>
                      <a:pt x="527" y="3284"/>
                    </a:cubicBezTo>
                    <a:cubicBezTo>
                      <a:pt x="802" y="3273"/>
                      <a:pt x="1021" y="3032"/>
                      <a:pt x="1021" y="2757"/>
                    </a:cubicBezTo>
                    <a:cubicBezTo>
                      <a:pt x="1010" y="2318"/>
                      <a:pt x="1219" y="1868"/>
                      <a:pt x="1559" y="1528"/>
                    </a:cubicBezTo>
                    <a:cubicBezTo>
                      <a:pt x="1891" y="1197"/>
                      <a:pt x="2336" y="1001"/>
                      <a:pt x="2775" y="1001"/>
                    </a:cubicBezTo>
                    <a:cubicBezTo>
                      <a:pt x="2787" y="1001"/>
                      <a:pt x="2799" y="1001"/>
                      <a:pt x="2811" y="1001"/>
                    </a:cubicBezTo>
                    <a:cubicBezTo>
                      <a:pt x="3305" y="1023"/>
                      <a:pt x="3656" y="1341"/>
                      <a:pt x="3876" y="1583"/>
                    </a:cubicBezTo>
                    <a:cubicBezTo>
                      <a:pt x="4304" y="2077"/>
                      <a:pt x="4545" y="2779"/>
                      <a:pt x="4479" y="3350"/>
                    </a:cubicBezTo>
                    <a:cubicBezTo>
                      <a:pt x="4457" y="3625"/>
                      <a:pt x="4666" y="3877"/>
                      <a:pt x="4940" y="3899"/>
                    </a:cubicBezTo>
                    <a:lnTo>
                      <a:pt x="4995" y="3899"/>
                    </a:lnTo>
                    <a:cubicBezTo>
                      <a:pt x="5237" y="3899"/>
                      <a:pt x="5456" y="3712"/>
                      <a:pt x="5489" y="3460"/>
                    </a:cubicBezTo>
                    <a:cubicBezTo>
                      <a:pt x="5566" y="2615"/>
                      <a:pt x="5237" y="1627"/>
                      <a:pt x="4633" y="924"/>
                    </a:cubicBezTo>
                    <a:cubicBezTo>
                      <a:pt x="4139" y="342"/>
                      <a:pt x="3491" y="35"/>
                      <a:pt x="2833" y="2"/>
                    </a:cubicBezTo>
                    <a:cubicBezTo>
                      <a:pt x="2808" y="1"/>
                      <a:pt x="2783" y="1"/>
                      <a:pt x="27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3976975" y="771500"/>
                <a:ext cx="139175" cy="97750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910" extrusionOk="0">
                    <a:moveTo>
                      <a:pt x="2759" y="0"/>
                    </a:moveTo>
                    <a:cubicBezTo>
                      <a:pt x="2069" y="0"/>
                      <a:pt x="1376" y="294"/>
                      <a:pt x="846" y="814"/>
                    </a:cubicBezTo>
                    <a:cubicBezTo>
                      <a:pt x="297" y="1352"/>
                      <a:pt x="1" y="2076"/>
                      <a:pt x="12" y="2790"/>
                    </a:cubicBezTo>
                    <a:cubicBezTo>
                      <a:pt x="23" y="3064"/>
                      <a:pt x="264" y="3284"/>
                      <a:pt x="539" y="3284"/>
                    </a:cubicBezTo>
                    <a:cubicBezTo>
                      <a:pt x="813" y="3273"/>
                      <a:pt x="1022" y="3042"/>
                      <a:pt x="1022" y="2768"/>
                    </a:cubicBezTo>
                    <a:cubicBezTo>
                      <a:pt x="1011" y="2329"/>
                      <a:pt x="1219" y="1878"/>
                      <a:pt x="1559" y="1527"/>
                    </a:cubicBezTo>
                    <a:cubicBezTo>
                      <a:pt x="1901" y="1196"/>
                      <a:pt x="2336" y="1011"/>
                      <a:pt x="2773" y="1011"/>
                    </a:cubicBezTo>
                    <a:cubicBezTo>
                      <a:pt x="2786" y="1011"/>
                      <a:pt x="2798" y="1011"/>
                      <a:pt x="2811" y="1011"/>
                    </a:cubicBezTo>
                    <a:cubicBezTo>
                      <a:pt x="3305" y="1022"/>
                      <a:pt x="3656" y="1341"/>
                      <a:pt x="3876" y="1582"/>
                    </a:cubicBezTo>
                    <a:cubicBezTo>
                      <a:pt x="4304" y="2076"/>
                      <a:pt x="4545" y="2779"/>
                      <a:pt x="4479" y="3360"/>
                    </a:cubicBezTo>
                    <a:cubicBezTo>
                      <a:pt x="4457" y="3635"/>
                      <a:pt x="4666" y="3876"/>
                      <a:pt x="4940" y="3909"/>
                    </a:cubicBezTo>
                    <a:lnTo>
                      <a:pt x="4995" y="3909"/>
                    </a:lnTo>
                    <a:cubicBezTo>
                      <a:pt x="5237" y="3909"/>
                      <a:pt x="5456" y="3712"/>
                      <a:pt x="5489" y="3459"/>
                    </a:cubicBezTo>
                    <a:cubicBezTo>
                      <a:pt x="5566" y="2614"/>
                      <a:pt x="5237" y="1626"/>
                      <a:pt x="4633" y="923"/>
                    </a:cubicBezTo>
                    <a:cubicBezTo>
                      <a:pt x="4139" y="353"/>
                      <a:pt x="3491" y="34"/>
                      <a:pt x="2833" y="1"/>
                    </a:cubicBezTo>
                    <a:cubicBezTo>
                      <a:pt x="2808" y="1"/>
                      <a:pt x="2783" y="0"/>
                      <a:pt x="2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4066450" y="864925"/>
                <a:ext cx="278850" cy="314425"/>
              </a:xfrm>
              <a:custGeom>
                <a:avLst/>
                <a:gdLst/>
                <a:ahLst/>
                <a:cxnLst/>
                <a:rect l="l" t="t" r="r" b="b"/>
                <a:pathLst>
                  <a:path w="11154" h="12577" extrusionOk="0">
                    <a:moveTo>
                      <a:pt x="3831" y="1007"/>
                    </a:moveTo>
                    <a:lnTo>
                      <a:pt x="10143" y="9470"/>
                    </a:lnTo>
                    <a:lnTo>
                      <a:pt x="7344" y="11556"/>
                    </a:lnTo>
                    <a:lnTo>
                      <a:pt x="1032" y="3092"/>
                    </a:lnTo>
                    <a:lnTo>
                      <a:pt x="3831" y="1007"/>
                    </a:lnTo>
                    <a:close/>
                    <a:moveTo>
                      <a:pt x="3895" y="1"/>
                    </a:moveTo>
                    <a:cubicBezTo>
                      <a:pt x="3808" y="1"/>
                      <a:pt x="3725" y="32"/>
                      <a:pt x="3656" y="84"/>
                    </a:cubicBezTo>
                    <a:lnTo>
                      <a:pt x="176" y="2675"/>
                    </a:lnTo>
                    <a:cubicBezTo>
                      <a:pt x="99" y="2752"/>
                      <a:pt x="33" y="2840"/>
                      <a:pt x="11" y="2949"/>
                    </a:cubicBezTo>
                    <a:cubicBezTo>
                      <a:pt x="0" y="3059"/>
                      <a:pt x="33" y="3169"/>
                      <a:pt x="99" y="3268"/>
                    </a:cubicBezTo>
                    <a:lnTo>
                      <a:pt x="6916" y="12412"/>
                    </a:lnTo>
                    <a:cubicBezTo>
                      <a:pt x="7004" y="12522"/>
                      <a:pt x="7136" y="12577"/>
                      <a:pt x="7256" y="12577"/>
                    </a:cubicBezTo>
                    <a:cubicBezTo>
                      <a:pt x="7344" y="12577"/>
                      <a:pt x="7443" y="12544"/>
                      <a:pt x="7509" y="12489"/>
                    </a:cubicBezTo>
                    <a:lnTo>
                      <a:pt x="10978" y="9898"/>
                    </a:lnTo>
                    <a:cubicBezTo>
                      <a:pt x="11065" y="9832"/>
                      <a:pt x="11131" y="9733"/>
                      <a:pt x="11142" y="9624"/>
                    </a:cubicBezTo>
                    <a:cubicBezTo>
                      <a:pt x="11153" y="9514"/>
                      <a:pt x="11131" y="9404"/>
                      <a:pt x="11065" y="9305"/>
                    </a:cubicBezTo>
                    <a:lnTo>
                      <a:pt x="4238" y="172"/>
                    </a:lnTo>
                    <a:cubicBezTo>
                      <a:pt x="4172" y="84"/>
                      <a:pt x="4073" y="19"/>
                      <a:pt x="3963" y="8"/>
                    </a:cubicBezTo>
                    <a:cubicBezTo>
                      <a:pt x="3940" y="3"/>
                      <a:pt x="3917" y="1"/>
                      <a:pt x="38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4003600" y="974800"/>
                <a:ext cx="186100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9521" extrusionOk="0">
                    <a:moveTo>
                      <a:pt x="476" y="1"/>
                    </a:moveTo>
                    <a:cubicBezTo>
                      <a:pt x="389" y="1"/>
                      <a:pt x="300" y="27"/>
                      <a:pt x="220" y="80"/>
                    </a:cubicBezTo>
                    <a:cubicBezTo>
                      <a:pt x="44" y="223"/>
                      <a:pt x="0" y="476"/>
                      <a:pt x="143" y="673"/>
                    </a:cubicBezTo>
                    <a:lnTo>
                      <a:pt x="6631" y="9356"/>
                    </a:lnTo>
                    <a:cubicBezTo>
                      <a:pt x="6708" y="9466"/>
                      <a:pt x="6850" y="9521"/>
                      <a:pt x="6971" y="9521"/>
                    </a:cubicBezTo>
                    <a:cubicBezTo>
                      <a:pt x="7059" y="9521"/>
                      <a:pt x="7158" y="9499"/>
                      <a:pt x="7224" y="9444"/>
                    </a:cubicBezTo>
                    <a:cubicBezTo>
                      <a:pt x="7399" y="9301"/>
                      <a:pt x="7443" y="9038"/>
                      <a:pt x="7300" y="8851"/>
                    </a:cubicBezTo>
                    <a:lnTo>
                      <a:pt x="813" y="168"/>
                    </a:lnTo>
                    <a:cubicBezTo>
                      <a:pt x="728" y="57"/>
                      <a:pt x="604" y="1"/>
                      <a:pt x="4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3951450" y="1017975"/>
                <a:ext cx="186100" cy="238225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9529" extrusionOk="0">
                    <a:moveTo>
                      <a:pt x="470" y="0"/>
                    </a:moveTo>
                    <a:cubicBezTo>
                      <a:pt x="385" y="0"/>
                      <a:pt x="298" y="25"/>
                      <a:pt x="220" y="77"/>
                    </a:cubicBezTo>
                    <a:cubicBezTo>
                      <a:pt x="45" y="219"/>
                      <a:pt x="1" y="483"/>
                      <a:pt x="144" y="670"/>
                    </a:cubicBezTo>
                    <a:lnTo>
                      <a:pt x="6631" y="9364"/>
                    </a:lnTo>
                    <a:cubicBezTo>
                      <a:pt x="6708" y="9473"/>
                      <a:pt x="6851" y="9528"/>
                      <a:pt x="6971" y="9528"/>
                    </a:cubicBezTo>
                    <a:cubicBezTo>
                      <a:pt x="7059" y="9528"/>
                      <a:pt x="7147" y="9495"/>
                      <a:pt x="7224" y="9440"/>
                    </a:cubicBezTo>
                    <a:cubicBezTo>
                      <a:pt x="7400" y="9298"/>
                      <a:pt x="7443" y="9045"/>
                      <a:pt x="7301" y="8848"/>
                    </a:cubicBezTo>
                    <a:lnTo>
                      <a:pt x="813" y="165"/>
                    </a:lnTo>
                    <a:cubicBezTo>
                      <a:pt x="727" y="58"/>
                      <a:pt x="600" y="0"/>
                      <a:pt x="4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3890525" y="1064350"/>
                <a:ext cx="185825" cy="237950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9518" extrusionOk="0">
                    <a:moveTo>
                      <a:pt x="464" y="0"/>
                    </a:moveTo>
                    <a:cubicBezTo>
                      <a:pt x="380" y="0"/>
                      <a:pt x="294" y="25"/>
                      <a:pt x="220" y="77"/>
                    </a:cubicBezTo>
                    <a:cubicBezTo>
                      <a:pt x="45" y="220"/>
                      <a:pt x="1" y="483"/>
                      <a:pt x="133" y="670"/>
                    </a:cubicBezTo>
                    <a:lnTo>
                      <a:pt x="6631" y="9353"/>
                    </a:lnTo>
                    <a:cubicBezTo>
                      <a:pt x="6708" y="9462"/>
                      <a:pt x="6840" y="9517"/>
                      <a:pt x="6971" y="9517"/>
                    </a:cubicBezTo>
                    <a:cubicBezTo>
                      <a:pt x="7070" y="9517"/>
                      <a:pt x="7147" y="9495"/>
                      <a:pt x="7213" y="9441"/>
                    </a:cubicBezTo>
                    <a:cubicBezTo>
                      <a:pt x="7389" y="9298"/>
                      <a:pt x="7432" y="9034"/>
                      <a:pt x="7301" y="8848"/>
                    </a:cubicBezTo>
                    <a:lnTo>
                      <a:pt x="802" y="165"/>
                    </a:lnTo>
                    <a:cubicBezTo>
                      <a:pt x="722" y="58"/>
                      <a:pt x="594" y="0"/>
                      <a:pt x="4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3818900" y="1111600"/>
                <a:ext cx="185825" cy="238175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9527" extrusionOk="0">
                    <a:moveTo>
                      <a:pt x="470" y="1"/>
                    </a:moveTo>
                    <a:cubicBezTo>
                      <a:pt x="381" y="1"/>
                      <a:pt x="290" y="28"/>
                      <a:pt x="209" y="86"/>
                    </a:cubicBezTo>
                    <a:cubicBezTo>
                      <a:pt x="34" y="218"/>
                      <a:pt x="1" y="481"/>
                      <a:pt x="132" y="679"/>
                    </a:cubicBezTo>
                    <a:lnTo>
                      <a:pt x="6620" y="9362"/>
                    </a:lnTo>
                    <a:cubicBezTo>
                      <a:pt x="6708" y="9472"/>
                      <a:pt x="6840" y="9526"/>
                      <a:pt x="6960" y="9526"/>
                    </a:cubicBezTo>
                    <a:cubicBezTo>
                      <a:pt x="7048" y="9526"/>
                      <a:pt x="7147" y="9493"/>
                      <a:pt x="7213" y="9439"/>
                    </a:cubicBezTo>
                    <a:cubicBezTo>
                      <a:pt x="7388" y="9307"/>
                      <a:pt x="7432" y="9043"/>
                      <a:pt x="7290" y="8846"/>
                    </a:cubicBezTo>
                    <a:lnTo>
                      <a:pt x="802" y="163"/>
                    </a:lnTo>
                    <a:cubicBezTo>
                      <a:pt x="724" y="59"/>
                      <a:pt x="599" y="1"/>
                      <a:pt x="4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25" name="Google Shape;325;p16"/>
            <p:cNvSpPr/>
            <p:nvPr/>
          </p:nvSpPr>
          <p:spPr>
            <a:xfrm>
              <a:off x="9034780" y="4159480"/>
              <a:ext cx="315800" cy="324048"/>
            </a:xfrm>
            <a:custGeom>
              <a:avLst/>
              <a:gdLst/>
              <a:ahLst/>
              <a:cxnLst/>
              <a:rect l="l" t="t" r="r" b="b"/>
              <a:pathLst>
                <a:path w="2910" h="2986" extrusionOk="0">
                  <a:moveTo>
                    <a:pt x="2909" y="0"/>
                  </a:moveTo>
                  <a:lnTo>
                    <a:pt x="1460" y="461"/>
                  </a:lnTo>
                  <a:lnTo>
                    <a:pt x="0" y="933"/>
                  </a:lnTo>
                  <a:lnTo>
                    <a:pt x="1142" y="1965"/>
                  </a:lnTo>
                  <a:lnTo>
                    <a:pt x="2272" y="2986"/>
                  </a:lnTo>
                  <a:lnTo>
                    <a:pt x="2591" y="1493"/>
                  </a:lnTo>
                  <a:lnTo>
                    <a:pt x="29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9140800" y="4995962"/>
              <a:ext cx="103748" cy="104941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7854433" y="4484922"/>
              <a:ext cx="104941" cy="103748"/>
            </a:xfrm>
            <a:custGeom>
              <a:avLst/>
              <a:gdLst/>
              <a:ahLst/>
              <a:cxnLst/>
              <a:rect l="l" t="t" r="r" b="b"/>
              <a:pathLst>
                <a:path w="967" h="956" extrusionOk="0">
                  <a:moveTo>
                    <a:pt x="484" y="1"/>
                  </a:moveTo>
                  <a:cubicBezTo>
                    <a:pt x="220" y="1"/>
                    <a:pt x="1" y="209"/>
                    <a:pt x="1" y="473"/>
                  </a:cubicBezTo>
                  <a:cubicBezTo>
                    <a:pt x="1" y="736"/>
                    <a:pt x="220" y="956"/>
                    <a:pt x="484" y="956"/>
                  </a:cubicBezTo>
                  <a:cubicBezTo>
                    <a:pt x="747" y="956"/>
                    <a:pt x="967" y="736"/>
                    <a:pt x="967" y="473"/>
                  </a:cubicBezTo>
                  <a:cubicBezTo>
                    <a:pt x="967" y="198"/>
                    <a:pt x="758" y="1"/>
                    <a:pt x="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7533560" y="4987600"/>
              <a:ext cx="120460" cy="121654"/>
            </a:xfrm>
            <a:custGeom>
              <a:avLst/>
              <a:gdLst/>
              <a:ahLst/>
              <a:cxnLst/>
              <a:rect l="l" t="t" r="r" b="b"/>
              <a:pathLst>
                <a:path w="1110" h="1121" extrusionOk="0">
                  <a:moveTo>
                    <a:pt x="560" y="1"/>
                  </a:moveTo>
                  <a:lnTo>
                    <a:pt x="363" y="363"/>
                  </a:lnTo>
                  <a:lnTo>
                    <a:pt x="0" y="571"/>
                  </a:lnTo>
                  <a:lnTo>
                    <a:pt x="363" y="758"/>
                  </a:lnTo>
                  <a:lnTo>
                    <a:pt x="560" y="1120"/>
                  </a:lnTo>
                  <a:lnTo>
                    <a:pt x="758" y="758"/>
                  </a:lnTo>
                  <a:lnTo>
                    <a:pt x="1109" y="571"/>
                  </a:lnTo>
                  <a:lnTo>
                    <a:pt x="758" y="363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9" name="Google Shape;329;p16"/>
            <p:cNvGrpSpPr/>
            <p:nvPr/>
          </p:nvGrpSpPr>
          <p:grpSpPr>
            <a:xfrm>
              <a:off x="8350303" y="161878"/>
              <a:ext cx="459639" cy="214664"/>
              <a:chOff x="8350303" y="161878"/>
              <a:chExt cx="459639" cy="214664"/>
            </a:xfrm>
          </p:grpSpPr>
          <p:sp>
            <p:nvSpPr>
              <p:cNvPr id="330" name="Google Shape;330;p16"/>
              <p:cNvSpPr/>
              <p:nvPr/>
            </p:nvSpPr>
            <p:spPr>
              <a:xfrm>
                <a:off x="8350303" y="161878"/>
                <a:ext cx="160939" cy="160939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483" extrusionOk="0">
                    <a:moveTo>
                      <a:pt x="747" y="0"/>
                    </a:moveTo>
                    <a:cubicBezTo>
                      <a:pt x="330" y="0"/>
                      <a:pt x="0" y="329"/>
                      <a:pt x="0" y="747"/>
                    </a:cubicBezTo>
                    <a:cubicBezTo>
                      <a:pt x="0" y="1153"/>
                      <a:pt x="330" y="1482"/>
                      <a:pt x="747" y="1482"/>
                    </a:cubicBezTo>
                    <a:cubicBezTo>
                      <a:pt x="1153" y="1482"/>
                      <a:pt x="1482" y="1153"/>
                      <a:pt x="1482" y="747"/>
                    </a:cubicBezTo>
                    <a:cubicBezTo>
                      <a:pt x="1482" y="329"/>
                      <a:pt x="1153" y="0"/>
                      <a:pt x="7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8706195" y="271601"/>
                <a:ext cx="103748" cy="104941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7" extrusionOk="0">
                    <a:moveTo>
                      <a:pt x="473" y="0"/>
                    </a:moveTo>
                    <a:cubicBezTo>
                      <a:pt x="220" y="0"/>
                      <a:pt x="1" y="220"/>
                      <a:pt x="1" y="483"/>
                    </a:cubicBezTo>
                    <a:cubicBezTo>
                      <a:pt x="1" y="747"/>
                      <a:pt x="220" y="966"/>
                      <a:pt x="473" y="966"/>
                    </a:cubicBezTo>
                    <a:cubicBezTo>
                      <a:pt x="736" y="966"/>
                      <a:pt x="956" y="747"/>
                      <a:pt x="956" y="483"/>
                    </a:cubicBezTo>
                    <a:cubicBezTo>
                      <a:pt x="956" y="220"/>
                      <a:pt x="736" y="0"/>
                      <a:pt x="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2" name="Google Shape;332;p16"/>
            <p:cNvGrpSpPr/>
            <p:nvPr/>
          </p:nvGrpSpPr>
          <p:grpSpPr>
            <a:xfrm>
              <a:off x="231808" y="4335064"/>
              <a:ext cx="357568" cy="580668"/>
              <a:chOff x="231808" y="4335064"/>
              <a:chExt cx="357568" cy="580668"/>
            </a:xfrm>
          </p:grpSpPr>
          <p:sp>
            <p:nvSpPr>
              <p:cNvPr id="333" name="Google Shape;333;p16"/>
              <p:cNvSpPr/>
              <p:nvPr/>
            </p:nvSpPr>
            <p:spPr>
              <a:xfrm>
                <a:off x="366226" y="4691290"/>
                <a:ext cx="223150" cy="224442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11" extrusionOk="0">
                    <a:moveTo>
                      <a:pt x="1900" y="0"/>
                    </a:moveTo>
                    <a:lnTo>
                      <a:pt x="945" y="264"/>
                    </a:lnTo>
                    <a:lnTo>
                      <a:pt x="1" y="516"/>
                    </a:lnTo>
                    <a:lnTo>
                      <a:pt x="692" y="1208"/>
                    </a:lnTo>
                    <a:lnTo>
                      <a:pt x="1384" y="1910"/>
                    </a:lnTo>
                    <a:lnTo>
                      <a:pt x="1647" y="95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231808" y="4335064"/>
                <a:ext cx="148454" cy="148454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264" extrusionOk="0">
                    <a:moveTo>
                      <a:pt x="627" y="1"/>
                    </a:moveTo>
                    <a:lnTo>
                      <a:pt x="407" y="407"/>
                    </a:lnTo>
                    <a:lnTo>
                      <a:pt x="1" y="637"/>
                    </a:lnTo>
                    <a:lnTo>
                      <a:pt x="407" y="857"/>
                    </a:lnTo>
                    <a:lnTo>
                      <a:pt x="627" y="1263"/>
                    </a:lnTo>
                    <a:lnTo>
                      <a:pt x="857" y="857"/>
                    </a:lnTo>
                    <a:lnTo>
                      <a:pt x="1263" y="637"/>
                    </a:lnTo>
                    <a:lnTo>
                      <a:pt x="857" y="407"/>
                    </a:lnTo>
                    <a:lnTo>
                      <a:pt x="6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35" name="Google Shape;335;p16"/>
            <p:cNvSpPr/>
            <p:nvPr/>
          </p:nvSpPr>
          <p:spPr>
            <a:xfrm>
              <a:off x="8975337" y="2824390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72" y="0"/>
                  </a:moveTo>
                  <a:cubicBezTo>
                    <a:pt x="209" y="0"/>
                    <a:pt x="0" y="220"/>
                    <a:pt x="0" y="483"/>
                  </a:cubicBezTo>
                  <a:cubicBezTo>
                    <a:pt x="0" y="746"/>
                    <a:pt x="209" y="966"/>
                    <a:pt x="472" y="966"/>
                  </a:cubicBezTo>
                  <a:cubicBezTo>
                    <a:pt x="736" y="966"/>
                    <a:pt x="955" y="746"/>
                    <a:pt x="955" y="483"/>
                  </a:cubicBezTo>
                  <a:cubicBezTo>
                    <a:pt x="955" y="220"/>
                    <a:pt x="747" y="11"/>
                    <a:pt x="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3"/>
          <p:cNvSpPr txBox="1">
            <a:spLocks noGrp="1"/>
          </p:cNvSpPr>
          <p:nvPr>
            <p:ph type="subTitle" idx="1"/>
          </p:nvPr>
        </p:nvSpPr>
        <p:spPr>
          <a:xfrm>
            <a:off x="4947541" y="1311744"/>
            <a:ext cx="25752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23"/>
          <p:cNvSpPr txBox="1">
            <a:spLocks noGrp="1"/>
          </p:cNvSpPr>
          <p:nvPr>
            <p:ph type="subTitle" idx="2"/>
          </p:nvPr>
        </p:nvSpPr>
        <p:spPr>
          <a:xfrm>
            <a:off x="4947541" y="2429610"/>
            <a:ext cx="25752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23"/>
          <p:cNvSpPr txBox="1">
            <a:spLocks noGrp="1"/>
          </p:cNvSpPr>
          <p:nvPr>
            <p:ph type="subTitle" idx="3"/>
          </p:nvPr>
        </p:nvSpPr>
        <p:spPr>
          <a:xfrm>
            <a:off x="4947541" y="3547450"/>
            <a:ext cx="25752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2" name="Google Shape;652;p23"/>
          <p:cNvSpPr txBox="1">
            <a:spLocks noGrp="1"/>
          </p:cNvSpPr>
          <p:nvPr>
            <p:ph type="subTitle" idx="4"/>
          </p:nvPr>
        </p:nvSpPr>
        <p:spPr>
          <a:xfrm>
            <a:off x="2309116" y="1311744"/>
            <a:ext cx="2575200" cy="8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3" name="Google Shape;653;p23"/>
          <p:cNvSpPr txBox="1">
            <a:spLocks noGrp="1"/>
          </p:cNvSpPr>
          <p:nvPr>
            <p:ph type="subTitle" idx="5"/>
          </p:nvPr>
        </p:nvSpPr>
        <p:spPr>
          <a:xfrm>
            <a:off x="2309116" y="2429610"/>
            <a:ext cx="2575200" cy="8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4" name="Google Shape;654;p23"/>
          <p:cNvSpPr txBox="1">
            <a:spLocks noGrp="1"/>
          </p:cNvSpPr>
          <p:nvPr>
            <p:ph type="subTitle" idx="6"/>
          </p:nvPr>
        </p:nvSpPr>
        <p:spPr>
          <a:xfrm>
            <a:off x="2309116" y="3547450"/>
            <a:ext cx="2575200" cy="8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655" name="Google Shape;655;p23"/>
          <p:cNvGrpSpPr/>
          <p:nvPr/>
        </p:nvGrpSpPr>
        <p:grpSpPr>
          <a:xfrm rot="-6724679">
            <a:off x="-2129420" y="-1103678"/>
            <a:ext cx="4568661" cy="3819084"/>
            <a:chOff x="7270712" y="-823485"/>
            <a:chExt cx="4166984" cy="3483309"/>
          </a:xfrm>
        </p:grpSpPr>
        <p:sp>
          <p:nvSpPr>
            <p:cNvPr id="656" name="Google Shape;656;p23"/>
            <p:cNvSpPr/>
            <p:nvPr/>
          </p:nvSpPr>
          <p:spPr>
            <a:xfrm rot="-10039388">
              <a:off x="7527793" y="-456177"/>
              <a:ext cx="3652820" cy="2748694"/>
            </a:xfrm>
            <a:custGeom>
              <a:avLst/>
              <a:gdLst/>
              <a:ahLst/>
              <a:cxnLst/>
              <a:rect l="l" t="t" r="r" b="b"/>
              <a:pathLst>
                <a:path w="54821" h="41252" extrusionOk="0">
                  <a:moveTo>
                    <a:pt x="9523" y="0"/>
                  </a:moveTo>
                  <a:cubicBezTo>
                    <a:pt x="8204" y="0"/>
                    <a:pt x="6885" y="251"/>
                    <a:pt x="5665" y="756"/>
                  </a:cubicBezTo>
                  <a:cubicBezTo>
                    <a:pt x="2745" y="1975"/>
                    <a:pt x="1208" y="4587"/>
                    <a:pt x="681" y="7617"/>
                  </a:cubicBezTo>
                  <a:cubicBezTo>
                    <a:pt x="0" y="11558"/>
                    <a:pt x="1383" y="14961"/>
                    <a:pt x="2767" y="18583"/>
                  </a:cubicBezTo>
                  <a:cubicBezTo>
                    <a:pt x="4029" y="21876"/>
                    <a:pt x="4292" y="25510"/>
                    <a:pt x="3864" y="29001"/>
                  </a:cubicBezTo>
                  <a:cubicBezTo>
                    <a:pt x="3359" y="33260"/>
                    <a:pt x="1866" y="37354"/>
                    <a:pt x="66" y="41251"/>
                  </a:cubicBezTo>
                  <a:lnTo>
                    <a:pt x="50847" y="41251"/>
                  </a:lnTo>
                  <a:cubicBezTo>
                    <a:pt x="49969" y="39725"/>
                    <a:pt x="49058" y="38068"/>
                    <a:pt x="49255" y="36322"/>
                  </a:cubicBezTo>
                  <a:cubicBezTo>
                    <a:pt x="49497" y="34390"/>
                    <a:pt x="51012" y="32920"/>
                    <a:pt x="52197" y="31372"/>
                  </a:cubicBezTo>
                  <a:cubicBezTo>
                    <a:pt x="53591" y="29528"/>
                    <a:pt x="54579" y="27321"/>
                    <a:pt x="54711" y="25016"/>
                  </a:cubicBezTo>
                  <a:cubicBezTo>
                    <a:pt x="54821" y="22744"/>
                    <a:pt x="53976" y="20329"/>
                    <a:pt x="52219" y="18814"/>
                  </a:cubicBezTo>
                  <a:cubicBezTo>
                    <a:pt x="50594" y="17413"/>
                    <a:pt x="48431" y="16932"/>
                    <a:pt x="46254" y="16932"/>
                  </a:cubicBezTo>
                  <a:cubicBezTo>
                    <a:pt x="45548" y="16932"/>
                    <a:pt x="44841" y="16982"/>
                    <a:pt x="44151" y="17068"/>
                  </a:cubicBezTo>
                  <a:cubicBezTo>
                    <a:pt x="41341" y="17431"/>
                    <a:pt x="38586" y="18309"/>
                    <a:pt x="35753" y="18342"/>
                  </a:cubicBezTo>
                  <a:cubicBezTo>
                    <a:pt x="35659" y="18344"/>
                    <a:pt x="35565" y="18345"/>
                    <a:pt x="35471" y="18345"/>
                  </a:cubicBezTo>
                  <a:cubicBezTo>
                    <a:pt x="31811" y="18345"/>
                    <a:pt x="28166" y="16894"/>
                    <a:pt x="25512" y="14401"/>
                  </a:cubicBezTo>
                  <a:cubicBezTo>
                    <a:pt x="21252" y="10383"/>
                    <a:pt x="19419" y="3885"/>
                    <a:pt x="14238" y="1151"/>
                  </a:cubicBezTo>
                  <a:cubicBezTo>
                    <a:pt x="12792" y="386"/>
                    <a:pt x="11158" y="0"/>
                    <a:pt x="95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23"/>
            <p:cNvSpPr/>
            <p:nvPr/>
          </p:nvSpPr>
          <p:spPr>
            <a:xfrm rot="-10039545">
              <a:off x="7706872" y="-448966"/>
              <a:ext cx="3343737" cy="2516113"/>
            </a:xfrm>
            <a:custGeom>
              <a:avLst/>
              <a:gdLst/>
              <a:ahLst/>
              <a:cxnLst/>
              <a:rect l="l" t="t" r="r" b="b"/>
              <a:pathLst>
                <a:path w="54821" h="41252" extrusionOk="0">
                  <a:moveTo>
                    <a:pt x="9523" y="0"/>
                  </a:moveTo>
                  <a:cubicBezTo>
                    <a:pt x="8204" y="0"/>
                    <a:pt x="6885" y="251"/>
                    <a:pt x="5665" y="756"/>
                  </a:cubicBezTo>
                  <a:cubicBezTo>
                    <a:pt x="2745" y="1975"/>
                    <a:pt x="1208" y="4587"/>
                    <a:pt x="681" y="7617"/>
                  </a:cubicBezTo>
                  <a:cubicBezTo>
                    <a:pt x="0" y="11558"/>
                    <a:pt x="1383" y="14961"/>
                    <a:pt x="2767" y="18583"/>
                  </a:cubicBezTo>
                  <a:cubicBezTo>
                    <a:pt x="4029" y="21876"/>
                    <a:pt x="4292" y="25510"/>
                    <a:pt x="3864" y="29001"/>
                  </a:cubicBezTo>
                  <a:cubicBezTo>
                    <a:pt x="3359" y="33260"/>
                    <a:pt x="1866" y="37354"/>
                    <a:pt x="66" y="41251"/>
                  </a:cubicBezTo>
                  <a:lnTo>
                    <a:pt x="50847" y="41251"/>
                  </a:lnTo>
                  <a:cubicBezTo>
                    <a:pt x="49969" y="39725"/>
                    <a:pt x="49058" y="38068"/>
                    <a:pt x="49255" y="36322"/>
                  </a:cubicBezTo>
                  <a:cubicBezTo>
                    <a:pt x="49497" y="34390"/>
                    <a:pt x="51012" y="32920"/>
                    <a:pt x="52197" y="31372"/>
                  </a:cubicBezTo>
                  <a:cubicBezTo>
                    <a:pt x="53591" y="29528"/>
                    <a:pt x="54579" y="27321"/>
                    <a:pt x="54711" y="25016"/>
                  </a:cubicBezTo>
                  <a:cubicBezTo>
                    <a:pt x="54821" y="22744"/>
                    <a:pt x="53976" y="20329"/>
                    <a:pt x="52219" y="18814"/>
                  </a:cubicBezTo>
                  <a:cubicBezTo>
                    <a:pt x="50594" y="17413"/>
                    <a:pt x="48431" y="16932"/>
                    <a:pt x="46254" y="16932"/>
                  </a:cubicBezTo>
                  <a:cubicBezTo>
                    <a:pt x="45548" y="16932"/>
                    <a:pt x="44841" y="16982"/>
                    <a:pt x="44151" y="17068"/>
                  </a:cubicBezTo>
                  <a:cubicBezTo>
                    <a:pt x="41341" y="17431"/>
                    <a:pt x="38586" y="18309"/>
                    <a:pt x="35753" y="18342"/>
                  </a:cubicBezTo>
                  <a:cubicBezTo>
                    <a:pt x="35659" y="18344"/>
                    <a:pt x="35565" y="18345"/>
                    <a:pt x="35471" y="18345"/>
                  </a:cubicBezTo>
                  <a:cubicBezTo>
                    <a:pt x="31811" y="18345"/>
                    <a:pt x="28166" y="16894"/>
                    <a:pt x="25512" y="14401"/>
                  </a:cubicBezTo>
                  <a:cubicBezTo>
                    <a:pt x="21252" y="10383"/>
                    <a:pt x="19419" y="3885"/>
                    <a:pt x="14238" y="1151"/>
                  </a:cubicBezTo>
                  <a:cubicBezTo>
                    <a:pt x="12792" y="386"/>
                    <a:pt x="11158" y="0"/>
                    <a:pt x="9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8" name="Google Shape;658;p23"/>
          <p:cNvGrpSpPr/>
          <p:nvPr/>
        </p:nvGrpSpPr>
        <p:grpSpPr>
          <a:xfrm>
            <a:off x="-389152" y="40690"/>
            <a:ext cx="1744389" cy="3046072"/>
            <a:chOff x="-389152" y="40690"/>
            <a:chExt cx="1744389" cy="3046072"/>
          </a:xfrm>
        </p:grpSpPr>
        <p:grpSp>
          <p:nvGrpSpPr>
            <p:cNvPr id="659" name="Google Shape;659;p23"/>
            <p:cNvGrpSpPr/>
            <p:nvPr/>
          </p:nvGrpSpPr>
          <p:grpSpPr>
            <a:xfrm>
              <a:off x="432998" y="40690"/>
              <a:ext cx="687687" cy="428128"/>
              <a:chOff x="1671225" y="1069375"/>
              <a:chExt cx="403975" cy="251500"/>
            </a:xfrm>
          </p:grpSpPr>
          <p:sp>
            <p:nvSpPr>
              <p:cNvPr id="660" name="Google Shape;660;p23"/>
              <p:cNvSpPr/>
              <p:nvPr/>
            </p:nvSpPr>
            <p:spPr>
              <a:xfrm>
                <a:off x="1671225" y="1069375"/>
                <a:ext cx="399850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5994" h="10060" extrusionOk="0">
                    <a:moveTo>
                      <a:pt x="2455" y="0"/>
                    </a:moveTo>
                    <a:cubicBezTo>
                      <a:pt x="1842" y="0"/>
                      <a:pt x="1543" y="830"/>
                      <a:pt x="2063" y="1226"/>
                    </a:cubicBezTo>
                    <a:lnTo>
                      <a:pt x="5774" y="3795"/>
                    </a:lnTo>
                    <a:lnTo>
                      <a:pt x="471" y="8899"/>
                    </a:lnTo>
                    <a:cubicBezTo>
                      <a:pt x="0" y="9342"/>
                      <a:pt x="387" y="10060"/>
                      <a:pt x="943" y="10060"/>
                    </a:cubicBezTo>
                    <a:cubicBezTo>
                      <a:pt x="1035" y="10060"/>
                      <a:pt x="1131" y="10040"/>
                      <a:pt x="1229" y="9997"/>
                    </a:cubicBezTo>
                    <a:lnTo>
                      <a:pt x="3885" y="8789"/>
                    </a:lnTo>
                    <a:lnTo>
                      <a:pt x="8210" y="9316"/>
                    </a:lnTo>
                    <a:lnTo>
                      <a:pt x="15993" y="1940"/>
                    </a:lnTo>
                    <a:lnTo>
                      <a:pt x="2557" y="8"/>
                    </a:lnTo>
                    <a:cubicBezTo>
                      <a:pt x="2522" y="3"/>
                      <a:pt x="2488" y="0"/>
                      <a:pt x="24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23"/>
              <p:cNvSpPr/>
              <p:nvPr/>
            </p:nvSpPr>
            <p:spPr>
              <a:xfrm>
                <a:off x="1812250" y="1114250"/>
                <a:ext cx="262950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2132" extrusionOk="0">
                    <a:moveTo>
                      <a:pt x="10359" y="1"/>
                    </a:moveTo>
                    <a:cubicBezTo>
                      <a:pt x="10353" y="1"/>
                      <a:pt x="10347" y="1"/>
                      <a:pt x="10341" y="2"/>
                    </a:cubicBezTo>
                    <a:lnTo>
                      <a:pt x="133" y="1857"/>
                    </a:lnTo>
                    <a:cubicBezTo>
                      <a:pt x="56" y="1868"/>
                      <a:pt x="1" y="1956"/>
                      <a:pt x="23" y="2022"/>
                    </a:cubicBezTo>
                    <a:cubicBezTo>
                      <a:pt x="34" y="2088"/>
                      <a:pt x="89" y="2132"/>
                      <a:pt x="154" y="2132"/>
                    </a:cubicBezTo>
                    <a:lnTo>
                      <a:pt x="187" y="2132"/>
                    </a:lnTo>
                    <a:lnTo>
                      <a:pt x="10396" y="276"/>
                    </a:lnTo>
                    <a:cubicBezTo>
                      <a:pt x="10462" y="265"/>
                      <a:pt x="10517" y="189"/>
                      <a:pt x="10506" y="112"/>
                    </a:cubicBezTo>
                    <a:cubicBezTo>
                      <a:pt x="10486" y="52"/>
                      <a:pt x="10420" y="1"/>
                      <a:pt x="10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>
                <a:off x="1752700" y="1120375"/>
                <a:ext cx="32222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12889" h="6893" extrusionOk="0">
                    <a:moveTo>
                      <a:pt x="12718" y="0"/>
                    </a:moveTo>
                    <a:cubicBezTo>
                      <a:pt x="12695" y="0"/>
                      <a:pt x="12671" y="7"/>
                      <a:pt x="12647" y="20"/>
                    </a:cubicBezTo>
                    <a:lnTo>
                      <a:pt x="99" y="6640"/>
                    </a:lnTo>
                    <a:cubicBezTo>
                      <a:pt x="23" y="6673"/>
                      <a:pt x="1" y="6760"/>
                      <a:pt x="45" y="6826"/>
                    </a:cubicBezTo>
                    <a:cubicBezTo>
                      <a:pt x="67" y="6870"/>
                      <a:pt x="110" y="6892"/>
                      <a:pt x="165" y="6892"/>
                    </a:cubicBezTo>
                    <a:cubicBezTo>
                      <a:pt x="176" y="6892"/>
                      <a:pt x="209" y="6892"/>
                      <a:pt x="231" y="6881"/>
                    </a:cubicBezTo>
                    <a:lnTo>
                      <a:pt x="12789" y="262"/>
                    </a:lnTo>
                    <a:cubicBezTo>
                      <a:pt x="12855" y="229"/>
                      <a:pt x="12888" y="141"/>
                      <a:pt x="12844" y="75"/>
                    </a:cubicBezTo>
                    <a:cubicBezTo>
                      <a:pt x="12814" y="30"/>
                      <a:pt x="12768" y="0"/>
                      <a:pt x="12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3" name="Google Shape;663;p23"/>
            <p:cNvGrpSpPr/>
            <p:nvPr/>
          </p:nvGrpSpPr>
          <p:grpSpPr>
            <a:xfrm>
              <a:off x="-322631" y="1486627"/>
              <a:ext cx="955076" cy="876886"/>
              <a:chOff x="3166025" y="1791600"/>
              <a:chExt cx="466300" cy="428125"/>
            </a:xfrm>
          </p:grpSpPr>
          <p:sp>
            <p:nvSpPr>
              <p:cNvPr id="664" name="Google Shape;664;p23"/>
              <p:cNvSpPr/>
              <p:nvPr/>
            </p:nvSpPr>
            <p:spPr>
              <a:xfrm>
                <a:off x="3211600" y="1817225"/>
                <a:ext cx="354025" cy="3517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14069" extrusionOk="0">
                    <a:moveTo>
                      <a:pt x="7134" y="0"/>
                    </a:moveTo>
                    <a:cubicBezTo>
                      <a:pt x="6474" y="0"/>
                      <a:pt x="5800" y="95"/>
                      <a:pt x="5137" y="292"/>
                    </a:cubicBezTo>
                    <a:cubicBezTo>
                      <a:pt x="3348" y="830"/>
                      <a:pt x="1921" y="1994"/>
                      <a:pt x="1054" y="3475"/>
                    </a:cubicBezTo>
                    <a:cubicBezTo>
                      <a:pt x="670" y="4123"/>
                      <a:pt x="395" y="4837"/>
                      <a:pt x="231" y="5572"/>
                    </a:cubicBezTo>
                    <a:cubicBezTo>
                      <a:pt x="0" y="6670"/>
                      <a:pt x="33" y="7855"/>
                      <a:pt x="373" y="9019"/>
                    </a:cubicBezTo>
                    <a:cubicBezTo>
                      <a:pt x="439" y="9282"/>
                      <a:pt x="538" y="9524"/>
                      <a:pt x="637" y="9754"/>
                    </a:cubicBezTo>
                    <a:cubicBezTo>
                      <a:pt x="878" y="10336"/>
                      <a:pt x="1197" y="10874"/>
                      <a:pt x="1570" y="11346"/>
                    </a:cubicBezTo>
                    <a:cubicBezTo>
                      <a:pt x="2174" y="12115"/>
                      <a:pt x="2909" y="12751"/>
                      <a:pt x="3743" y="13201"/>
                    </a:cubicBezTo>
                    <a:cubicBezTo>
                      <a:pt x="4775" y="13761"/>
                      <a:pt x="5939" y="14069"/>
                      <a:pt x="7146" y="14069"/>
                    </a:cubicBezTo>
                    <a:cubicBezTo>
                      <a:pt x="7794" y="14069"/>
                      <a:pt x="8453" y="13970"/>
                      <a:pt x="9111" y="13783"/>
                    </a:cubicBezTo>
                    <a:cubicBezTo>
                      <a:pt x="11120" y="13190"/>
                      <a:pt x="12657" y="11785"/>
                      <a:pt x="13480" y="10051"/>
                    </a:cubicBezTo>
                    <a:cubicBezTo>
                      <a:pt x="13787" y="9403"/>
                      <a:pt x="13996" y="8712"/>
                      <a:pt x="14095" y="7998"/>
                    </a:cubicBezTo>
                    <a:cubicBezTo>
                      <a:pt x="14139" y="7713"/>
                      <a:pt x="14161" y="7416"/>
                      <a:pt x="14161" y="7109"/>
                    </a:cubicBezTo>
                    <a:cubicBezTo>
                      <a:pt x="14161" y="6516"/>
                      <a:pt x="14095" y="5912"/>
                      <a:pt x="13941" y="5309"/>
                    </a:cubicBezTo>
                    <a:cubicBezTo>
                      <a:pt x="13930" y="5221"/>
                      <a:pt x="13897" y="5133"/>
                      <a:pt x="13875" y="5034"/>
                    </a:cubicBezTo>
                    <a:cubicBezTo>
                      <a:pt x="13392" y="3410"/>
                      <a:pt x="12382" y="2092"/>
                      <a:pt x="11076" y="1225"/>
                    </a:cubicBezTo>
                    <a:cubicBezTo>
                      <a:pt x="10275" y="676"/>
                      <a:pt x="9386" y="303"/>
                      <a:pt x="8442" y="127"/>
                    </a:cubicBezTo>
                    <a:cubicBezTo>
                      <a:pt x="8017" y="43"/>
                      <a:pt x="7579" y="0"/>
                      <a:pt x="7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3334800" y="1816525"/>
                <a:ext cx="231100" cy="3373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13493" extrusionOk="0">
                    <a:moveTo>
                      <a:pt x="2188" y="0"/>
                    </a:moveTo>
                    <a:cubicBezTo>
                      <a:pt x="1532" y="0"/>
                      <a:pt x="869" y="91"/>
                      <a:pt x="209" y="287"/>
                    </a:cubicBezTo>
                    <a:cubicBezTo>
                      <a:pt x="133" y="309"/>
                      <a:pt x="67" y="331"/>
                      <a:pt x="1" y="364"/>
                    </a:cubicBezTo>
                    <a:cubicBezTo>
                      <a:pt x="934" y="671"/>
                      <a:pt x="1801" y="1154"/>
                      <a:pt x="2548" y="1824"/>
                    </a:cubicBezTo>
                    <a:cubicBezTo>
                      <a:pt x="4995" y="4008"/>
                      <a:pt x="5654" y="7576"/>
                      <a:pt x="5435" y="10705"/>
                    </a:cubicBezTo>
                    <a:cubicBezTo>
                      <a:pt x="5369" y="11627"/>
                      <a:pt x="5226" y="12560"/>
                      <a:pt x="5006" y="13493"/>
                    </a:cubicBezTo>
                    <a:cubicBezTo>
                      <a:pt x="6609" y="12801"/>
                      <a:pt x="7850" y="11561"/>
                      <a:pt x="8563" y="10057"/>
                    </a:cubicBezTo>
                    <a:cubicBezTo>
                      <a:pt x="8859" y="9420"/>
                      <a:pt x="9079" y="8729"/>
                      <a:pt x="9178" y="8015"/>
                    </a:cubicBezTo>
                    <a:cubicBezTo>
                      <a:pt x="9222" y="7730"/>
                      <a:pt x="9244" y="7422"/>
                      <a:pt x="9244" y="7126"/>
                    </a:cubicBezTo>
                    <a:cubicBezTo>
                      <a:pt x="9233" y="6533"/>
                      <a:pt x="9167" y="5929"/>
                      <a:pt x="9013" y="5326"/>
                    </a:cubicBezTo>
                    <a:cubicBezTo>
                      <a:pt x="8991" y="5249"/>
                      <a:pt x="8969" y="5150"/>
                      <a:pt x="8947" y="5051"/>
                    </a:cubicBezTo>
                    <a:cubicBezTo>
                      <a:pt x="8464" y="3416"/>
                      <a:pt x="7454" y="2098"/>
                      <a:pt x="6148" y="1220"/>
                    </a:cubicBezTo>
                    <a:cubicBezTo>
                      <a:pt x="5347" y="693"/>
                      <a:pt x="4458" y="320"/>
                      <a:pt x="3514" y="122"/>
                    </a:cubicBezTo>
                    <a:cubicBezTo>
                      <a:pt x="3078" y="42"/>
                      <a:pt x="2635" y="0"/>
                      <a:pt x="2188" y="0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3345775" y="1899050"/>
                <a:ext cx="1729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6917" h="3244" extrusionOk="0">
                    <a:moveTo>
                      <a:pt x="5916" y="0"/>
                    </a:moveTo>
                    <a:cubicBezTo>
                      <a:pt x="5833" y="0"/>
                      <a:pt x="5748" y="12"/>
                      <a:pt x="5665" y="38"/>
                    </a:cubicBezTo>
                    <a:lnTo>
                      <a:pt x="736" y="1487"/>
                    </a:lnTo>
                    <a:cubicBezTo>
                      <a:pt x="275" y="1630"/>
                      <a:pt x="1" y="2134"/>
                      <a:pt x="133" y="2607"/>
                    </a:cubicBezTo>
                    <a:cubicBezTo>
                      <a:pt x="251" y="2989"/>
                      <a:pt x="619" y="3243"/>
                      <a:pt x="1011" y="3243"/>
                    </a:cubicBezTo>
                    <a:cubicBezTo>
                      <a:pt x="1091" y="3243"/>
                      <a:pt x="1172" y="3233"/>
                      <a:pt x="1252" y="3210"/>
                    </a:cubicBezTo>
                    <a:lnTo>
                      <a:pt x="6170" y="1750"/>
                    </a:lnTo>
                    <a:cubicBezTo>
                      <a:pt x="6642" y="1619"/>
                      <a:pt x="6917" y="1103"/>
                      <a:pt x="6774" y="642"/>
                    </a:cubicBezTo>
                    <a:cubicBezTo>
                      <a:pt x="6666" y="254"/>
                      <a:pt x="6299" y="0"/>
                      <a:pt x="5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3227500" y="2030225"/>
                <a:ext cx="130375" cy="70400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2816" extrusionOk="0">
                    <a:moveTo>
                      <a:pt x="4284" y="0"/>
                    </a:moveTo>
                    <a:cubicBezTo>
                      <a:pt x="4199" y="0"/>
                      <a:pt x="4114" y="12"/>
                      <a:pt x="4029" y="38"/>
                    </a:cubicBezTo>
                    <a:lnTo>
                      <a:pt x="1" y="1224"/>
                    </a:lnTo>
                    <a:cubicBezTo>
                      <a:pt x="242" y="1805"/>
                      <a:pt x="561" y="2332"/>
                      <a:pt x="934" y="2815"/>
                    </a:cubicBezTo>
                    <a:lnTo>
                      <a:pt x="4534" y="1761"/>
                    </a:lnTo>
                    <a:cubicBezTo>
                      <a:pt x="4776" y="1696"/>
                      <a:pt x="4962" y="1542"/>
                      <a:pt x="5072" y="1333"/>
                    </a:cubicBezTo>
                    <a:cubicBezTo>
                      <a:pt x="5182" y="1125"/>
                      <a:pt x="5215" y="883"/>
                      <a:pt x="5138" y="653"/>
                    </a:cubicBezTo>
                    <a:cubicBezTo>
                      <a:pt x="5030" y="256"/>
                      <a:pt x="4670" y="0"/>
                      <a:pt x="4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3422625" y="2017175"/>
                <a:ext cx="1413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3222" extrusionOk="0">
                    <a:moveTo>
                      <a:pt x="5654" y="0"/>
                    </a:moveTo>
                    <a:lnTo>
                      <a:pt x="670" y="1482"/>
                    </a:lnTo>
                    <a:cubicBezTo>
                      <a:pt x="440" y="1559"/>
                      <a:pt x="242" y="1702"/>
                      <a:pt x="132" y="1910"/>
                    </a:cubicBezTo>
                    <a:cubicBezTo>
                      <a:pt x="23" y="2108"/>
                      <a:pt x="1" y="2349"/>
                      <a:pt x="66" y="2580"/>
                    </a:cubicBezTo>
                    <a:cubicBezTo>
                      <a:pt x="184" y="2967"/>
                      <a:pt x="544" y="3221"/>
                      <a:pt x="925" y="3221"/>
                    </a:cubicBezTo>
                    <a:cubicBezTo>
                      <a:pt x="1008" y="3221"/>
                      <a:pt x="1092" y="3209"/>
                      <a:pt x="1175" y="3184"/>
                    </a:cubicBezTo>
                    <a:lnTo>
                      <a:pt x="5039" y="2042"/>
                    </a:lnTo>
                    <a:cubicBezTo>
                      <a:pt x="5346" y="1405"/>
                      <a:pt x="5555" y="714"/>
                      <a:pt x="5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3217350" y="1878325"/>
                <a:ext cx="1331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118" extrusionOk="0">
                    <a:moveTo>
                      <a:pt x="4423" y="1"/>
                    </a:moveTo>
                    <a:cubicBezTo>
                      <a:pt x="4333" y="1"/>
                      <a:pt x="4241" y="14"/>
                      <a:pt x="4150" y="44"/>
                    </a:cubicBezTo>
                    <a:lnTo>
                      <a:pt x="824" y="1021"/>
                    </a:lnTo>
                    <a:cubicBezTo>
                      <a:pt x="440" y="1657"/>
                      <a:pt x="165" y="2371"/>
                      <a:pt x="1" y="3117"/>
                    </a:cubicBezTo>
                    <a:lnTo>
                      <a:pt x="4655" y="1745"/>
                    </a:lnTo>
                    <a:cubicBezTo>
                      <a:pt x="4885" y="1679"/>
                      <a:pt x="5083" y="1525"/>
                      <a:pt x="5193" y="1317"/>
                    </a:cubicBezTo>
                    <a:cubicBezTo>
                      <a:pt x="5303" y="1108"/>
                      <a:pt x="5325" y="867"/>
                      <a:pt x="5259" y="636"/>
                    </a:cubicBezTo>
                    <a:cubicBezTo>
                      <a:pt x="5152" y="254"/>
                      <a:pt x="4807" y="1"/>
                      <a:pt x="44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3445950" y="1949650"/>
                <a:ext cx="119675" cy="7260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904" extrusionOk="0">
                    <a:moveTo>
                      <a:pt x="4567" y="1"/>
                    </a:moveTo>
                    <a:lnTo>
                      <a:pt x="670" y="1153"/>
                    </a:lnTo>
                    <a:cubicBezTo>
                      <a:pt x="440" y="1219"/>
                      <a:pt x="242" y="1373"/>
                      <a:pt x="132" y="1581"/>
                    </a:cubicBezTo>
                    <a:cubicBezTo>
                      <a:pt x="23" y="1790"/>
                      <a:pt x="1" y="2032"/>
                      <a:pt x="66" y="2262"/>
                    </a:cubicBezTo>
                    <a:cubicBezTo>
                      <a:pt x="184" y="2649"/>
                      <a:pt x="545" y="2904"/>
                      <a:pt x="925" y="2904"/>
                    </a:cubicBezTo>
                    <a:cubicBezTo>
                      <a:pt x="1008" y="2904"/>
                      <a:pt x="1092" y="2891"/>
                      <a:pt x="1175" y="2866"/>
                    </a:cubicBezTo>
                    <a:lnTo>
                      <a:pt x="4787" y="1801"/>
                    </a:lnTo>
                    <a:cubicBezTo>
                      <a:pt x="4787" y="1208"/>
                      <a:pt x="4721" y="604"/>
                      <a:pt x="4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3304900" y="2124750"/>
                <a:ext cx="102375" cy="43925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757" extrusionOk="0">
                    <a:moveTo>
                      <a:pt x="3155" y="0"/>
                    </a:moveTo>
                    <a:cubicBezTo>
                      <a:pt x="3074" y="0"/>
                      <a:pt x="2991" y="11"/>
                      <a:pt x="2909" y="33"/>
                    </a:cubicBezTo>
                    <a:lnTo>
                      <a:pt x="0" y="889"/>
                    </a:lnTo>
                    <a:cubicBezTo>
                      <a:pt x="1032" y="1449"/>
                      <a:pt x="2196" y="1757"/>
                      <a:pt x="3403" y="1757"/>
                    </a:cubicBezTo>
                    <a:lnTo>
                      <a:pt x="3414" y="1757"/>
                    </a:lnTo>
                    <a:cubicBezTo>
                      <a:pt x="3645" y="1680"/>
                      <a:pt x="3842" y="1537"/>
                      <a:pt x="3952" y="1328"/>
                    </a:cubicBezTo>
                    <a:cubicBezTo>
                      <a:pt x="4062" y="1120"/>
                      <a:pt x="4095" y="878"/>
                      <a:pt x="4018" y="637"/>
                    </a:cubicBezTo>
                    <a:cubicBezTo>
                      <a:pt x="3909" y="254"/>
                      <a:pt x="3550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3395450" y="1820400"/>
                <a:ext cx="93075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72" extrusionOk="0">
                    <a:moveTo>
                      <a:pt x="1088" y="0"/>
                    </a:moveTo>
                    <a:lnTo>
                      <a:pt x="670" y="121"/>
                    </a:lnTo>
                    <a:cubicBezTo>
                      <a:pt x="440" y="187"/>
                      <a:pt x="253" y="341"/>
                      <a:pt x="144" y="549"/>
                    </a:cubicBezTo>
                    <a:cubicBezTo>
                      <a:pt x="34" y="758"/>
                      <a:pt x="1" y="999"/>
                      <a:pt x="67" y="1230"/>
                    </a:cubicBezTo>
                    <a:cubicBezTo>
                      <a:pt x="184" y="1617"/>
                      <a:pt x="545" y="1871"/>
                      <a:pt x="931" y="1871"/>
                    </a:cubicBezTo>
                    <a:cubicBezTo>
                      <a:pt x="1016" y="1871"/>
                      <a:pt x="1102" y="1859"/>
                      <a:pt x="1186" y="1834"/>
                    </a:cubicBezTo>
                    <a:lnTo>
                      <a:pt x="3722" y="1087"/>
                    </a:lnTo>
                    <a:cubicBezTo>
                      <a:pt x="2943" y="549"/>
                      <a:pt x="2032" y="165"/>
                      <a:pt x="10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3167125" y="1791600"/>
                <a:ext cx="465200" cy="42812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7125" extrusionOk="0">
                    <a:moveTo>
                      <a:pt x="17474" y="1"/>
                    </a:moveTo>
                    <a:cubicBezTo>
                      <a:pt x="16915" y="1"/>
                      <a:pt x="15975" y="362"/>
                      <a:pt x="14282" y="1504"/>
                    </a:cubicBezTo>
                    <a:cubicBezTo>
                      <a:pt x="13854" y="1800"/>
                      <a:pt x="13404" y="2129"/>
                      <a:pt x="12932" y="2470"/>
                    </a:cubicBezTo>
                    <a:cubicBezTo>
                      <a:pt x="12965" y="2514"/>
                      <a:pt x="13009" y="2536"/>
                      <a:pt x="13020" y="2579"/>
                    </a:cubicBezTo>
                    <a:cubicBezTo>
                      <a:pt x="13020" y="2590"/>
                      <a:pt x="13031" y="2590"/>
                      <a:pt x="13042" y="2601"/>
                    </a:cubicBezTo>
                    <a:cubicBezTo>
                      <a:pt x="13064" y="2623"/>
                      <a:pt x="13075" y="2623"/>
                      <a:pt x="13097" y="2634"/>
                    </a:cubicBezTo>
                    <a:cubicBezTo>
                      <a:pt x="13338" y="2788"/>
                      <a:pt x="13514" y="2953"/>
                      <a:pt x="13678" y="3139"/>
                    </a:cubicBezTo>
                    <a:cubicBezTo>
                      <a:pt x="15610" y="1723"/>
                      <a:pt x="16972" y="999"/>
                      <a:pt x="17477" y="988"/>
                    </a:cubicBezTo>
                    <a:lnTo>
                      <a:pt x="17477" y="988"/>
                    </a:lnTo>
                    <a:cubicBezTo>
                      <a:pt x="17323" y="1932"/>
                      <a:pt x="14787" y="5346"/>
                      <a:pt x="10155" y="9660"/>
                    </a:cubicBezTo>
                    <a:cubicBezTo>
                      <a:pt x="5511" y="13963"/>
                      <a:pt x="2010" y="16147"/>
                      <a:pt x="1131" y="16158"/>
                    </a:cubicBezTo>
                    <a:cubicBezTo>
                      <a:pt x="1219" y="15642"/>
                      <a:pt x="2042" y="14358"/>
                      <a:pt x="3524" y="12613"/>
                    </a:cubicBezTo>
                    <a:cubicBezTo>
                      <a:pt x="3360" y="12305"/>
                      <a:pt x="3184" y="12020"/>
                      <a:pt x="3041" y="11702"/>
                    </a:cubicBezTo>
                    <a:cubicBezTo>
                      <a:pt x="2712" y="12086"/>
                      <a:pt x="2394" y="12459"/>
                      <a:pt x="2119" y="12810"/>
                    </a:cubicBezTo>
                    <a:cubicBezTo>
                      <a:pt x="1" y="15500"/>
                      <a:pt x="78" y="16345"/>
                      <a:pt x="451" y="16806"/>
                    </a:cubicBezTo>
                    <a:cubicBezTo>
                      <a:pt x="593" y="16986"/>
                      <a:pt x="782" y="17125"/>
                      <a:pt x="1125" y="17125"/>
                    </a:cubicBezTo>
                    <a:cubicBezTo>
                      <a:pt x="1284" y="17125"/>
                      <a:pt x="1477" y="17095"/>
                      <a:pt x="1713" y="17026"/>
                    </a:cubicBezTo>
                    <a:cubicBezTo>
                      <a:pt x="2284" y="16861"/>
                      <a:pt x="3107" y="16433"/>
                      <a:pt x="4337" y="15631"/>
                    </a:cubicBezTo>
                    <a:cubicBezTo>
                      <a:pt x="6181" y="14391"/>
                      <a:pt x="8464" y="12536"/>
                      <a:pt x="10758" y="10395"/>
                    </a:cubicBezTo>
                    <a:cubicBezTo>
                      <a:pt x="13042" y="8255"/>
                      <a:pt x="15094" y="6103"/>
                      <a:pt x="16500" y="4303"/>
                    </a:cubicBezTo>
                    <a:cubicBezTo>
                      <a:pt x="18607" y="1635"/>
                      <a:pt x="18519" y="790"/>
                      <a:pt x="18168" y="329"/>
                    </a:cubicBezTo>
                    <a:cubicBezTo>
                      <a:pt x="18028" y="146"/>
                      <a:pt x="17827" y="1"/>
                      <a:pt x="17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166025" y="2055300"/>
                <a:ext cx="236875" cy="164425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6577" extrusionOk="0">
                    <a:moveTo>
                      <a:pt x="9178" y="1"/>
                    </a:moveTo>
                    <a:cubicBezTo>
                      <a:pt x="5050" y="3711"/>
                      <a:pt x="1966" y="5599"/>
                      <a:pt x="1153" y="5610"/>
                    </a:cubicBezTo>
                    <a:cubicBezTo>
                      <a:pt x="1230" y="5094"/>
                      <a:pt x="2054" y="3810"/>
                      <a:pt x="3557" y="2043"/>
                    </a:cubicBezTo>
                    <a:cubicBezTo>
                      <a:pt x="3360" y="1889"/>
                      <a:pt x="3206" y="1680"/>
                      <a:pt x="3129" y="1439"/>
                    </a:cubicBezTo>
                    <a:cubicBezTo>
                      <a:pt x="3118" y="1417"/>
                      <a:pt x="3118" y="1384"/>
                      <a:pt x="3096" y="1373"/>
                    </a:cubicBezTo>
                    <a:cubicBezTo>
                      <a:pt x="3074" y="1307"/>
                      <a:pt x="3041" y="1252"/>
                      <a:pt x="3020" y="1187"/>
                    </a:cubicBezTo>
                    <a:cubicBezTo>
                      <a:pt x="2701" y="1549"/>
                      <a:pt x="2394" y="1922"/>
                      <a:pt x="2119" y="2262"/>
                    </a:cubicBezTo>
                    <a:cubicBezTo>
                      <a:pt x="1" y="4952"/>
                      <a:pt x="78" y="5797"/>
                      <a:pt x="451" y="6258"/>
                    </a:cubicBezTo>
                    <a:cubicBezTo>
                      <a:pt x="593" y="6438"/>
                      <a:pt x="782" y="6577"/>
                      <a:pt x="1125" y="6577"/>
                    </a:cubicBezTo>
                    <a:cubicBezTo>
                      <a:pt x="1284" y="6577"/>
                      <a:pt x="1477" y="6547"/>
                      <a:pt x="1713" y="6478"/>
                    </a:cubicBezTo>
                    <a:cubicBezTo>
                      <a:pt x="2295" y="6313"/>
                      <a:pt x="3118" y="5885"/>
                      <a:pt x="4337" y="5083"/>
                    </a:cubicBezTo>
                    <a:cubicBezTo>
                      <a:pt x="5830" y="4074"/>
                      <a:pt x="7630" y="2668"/>
                      <a:pt x="9474" y="1022"/>
                    </a:cubicBezTo>
                    <a:lnTo>
                      <a:pt x="91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5" name="Google Shape;675;p23"/>
            <p:cNvGrpSpPr/>
            <p:nvPr/>
          </p:nvGrpSpPr>
          <p:grpSpPr>
            <a:xfrm>
              <a:off x="-389152" y="382880"/>
              <a:ext cx="822147" cy="696979"/>
              <a:chOff x="4624100" y="4049600"/>
              <a:chExt cx="454200" cy="385050"/>
            </a:xfrm>
          </p:grpSpPr>
          <p:sp>
            <p:nvSpPr>
              <p:cNvPr id="676" name="Google Shape;676;p23"/>
              <p:cNvSpPr/>
              <p:nvPr/>
            </p:nvSpPr>
            <p:spPr>
              <a:xfrm>
                <a:off x="4624100" y="4049600"/>
                <a:ext cx="454200" cy="385050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15402" extrusionOk="0">
                    <a:moveTo>
                      <a:pt x="4106" y="1"/>
                    </a:moveTo>
                    <a:lnTo>
                      <a:pt x="0" y="6444"/>
                    </a:lnTo>
                    <a:lnTo>
                      <a:pt x="14062" y="15402"/>
                    </a:lnTo>
                    <a:lnTo>
                      <a:pt x="18168" y="8958"/>
                    </a:lnTo>
                    <a:lnTo>
                      <a:pt x="41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4703400" y="4099825"/>
                <a:ext cx="309050" cy="292850"/>
              </a:xfrm>
              <a:custGeom>
                <a:avLst/>
                <a:gdLst/>
                <a:ahLst/>
                <a:cxnLst/>
                <a:rect l="l" t="t" r="r" b="b"/>
                <a:pathLst>
                  <a:path w="12362" h="11714" extrusionOk="0">
                    <a:moveTo>
                      <a:pt x="4106" y="1"/>
                    </a:moveTo>
                    <a:lnTo>
                      <a:pt x="1" y="6444"/>
                    </a:lnTo>
                    <a:lnTo>
                      <a:pt x="8256" y="11713"/>
                    </a:lnTo>
                    <a:lnTo>
                      <a:pt x="12361" y="5270"/>
                    </a:lnTo>
                    <a:lnTo>
                      <a:pt x="41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4747850" y="4100100"/>
                <a:ext cx="196525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7861" h="4345" extrusionOk="0">
                    <a:moveTo>
                      <a:pt x="2317" y="1"/>
                    </a:moveTo>
                    <a:lnTo>
                      <a:pt x="1" y="3634"/>
                    </a:lnTo>
                    <a:cubicBezTo>
                      <a:pt x="682" y="3865"/>
                      <a:pt x="1373" y="4062"/>
                      <a:pt x="2065" y="4183"/>
                    </a:cubicBezTo>
                    <a:cubicBezTo>
                      <a:pt x="2664" y="4290"/>
                      <a:pt x="3274" y="4344"/>
                      <a:pt x="3884" y="4344"/>
                    </a:cubicBezTo>
                    <a:cubicBezTo>
                      <a:pt x="4145" y="4344"/>
                      <a:pt x="4406" y="4334"/>
                      <a:pt x="4666" y="4315"/>
                    </a:cubicBezTo>
                    <a:cubicBezTo>
                      <a:pt x="5577" y="4227"/>
                      <a:pt x="6478" y="4029"/>
                      <a:pt x="7334" y="3722"/>
                    </a:cubicBezTo>
                    <a:cubicBezTo>
                      <a:pt x="7520" y="3667"/>
                      <a:pt x="7696" y="3601"/>
                      <a:pt x="7861" y="3535"/>
                    </a:cubicBezTo>
                    <a:lnTo>
                      <a:pt x="23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4750050" y="4289425"/>
                <a:ext cx="207775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8311" h="4119" extrusionOk="0">
                    <a:moveTo>
                      <a:pt x="1345" y="1"/>
                    </a:moveTo>
                    <a:cubicBezTo>
                      <a:pt x="1099" y="1"/>
                      <a:pt x="852" y="5"/>
                      <a:pt x="604" y="13"/>
                    </a:cubicBezTo>
                    <a:cubicBezTo>
                      <a:pt x="407" y="35"/>
                      <a:pt x="209" y="35"/>
                      <a:pt x="1" y="46"/>
                    </a:cubicBezTo>
                    <a:lnTo>
                      <a:pt x="6401" y="4118"/>
                    </a:lnTo>
                    <a:lnTo>
                      <a:pt x="8311" y="1133"/>
                    </a:lnTo>
                    <a:cubicBezTo>
                      <a:pt x="7740" y="957"/>
                      <a:pt x="7180" y="803"/>
                      <a:pt x="6609" y="660"/>
                    </a:cubicBezTo>
                    <a:cubicBezTo>
                      <a:pt x="5621" y="430"/>
                      <a:pt x="4611" y="243"/>
                      <a:pt x="3601" y="123"/>
                    </a:cubicBezTo>
                    <a:cubicBezTo>
                      <a:pt x="2855" y="40"/>
                      <a:pt x="2103" y="1"/>
                      <a:pt x="13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80" name="Google Shape;680;p23"/>
            <p:cNvSpPr/>
            <p:nvPr/>
          </p:nvSpPr>
          <p:spPr>
            <a:xfrm>
              <a:off x="-389149" y="1171015"/>
              <a:ext cx="223150" cy="224442"/>
            </a:xfrm>
            <a:custGeom>
              <a:avLst/>
              <a:gdLst/>
              <a:ahLst/>
              <a:cxnLst/>
              <a:rect l="l" t="t" r="r" b="b"/>
              <a:pathLst>
                <a:path w="1900" h="1911" extrusionOk="0">
                  <a:moveTo>
                    <a:pt x="1900" y="0"/>
                  </a:moveTo>
                  <a:lnTo>
                    <a:pt x="945" y="264"/>
                  </a:lnTo>
                  <a:lnTo>
                    <a:pt x="1" y="516"/>
                  </a:lnTo>
                  <a:lnTo>
                    <a:pt x="692" y="1208"/>
                  </a:lnTo>
                  <a:lnTo>
                    <a:pt x="1384" y="1910"/>
                  </a:lnTo>
                  <a:lnTo>
                    <a:pt x="1647" y="95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163550" y="2973190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72" y="0"/>
                  </a:moveTo>
                  <a:cubicBezTo>
                    <a:pt x="209" y="0"/>
                    <a:pt x="0" y="220"/>
                    <a:pt x="0" y="483"/>
                  </a:cubicBezTo>
                  <a:cubicBezTo>
                    <a:pt x="0" y="746"/>
                    <a:pt x="209" y="966"/>
                    <a:pt x="472" y="966"/>
                  </a:cubicBezTo>
                  <a:cubicBezTo>
                    <a:pt x="736" y="966"/>
                    <a:pt x="955" y="746"/>
                    <a:pt x="955" y="483"/>
                  </a:cubicBezTo>
                  <a:cubicBezTo>
                    <a:pt x="955" y="220"/>
                    <a:pt x="747" y="11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162896" y="92661"/>
              <a:ext cx="113572" cy="112280"/>
            </a:xfrm>
            <a:custGeom>
              <a:avLst/>
              <a:gdLst/>
              <a:ahLst/>
              <a:cxnLst/>
              <a:rect l="l" t="t" r="r" b="b"/>
              <a:pathLst>
                <a:path w="967" h="956" extrusionOk="0">
                  <a:moveTo>
                    <a:pt x="484" y="1"/>
                  </a:moveTo>
                  <a:cubicBezTo>
                    <a:pt x="220" y="1"/>
                    <a:pt x="1" y="209"/>
                    <a:pt x="1" y="473"/>
                  </a:cubicBezTo>
                  <a:cubicBezTo>
                    <a:pt x="1" y="736"/>
                    <a:pt x="220" y="956"/>
                    <a:pt x="484" y="956"/>
                  </a:cubicBezTo>
                  <a:cubicBezTo>
                    <a:pt x="747" y="956"/>
                    <a:pt x="967" y="736"/>
                    <a:pt x="967" y="473"/>
                  </a:cubicBezTo>
                  <a:cubicBezTo>
                    <a:pt x="967" y="198"/>
                    <a:pt x="758" y="1"/>
                    <a:pt x="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1206783" y="180526"/>
              <a:ext cx="148454" cy="148454"/>
            </a:xfrm>
            <a:custGeom>
              <a:avLst/>
              <a:gdLst/>
              <a:ahLst/>
              <a:cxnLst/>
              <a:rect l="l" t="t" r="r" b="b"/>
              <a:pathLst>
                <a:path w="1264" h="1264" extrusionOk="0">
                  <a:moveTo>
                    <a:pt x="627" y="1"/>
                  </a:moveTo>
                  <a:lnTo>
                    <a:pt x="407" y="407"/>
                  </a:lnTo>
                  <a:lnTo>
                    <a:pt x="1" y="637"/>
                  </a:lnTo>
                  <a:lnTo>
                    <a:pt x="407" y="857"/>
                  </a:lnTo>
                  <a:lnTo>
                    <a:pt x="627" y="1263"/>
                  </a:lnTo>
                  <a:lnTo>
                    <a:pt x="857" y="857"/>
                  </a:lnTo>
                  <a:lnTo>
                    <a:pt x="1263" y="637"/>
                  </a:lnTo>
                  <a:lnTo>
                    <a:pt x="857" y="407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560675" y="1079846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rois Gothic" panose="020B0506040000020004"/>
              <a:buNone/>
              <a:defRPr sz="3000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rois Gothic" panose="020B0506040000020004"/>
              <a:buNone/>
              <a:defRPr sz="3000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rois Gothic" panose="020B0506040000020004"/>
              <a:buNone/>
              <a:defRPr sz="3000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rois Gothic" panose="020B0506040000020004"/>
              <a:buNone/>
              <a:defRPr sz="3000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rois Gothic" panose="020B0506040000020004"/>
              <a:buNone/>
              <a:defRPr sz="3000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rois Gothic" panose="020B0506040000020004"/>
              <a:buNone/>
              <a:defRPr sz="3000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rois Gothic" panose="020B0506040000020004"/>
              <a:buNone/>
              <a:defRPr sz="3000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rois Gothic" panose="020B0506040000020004"/>
              <a:buNone/>
              <a:defRPr sz="3000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rois Gothic" panose="020B0506040000020004"/>
              <a:buNone/>
              <a:defRPr sz="3000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 panose="00000500000000000000"/>
              <a:buChar char="●"/>
              <a:defRPr>
                <a:solidFill>
                  <a:schemeClr val="dk1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 panose="00000500000000000000"/>
              <a:buChar char="○"/>
              <a:defRPr>
                <a:solidFill>
                  <a:schemeClr val="dk1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 panose="00000500000000000000"/>
              <a:buChar char="■"/>
              <a:defRPr>
                <a:solidFill>
                  <a:schemeClr val="dk1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 panose="00000500000000000000"/>
              <a:buChar char="●"/>
              <a:defRPr>
                <a:solidFill>
                  <a:schemeClr val="dk1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 panose="00000500000000000000"/>
              <a:buChar char="○"/>
              <a:defRPr>
                <a:solidFill>
                  <a:schemeClr val="dk1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 panose="00000500000000000000"/>
              <a:buChar char="■"/>
              <a:defRPr>
                <a:solidFill>
                  <a:schemeClr val="dk1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 panose="00000500000000000000"/>
              <a:buChar char="●"/>
              <a:defRPr>
                <a:solidFill>
                  <a:schemeClr val="dk1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 panose="00000500000000000000"/>
              <a:buChar char="○"/>
              <a:defRPr>
                <a:solidFill>
                  <a:schemeClr val="dk1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 panose="00000500000000000000"/>
              <a:buChar char="■"/>
              <a:defRPr>
                <a:solidFill>
                  <a:schemeClr val="dk1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4"/>
          <p:cNvSpPr txBox="1">
            <a:spLocks noGrp="1"/>
          </p:cNvSpPr>
          <p:nvPr>
            <p:ph type="ctrTitle"/>
          </p:nvPr>
        </p:nvSpPr>
        <p:spPr>
          <a:xfrm>
            <a:off x="2252345" y="231775"/>
            <a:ext cx="6261100" cy="20408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dirty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基于</a:t>
            </a:r>
            <a:r>
              <a:rPr lang="en-US" altLang="zh-CN" sz="4000" b="1" dirty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K-Means</a:t>
            </a:r>
            <a:r>
              <a:rPr lang="zh-CN" altLang="en-US" sz="4000" b="1" dirty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聚类的</a:t>
            </a:r>
            <a:r>
              <a:rPr lang="en-US" altLang="zh-CN" sz="4000" b="1" dirty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NS3 AODV</a:t>
            </a:r>
            <a:r>
              <a:rPr lang="zh-CN" altLang="en-US" sz="4000" b="1" dirty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优化路由算法的研究</a:t>
            </a:r>
            <a:endParaRPr sz="4000" b="1" dirty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</a:endParaRPr>
          </a:p>
        </p:txBody>
      </p:sp>
      <p:grpSp>
        <p:nvGrpSpPr>
          <p:cNvPr id="929" name="Google Shape;929;p34"/>
          <p:cNvGrpSpPr/>
          <p:nvPr/>
        </p:nvGrpSpPr>
        <p:grpSpPr>
          <a:xfrm>
            <a:off x="-152400" y="1898989"/>
            <a:ext cx="6281101" cy="4165920"/>
            <a:chOff x="-152400" y="1898989"/>
            <a:chExt cx="6281101" cy="4165920"/>
          </a:xfrm>
        </p:grpSpPr>
        <p:grpSp>
          <p:nvGrpSpPr>
            <p:cNvPr id="930" name="Google Shape;930;p34"/>
            <p:cNvGrpSpPr/>
            <p:nvPr/>
          </p:nvGrpSpPr>
          <p:grpSpPr>
            <a:xfrm>
              <a:off x="-152400" y="2406827"/>
              <a:ext cx="5860975" cy="2784439"/>
              <a:chOff x="0" y="3532163"/>
              <a:chExt cx="3475642" cy="1651212"/>
            </a:xfrm>
          </p:grpSpPr>
          <p:sp>
            <p:nvSpPr>
              <p:cNvPr id="931" name="Google Shape;931;p34"/>
              <p:cNvSpPr/>
              <p:nvPr/>
            </p:nvSpPr>
            <p:spPr>
              <a:xfrm rot="10800000" flipH="1">
                <a:off x="49629" y="3673837"/>
                <a:ext cx="3320834" cy="1496404"/>
              </a:xfrm>
              <a:custGeom>
                <a:avLst/>
                <a:gdLst/>
                <a:ahLst/>
                <a:cxnLst/>
                <a:rect l="l" t="t" r="r" b="b"/>
                <a:pathLst>
                  <a:path w="30847" h="13900" extrusionOk="0">
                    <a:moveTo>
                      <a:pt x="0" y="1"/>
                    </a:moveTo>
                    <a:lnTo>
                      <a:pt x="0" y="8969"/>
                    </a:lnTo>
                    <a:cubicBezTo>
                      <a:pt x="968" y="12124"/>
                      <a:pt x="4063" y="13899"/>
                      <a:pt x="7255" y="13899"/>
                    </a:cubicBezTo>
                    <a:cubicBezTo>
                      <a:pt x="8228" y="13899"/>
                      <a:pt x="9210" y="13734"/>
                      <a:pt x="10143" y="13393"/>
                    </a:cubicBezTo>
                    <a:cubicBezTo>
                      <a:pt x="12712" y="12438"/>
                      <a:pt x="14721" y="10221"/>
                      <a:pt x="15764" y="7806"/>
                    </a:cubicBezTo>
                    <a:cubicBezTo>
                      <a:pt x="16104" y="7048"/>
                      <a:pt x="16466" y="6291"/>
                      <a:pt x="17103" y="5764"/>
                    </a:cubicBezTo>
                    <a:cubicBezTo>
                      <a:pt x="17845" y="5129"/>
                      <a:pt x="18844" y="4910"/>
                      <a:pt x="19857" y="4910"/>
                    </a:cubicBezTo>
                    <a:cubicBezTo>
                      <a:pt x="20296" y="4910"/>
                      <a:pt x="20739" y="4951"/>
                      <a:pt x="21164" y="5018"/>
                    </a:cubicBezTo>
                    <a:cubicBezTo>
                      <a:pt x="22465" y="5212"/>
                      <a:pt x="23766" y="5617"/>
                      <a:pt x="25093" y="5617"/>
                    </a:cubicBezTo>
                    <a:cubicBezTo>
                      <a:pt x="25188" y="5617"/>
                      <a:pt x="25284" y="5615"/>
                      <a:pt x="25380" y="5610"/>
                    </a:cubicBezTo>
                    <a:cubicBezTo>
                      <a:pt x="28311" y="5468"/>
                      <a:pt x="30846" y="2800"/>
                      <a:pt x="30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" name="Google Shape;932;p34"/>
              <p:cNvSpPr/>
              <p:nvPr/>
            </p:nvSpPr>
            <p:spPr>
              <a:xfrm rot="10800000" flipH="1">
                <a:off x="0" y="3532163"/>
                <a:ext cx="3475642" cy="1651212"/>
              </a:xfrm>
              <a:custGeom>
                <a:avLst/>
                <a:gdLst/>
                <a:ahLst/>
                <a:cxnLst/>
                <a:rect l="l" t="t" r="r" b="b"/>
                <a:pathLst>
                  <a:path w="32285" h="15338" extrusionOk="0">
                    <a:moveTo>
                      <a:pt x="31950" y="0"/>
                    </a:moveTo>
                    <a:cubicBezTo>
                      <a:pt x="31945" y="0"/>
                      <a:pt x="31939" y="1"/>
                      <a:pt x="31933" y="2"/>
                    </a:cubicBezTo>
                    <a:cubicBezTo>
                      <a:pt x="31878" y="24"/>
                      <a:pt x="31834" y="79"/>
                      <a:pt x="31845" y="134"/>
                    </a:cubicBezTo>
                    <a:cubicBezTo>
                      <a:pt x="32284" y="2121"/>
                      <a:pt x="31176" y="4426"/>
                      <a:pt x="29189" y="5623"/>
                    </a:cubicBezTo>
                    <a:cubicBezTo>
                      <a:pt x="27795" y="6456"/>
                      <a:pt x="26237" y="6716"/>
                      <a:pt x="24843" y="6716"/>
                    </a:cubicBezTo>
                    <a:cubicBezTo>
                      <a:pt x="24107" y="6716"/>
                      <a:pt x="23418" y="6643"/>
                      <a:pt x="22822" y="6545"/>
                    </a:cubicBezTo>
                    <a:cubicBezTo>
                      <a:pt x="22613" y="6512"/>
                      <a:pt x="22405" y="6468"/>
                      <a:pt x="22196" y="6435"/>
                    </a:cubicBezTo>
                    <a:cubicBezTo>
                      <a:pt x="21477" y="6304"/>
                      <a:pt x="20747" y="6169"/>
                      <a:pt x="20043" y="6169"/>
                    </a:cubicBezTo>
                    <a:cubicBezTo>
                      <a:pt x="19392" y="6169"/>
                      <a:pt x="18764" y="6284"/>
                      <a:pt x="18190" y="6621"/>
                    </a:cubicBezTo>
                    <a:cubicBezTo>
                      <a:pt x="17246" y="7170"/>
                      <a:pt x="16741" y="8169"/>
                      <a:pt x="16247" y="9146"/>
                    </a:cubicBezTo>
                    <a:cubicBezTo>
                      <a:pt x="16093" y="9465"/>
                      <a:pt x="15928" y="9783"/>
                      <a:pt x="15764" y="10068"/>
                    </a:cubicBezTo>
                    <a:cubicBezTo>
                      <a:pt x="15281" y="10881"/>
                      <a:pt x="14655" y="11660"/>
                      <a:pt x="13799" y="12472"/>
                    </a:cubicBezTo>
                    <a:cubicBezTo>
                      <a:pt x="13140" y="13098"/>
                      <a:pt x="12503" y="13592"/>
                      <a:pt x="11867" y="13976"/>
                    </a:cubicBezTo>
                    <a:cubicBezTo>
                      <a:pt x="10590" y="14732"/>
                      <a:pt x="9100" y="15127"/>
                      <a:pt x="7614" y="15127"/>
                    </a:cubicBezTo>
                    <a:cubicBezTo>
                      <a:pt x="6813" y="15127"/>
                      <a:pt x="6013" y="15012"/>
                      <a:pt x="5247" y="14778"/>
                    </a:cubicBezTo>
                    <a:cubicBezTo>
                      <a:pt x="3074" y="14097"/>
                      <a:pt x="1197" y="12472"/>
                      <a:pt x="220" y="10409"/>
                    </a:cubicBezTo>
                    <a:cubicBezTo>
                      <a:pt x="196" y="10376"/>
                      <a:pt x="160" y="10356"/>
                      <a:pt x="121" y="10356"/>
                    </a:cubicBezTo>
                    <a:cubicBezTo>
                      <a:pt x="106" y="10356"/>
                      <a:pt x="92" y="10359"/>
                      <a:pt x="77" y="10365"/>
                    </a:cubicBezTo>
                    <a:cubicBezTo>
                      <a:pt x="22" y="10398"/>
                      <a:pt x="0" y="10453"/>
                      <a:pt x="22" y="10507"/>
                    </a:cubicBezTo>
                    <a:cubicBezTo>
                      <a:pt x="1032" y="12615"/>
                      <a:pt x="2953" y="14295"/>
                      <a:pt x="5181" y="14975"/>
                    </a:cubicBezTo>
                    <a:cubicBezTo>
                      <a:pt x="5983" y="15217"/>
                      <a:pt x="6806" y="15337"/>
                      <a:pt x="7629" y="15337"/>
                    </a:cubicBezTo>
                    <a:cubicBezTo>
                      <a:pt x="9155" y="15337"/>
                      <a:pt x="10670" y="14942"/>
                      <a:pt x="11987" y="14152"/>
                    </a:cubicBezTo>
                    <a:cubicBezTo>
                      <a:pt x="12635" y="13768"/>
                      <a:pt x="13283" y="13263"/>
                      <a:pt x="13963" y="12615"/>
                    </a:cubicBezTo>
                    <a:cubicBezTo>
                      <a:pt x="14820" y="11792"/>
                      <a:pt x="15478" y="11001"/>
                      <a:pt x="15950" y="10167"/>
                    </a:cubicBezTo>
                    <a:cubicBezTo>
                      <a:pt x="16137" y="9871"/>
                      <a:pt x="16301" y="9541"/>
                      <a:pt x="16444" y="9245"/>
                    </a:cubicBezTo>
                    <a:cubicBezTo>
                      <a:pt x="16927" y="8301"/>
                      <a:pt x="17421" y="7324"/>
                      <a:pt x="18321" y="6797"/>
                    </a:cubicBezTo>
                    <a:cubicBezTo>
                      <a:pt x="18860" y="6483"/>
                      <a:pt x="19458" y="6376"/>
                      <a:pt x="20081" y="6376"/>
                    </a:cubicBezTo>
                    <a:cubicBezTo>
                      <a:pt x="20767" y="6376"/>
                      <a:pt x="21484" y="6506"/>
                      <a:pt x="22185" y="6632"/>
                    </a:cubicBezTo>
                    <a:cubicBezTo>
                      <a:pt x="22394" y="6676"/>
                      <a:pt x="22602" y="6720"/>
                      <a:pt x="22800" y="6742"/>
                    </a:cubicBezTo>
                    <a:cubicBezTo>
                      <a:pt x="23421" y="6842"/>
                      <a:pt x="24138" y="6918"/>
                      <a:pt x="24899" y="6918"/>
                    </a:cubicBezTo>
                    <a:cubicBezTo>
                      <a:pt x="26318" y="6918"/>
                      <a:pt x="27895" y="6655"/>
                      <a:pt x="29310" y="5798"/>
                    </a:cubicBezTo>
                    <a:cubicBezTo>
                      <a:pt x="30265" y="5216"/>
                      <a:pt x="31077" y="4338"/>
                      <a:pt x="31582" y="3339"/>
                    </a:cubicBezTo>
                    <a:cubicBezTo>
                      <a:pt x="32120" y="2253"/>
                      <a:pt x="32284" y="1144"/>
                      <a:pt x="32054" y="90"/>
                    </a:cubicBezTo>
                    <a:cubicBezTo>
                      <a:pt x="32044" y="41"/>
                      <a:pt x="31999" y="0"/>
                      <a:pt x="319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3" name="Google Shape;933;p34"/>
            <p:cNvGrpSpPr/>
            <p:nvPr/>
          </p:nvGrpSpPr>
          <p:grpSpPr>
            <a:xfrm>
              <a:off x="606873" y="2141522"/>
              <a:ext cx="1506795" cy="1871466"/>
              <a:chOff x="614075" y="2691450"/>
              <a:chExt cx="862850" cy="1071675"/>
            </a:xfrm>
          </p:grpSpPr>
          <p:sp>
            <p:nvSpPr>
              <p:cNvPr id="934" name="Google Shape;934;p34"/>
              <p:cNvSpPr/>
              <p:nvPr/>
            </p:nvSpPr>
            <p:spPr>
              <a:xfrm>
                <a:off x="1018325" y="2727950"/>
                <a:ext cx="458600" cy="916075"/>
              </a:xfrm>
              <a:custGeom>
                <a:avLst/>
                <a:gdLst/>
                <a:ahLst/>
                <a:cxnLst/>
                <a:rect l="l" t="t" r="r" b="b"/>
                <a:pathLst>
                  <a:path w="18344" h="36643" extrusionOk="0">
                    <a:moveTo>
                      <a:pt x="0" y="0"/>
                    </a:moveTo>
                    <a:lnTo>
                      <a:pt x="0" y="2108"/>
                    </a:lnTo>
                    <a:lnTo>
                      <a:pt x="11" y="2108"/>
                    </a:lnTo>
                    <a:cubicBezTo>
                      <a:pt x="736" y="2108"/>
                      <a:pt x="1449" y="2141"/>
                      <a:pt x="2152" y="2240"/>
                    </a:cubicBezTo>
                    <a:cubicBezTo>
                      <a:pt x="10100" y="3293"/>
                      <a:pt x="16225" y="10099"/>
                      <a:pt x="16225" y="18321"/>
                    </a:cubicBezTo>
                    <a:cubicBezTo>
                      <a:pt x="16225" y="26543"/>
                      <a:pt x="10078" y="33349"/>
                      <a:pt x="2152" y="34403"/>
                    </a:cubicBezTo>
                    <a:cubicBezTo>
                      <a:pt x="1449" y="34502"/>
                      <a:pt x="736" y="34546"/>
                      <a:pt x="11" y="34546"/>
                    </a:cubicBezTo>
                    <a:lnTo>
                      <a:pt x="0" y="34546"/>
                    </a:lnTo>
                    <a:lnTo>
                      <a:pt x="0" y="36642"/>
                    </a:lnTo>
                    <a:lnTo>
                      <a:pt x="11" y="36642"/>
                    </a:lnTo>
                    <a:cubicBezTo>
                      <a:pt x="736" y="36642"/>
                      <a:pt x="1438" y="36598"/>
                      <a:pt x="2141" y="36522"/>
                    </a:cubicBezTo>
                    <a:cubicBezTo>
                      <a:pt x="3195" y="36390"/>
                      <a:pt x="4227" y="36192"/>
                      <a:pt x="5215" y="35885"/>
                    </a:cubicBezTo>
                    <a:cubicBezTo>
                      <a:pt x="12800" y="33646"/>
                      <a:pt x="18344" y="26620"/>
                      <a:pt x="18344" y="18321"/>
                    </a:cubicBezTo>
                    <a:cubicBezTo>
                      <a:pt x="18344" y="8947"/>
                      <a:pt x="11263" y="1197"/>
                      <a:pt x="2152" y="132"/>
                    </a:cubicBezTo>
                    <a:cubicBezTo>
                      <a:pt x="1449" y="44"/>
                      <a:pt x="736" y="0"/>
                      <a:pt x="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998575" y="2691450"/>
                <a:ext cx="73575" cy="981100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39244" extrusionOk="0">
                    <a:moveTo>
                      <a:pt x="1471" y="0"/>
                    </a:moveTo>
                    <a:cubicBezTo>
                      <a:pt x="659" y="0"/>
                      <a:pt x="0" y="659"/>
                      <a:pt x="0" y="1460"/>
                    </a:cubicBezTo>
                    <a:lnTo>
                      <a:pt x="0" y="37773"/>
                    </a:lnTo>
                    <a:cubicBezTo>
                      <a:pt x="0" y="38585"/>
                      <a:pt x="659" y="39244"/>
                      <a:pt x="1471" y="39244"/>
                    </a:cubicBezTo>
                    <a:cubicBezTo>
                      <a:pt x="2218" y="39244"/>
                      <a:pt x="2832" y="38695"/>
                      <a:pt x="2931" y="37982"/>
                    </a:cubicBezTo>
                    <a:cubicBezTo>
                      <a:pt x="2942" y="37905"/>
                      <a:pt x="2942" y="37839"/>
                      <a:pt x="2942" y="37773"/>
                    </a:cubicBezTo>
                    <a:lnTo>
                      <a:pt x="2942" y="1460"/>
                    </a:lnTo>
                    <a:cubicBezTo>
                      <a:pt x="2942" y="1054"/>
                      <a:pt x="2777" y="692"/>
                      <a:pt x="2514" y="439"/>
                    </a:cubicBezTo>
                    <a:cubicBezTo>
                      <a:pt x="2239" y="165"/>
                      <a:pt x="1866" y="0"/>
                      <a:pt x="14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847350" y="3593775"/>
                <a:ext cx="382850" cy="128450"/>
              </a:xfrm>
              <a:custGeom>
                <a:avLst/>
                <a:gdLst/>
                <a:ahLst/>
                <a:cxnLst/>
                <a:rect l="l" t="t" r="r" b="b"/>
                <a:pathLst>
                  <a:path w="15314" h="5138" extrusionOk="0">
                    <a:moveTo>
                      <a:pt x="7652" y="1"/>
                    </a:moveTo>
                    <a:cubicBezTo>
                      <a:pt x="4205" y="1"/>
                      <a:pt x="1230" y="2130"/>
                      <a:pt x="1" y="5138"/>
                    </a:cubicBezTo>
                    <a:lnTo>
                      <a:pt x="15314" y="5138"/>
                    </a:lnTo>
                    <a:cubicBezTo>
                      <a:pt x="14084" y="2130"/>
                      <a:pt x="11110" y="1"/>
                      <a:pt x="76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7" name="Google Shape;937;p34"/>
              <p:cNvSpPr/>
              <p:nvPr/>
            </p:nvSpPr>
            <p:spPr>
              <a:xfrm>
                <a:off x="808375" y="3699150"/>
                <a:ext cx="466850" cy="63975"/>
              </a:xfrm>
              <a:custGeom>
                <a:avLst/>
                <a:gdLst/>
                <a:ahLst/>
                <a:cxnLst/>
                <a:rect l="l" t="t" r="r" b="b"/>
                <a:pathLst>
                  <a:path w="18674" h="2559" extrusionOk="0">
                    <a:moveTo>
                      <a:pt x="1285" y="1"/>
                    </a:moveTo>
                    <a:cubicBezTo>
                      <a:pt x="572" y="1"/>
                      <a:pt x="1" y="583"/>
                      <a:pt x="1" y="1274"/>
                    </a:cubicBezTo>
                    <a:cubicBezTo>
                      <a:pt x="1" y="1977"/>
                      <a:pt x="583" y="2558"/>
                      <a:pt x="1285" y="2558"/>
                    </a:cubicBezTo>
                    <a:lnTo>
                      <a:pt x="17378" y="2558"/>
                    </a:lnTo>
                    <a:cubicBezTo>
                      <a:pt x="18080" y="2558"/>
                      <a:pt x="18673" y="1977"/>
                      <a:pt x="18673" y="1274"/>
                    </a:cubicBezTo>
                    <a:cubicBezTo>
                      <a:pt x="18673" y="583"/>
                      <a:pt x="18080" y="1"/>
                      <a:pt x="173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618200" y="2795725"/>
                <a:ext cx="759375" cy="759375"/>
              </a:xfrm>
              <a:custGeom>
                <a:avLst/>
                <a:gdLst/>
                <a:ahLst/>
                <a:cxnLst/>
                <a:rect l="l" t="t" r="r" b="b"/>
                <a:pathLst>
                  <a:path w="30375" h="30375" extrusionOk="0">
                    <a:moveTo>
                      <a:pt x="15193" y="1"/>
                    </a:moveTo>
                    <a:cubicBezTo>
                      <a:pt x="6806" y="1"/>
                      <a:pt x="1" y="6796"/>
                      <a:pt x="1" y="15182"/>
                    </a:cubicBezTo>
                    <a:cubicBezTo>
                      <a:pt x="1" y="23569"/>
                      <a:pt x="6806" y="30375"/>
                      <a:pt x="15193" y="30375"/>
                    </a:cubicBezTo>
                    <a:cubicBezTo>
                      <a:pt x="23580" y="30375"/>
                      <a:pt x="30375" y="23569"/>
                      <a:pt x="30375" y="15182"/>
                    </a:cubicBezTo>
                    <a:cubicBezTo>
                      <a:pt x="30375" y="6796"/>
                      <a:pt x="23580" y="1"/>
                      <a:pt x="15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9" name="Google Shape;939;p34"/>
              <p:cNvSpPr/>
              <p:nvPr/>
            </p:nvSpPr>
            <p:spPr>
              <a:xfrm>
                <a:off x="642900" y="3036650"/>
                <a:ext cx="284075" cy="204225"/>
              </a:xfrm>
              <a:custGeom>
                <a:avLst/>
                <a:gdLst/>
                <a:ahLst/>
                <a:cxnLst/>
                <a:rect l="l" t="t" r="r" b="b"/>
                <a:pathLst>
                  <a:path w="11363" h="8169" extrusionOk="0">
                    <a:moveTo>
                      <a:pt x="1195" y="1"/>
                    </a:moveTo>
                    <a:cubicBezTo>
                      <a:pt x="438" y="1"/>
                      <a:pt x="11" y="1254"/>
                      <a:pt x="1" y="1264"/>
                    </a:cubicBezTo>
                    <a:cubicBezTo>
                      <a:pt x="176" y="1286"/>
                      <a:pt x="341" y="1308"/>
                      <a:pt x="505" y="1319"/>
                    </a:cubicBezTo>
                    <a:cubicBezTo>
                      <a:pt x="275" y="1506"/>
                      <a:pt x="451" y="1890"/>
                      <a:pt x="703" y="2032"/>
                    </a:cubicBezTo>
                    <a:cubicBezTo>
                      <a:pt x="945" y="2186"/>
                      <a:pt x="1263" y="2296"/>
                      <a:pt x="1362" y="2570"/>
                    </a:cubicBezTo>
                    <a:cubicBezTo>
                      <a:pt x="1439" y="2823"/>
                      <a:pt x="1307" y="3108"/>
                      <a:pt x="1373" y="3350"/>
                    </a:cubicBezTo>
                    <a:cubicBezTo>
                      <a:pt x="1463" y="3648"/>
                      <a:pt x="1764" y="3745"/>
                      <a:pt x="2090" y="3745"/>
                    </a:cubicBezTo>
                    <a:cubicBezTo>
                      <a:pt x="2279" y="3745"/>
                      <a:pt x="2477" y="3712"/>
                      <a:pt x="2646" y="3668"/>
                    </a:cubicBezTo>
                    <a:lnTo>
                      <a:pt x="2646" y="3668"/>
                    </a:lnTo>
                    <a:cubicBezTo>
                      <a:pt x="2426" y="4096"/>
                      <a:pt x="3162" y="4755"/>
                      <a:pt x="2745" y="5018"/>
                    </a:cubicBezTo>
                    <a:cubicBezTo>
                      <a:pt x="2697" y="5048"/>
                      <a:pt x="2647" y="5061"/>
                      <a:pt x="2597" y="5061"/>
                    </a:cubicBezTo>
                    <a:cubicBezTo>
                      <a:pt x="2405" y="5061"/>
                      <a:pt x="2206" y="4872"/>
                      <a:pt x="2075" y="4689"/>
                    </a:cubicBezTo>
                    <a:cubicBezTo>
                      <a:pt x="1691" y="4821"/>
                      <a:pt x="1768" y="5413"/>
                      <a:pt x="2064" y="5688"/>
                    </a:cubicBezTo>
                    <a:cubicBezTo>
                      <a:pt x="2361" y="5973"/>
                      <a:pt x="2778" y="6094"/>
                      <a:pt x="3030" y="6401"/>
                    </a:cubicBezTo>
                    <a:cubicBezTo>
                      <a:pt x="3140" y="6533"/>
                      <a:pt x="3228" y="6698"/>
                      <a:pt x="3360" y="6808"/>
                    </a:cubicBezTo>
                    <a:cubicBezTo>
                      <a:pt x="3524" y="6939"/>
                      <a:pt x="3733" y="6972"/>
                      <a:pt x="3930" y="7027"/>
                    </a:cubicBezTo>
                    <a:cubicBezTo>
                      <a:pt x="4644" y="7225"/>
                      <a:pt x="5303" y="7620"/>
                      <a:pt x="5808" y="8169"/>
                    </a:cubicBezTo>
                    <a:cubicBezTo>
                      <a:pt x="5983" y="8004"/>
                      <a:pt x="6082" y="7774"/>
                      <a:pt x="6082" y="7543"/>
                    </a:cubicBezTo>
                    <a:lnTo>
                      <a:pt x="6082" y="7543"/>
                    </a:lnTo>
                    <a:cubicBezTo>
                      <a:pt x="6060" y="7545"/>
                      <a:pt x="6039" y="7545"/>
                      <a:pt x="6017" y="7545"/>
                    </a:cubicBezTo>
                    <a:cubicBezTo>
                      <a:pt x="5602" y="7545"/>
                      <a:pt x="5219" y="7248"/>
                      <a:pt x="5083" y="6851"/>
                    </a:cubicBezTo>
                    <a:cubicBezTo>
                      <a:pt x="4929" y="6445"/>
                      <a:pt x="5039" y="5962"/>
                      <a:pt x="5303" y="5622"/>
                    </a:cubicBezTo>
                    <a:cubicBezTo>
                      <a:pt x="5665" y="5128"/>
                      <a:pt x="6301" y="4887"/>
                      <a:pt x="6894" y="4689"/>
                    </a:cubicBezTo>
                    <a:lnTo>
                      <a:pt x="9364" y="3822"/>
                    </a:lnTo>
                    <a:cubicBezTo>
                      <a:pt x="9507" y="3503"/>
                      <a:pt x="9661" y="3174"/>
                      <a:pt x="9814" y="2845"/>
                    </a:cubicBezTo>
                    <a:cubicBezTo>
                      <a:pt x="9869" y="2724"/>
                      <a:pt x="9935" y="2603"/>
                      <a:pt x="10045" y="2548"/>
                    </a:cubicBezTo>
                    <a:cubicBezTo>
                      <a:pt x="10115" y="2509"/>
                      <a:pt x="10186" y="2504"/>
                      <a:pt x="10260" y="2504"/>
                    </a:cubicBezTo>
                    <a:cubicBezTo>
                      <a:pt x="10290" y="2504"/>
                      <a:pt x="10321" y="2504"/>
                      <a:pt x="10352" y="2504"/>
                    </a:cubicBezTo>
                    <a:cubicBezTo>
                      <a:pt x="10692" y="2515"/>
                      <a:pt x="11022" y="2548"/>
                      <a:pt x="11362" y="2559"/>
                    </a:cubicBezTo>
                    <a:cubicBezTo>
                      <a:pt x="11301" y="2103"/>
                      <a:pt x="11062" y="1515"/>
                      <a:pt x="10645" y="1515"/>
                    </a:cubicBezTo>
                    <a:cubicBezTo>
                      <a:pt x="10611" y="1515"/>
                      <a:pt x="10575" y="1519"/>
                      <a:pt x="10539" y="1527"/>
                    </a:cubicBezTo>
                    <a:cubicBezTo>
                      <a:pt x="10434" y="1565"/>
                      <a:pt x="10338" y="1620"/>
                      <a:pt x="10236" y="1620"/>
                    </a:cubicBezTo>
                    <a:cubicBezTo>
                      <a:pt x="10220" y="1620"/>
                      <a:pt x="10204" y="1618"/>
                      <a:pt x="10187" y="1615"/>
                    </a:cubicBezTo>
                    <a:cubicBezTo>
                      <a:pt x="9979" y="1571"/>
                      <a:pt x="9968" y="1264"/>
                      <a:pt x="10045" y="1088"/>
                    </a:cubicBezTo>
                    <a:cubicBezTo>
                      <a:pt x="10133" y="913"/>
                      <a:pt x="10253" y="704"/>
                      <a:pt x="10198" y="518"/>
                    </a:cubicBezTo>
                    <a:cubicBezTo>
                      <a:pt x="10123" y="282"/>
                      <a:pt x="9829" y="216"/>
                      <a:pt x="9567" y="216"/>
                    </a:cubicBezTo>
                    <a:cubicBezTo>
                      <a:pt x="9524" y="216"/>
                      <a:pt x="9481" y="218"/>
                      <a:pt x="9441" y="221"/>
                    </a:cubicBezTo>
                    <a:lnTo>
                      <a:pt x="5610" y="518"/>
                    </a:lnTo>
                    <a:cubicBezTo>
                      <a:pt x="5757" y="1213"/>
                      <a:pt x="5137" y="1949"/>
                      <a:pt x="4426" y="1949"/>
                    </a:cubicBezTo>
                    <a:cubicBezTo>
                      <a:pt x="4397" y="1949"/>
                      <a:pt x="4367" y="1947"/>
                      <a:pt x="4337" y="1945"/>
                    </a:cubicBezTo>
                    <a:cubicBezTo>
                      <a:pt x="3963" y="1637"/>
                      <a:pt x="4128" y="924"/>
                      <a:pt x="4600" y="814"/>
                    </a:cubicBezTo>
                    <a:cubicBezTo>
                      <a:pt x="4672" y="381"/>
                      <a:pt x="4164" y="74"/>
                      <a:pt x="3712" y="74"/>
                    </a:cubicBezTo>
                    <a:cubicBezTo>
                      <a:pt x="3682" y="74"/>
                      <a:pt x="3652" y="76"/>
                      <a:pt x="3623" y="78"/>
                    </a:cubicBezTo>
                    <a:cubicBezTo>
                      <a:pt x="3213" y="108"/>
                      <a:pt x="2803" y="285"/>
                      <a:pt x="2392" y="285"/>
                    </a:cubicBezTo>
                    <a:cubicBezTo>
                      <a:pt x="2341" y="285"/>
                      <a:pt x="2291" y="282"/>
                      <a:pt x="2240" y="276"/>
                    </a:cubicBezTo>
                    <a:cubicBezTo>
                      <a:pt x="1933" y="243"/>
                      <a:pt x="1658" y="89"/>
                      <a:pt x="1373" y="24"/>
                    </a:cubicBezTo>
                    <a:cubicBezTo>
                      <a:pt x="1312" y="8"/>
                      <a:pt x="1252" y="1"/>
                      <a:pt x="11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" name="Google Shape;940;p34"/>
              <p:cNvSpPr/>
              <p:nvPr/>
            </p:nvSpPr>
            <p:spPr>
              <a:xfrm>
                <a:off x="763650" y="3215050"/>
                <a:ext cx="193500" cy="220075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8803" extrusionOk="0">
                    <a:moveTo>
                      <a:pt x="1746" y="1"/>
                    </a:moveTo>
                    <a:cubicBezTo>
                      <a:pt x="1373" y="133"/>
                      <a:pt x="1" y="1099"/>
                      <a:pt x="1098" y="1263"/>
                    </a:cubicBezTo>
                    <a:cubicBezTo>
                      <a:pt x="1384" y="1307"/>
                      <a:pt x="1691" y="1241"/>
                      <a:pt x="1933" y="1362"/>
                    </a:cubicBezTo>
                    <a:cubicBezTo>
                      <a:pt x="2141" y="1461"/>
                      <a:pt x="2262" y="1713"/>
                      <a:pt x="2229" y="1955"/>
                    </a:cubicBezTo>
                    <a:cubicBezTo>
                      <a:pt x="2097" y="2581"/>
                      <a:pt x="1032" y="2657"/>
                      <a:pt x="912" y="3283"/>
                    </a:cubicBezTo>
                    <a:cubicBezTo>
                      <a:pt x="835" y="3612"/>
                      <a:pt x="1076" y="3931"/>
                      <a:pt x="1208" y="4227"/>
                    </a:cubicBezTo>
                    <a:cubicBezTo>
                      <a:pt x="1373" y="4633"/>
                      <a:pt x="1384" y="5083"/>
                      <a:pt x="1570" y="5468"/>
                    </a:cubicBezTo>
                    <a:cubicBezTo>
                      <a:pt x="1715" y="5785"/>
                      <a:pt x="2040" y="6080"/>
                      <a:pt x="2372" y="6080"/>
                    </a:cubicBezTo>
                    <a:cubicBezTo>
                      <a:pt x="2442" y="6080"/>
                      <a:pt x="2512" y="6067"/>
                      <a:pt x="2580" y="6038"/>
                    </a:cubicBezTo>
                    <a:lnTo>
                      <a:pt x="2580" y="6038"/>
                    </a:lnTo>
                    <a:cubicBezTo>
                      <a:pt x="2350" y="6510"/>
                      <a:pt x="2613" y="7136"/>
                      <a:pt x="3085" y="7301"/>
                    </a:cubicBezTo>
                    <a:cubicBezTo>
                      <a:pt x="2899" y="7740"/>
                      <a:pt x="2789" y="8234"/>
                      <a:pt x="2778" y="8717"/>
                    </a:cubicBezTo>
                    <a:cubicBezTo>
                      <a:pt x="2872" y="8774"/>
                      <a:pt x="2981" y="8802"/>
                      <a:pt x="3093" y="8802"/>
                    </a:cubicBezTo>
                    <a:cubicBezTo>
                      <a:pt x="3214" y="8802"/>
                      <a:pt x="3338" y="8769"/>
                      <a:pt x="3447" y="8706"/>
                    </a:cubicBezTo>
                    <a:cubicBezTo>
                      <a:pt x="3283" y="8366"/>
                      <a:pt x="3524" y="7894"/>
                      <a:pt x="3897" y="7839"/>
                    </a:cubicBezTo>
                    <a:cubicBezTo>
                      <a:pt x="3886" y="7718"/>
                      <a:pt x="3876" y="7575"/>
                      <a:pt x="3854" y="7443"/>
                    </a:cubicBezTo>
                    <a:cubicBezTo>
                      <a:pt x="4677" y="7268"/>
                      <a:pt x="5390" y="6675"/>
                      <a:pt x="5720" y="5907"/>
                    </a:cubicBezTo>
                    <a:cubicBezTo>
                      <a:pt x="5917" y="5468"/>
                      <a:pt x="5994" y="4941"/>
                      <a:pt x="6345" y="4600"/>
                    </a:cubicBezTo>
                    <a:cubicBezTo>
                      <a:pt x="6466" y="4480"/>
                      <a:pt x="6598" y="4392"/>
                      <a:pt x="6708" y="4271"/>
                    </a:cubicBezTo>
                    <a:cubicBezTo>
                      <a:pt x="6817" y="4150"/>
                      <a:pt x="6894" y="3997"/>
                      <a:pt x="6971" y="3843"/>
                    </a:cubicBezTo>
                    <a:cubicBezTo>
                      <a:pt x="7235" y="3338"/>
                      <a:pt x="7476" y="2833"/>
                      <a:pt x="7740" y="2328"/>
                    </a:cubicBezTo>
                    <a:cubicBezTo>
                      <a:pt x="7421" y="2273"/>
                      <a:pt x="7147" y="2010"/>
                      <a:pt x="7081" y="1691"/>
                    </a:cubicBezTo>
                    <a:cubicBezTo>
                      <a:pt x="6887" y="1729"/>
                      <a:pt x="6674" y="1770"/>
                      <a:pt x="6471" y="1770"/>
                    </a:cubicBezTo>
                    <a:cubicBezTo>
                      <a:pt x="6261" y="1770"/>
                      <a:pt x="6062" y="1726"/>
                      <a:pt x="5906" y="1593"/>
                    </a:cubicBezTo>
                    <a:cubicBezTo>
                      <a:pt x="5764" y="1483"/>
                      <a:pt x="5665" y="1340"/>
                      <a:pt x="5511" y="1241"/>
                    </a:cubicBezTo>
                    <a:cubicBezTo>
                      <a:pt x="5419" y="1186"/>
                      <a:pt x="5317" y="1166"/>
                      <a:pt x="5209" y="1166"/>
                    </a:cubicBezTo>
                    <a:cubicBezTo>
                      <a:pt x="4913" y="1166"/>
                      <a:pt x="4576" y="1318"/>
                      <a:pt x="4286" y="1318"/>
                    </a:cubicBezTo>
                    <a:cubicBezTo>
                      <a:pt x="4155" y="1318"/>
                      <a:pt x="4034" y="1287"/>
                      <a:pt x="3930" y="1197"/>
                    </a:cubicBezTo>
                    <a:cubicBezTo>
                      <a:pt x="3996" y="1088"/>
                      <a:pt x="4007" y="934"/>
                      <a:pt x="3963" y="813"/>
                    </a:cubicBezTo>
                    <a:lnTo>
                      <a:pt x="3963" y="813"/>
                    </a:lnTo>
                    <a:cubicBezTo>
                      <a:pt x="3803" y="855"/>
                      <a:pt x="3637" y="875"/>
                      <a:pt x="3471" y="875"/>
                    </a:cubicBezTo>
                    <a:cubicBezTo>
                      <a:pt x="2810" y="875"/>
                      <a:pt x="2141" y="554"/>
                      <a:pt x="17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1" name="Google Shape;941;p34"/>
              <p:cNvSpPr/>
              <p:nvPr/>
            </p:nvSpPr>
            <p:spPr>
              <a:xfrm>
                <a:off x="977700" y="2977025"/>
                <a:ext cx="362275" cy="47682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19073" extrusionOk="0">
                    <a:moveTo>
                      <a:pt x="7129" y="1"/>
                    </a:moveTo>
                    <a:cubicBezTo>
                      <a:pt x="6893" y="1"/>
                      <a:pt x="6665" y="98"/>
                      <a:pt x="6587" y="301"/>
                    </a:cubicBezTo>
                    <a:cubicBezTo>
                      <a:pt x="6521" y="488"/>
                      <a:pt x="6587" y="685"/>
                      <a:pt x="6598" y="883"/>
                    </a:cubicBezTo>
                    <a:cubicBezTo>
                      <a:pt x="6620" y="1069"/>
                      <a:pt x="6532" y="1322"/>
                      <a:pt x="6346" y="1344"/>
                    </a:cubicBezTo>
                    <a:cubicBezTo>
                      <a:pt x="6325" y="1349"/>
                      <a:pt x="6305" y="1351"/>
                      <a:pt x="6286" y="1351"/>
                    </a:cubicBezTo>
                    <a:cubicBezTo>
                      <a:pt x="6225" y="1351"/>
                      <a:pt x="6171" y="1330"/>
                      <a:pt x="6104" y="1322"/>
                    </a:cubicBezTo>
                    <a:cubicBezTo>
                      <a:pt x="6060" y="1313"/>
                      <a:pt x="6017" y="1309"/>
                      <a:pt x="5975" y="1309"/>
                    </a:cubicBezTo>
                    <a:cubicBezTo>
                      <a:pt x="5693" y="1309"/>
                      <a:pt x="5463" y="1494"/>
                      <a:pt x="5358" y="1761"/>
                    </a:cubicBezTo>
                    <a:cubicBezTo>
                      <a:pt x="5698" y="2057"/>
                      <a:pt x="5764" y="2332"/>
                      <a:pt x="5709" y="2606"/>
                    </a:cubicBezTo>
                    <a:cubicBezTo>
                      <a:pt x="5533" y="2738"/>
                      <a:pt x="5336" y="2815"/>
                      <a:pt x="5116" y="2826"/>
                    </a:cubicBezTo>
                    <a:cubicBezTo>
                      <a:pt x="5102" y="2827"/>
                      <a:pt x="5088" y="2828"/>
                      <a:pt x="5074" y="2828"/>
                    </a:cubicBezTo>
                    <a:cubicBezTo>
                      <a:pt x="4767" y="2828"/>
                      <a:pt x="4449" y="2530"/>
                      <a:pt x="4054" y="2530"/>
                    </a:cubicBezTo>
                    <a:cubicBezTo>
                      <a:pt x="4014" y="2530"/>
                      <a:pt x="3973" y="2534"/>
                      <a:pt x="3931" y="2540"/>
                    </a:cubicBezTo>
                    <a:cubicBezTo>
                      <a:pt x="3470" y="2606"/>
                      <a:pt x="3031" y="2914"/>
                      <a:pt x="2734" y="3243"/>
                    </a:cubicBezTo>
                    <a:cubicBezTo>
                      <a:pt x="2152" y="3858"/>
                      <a:pt x="1812" y="4681"/>
                      <a:pt x="1197" y="5263"/>
                    </a:cubicBezTo>
                    <a:cubicBezTo>
                      <a:pt x="978" y="5460"/>
                      <a:pt x="725" y="5647"/>
                      <a:pt x="583" y="5899"/>
                    </a:cubicBezTo>
                    <a:cubicBezTo>
                      <a:pt x="429" y="6152"/>
                      <a:pt x="396" y="6525"/>
                      <a:pt x="616" y="6723"/>
                    </a:cubicBezTo>
                    <a:cubicBezTo>
                      <a:pt x="708" y="6802"/>
                      <a:pt x="818" y="6837"/>
                      <a:pt x="932" y="6837"/>
                    </a:cubicBezTo>
                    <a:cubicBezTo>
                      <a:pt x="1195" y="6837"/>
                      <a:pt x="1480" y="6653"/>
                      <a:pt x="1625" y="6415"/>
                    </a:cubicBezTo>
                    <a:cubicBezTo>
                      <a:pt x="1823" y="6064"/>
                      <a:pt x="1856" y="5658"/>
                      <a:pt x="2032" y="5296"/>
                    </a:cubicBezTo>
                    <a:cubicBezTo>
                      <a:pt x="2171" y="5018"/>
                      <a:pt x="2468" y="4767"/>
                      <a:pt x="2765" y="4767"/>
                    </a:cubicBezTo>
                    <a:cubicBezTo>
                      <a:pt x="2844" y="4767"/>
                      <a:pt x="2922" y="4785"/>
                      <a:pt x="2998" y="4824"/>
                    </a:cubicBezTo>
                    <a:cubicBezTo>
                      <a:pt x="3074" y="5065"/>
                      <a:pt x="3009" y="5351"/>
                      <a:pt x="2855" y="5559"/>
                    </a:cubicBezTo>
                    <a:cubicBezTo>
                      <a:pt x="3063" y="5713"/>
                      <a:pt x="3305" y="5812"/>
                      <a:pt x="3568" y="5834"/>
                    </a:cubicBezTo>
                    <a:cubicBezTo>
                      <a:pt x="3338" y="6031"/>
                      <a:pt x="3689" y="6371"/>
                      <a:pt x="3986" y="6415"/>
                    </a:cubicBezTo>
                    <a:cubicBezTo>
                      <a:pt x="4271" y="6448"/>
                      <a:pt x="4677" y="6547"/>
                      <a:pt x="4666" y="6854"/>
                    </a:cubicBezTo>
                    <a:cubicBezTo>
                      <a:pt x="4655" y="7162"/>
                      <a:pt x="4205" y="7195"/>
                      <a:pt x="3931" y="7315"/>
                    </a:cubicBezTo>
                    <a:cubicBezTo>
                      <a:pt x="3294" y="7590"/>
                      <a:pt x="3217" y="8677"/>
                      <a:pt x="2526" y="8786"/>
                    </a:cubicBezTo>
                    <a:cubicBezTo>
                      <a:pt x="2493" y="8791"/>
                      <a:pt x="2460" y="8793"/>
                      <a:pt x="2429" y="8793"/>
                    </a:cubicBezTo>
                    <a:cubicBezTo>
                      <a:pt x="2023" y="8793"/>
                      <a:pt x="1688" y="8423"/>
                      <a:pt x="1373" y="8128"/>
                    </a:cubicBezTo>
                    <a:cubicBezTo>
                      <a:pt x="1170" y="7932"/>
                      <a:pt x="859" y="7777"/>
                      <a:pt x="591" y="7777"/>
                    </a:cubicBezTo>
                    <a:cubicBezTo>
                      <a:pt x="424" y="7777"/>
                      <a:pt x="273" y="7837"/>
                      <a:pt x="176" y="7985"/>
                    </a:cubicBezTo>
                    <a:cubicBezTo>
                      <a:pt x="100" y="8117"/>
                      <a:pt x="89" y="8259"/>
                      <a:pt x="67" y="8402"/>
                    </a:cubicBezTo>
                    <a:cubicBezTo>
                      <a:pt x="34" y="8742"/>
                      <a:pt x="1" y="9105"/>
                      <a:pt x="154" y="9412"/>
                    </a:cubicBezTo>
                    <a:cubicBezTo>
                      <a:pt x="267" y="9645"/>
                      <a:pt x="514" y="9818"/>
                      <a:pt x="750" y="9818"/>
                    </a:cubicBezTo>
                    <a:cubicBezTo>
                      <a:pt x="837" y="9818"/>
                      <a:pt x="923" y="9795"/>
                      <a:pt x="1000" y="9741"/>
                    </a:cubicBezTo>
                    <a:lnTo>
                      <a:pt x="1000" y="9741"/>
                    </a:lnTo>
                    <a:cubicBezTo>
                      <a:pt x="813" y="9983"/>
                      <a:pt x="1099" y="10367"/>
                      <a:pt x="1406" y="10367"/>
                    </a:cubicBezTo>
                    <a:cubicBezTo>
                      <a:pt x="1702" y="10367"/>
                      <a:pt x="1966" y="10126"/>
                      <a:pt x="2185" y="9928"/>
                    </a:cubicBezTo>
                    <a:cubicBezTo>
                      <a:pt x="2405" y="9708"/>
                      <a:pt x="2646" y="9467"/>
                      <a:pt x="2954" y="9445"/>
                    </a:cubicBezTo>
                    <a:cubicBezTo>
                      <a:pt x="2970" y="9444"/>
                      <a:pt x="2986" y="9443"/>
                      <a:pt x="3001" y="9443"/>
                    </a:cubicBezTo>
                    <a:cubicBezTo>
                      <a:pt x="3469" y="9443"/>
                      <a:pt x="3772" y="10064"/>
                      <a:pt x="3623" y="10532"/>
                    </a:cubicBezTo>
                    <a:cubicBezTo>
                      <a:pt x="3470" y="11004"/>
                      <a:pt x="3031" y="11322"/>
                      <a:pt x="2613" y="11608"/>
                    </a:cubicBezTo>
                    <a:lnTo>
                      <a:pt x="2119" y="11487"/>
                    </a:lnTo>
                    <a:cubicBezTo>
                      <a:pt x="1164" y="12123"/>
                      <a:pt x="67" y="13111"/>
                      <a:pt x="440" y="14187"/>
                    </a:cubicBezTo>
                    <a:cubicBezTo>
                      <a:pt x="824" y="15362"/>
                      <a:pt x="2591" y="15548"/>
                      <a:pt x="3031" y="16690"/>
                    </a:cubicBezTo>
                    <a:cubicBezTo>
                      <a:pt x="3195" y="17096"/>
                      <a:pt x="3140" y="17568"/>
                      <a:pt x="3195" y="18007"/>
                    </a:cubicBezTo>
                    <a:cubicBezTo>
                      <a:pt x="3250" y="18446"/>
                      <a:pt x="3470" y="18940"/>
                      <a:pt x="3898" y="19050"/>
                    </a:cubicBezTo>
                    <a:cubicBezTo>
                      <a:pt x="3958" y="19066"/>
                      <a:pt x="4018" y="19073"/>
                      <a:pt x="4077" y="19073"/>
                    </a:cubicBezTo>
                    <a:cubicBezTo>
                      <a:pt x="4480" y="19073"/>
                      <a:pt x="4847" y="18739"/>
                      <a:pt x="5105" y="18413"/>
                    </a:cubicBezTo>
                    <a:cubicBezTo>
                      <a:pt x="5830" y="17524"/>
                      <a:pt x="6379" y="16416"/>
                      <a:pt x="6357" y="15263"/>
                    </a:cubicBezTo>
                    <a:cubicBezTo>
                      <a:pt x="6324" y="14110"/>
                      <a:pt x="5599" y="12925"/>
                      <a:pt x="4491" y="12628"/>
                    </a:cubicBezTo>
                    <a:cubicBezTo>
                      <a:pt x="4381" y="11992"/>
                      <a:pt x="4348" y="11190"/>
                      <a:pt x="4930" y="10927"/>
                    </a:cubicBezTo>
                    <a:cubicBezTo>
                      <a:pt x="5053" y="10868"/>
                      <a:pt x="5193" y="10847"/>
                      <a:pt x="5335" y="10847"/>
                    </a:cubicBezTo>
                    <a:cubicBezTo>
                      <a:pt x="5457" y="10847"/>
                      <a:pt x="5581" y="10863"/>
                      <a:pt x="5698" y="10883"/>
                    </a:cubicBezTo>
                    <a:cubicBezTo>
                      <a:pt x="6576" y="11026"/>
                      <a:pt x="7421" y="11267"/>
                      <a:pt x="8245" y="11608"/>
                    </a:cubicBezTo>
                    <a:cubicBezTo>
                      <a:pt x="8387" y="12200"/>
                      <a:pt x="8508" y="12793"/>
                      <a:pt x="8651" y="13364"/>
                    </a:cubicBezTo>
                    <a:cubicBezTo>
                      <a:pt x="9101" y="12541"/>
                      <a:pt x="9694" y="11816"/>
                      <a:pt x="10385" y="11190"/>
                    </a:cubicBezTo>
                    <a:cubicBezTo>
                      <a:pt x="10704" y="11695"/>
                      <a:pt x="11154" y="12123"/>
                      <a:pt x="11692" y="12420"/>
                    </a:cubicBezTo>
                    <a:cubicBezTo>
                      <a:pt x="12120" y="11816"/>
                      <a:pt x="12383" y="11103"/>
                      <a:pt x="12460" y="10367"/>
                    </a:cubicBezTo>
                    <a:cubicBezTo>
                      <a:pt x="12076" y="10038"/>
                      <a:pt x="12109" y="9335"/>
                      <a:pt x="12526" y="9061"/>
                    </a:cubicBezTo>
                    <a:cubicBezTo>
                      <a:pt x="12660" y="9244"/>
                      <a:pt x="12889" y="9351"/>
                      <a:pt x="13118" y="9351"/>
                    </a:cubicBezTo>
                    <a:cubicBezTo>
                      <a:pt x="13245" y="9351"/>
                      <a:pt x="13371" y="9318"/>
                      <a:pt x="13481" y="9247"/>
                    </a:cubicBezTo>
                    <a:cubicBezTo>
                      <a:pt x="13777" y="9061"/>
                      <a:pt x="13887" y="8633"/>
                      <a:pt x="13722" y="8314"/>
                    </a:cubicBezTo>
                    <a:cubicBezTo>
                      <a:pt x="13585" y="8284"/>
                      <a:pt x="13440" y="8267"/>
                      <a:pt x="13294" y="8267"/>
                    </a:cubicBezTo>
                    <a:cubicBezTo>
                      <a:pt x="13125" y="8267"/>
                      <a:pt x="12954" y="8289"/>
                      <a:pt x="12789" y="8336"/>
                    </a:cubicBezTo>
                    <a:cubicBezTo>
                      <a:pt x="12899" y="7513"/>
                      <a:pt x="12405" y="6657"/>
                      <a:pt x="11648" y="6327"/>
                    </a:cubicBezTo>
                    <a:cubicBezTo>
                      <a:pt x="11813" y="5960"/>
                      <a:pt x="12214" y="5741"/>
                      <a:pt x="12620" y="5741"/>
                    </a:cubicBezTo>
                    <a:cubicBezTo>
                      <a:pt x="12807" y="5741"/>
                      <a:pt x="12996" y="5788"/>
                      <a:pt x="13163" y="5888"/>
                    </a:cubicBezTo>
                    <a:cubicBezTo>
                      <a:pt x="13207" y="6262"/>
                      <a:pt x="13261" y="6646"/>
                      <a:pt x="13294" y="7019"/>
                    </a:cubicBezTo>
                    <a:cubicBezTo>
                      <a:pt x="14162" y="6701"/>
                      <a:pt x="14370" y="5592"/>
                      <a:pt x="14436" y="4670"/>
                    </a:cubicBezTo>
                    <a:cubicBezTo>
                      <a:pt x="14469" y="4341"/>
                      <a:pt x="14491" y="4000"/>
                      <a:pt x="14381" y="3682"/>
                    </a:cubicBezTo>
                    <a:cubicBezTo>
                      <a:pt x="14381" y="3671"/>
                      <a:pt x="14381" y="3671"/>
                      <a:pt x="14370" y="3649"/>
                    </a:cubicBezTo>
                    <a:cubicBezTo>
                      <a:pt x="14370" y="3342"/>
                      <a:pt x="14162" y="2968"/>
                      <a:pt x="13865" y="2804"/>
                    </a:cubicBezTo>
                    <a:cubicBezTo>
                      <a:pt x="13618" y="2651"/>
                      <a:pt x="13332" y="2577"/>
                      <a:pt x="13042" y="2577"/>
                    </a:cubicBezTo>
                    <a:cubicBezTo>
                      <a:pt x="12958" y="2577"/>
                      <a:pt x="12873" y="2583"/>
                      <a:pt x="12789" y="2595"/>
                    </a:cubicBezTo>
                    <a:cubicBezTo>
                      <a:pt x="12767" y="2595"/>
                      <a:pt x="12724" y="2606"/>
                      <a:pt x="12691" y="2606"/>
                    </a:cubicBezTo>
                    <a:cubicBezTo>
                      <a:pt x="12394" y="2573"/>
                      <a:pt x="12065" y="2551"/>
                      <a:pt x="11779" y="2551"/>
                    </a:cubicBezTo>
                    <a:lnTo>
                      <a:pt x="11725" y="2551"/>
                    </a:lnTo>
                    <a:cubicBezTo>
                      <a:pt x="11484" y="2391"/>
                      <a:pt x="11273" y="2130"/>
                      <a:pt x="11062" y="2130"/>
                    </a:cubicBezTo>
                    <a:cubicBezTo>
                      <a:pt x="11012" y="2130"/>
                      <a:pt x="10962" y="2145"/>
                      <a:pt x="10912" y="2178"/>
                    </a:cubicBezTo>
                    <a:cubicBezTo>
                      <a:pt x="10802" y="2255"/>
                      <a:pt x="10759" y="2376"/>
                      <a:pt x="10649" y="2442"/>
                    </a:cubicBezTo>
                    <a:cubicBezTo>
                      <a:pt x="10586" y="2483"/>
                      <a:pt x="10512" y="2495"/>
                      <a:pt x="10435" y="2495"/>
                    </a:cubicBezTo>
                    <a:cubicBezTo>
                      <a:pt x="10350" y="2495"/>
                      <a:pt x="10263" y="2480"/>
                      <a:pt x="10188" y="2474"/>
                    </a:cubicBezTo>
                    <a:cubicBezTo>
                      <a:pt x="10132" y="2466"/>
                      <a:pt x="10075" y="2462"/>
                      <a:pt x="10018" y="2462"/>
                    </a:cubicBezTo>
                    <a:cubicBezTo>
                      <a:pt x="9862" y="2462"/>
                      <a:pt x="9704" y="2492"/>
                      <a:pt x="9551" y="2540"/>
                    </a:cubicBezTo>
                    <a:lnTo>
                      <a:pt x="9057" y="2540"/>
                    </a:lnTo>
                    <a:cubicBezTo>
                      <a:pt x="9057" y="2376"/>
                      <a:pt x="9156" y="2211"/>
                      <a:pt x="9255" y="2090"/>
                    </a:cubicBezTo>
                    <a:cubicBezTo>
                      <a:pt x="9419" y="1893"/>
                      <a:pt x="9639" y="1717"/>
                      <a:pt x="9661" y="1476"/>
                    </a:cubicBezTo>
                    <a:cubicBezTo>
                      <a:pt x="9705" y="1168"/>
                      <a:pt x="9430" y="894"/>
                      <a:pt x="9145" y="773"/>
                    </a:cubicBezTo>
                    <a:cubicBezTo>
                      <a:pt x="8849" y="652"/>
                      <a:pt x="8541" y="619"/>
                      <a:pt x="8245" y="499"/>
                    </a:cubicBezTo>
                    <a:cubicBezTo>
                      <a:pt x="7959" y="378"/>
                      <a:pt x="7718" y="158"/>
                      <a:pt x="7410" y="48"/>
                    </a:cubicBezTo>
                    <a:cubicBezTo>
                      <a:pt x="7322" y="17"/>
                      <a:pt x="7224" y="1"/>
                      <a:pt x="71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2" name="Google Shape;942;p34"/>
              <p:cNvSpPr/>
              <p:nvPr/>
            </p:nvSpPr>
            <p:spPr>
              <a:xfrm>
                <a:off x="833900" y="2791950"/>
                <a:ext cx="168250" cy="767000"/>
              </a:xfrm>
              <a:custGeom>
                <a:avLst/>
                <a:gdLst/>
                <a:ahLst/>
                <a:cxnLst/>
                <a:rect l="l" t="t" r="r" b="b"/>
                <a:pathLst>
                  <a:path w="6730" h="30680" extrusionOk="0">
                    <a:moveTo>
                      <a:pt x="6571" y="1"/>
                    </a:moveTo>
                    <a:cubicBezTo>
                      <a:pt x="6532" y="1"/>
                      <a:pt x="6494" y="14"/>
                      <a:pt x="6466" y="42"/>
                    </a:cubicBezTo>
                    <a:cubicBezTo>
                      <a:pt x="6422" y="64"/>
                      <a:pt x="3162" y="3203"/>
                      <a:pt x="1538" y="8527"/>
                    </a:cubicBezTo>
                    <a:cubicBezTo>
                      <a:pt x="583" y="11656"/>
                      <a:pt x="374" y="14916"/>
                      <a:pt x="923" y="18209"/>
                    </a:cubicBezTo>
                    <a:cubicBezTo>
                      <a:pt x="1592" y="22304"/>
                      <a:pt x="3459" y="26497"/>
                      <a:pt x="6444" y="30625"/>
                    </a:cubicBezTo>
                    <a:cubicBezTo>
                      <a:pt x="6466" y="30646"/>
                      <a:pt x="6521" y="30679"/>
                      <a:pt x="6565" y="30679"/>
                    </a:cubicBezTo>
                    <a:cubicBezTo>
                      <a:pt x="6587" y="30679"/>
                      <a:pt x="6631" y="30668"/>
                      <a:pt x="6664" y="30646"/>
                    </a:cubicBezTo>
                    <a:cubicBezTo>
                      <a:pt x="6719" y="30614"/>
                      <a:pt x="6730" y="30515"/>
                      <a:pt x="6686" y="30449"/>
                    </a:cubicBezTo>
                    <a:cubicBezTo>
                      <a:pt x="1" y="21184"/>
                      <a:pt x="363" y="13467"/>
                      <a:pt x="1834" y="8626"/>
                    </a:cubicBezTo>
                    <a:cubicBezTo>
                      <a:pt x="3426" y="3368"/>
                      <a:pt x="6642" y="272"/>
                      <a:pt x="6675" y="239"/>
                    </a:cubicBezTo>
                    <a:cubicBezTo>
                      <a:pt x="6730" y="185"/>
                      <a:pt x="6730" y="97"/>
                      <a:pt x="6675" y="42"/>
                    </a:cubicBezTo>
                    <a:cubicBezTo>
                      <a:pt x="6647" y="14"/>
                      <a:pt x="6609" y="1"/>
                      <a:pt x="6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3" name="Google Shape;943;p34"/>
              <p:cNvSpPr/>
              <p:nvPr/>
            </p:nvSpPr>
            <p:spPr>
              <a:xfrm>
                <a:off x="696975" y="2796450"/>
                <a:ext cx="229725" cy="718325"/>
              </a:xfrm>
              <a:custGeom>
                <a:avLst/>
                <a:gdLst/>
                <a:ahLst/>
                <a:cxnLst/>
                <a:rect l="l" t="t" r="r" b="b"/>
                <a:pathLst>
                  <a:path w="9189" h="28733" extrusionOk="0">
                    <a:moveTo>
                      <a:pt x="9025" y="0"/>
                    </a:moveTo>
                    <a:cubicBezTo>
                      <a:pt x="8994" y="0"/>
                      <a:pt x="8962" y="9"/>
                      <a:pt x="8936" y="27"/>
                    </a:cubicBezTo>
                    <a:cubicBezTo>
                      <a:pt x="8881" y="59"/>
                      <a:pt x="2843" y="3923"/>
                      <a:pt x="1197" y="11256"/>
                    </a:cubicBezTo>
                    <a:cubicBezTo>
                      <a:pt x="0" y="16635"/>
                      <a:pt x="1394" y="22486"/>
                      <a:pt x="5357" y="28655"/>
                    </a:cubicBezTo>
                    <a:cubicBezTo>
                      <a:pt x="5390" y="28699"/>
                      <a:pt x="5423" y="28732"/>
                      <a:pt x="5478" y="28732"/>
                    </a:cubicBezTo>
                    <a:cubicBezTo>
                      <a:pt x="5511" y="28732"/>
                      <a:pt x="5533" y="28732"/>
                      <a:pt x="5566" y="28710"/>
                    </a:cubicBezTo>
                    <a:cubicBezTo>
                      <a:pt x="5631" y="28677"/>
                      <a:pt x="5642" y="28578"/>
                      <a:pt x="5598" y="28513"/>
                    </a:cubicBezTo>
                    <a:cubicBezTo>
                      <a:pt x="1691" y="22398"/>
                      <a:pt x="307" y="16624"/>
                      <a:pt x="1482" y="11333"/>
                    </a:cubicBezTo>
                    <a:cubicBezTo>
                      <a:pt x="3107" y="4110"/>
                      <a:pt x="9045" y="312"/>
                      <a:pt x="9100" y="268"/>
                    </a:cubicBezTo>
                    <a:cubicBezTo>
                      <a:pt x="9166" y="224"/>
                      <a:pt x="9188" y="136"/>
                      <a:pt x="9144" y="59"/>
                    </a:cubicBezTo>
                    <a:cubicBezTo>
                      <a:pt x="9118" y="20"/>
                      <a:pt x="9072" y="0"/>
                      <a:pt x="90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4" name="Google Shape;944;p34"/>
              <p:cNvSpPr/>
              <p:nvPr/>
            </p:nvSpPr>
            <p:spPr>
              <a:xfrm>
                <a:off x="1042200" y="2794100"/>
                <a:ext cx="123525" cy="751125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30045" extrusionOk="0">
                    <a:moveTo>
                      <a:pt x="174" y="1"/>
                    </a:moveTo>
                    <a:cubicBezTo>
                      <a:pt x="157" y="1"/>
                      <a:pt x="139" y="4"/>
                      <a:pt x="121" y="11"/>
                    </a:cubicBezTo>
                    <a:cubicBezTo>
                      <a:pt x="55" y="22"/>
                      <a:pt x="0" y="99"/>
                      <a:pt x="22" y="186"/>
                    </a:cubicBezTo>
                    <a:cubicBezTo>
                      <a:pt x="77" y="340"/>
                      <a:pt x="4655" y="16257"/>
                      <a:pt x="1252" y="29869"/>
                    </a:cubicBezTo>
                    <a:cubicBezTo>
                      <a:pt x="1230" y="29946"/>
                      <a:pt x="1274" y="30034"/>
                      <a:pt x="1362" y="30045"/>
                    </a:cubicBezTo>
                    <a:lnTo>
                      <a:pt x="1406" y="30045"/>
                    </a:lnTo>
                    <a:cubicBezTo>
                      <a:pt x="1471" y="30045"/>
                      <a:pt x="1526" y="30001"/>
                      <a:pt x="1526" y="29946"/>
                    </a:cubicBezTo>
                    <a:cubicBezTo>
                      <a:pt x="4940" y="16257"/>
                      <a:pt x="341" y="263"/>
                      <a:pt x="297" y="99"/>
                    </a:cubicBezTo>
                    <a:cubicBezTo>
                      <a:pt x="288" y="46"/>
                      <a:pt x="238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5" name="Google Shape;945;p34"/>
              <p:cNvSpPr/>
              <p:nvPr/>
            </p:nvSpPr>
            <p:spPr>
              <a:xfrm>
                <a:off x="1117400" y="2815850"/>
                <a:ext cx="187175" cy="701650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28066" extrusionOk="0">
                    <a:moveTo>
                      <a:pt x="165" y="1"/>
                    </a:moveTo>
                    <a:cubicBezTo>
                      <a:pt x="129" y="1"/>
                      <a:pt x="92" y="15"/>
                      <a:pt x="66" y="41"/>
                    </a:cubicBezTo>
                    <a:cubicBezTo>
                      <a:pt x="0" y="96"/>
                      <a:pt x="0" y="195"/>
                      <a:pt x="55" y="249"/>
                    </a:cubicBezTo>
                    <a:cubicBezTo>
                      <a:pt x="77" y="293"/>
                      <a:pt x="3239" y="3718"/>
                      <a:pt x="5039" y="8823"/>
                    </a:cubicBezTo>
                    <a:cubicBezTo>
                      <a:pt x="6685" y="13521"/>
                      <a:pt x="7487" y="20623"/>
                      <a:pt x="1921" y="27824"/>
                    </a:cubicBezTo>
                    <a:cubicBezTo>
                      <a:pt x="1866" y="27901"/>
                      <a:pt x="1877" y="27978"/>
                      <a:pt x="1943" y="28033"/>
                    </a:cubicBezTo>
                    <a:cubicBezTo>
                      <a:pt x="1976" y="28044"/>
                      <a:pt x="2020" y="28066"/>
                      <a:pt x="2042" y="28066"/>
                    </a:cubicBezTo>
                    <a:cubicBezTo>
                      <a:pt x="2086" y="28066"/>
                      <a:pt x="2141" y="28044"/>
                      <a:pt x="2163" y="28022"/>
                    </a:cubicBezTo>
                    <a:cubicBezTo>
                      <a:pt x="4655" y="24795"/>
                      <a:pt x="6104" y="21315"/>
                      <a:pt x="6477" y="17670"/>
                    </a:cubicBezTo>
                    <a:cubicBezTo>
                      <a:pt x="6762" y="14761"/>
                      <a:pt x="6378" y="11765"/>
                      <a:pt x="5313" y="8724"/>
                    </a:cubicBezTo>
                    <a:cubicBezTo>
                      <a:pt x="3502" y="3565"/>
                      <a:pt x="297" y="96"/>
                      <a:pt x="275" y="52"/>
                    </a:cubicBezTo>
                    <a:cubicBezTo>
                      <a:pt x="246" y="17"/>
                      <a:pt x="205" y="1"/>
                      <a:pt x="1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6" name="Google Shape;946;p34"/>
              <p:cNvSpPr/>
              <p:nvPr/>
            </p:nvSpPr>
            <p:spPr>
              <a:xfrm>
                <a:off x="785600" y="2846150"/>
                <a:ext cx="431700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17268" h="2046" extrusionOk="0">
                    <a:moveTo>
                      <a:pt x="171" y="0"/>
                    </a:moveTo>
                    <a:cubicBezTo>
                      <a:pt x="129" y="0"/>
                      <a:pt x="86" y="17"/>
                      <a:pt x="56" y="47"/>
                    </a:cubicBezTo>
                    <a:cubicBezTo>
                      <a:pt x="1" y="102"/>
                      <a:pt x="1" y="201"/>
                      <a:pt x="67" y="256"/>
                    </a:cubicBezTo>
                    <a:cubicBezTo>
                      <a:pt x="176" y="366"/>
                      <a:pt x="2240" y="2045"/>
                      <a:pt x="8190" y="2045"/>
                    </a:cubicBezTo>
                    <a:cubicBezTo>
                      <a:pt x="10528" y="2045"/>
                      <a:pt x="13459" y="1782"/>
                      <a:pt x="17136" y="1068"/>
                    </a:cubicBezTo>
                    <a:cubicBezTo>
                      <a:pt x="17213" y="1035"/>
                      <a:pt x="17268" y="969"/>
                      <a:pt x="17246" y="882"/>
                    </a:cubicBezTo>
                    <a:cubicBezTo>
                      <a:pt x="17227" y="826"/>
                      <a:pt x="17177" y="778"/>
                      <a:pt x="17109" y="778"/>
                    </a:cubicBezTo>
                    <a:cubicBezTo>
                      <a:pt x="17097" y="778"/>
                      <a:pt x="17084" y="779"/>
                      <a:pt x="17070" y="783"/>
                    </a:cubicBezTo>
                    <a:cubicBezTo>
                      <a:pt x="13490" y="1479"/>
                      <a:pt x="10601" y="1731"/>
                      <a:pt x="8297" y="1731"/>
                    </a:cubicBezTo>
                    <a:cubicBezTo>
                      <a:pt x="2356" y="1731"/>
                      <a:pt x="296" y="60"/>
                      <a:pt x="264" y="36"/>
                    </a:cubicBezTo>
                    <a:cubicBezTo>
                      <a:pt x="239" y="12"/>
                      <a:pt x="206" y="0"/>
                      <a:pt x="1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7" name="Google Shape;947;p34"/>
              <p:cNvSpPr/>
              <p:nvPr/>
            </p:nvSpPr>
            <p:spPr>
              <a:xfrm>
                <a:off x="663475" y="2981600"/>
                <a:ext cx="660600" cy="76225"/>
              </a:xfrm>
              <a:custGeom>
                <a:avLst/>
                <a:gdLst/>
                <a:ahLst/>
                <a:cxnLst/>
                <a:rect l="l" t="t" r="r" b="b"/>
                <a:pathLst>
                  <a:path w="26424" h="3049" extrusionOk="0">
                    <a:moveTo>
                      <a:pt x="26265" y="0"/>
                    </a:moveTo>
                    <a:cubicBezTo>
                      <a:pt x="26248" y="0"/>
                      <a:pt x="26230" y="3"/>
                      <a:pt x="26215" y="8"/>
                    </a:cubicBezTo>
                    <a:cubicBezTo>
                      <a:pt x="21385" y="2102"/>
                      <a:pt x="16846" y="2747"/>
                      <a:pt x="13079" y="2747"/>
                    </a:cubicBezTo>
                    <a:cubicBezTo>
                      <a:pt x="11118" y="2747"/>
                      <a:pt x="9367" y="2572"/>
                      <a:pt x="7893" y="2335"/>
                    </a:cubicBezTo>
                    <a:cubicBezTo>
                      <a:pt x="3228" y="1578"/>
                      <a:pt x="253" y="41"/>
                      <a:pt x="220" y="30"/>
                    </a:cubicBezTo>
                    <a:cubicBezTo>
                      <a:pt x="203" y="21"/>
                      <a:pt x="183" y="17"/>
                      <a:pt x="162" y="17"/>
                    </a:cubicBezTo>
                    <a:cubicBezTo>
                      <a:pt x="106" y="17"/>
                      <a:pt x="47" y="48"/>
                      <a:pt x="23" y="96"/>
                    </a:cubicBezTo>
                    <a:cubicBezTo>
                      <a:pt x="1" y="162"/>
                      <a:pt x="23" y="250"/>
                      <a:pt x="100" y="283"/>
                    </a:cubicBezTo>
                    <a:cubicBezTo>
                      <a:pt x="133" y="305"/>
                      <a:pt x="3140" y="1852"/>
                      <a:pt x="7850" y="2621"/>
                    </a:cubicBezTo>
                    <a:cubicBezTo>
                      <a:pt x="9364" y="2862"/>
                      <a:pt x="11132" y="3049"/>
                      <a:pt x="13130" y="3049"/>
                    </a:cubicBezTo>
                    <a:cubicBezTo>
                      <a:pt x="16939" y="3049"/>
                      <a:pt x="21494" y="2401"/>
                      <a:pt x="26313" y="283"/>
                    </a:cubicBezTo>
                    <a:cubicBezTo>
                      <a:pt x="26401" y="261"/>
                      <a:pt x="26423" y="162"/>
                      <a:pt x="26401" y="96"/>
                    </a:cubicBezTo>
                    <a:cubicBezTo>
                      <a:pt x="26384" y="29"/>
                      <a:pt x="26323" y="0"/>
                      <a:pt x="262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614075" y="3171400"/>
                <a:ext cx="7684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30738" h="2933" extrusionOk="0">
                    <a:moveTo>
                      <a:pt x="170" y="0"/>
                    </a:moveTo>
                    <a:cubicBezTo>
                      <a:pt x="127" y="0"/>
                      <a:pt x="88" y="23"/>
                      <a:pt x="56" y="67"/>
                    </a:cubicBezTo>
                    <a:cubicBezTo>
                      <a:pt x="1" y="133"/>
                      <a:pt x="12" y="210"/>
                      <a:pt x="78" y="265"/>
                    </a:cubicBezTo>
                    <a:cubicBezTo>
                      <a:pt x="166" y="342"/>
                      <a:pt x="2141" y="1780"/>
                      <a:pt x="6906" y="2515"/>
                    </a:cubicBezTo>
                    <a:cubicBezTo>
                      <a:pt x="8410" y="2757"/>
                      <a:pt x="10320" y="2932"/>
                      <a:pt x="12636" y="2932"/>
                    </a:cubicBezTo>
                    <a:cubicBezTo>
                      <a:pt x="17049" y="2932"/>
                      <a:pt x="22954" y="2296"/>
                      <a:pt x="30606" y="298"/>
                    </a:cubicBezTo>
                    <a:cubicBezTo>
                      <a:pt x="30682" y="287"/>
                      <a:pt x="30737" y="199"/>
                      <a:pt x="30715" y="122"/>
                    </a:cubicBezTo>
                    <a:cubicBezTo>
                      <a:pt x="30697" y="49"/>
                      <a:pt x="30641" y="7"/>
                      <a:pt x="30573" y="7"/>
                    </a:cubicBezTo>
                    <a:cubicBezTo>
                      <a:pt x="30559" y="7"/>
                      <a:pt x="30544" y="9"/>
                      <a:pt x="30529" y="12"/>
                    </a:cubicBezTo>
                    <a:cubicBezTo>
                      <a:pt x="22922" y="2010"/>
                      <a:pt x="17025" y="2629"/>
                      <a:pt x="12642" y="2629"/>
                    </a:cubicBezTo>
                    <a:cubicBezTo>
                      <a:pt x="10352" y="2629"/>
                      <a:pt x="8474" y="2460"/>
                      <a:pt x="6982" y="2230"/>
                    </a:cubicBezTo>
                    <a:cubicBezTo>
                      <a:pt x="2273" y="1505"/>
                      <a:pt x="275" y="45"/>
                      <a:pt x="264" y="34"/>
                    </a:cubicBezTo>
                    <a:cubicBezTo>
                      <a:pt x="232" y="12"/>
                      <a:pt x="200" y="0"/>
                      <a:pt x="1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9" name="Google Shape;949;p34"/>
              <p:cNvSpPr/>
              <p:nvPr/>
            </p:nvSpPr>
            <p:spPr>
              <a:xfrm>
                <a:off x="669250" y="3348750"/>
                <a:ext cx="677600" cy="91925"/>
              </a:xfrm>
              <a:custGeom>
                <a:avLst/>
                <a:gdLst/>
                <a:ahLst/>
                <a:cxnLst/>
                <a:rect l="l" t="t" r="r" b="b"/>
                <a:pathLst>
                  <a:path w="27104" h="3677" extrusionOk="0">
                    <a:moveTo>
                      <a:pt x="26925" y="1"/>
                    </a:moveTo>
                    <a:cubicBezTo>
                      <a:pt x="26900" y="1"/>
                      <a:pt x="26875" y="7"/>
                      <a:pt x="26851" y="21"/>
                    </a:cubicBezTo>
                    <a:cubicBezTo>
                      <a:pt x="22145" y="2593"/>
                      <a:pt x="17528" y="3385"/>
                      <a:pt x="13636" y="3385"/>
                    </a:cubicBezTo>
                    <a:cubicBezTo>
                      <a:pt x="11699" y="3385"/>
                      <a:pt x="9941" y="3189"/>
                      <a:pt x="8442" y="2919"/>
                    </a:cubicBezTo>
                    <a:cubicBezTo>
                      <a:pt x="3546" y="2041"/>
                      <a:pt x="275" y="218"/>
                      <a:pt x="253" y="196"/>
                    </a:cubicBezTo>
                    <a:cubicBezTo>
                      <a:pt x="229" y="186"/>
                      <a:pt x="204" y="181"/>
                      <a:pt x="180" y="181"/>
                    </a:cubicBezTo>
                    <a:cubicBezTo>
                      <a:pt x="126" y="181"/>
                      <a:pt x="75" y="206"/>
                      <a:pt x="44" y="251"/>
                    </a:cubicBezTo>
                    <a:cubicBezTo>
                      <a:pt x="0" y="328"/>
                      <a:pt x="33" y="416"/>
                      <a:pt x="99" y="460"/>
                    </a:cubicBezTo>
                    <a:cubicBezTo>
                      <a:pt x="143" y="471"/>
                      <a:pt x="3436" y="2315"/>
                      <a:pt x="8376" y="3204"/>
                    </a:cubicBezTo>
                    <a:cubicBezTo>
                      <a:pt x="9902" y="3468"/>
                      <a:pt x="11680" y="3676"/>
                      <a:pt x="13645" y="3676"/>
                    </a:cubicBezTo>
                    <a:cubicBezTo>
                      <a:pt x="17586" y="3676"/>
                      <a:pt x="22251" y="2875"/>
                      <a:pt x="27004" y="284"/>
                    </a:cubicBezTo>
                    <a:cubicBezTo>
                      <a:pt x="27081" y="240"/>
                      <a:pt x="27103" y="142"/>
                      <a:pt x="27059" y="76"/>
                    </a:cubicBezTo>
                    <a:cubicBezTo>
                      <a:pt x="27029" y="30"/>
                      <a:pt x="26978" y="1"/>
                      <a:pt x="269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0" name="Google Shape;950;p34"/>
            <p:cNvGrpSpPr/>
            <p:nvPr/>
          </p:nvGrpSpPr>
          <p:grpSpPr>
            <a:xfrm>
              <a:off x="376343" y="4013145"/>
              <a:ext cx="1945571" cy="850573"/>
              <a:chOff x="1839425" y="2719575"/>
              <a:chExt cx="776675" cy="339550"/>
            </a:xfrm>
          </p:grpSpPr>
          <p:sp>
            <p:nvSpPr>
              <p:cNvPr id="951" name="Google Shape;951;p34"/>
              <p:cNvSpPr/>
              <p:nvPr/>
            </p:nvSpPr>
            <p:spPr>
              <a:xfrm>
                <a:off x="2124550" y="2745150"/>
                <a:ext cx="457250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18290" h="2822" extrusionOk="0">
                    <a:moveTo>
                      <a:pt x="1483" y="0"/>
                    </a:moveTo>
                    <a:cubicBezTo>
                      <a:pt x="671" y="0"/>
                      <a:pt x="1" y="626"/>
                      <a:pt x="1" y="1416"/>
                    </a:cubicBezTo>
                    <a:cubicBezTo>
                      <a:pt x="1" y="2196"/>
                      <a:pt x="660" y="2821"/>
                      <a:pt x="1483" y="2821"/>
                    </a:cubicBezTo>
                    <a:lnTo>
                      <a:pt x="18289" y="2821"/>
                    </a:lnTo>
                    <a:lnTo>
                      <a:pt x="182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2068575" y="2720175"/>
                <a:ext cx="536000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21440" h="879" extrusionOk="0">
                    <a:moveTo>
                      <a:pt x="440" y="0"/>
                    </a:moveTo>
                    <a:cubicBezTo>
                      <a:pt x="209" y="0"/>
                      <a:pt x="1" y="187"/>
                      <a:pt x="1" y="439"/>
                    </a:cubicBezTo>
                    <a:cubicBezTo>
                      <a:pt x="1" y="670"/>
                      <a:pt x="198" y="878"/>
                      <a:pt x="440" y="878"/>
                    </a:cubicBezTo>
                    <a:lnTo>
                      <a:pt x="21000" y="878"/>
                    </a:lnTo>
                    <a:cubicBezTo>
                      <a:pt x="21242" y="878"/>
                      <a:pt x="21439" y="681"/>
                      <a:pt x="21439" y="439"/>
                    </a:cubicBezTo>
                    <a:cubicBezTo>
                      <a:pt x="21439" y="198"/>
                      <a:pt x="21242" y="0"/>
                      <a:pt x="209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2077075" y="2811825"/>
                <a:ext cx="536275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21451" h="890" extrusionOk="0">
                    <a:moveTo>
                      <a:pt x="440" y="1"/>
                    </a:moveTo>
                    <a:cubicBezTo>
                      <a:pt x="209" y="1"/>
                      <a:pt x="1" y="198"/>
                      <a:pt x="1" y="451"/>
                    </a:cubicBezTo>
                    <a:cubicBezTo>
                      <a:pt x="1" y="681"/>
                      <a:pt x="198" y="890"/>
                      <a:pt x="440" y="890"/>
                    </a:cubicBezTo>
                    <a:lnTo>
                      <a:pt x="21000" y="890"/>
                    </a:lnTo>
                    <a:cubicBezTo>
                      <a:pt x="21242" y="890"/>
                      <a:pt x="21451" y="681"/>
                      <a:pt x="21440" y="451"/>
                    </a:cubicBezTo>
                    <a:cubicBezTo>
                      <a:pt x="21440" y="209"/>
                      <a:pt x="21242" y="1"/>
                      <a:pt x="210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1875375" y="2719625"/>
                <a:ext cx="710800" cy="112525"/>
              </a:xfrm>
              <a:custGeom>
                <a:avLst/>
                <a:gdLst/>
                <a:ahLst/>
                <a:cxnLst/>
                <a:rect l="l" t="t" r="r" b="b"/>
                <a:pathLst>
                  <a:path w="28432" h="4501" extrusionOk="0">
                    <a:moveTo>
                      <a:pt x="2306" y="0"/>
                    </a:moveTo>
                    <a:cubicBezTo>
                      <a:pt x="1043" y="0"/>
                      <a:pt x="1" y="1021"/>
                      <a:pt x="1" y="2251"/>
                    </a:cubicBezTo>
                    <a:cubicBezTo>
                      <a:pt x="1" y="3491"/>
                      <a:pt x="1032" y="4501"/>
                      <a:pt x="2306" y="4501"/>
                    </a:cubicBezTo>
                    <a:lnTo>
                      <a:pt x="28432" y="4501"/>
                    </a:lnTo>
                    <a:lnTo>
                      <a:pt x="284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5" name="Google Shape;955;p34"/>
              <p:cNvSpPr/>
              <p:nvPr/>
            </p:nvSpPr>
            <p:spPr>
              <a:xfrm>
                <a:off x="1847925" y="2834050"/>
                <a:ext cx="72590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9036" h="4502" extrusionOk="0">
                    <a:moveTo>
                      <a:pt x="2350" y="1"/>
                    </a:moveTo>
                    <a:cubicBezTo>
                      <a:pt x="1066" y="1"/>
                      <a:pt x="1" y="1011"/>
                      <a:pt x="1" y="2251"/>
                    </a:cubicBezTo>
                    <a:cubicBezTo>
                      <a:pt x="1" y="3481"/>
                      <a:pt x="1055" y="4501"/>
                      <a:pt x="2350" y="4501"/>
                    </a:cubicBezTo>
                    <a:lnTo>
                      <a:pt x="29036" y="4501"/>
                    </a:lnTo>
                    <a:lnTo>
                      <a:pt x="290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6" name="Google Shape;956;p34"/>
              <p:cNvSpPr/>
              <p:nvPr/>
            </p:nvSpPr>
            <p:spPr>
              <a:xfrm>
                <a:off x="2121550" y="2854925"/>
                <a:ext cx="457225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2986" extrusionOk="0">
                    <a:moveTo>
                      <a:pt x="1471" y="0"/>
                    </a:moveTo>
                    <a:cubicBezTo>
                      <a:pt x="670" y="0"/>
                      <a:pt x="0" y="670"/>
                      <a:pt x="0" y="1493"/>
                    </a:cubicBezTo>
                    <a:cubicBezTo>
                      <a:pt x="0" y="2316"/>
                      <a:pt x="648" y="2986"/>
                      <a:pt x="1471" y="2986"/>
                    </a:cubicBezTo>
                    <a:lnTo>
                      <a:pt x="18288" y="2986"/>
                    </a:lnTo>
                    <a:lnTo>
                      <a:pt x="182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2080375" y="2833775"/>
                <a:ext cx="535725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21429" h="890" extrusionOk="0">
                    <a:moveTo>
                      <a:pt x="440" y="1"/>
                    </a:moveTo>
                    <a:cubicBezTo>
                      <a:pt x="198" y="1"/>
                      <a:pt x="1" y="198"/>
                      <a:pt x="1" y="440"/>
                    </a:cubicBezTo>
                    <a:cubicBezTo>
                      <a:pt x="1" y="681"/>
                      <a:pt x="187" y="890"/>
                      <a:pt x="440" y="890"/>
                    </a:cubicBezTo>
                    <a:lnTo>
                      <a:pt x="20989" y="890"/>
                    </a:lnTo>
                    <a:cubicBezTo>
                      <a:pt x="21242" y="890"/>
                      <a:pt x="21428" y="692"/>
                      <a:pt x="21428" y="440"/>
                    </a:cubicBezTo>
                    <a:cubicBezTo>
                      <a:pt x="21428" y="209"/>
                      <a:pt x="21242" y="1"/>
                      <a:pt x="209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2075700" y="2924075"/>
                <a:ext cx="53627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21451" h="879" extrusionOk="0">
                    <a:moveTo>
                      <a:pt x="440" y="0"/>
                    </a:moveTo>
                    <a:cubicBezTo>
                      <a:pt x="210" y="0"/>
                      <a:pt x="1" y="198"/>
                      <a:pt x="1" y="439"/>
                    </a:cubicBezTo>
                    <a:cubicBezTo>
                      <a:pt x="1" y="681"/>
                      <a:pt x="199" y="879"/>
                      <a:pt x="440" y="879"/>
                    </a:cubicBezTo>
                    <a:lnTo>
                      <a:pt x="21001" y="879"/>
                    </a:lnTo>
                    <a:cubicBezTo>
                      <a:pt x="21242" y="879"/>
                      <a:pt x="21451" y="692"/>
                      <a:pt x="21440" y="439"/>
                    </a:cubicBezTo>
                    <a:cubicBezTo>
                      <a:pt x="21440" y="209"/>
                      <a:pt x="21242" y="0"/>
                      <a:pt x="210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9" name="Google Shape;959;p34"/>
              <p:cNvSpPr/>
              <p:nvPr/>
            </p:nvSpPr>
            <p:spPr>
              <a:xfrm>
                <a:off x="1839425" y="2946575"/>
                <a:ext cx="72590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9036" h="4502" extrusionOk="0">
                    <a:moveTo>
                      <a:pt x="2350" y="0"/>
                    </a:moveTo>
                    <a:cubicBezTo>
                      <a:pt x="1054" y="0"/>
                      <a:pt x="1" y="1010"/>
                      <a:pt x="1" y="2251"/>
                    </a:cubicBezTo>
                    <a:cubicBezTo>
                      <a:pt x="1" y="3480"/>
                      <a:pt x="1054" y="4501"/>
                      <a:pt x="2350" y="4501"/>
                    </a:cubicBezTo>
                    <a:lnTo>
                      <a:pt x="29035" y="4501"/>
                    </a:lnTo>
                    <a:lnTo>
                      <a:pt x="290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0" name="Google Shape;960;p34"/>
              <p:cNvSpPr/>
              <p:nvPr/>
            </p:nvSpPr>
            <p:spPr>
              <a:xfrm>
                <a:off x="2112750" y="2967150"/>
                <a:ext cx="457525" cy="74675"/>
              </a:xfrm>
              <a:custGeom>
                <a:avLst/>
                <a:gdLst/>
                <a:ahLst/>
                <a:cxnLst/>
                <a:rect l="l" t="t" r="r" b="b"/>
                <a:pathLst>
                  <a:path w="18301" h="2987" extrusionOk="0">
                    <a:moveTo>
                      <a:pt x="1483" y="1"/>
                    </a:moveTo>
                    <a:cubicBezTo>
                      <a:pt x="682" y="1"/>
                      <a:pt x="1" y="670"/>
                      <a:pt x="1" y="1494"/>
                    </a:cubicBezTo>
                    <a:cubicBezTo>
                      <a:pt x="1" y="2317"/>
                      <a:pt x="660" y="2987"/>
                      <a:pt x="1483" y="2987"/>
                    </a:cubicBezTo>
                    <a:lnTo>
                      <a:pt x="18300" y="2987"/>
                    </a:lnTo>
                    <a:lnTo>
                      <a:pt x="183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1" name="Google Shape;961;p34"/>
              <p:cNvSpPr/>
              <p:nvPr/>
            </p:nvSpPr>
            <p:spPr>
              <a:xfrm>
                <a:off x="2071325" y="2946575"/>
                <a:ext cx="536250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21450" h="879" extrusionOk="0">
                    <a:moveTo>
                      <a:pt x="439" y="0"/>
                    </a:moveTo>
                    <a:cubicBezTo>
                      <a:pt x="209" y="0"/>
                      <a:pt x="0" y="187"/>
                      <a:pt x="0" y="440"/>
                    </a:cubicBezTo>
                    <a:cubicBezTo>
                      <a:pt x="0" y="670"/>
                      <a:pt x="198" y="879"/>
                      <a:pt x="439" y="879"/>
                    </a:cubicBezTo>
                    <a:lnTo>
                      <a:pt x="21011" y="879"/>
                    </a:lnTo>
                    <a:cubicBezTo>
                      <a:pt x="21241" y="879"/>
                      <a:pt x="21450" y="681"/>
                      <a:pt x="21439" y="440"/>
                    </a:cubicBezTo>
                    <a:cubicBezTo>
                      <a:pt x="21439" y="198"/>
                      <a:pt x="21241" y="0"/>
                      <a:pt x="210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2" name="Google Shape;962;p34"/>
              <p:cNvSpPr/>
              <p:nvPr/>
            </p:nvSpPr>
            <p:spPr>
              <a:xfrm>
                <a:off x="2066925" y="3036600"/>
                <a:ext cx="53627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21451" h="879" extrusionOk="0">
                    <a:moveTo>
                      <a:pt x="440" y="0"/>
                    </a:moveTo>
                    <a:cubicBezTo>
                      <a:pt x="198" y="0"/>
                      <a:pt x="1" y="198"/>
                      <a:pt x="1" y="439"/>
                    </a:cubicBezTo>
                    <a:cubicBezTo>
                      <a:pt x="1" y="681"/>
                      <a:pt x="187" y="878"/>
                      <a:pt x="440" y="878"/>
                    </a:cubicBezTo>
                    <a:lnTo>
                      <a:pt x="21011" y="878"/>
                    </a:lnTo>
                    <a:cubicBezTo>
                      <a:pt x="21253" y="878"/>
                      <a:pt x="21450" y="692"/>
                      <a:pt x="21428" y="439"/>
                    </a:cubicBezTo>
                    <a:cubicBezTo>
                      <a:pt x="21428" y="209"/>
                      <a:pt x="21242" y="0"/>
                      <a:pt x="209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1883875" y="2719575"/>
                <a:ext cx="5245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525" extrusionOk="0">
                    <a:moveTo>
                      <a:pt x="1984" y="0"/>
                    </a:moveTo>
                    <a:cubicBezTo>
                      <a:pt x="1978" y="0"/>
                      <a:pt x="1972" y="1"/>
                      <a:pt x="1966" y="2"/>
                    </a:cubicBezTo>
                    <a:cubicBezTo>
                      <a:pt x="978" y="266"/>
                      <a:pt x="231" y="1122"/>
                      <a:pt x="122" y="2088"/>
                    </a:cubicBezTo>
                    <a:cubicBezTo>
                      <a:pt x="1" y="3065"/>
                      <a:pt x="550" y="4053"/>
                      <a:pt x="1461" y="4503"/>
                    </a:cubicBezTo>
                    <a:cubicBezTo>
                      <a:pt x="1472" y="4525"/>
                      <a:pt x="1494" y="4525"/>
                      <a:pt x="1505" y="4525"/>
                    </a:cubicBezTo>
                    <a:cubicBezTo>
                      <a:pt x="1549" y="4525"/>
                      <a:pt x="1571" y="4503"/>
                      <a:pt x="1582" y="4481"/>
                    </a:cubicBezTo>
                    <a:cubicBezTo>
                      <a:pt x="1604" y="4437"/>
                      <a:pt x="1582" y="4393"/>
                      <a:pt x="1549" y="4371"/>
                    </a:cubicBezTo>
                    <a:cubicBezTo>
                      <a:pt x="703" y="3943"/>
                      <a:pt x="198" y="3021"/>
                      <a:pt x="297" y="2121"/>
                    </a:cubicBezTo>
                    <a:cubicBezTo>
                      <a:pt x="407" y="1210"/>
                      <a:pt x="1110" y="419"/>
                      <a:pt x="2021" y="167"/>
                    </a:cubicBezTo>
                    <a:cubicBezTo>
                      <a:pt x="2065" y="156"/>
                      <a:pt x="2098" y="101"/>
                      <a:pt x="2076" y="57"/>
                    </a:cubicBezTo>
                    <a:cubicBezTo>
                      <a:pt x="2066" y="29"/>
                      <a:pt x="2024" y="0"/>
                      <a:pt x="19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4" name="Google Shape;964;p34"/>
              <p:cNvSpPr/>
              <p:nvPr/>
            </p:nvSpPr>
            <p:spPr>
              <a:xfrm>
                <a:off x="2039200" y="2719575"/>
                <a:ext cx="52175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4525" extrusionOk="0">
                    <a:moveTo>
                      <a:pt x="1973" y="0"/>
                    </a:moveTo>
                    <a:cubicBezTo>
                      <a:pt x="1967" y="0"/>
                      <a:pt x="1961" y="1"/>
                      <a:pt x="1955" y="2"/>
                    </a:cubicBezTo>
                    <a:cubicBezTo>
                      <a:pt x="967" y="266"/>
                      <a:pt x="221" y="1122"/>
                      <a:pt x="111" y="2088"/>
                    </a:cubicBezTo>
                    <a:cubicBezTo>
                      <a:pt x="1" y="3065"/>
                      <a:pt x="550" y="4053"/>
                      <a:pt x="1450" y="4503"/>
                    </a:cubicBezTo>
                    <a:cubicBezTo>
                      <a:pt x="1461" y="4525"/>
                      <a:pt x="1472" y="4525"/>
                      <a:pt x="1494" y="4525"/>
                    </a:cubicBezTo>
                    <a:cubicBezTo>
                      <a:pt x="1538" y="4525"/>
                      <a:pt x="1560" y="4503"/>
                      <a:pt x="1571" y="4481"/>
                    </a:cubicBezTo>
                    <a:cubicBezTo>
                      <a:pt x="1593" y="4437"/>
                      <a:pt x="1571" y="4393"/>
                      <a:pt x="1538" y="4371"/>
                    </a:cubicBezTo>
                    <a:cubicBezTo>
                      <a:pt x="693" y="3943"/>
                      <a:pt x="188" y="3021"/>
                      <a:pt x="286" y="2121"/>
                    </a:cubicBezTo>
                    <a:cubicBezTo>
                      <a:pt x="396" y="1210"/>
                      <a:pt x="1099" y="419"/>
                      <a:pt x="2010" y="167"/>
                    </a:cubicBezTo>
                    <a:cubicBezTo>
                      <a:pt x="2054" y="156"/>
                      <a:pt x="2087" y="101"/>
                      <a:pt x="2065" y="57"/>
                    </a:cubicBezTo>
                    <a:cubicBezTo>
                      <a:pt x="2055" y="29"/>
                      <a:pt x="2013" y="0"/>
                      <a:pt x="1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2081200" y="2719575"/>
                <a:ext cx="52175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4525" extrusionOk="0">
                    <a:moveTo>
                      <a:pt x="1984" y="0"/>
                    </a:moveTo>
                    <a:cubicBezTo>
                      <a:pt x="1977" y="0"/>
                      <a:pt x="1971" y="1"/>
                      <a:pt x="1965" y="2"/>
                    </a:cubicBezTo>
                    <a:cubicBezTo>
                      <a:pt x="978" y="266"/>
                      <a:pt x="220" y="1122"/>
                      <a:pt x="110" y="2088"/>
                    </a:cubicBezTo>
                    <a:cubicBezTo>
                      <a:pt x="1" y="3065"/>
                      <a:pt x="549" y="4053"/>
                      <a:pt x="1461" y="4503"/>
                    </a:cubicBezTo>
                    <a:cubicBezTo>
                      <a:pt x="1471" y="4525"/>
                      <a:pt x="1482" y="4525"/>
                      <a:pt x="1504" y="4525"/>
                    </a:cubicBezTo>
                    <a:cubicBezTo>
                      <a:pt x="1526" y="4525"/>
                      <a:pt x="1559" y="4503"/>
                      <a:pt x="1581" y="4481"/>
                    </a:cubicBezTo>
                    <a:cubicBezTo>
                      <a:pt x="1592" y="4437"/>
                      <a:pt x="1581" y="4393"/>
                      <a:pt x="1537" y="4371"/>
                    </a:cubicBezTo>
                    <a:cubicBezTo>
                      <a:pt x="703" y="3943"/>
                      <a:pt x="198" y="3021"/>
                      <a:pt x="297" y="2121"/>
                    </a:cubicBezTo>
                    <a:cubicBezTo>
                      <a:pt x="407" y="1210"/>
                      <a:pt x="1098" y="419"/>
                      <a:pt x="2020" y="167"/>
                    </a:cubicBezTo>
                    <a:cubicBezTo>
                      <a:pt x="2064" y="156"/>
                      <a:pt x="2086" y="101"/>
                      <a:pt x="2075" y="57"/>
                    </a:cubicBezTo>
                    <a:cubicBezTo>
                      <a:pt x="2066" y="29"/>
                      <a:pt x="2023" y="0"/>
                      <a:pt x="19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6" name="Google Shape;966;p34"/>
              <p:cNvSpPr/>
              <p:nvPr/>
            </p:nvSpPr>
            <p:spPr>
              <a:xfrm>
                <a:off x="1883875" y="2834825"/>
                <a:ext cx="524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526" extrusionOk="0">
                    <a:moveTo>
                      <a:pt x="1984" y="1"/>
                    </a:moveTo>
                    <a:cubicBezTo>
                      <a:pt x="1978" y="1"/>
                      <a:pt x="1972" y="1"/>
                      <a:pt x="1966" y="3"/>
                    </a:cubicBezTo>
                    <a:cubicBezTo>
                      <a:pt x="978" y="266"/>
                      <a:pt x="231" y="1122"/>
                      <a:pt x="122" y="2088"/>
                    </a:cubicBezTo>
                    <a:cubicBezTo>
                      <a:pt x="1" y="3065"/>
                      <a:pt x="550" y="4053"/>
                      <a:pt x="1461" y="4503"/>
                    </a:cubicBezTo>
                    <a:cubicBezTo>
                      <a:pt x="1472" y="4525"/>
                      <a:pt x="1494" y="4525"/>
                      <a:pt x="1505" y="4525"/>
                    </a:cubicBezTo>
                    <a:cubicBezTo>
                      <a:pt x="1549" y="4525"/>
                      <a:pt x="1571" y="4503"/>
                      <a:pt x="1582" y="4481"/>
                    </a:cubicBezTo>
                    <a:cubicBezTo>
                      <a:pt x="1604" y="4438"/>
                      <a:pt x="1582" y="4394"/>
                      <a:pt x="1549" y="4372"/>
                    </a:cubicBezTo>
                    <a:cubicBezTo>
                      <a:pt x="703" y="3944"/>
                      <a:pt x="198" y="3021"/>
                      <a:pt x="297" y="2121"/>
                    </a:cubicBezTo>
                    <a:cubicBezTo>
                      <a:pt x="407" y="1210"/>
                      <a:pt x="1110" y="420"/>
                      <a:pt x="2021" y="167"/>
                    </a:cubicBezTo>
                    <a:cubicBezTo>
                      <a:pt x="2065" y="156"/>
                      <a:pt x="2098" y="102"/>
                      <a:pt x="2076" y="58"/>
                    </a:cubicBezTo>
                    <a:cubicBezTo>
                      <a:pt x="2066" y="29"/>
                      <a:pt x="2024" y="1"/>
                      <a:pt x="19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7" name="Google Shape;967;p34"/>
              <p:cNvSpPr/>
              <p:nvPr/>
            </p:nvSpPr>
            <p:spPr>
              <a:xfrm>
                <a:off x="2039200" y="2834825"/>
                <a:ext cx="52175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4526" extrusionOk="0">
                    <a:moveTo>
                      <a:pt x="1973" y="1"/>
                    </a:moveTo>
                    <a:cubicBezTo>
                      <a:pt x="1967" y="1"/>
                      <a:pt x="1961" y="1"/>
                      <a:pt x="1955" y="3"/>
                    </a:cubicBezTo>
                    <a:cubicBezTo>
                      <a:pt x="967" y="266"/>
                      <a:pt x="221" y="1122"/>
                      <a:pt x="111" y="2088"/>
                    </a:cubicBezTo>
                    <a:cubicBezTo>
                      <a:pt x="1" y="3065"/>
                      <a:pt x="550" y="4053"/>
                      <a:pt x="1450" y="4503"/>
                    </a:cubicBezTo>
                    <a:cubicBezTo>
                      <a:pt x="1461" y="4525"/>
                      <a:pt x="1472" y="4525"/>
                      <a:pt x="1494" y="4525"/>
                    </a:cubicBezTo>
                    <a:cubicBezTo>
                      <a:pt x="1538" y="4525"/>
                      <a:pt x="1560" y="4503"/>
                      <a:pt x="1571" y="4481"/>
                    </a:cubicBezTo>
                    <a:cubicBezTo>
                      <a:pt x="1593" y="4438"/>
                      <a:pt x="1571" y="4394"/>
                      <a:pt x="1538" y="4372"/>
                    </a:cubicBezTo>
                    <a:cubicBezTo>
                      <a:pt x="693" y="3944"/>
                      <a:pt x="188" y="3021"/>
                      <a:pt x="286" y="2121"/>
                    </a:cubicBezTo>
                    <a:cubicBezTo>
                      <a:pt x="396" y="1210"/>
                      <a:pt x="1099" y="420"/>
                      <a:pt x="2010" y="167"/>
                    </a:cubicBezTo>
                    <a:cubicBezTo>
                      <a:pt x="2054" y="156"/>
                      <a:pt x="2087" y="102"/>
                      <a:pt x="2065" y="58"/>
                    </a:cubicBezTo>
                    <a:cubicBezTo>
                      <a:pt x="2055" y="29"/>
                      <a:pt x="2013" y="1"/>
                      <a:pt x="1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>
                <a:off x="2081200" y="2834825"/>
                <a:ext cx="52175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4526" extrusionOk="0">
                    <a:moveTo>
                      <a:pt x="1984" y="1"/>
                    </a:moveTo>
                    <a:cubicBezTo>
                      <a:pt x="1977" y="1"/>
                      <a:pt x="1971" y="1"/>
                      <a:pt x="1965" y="3"/>
                    </a:cubicBezTo>
                    <a:cubicBezTo>
                      <a:pt x="978" y="266"/>
                      <a:pt x="220" y="1122"/>
                      <a:pt x="110" y="2088"/>
                    </a:cubicBezTo>
                    <a:cubicBezTo>
                      <a:pt x="1" y="3065"/>
                      <a:pt x="549" y="4053"/>
                      <a:pt x="1461" y="4503"/>
                    </a:cubicBezTo>
                    <a:cubicBezTo>
                      <a:pt x="1471" y="4525"/>
                      <a:pt x="1482" y="4525"/>
                      <a:pt x="1504" y="4525"/>
                    </a:cubicBezTo>
                    <a:cubicBezTo>
                      <a:pt x="1526" y="4525"/>
                      <a:pt x="1559" y="4503"/>
                      <a:pt x="1581" y="4481"/>
                    </a:cubicBezTo>
                    <a:cubicBezTo>
                      <a:pt x="1592" y="4438"/>
                      <a:pt x="1581" y="4394"/>
                      <a:pt x="1537" y="4372"/>
                    </a:cubicBezTo>
                    <a:cubicBezTo>
                      <a:pt x="703" y="3944"/>
                      <a:pt x="198" y="3021"/>
                      <a:pt x="297" y="2121"/>
                    </a:cubicBezTo>
                    <a:cubicBezTo>
                      <a:pt x="407" y="1210"/>
                      <a:pt x="1098" y="420"/>
                      <a:pt x="2020" y="167"/>
                    </a:cubicBezTo>
                    <a:cubicBezTo>
                      <a:pt x="2064" y="156"/>
                      <a:pt x="2086" y="102"/>
                      <a:pt x="2075" y="58"/>
                    </a:cubicBezTo>
                    <a:cubicBezTo>
                      <a:pt x="2066" y="29"/>
                      <a:pt x="2023" y="1"/>
                      <a:pt x="19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" name="Google Shape;969;p34"/>
              <p:cNvSpPr/>
              <p:nvPr/>
            </p:nvSpPr>
            <p:spPr>
              <a:xfrm>
                <a:off x="1880050" y="2945975"/>
                <a:ext cx="521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4526" extrusionOk="0">
                    <a:moveTo>
                      <a:pt x="1972" y="0"/>
                    </a:moveTo>
                    <a:cubicBezTo>
                      <a:pt x="1966" y="0"/>
                      <a:pt x="1960" y="1"/>
                      <a:pt x="1954" y="3"/>
                    </a:cubicBezTo>
                    <a:cubicBezTo>
                      <a:pt x="966" y="266"/>
                      <a:pt x="220" y="1122"/>
                      <a:pt x="110" y="2088"/>
                    </a:cubicBezTo>
                    <a:cubicBezTo>
                      <a:pt x="0" y="3065"/>
                      <a:pt x="549" y="4053"/>
                      <a:pt x="1449" y="4503"/>
                    </a:cubicBezTo>
                    <a:cubicBezTo>
                      <a:pt x="1460" y="4525"/>
                      <a:pt x="1482" y="4525"/>
                      <a:pt x="1493" y="4525"/>
                    </a:cubicBezTo>
                    <a:cubicBezTo>
                      <a:pt x="1515" y="4525"/>
                      <a:pt x="1548" y="4492"/>
                      <a:pt x="1570" y="4481"/>
                    </a:cubicBezTo>
                    <a:cubicBezTo>
                      <a:pt x="1592" y="4437"/>
                      <a:pt x="1570" y="4393"/>
                      <a:pt x="1537" y="4371"/>
                    </a:cubicBezTo>
                    <a:cubicBezTo>
                      <a:pt x="692" y="3943"/>
                      <a:pt x="187" y="3021"/>
                      <a:pt x="286" y="2121"/>
                    </a:cubicBezTo>
                    <a:cubicBezTo>
                      <a:pt x="395" y="1210"/>
                      <a:pt x="1098" y="420"/>
                      <a:pt x="2009" y="167"/>
                    </a:cubicBezTo>
                    <a:cubicBezTo>
                      <a:pt x="2053" y="156"/>
                      <a:pt x="2086" y="101"/>
                      <a:pt x="2064" y="57"/>
                    </a:cubicBezTo>
                    <a:cubicBezTo>
                      <a:pt x="2054" y="29"/>
                      <a:pt x="2012" y="0"/>
                      <a:pt x="19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0" name="Google Shape;970;p34"/>
              <p:cNvSpPr/>
              <p:nvPr/>
            </p:nvSpPr>
            <p:spPr>
              <a:xfrm>
                <a:off x="2035100" y="2945975"/>
                <a:ext cx="52175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4526" extrusionOk="0">
                    <a:moveTo>
                      <a:pt x="1972" y="0"/>
                    </a:moveTo>
                    <a:cubicBezTo>
                      <a:pt x="1966" y="0"/>
                      <a:pt x="1960" y="1"/>
                      <a:pt x="1954" y="3"/>
                    </a:cubicBezTo>
                    <a:cubicBezTo>
                      <a:pt x="966" y="266"/>
                      <a:pt x="220" y="1122"/>
                      <a:pt x="110" y="2088"/>
                    </a:cubicBezTo>
                    <a:cubicBezTo>
                      <a:pt x="0" y="3065"/>
                      <a:pt x="549" y="4053"/>
                      <a:pt x="1449" y="4503"/>
                    </a:cubicBezTo>
                    <a:cubicBezTo>
                      <a:pt x="1460" y="4525"/>
                      <a:pt x="1482" y="4525"/>
                      <a:pt x="1493" y="4525"/>
                    </a:cubicBezTo>
                    <a:cubicBezTo>
                      <a:pt x="1515" y="4525"/>
                      <a:pt x="1548" y="4492"/>
                      <a:pt x="1570" y="4481"/>
                    </a:cubicBezTo>
                    <a:cubicBezTo>
                      <a:pt x="1592" y="4437"/>
                      <a:pt x="1570" y="4393"/>
                      <a:pt x="1537" y="4371"/>
                    </a:cubicBezTo>
                    <a:cubicBezTo>
                      <a:pt x="692" y="3943"/>
                      <a:pt x="187" y="3021"/>
                      <a:pt x="286" y="2121"/>
                    </a:cubicBezTo>
                    <a:cubicBezTo>
                      <a:pt x="396" y="1210"/>
                      <a:pt x="1098" y="420"/>
                      <a:pt x="2009" y="167"/>
                    </a:cubicBezTo>
                    <a:cubicBezTo>
                      <a:pt x="2053" y="156"/>
                      <a:pt x="2086" y="101"/>
                      <a:pt x="2064" y="57"/>
                    </a:cubicBezTo>
                    <a:cubicBezTo>
                      <a:pt x="2055" y="29"/>
                      <a:pt x="2012" y="0"/>
                      <a:pt x="19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1" name="Google Shape;971;p34"/>
              <p:cNvSpPr/>
              <p:nvPr/>
            </p:nvSpPr>
            <p:spPr>
              <a:xfrm>
                <a:off x="2076800" y="2945975"/>
                <a:ext cx="52175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4526" extrusionOk="0">
                    <a:moveTo>
                      <a:pt x="1984" y="0"/>
                    </a:moveTo>
                    <a:cubicBezTo>
                      <a:pt x="1978" y="0"/>
                      <a:pt x="1972" y="1"/>
                      <a:pt x="1966" y="3"/>
                    </a:cubicBezTo>
                    <a:cubicBezTo>
                      <a:pt x="978" y="266"/>
                      <a:pt x="220" y="1122"/>
                      <a:pt x="111" y="2088"/>
                    </a:cubicBezTo>
                    <a:cubicBezTo>
                      <a:pt x="1" y="3065"/>
                      <a:pt x="550" y="4053"/>
                      <a:pt x="1461" y="4503"/>
                    </a:cubicBezTo>
                    <a:cubicBezTo>
                      <a:pt x="1472" y="4525"/>
                      <a:pt x="1483" y="4525"/>
                      <a:pt x="1494" y="4525"/>
                    </a:cubicBezTo>
                    <a:cubicBezTo>
                      <a:pt x="1527" y="4525"/>
                      <a:pt x="1571" y="4492"/>
                      <a:pt x="1582" y="4481"/>
                    </a:cubicBezTo>
                    <a:cubicBezTo>
                      <a:pt x="1593" y="4437"/>
                      <a:pt x="1582" y="4393"/>
                      <a:pt x="1538" y="4371"/>
                    </a:cubicBezTo>
                    <a:cubicBezTo>
                      <a:pt x="703" y="3943"/>
                      <a:pt x="198" y="3021"/>
                      <a:pt x="286" y="2121"/>
                    </a:cubicBezTo>
                    <a:cubicBezTo>
                      <a:pt x="396" y="1210"/>
                      <a:pt x="1099" y="420"/>
                      <a:pt x="2021" y="167"/>
                    </a:cubicBezTo>
                    <a:cubicBezTo>
                      <a:pt x="2065" y="156"/>
                      <a:pt x="2087" y="101"/>
                      <a:pt x="2076" y="57"/>
                    </a:cubicBezTo>
                    <a:cubicBezTo>
                      <a:pt x="2066" y="29"/>
                      <a:pt x="2024" y="0"/>
                      <a:pt x="19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2" name="Google Shape;972;p34"/>
              <p:cNvSpPr/>
              <p:nvPr/>
            </p:nvSpPr>
            <p:spPr>
              <a:xfrm>
                <a:off x="2158325" y="2761875"/>
                <a:ext cx="430050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17202" h="331" extrusionOk="0">
                    <a:moveTo>
                      <a:pt x="176" y="1"/>
                    </a:moveTo>
                    <a:cubicBezTo>
                      <a:pt x="88" y="1"/>
                      <a:pt x="0" y="78"/>
                      <a:pt x="0" y="165"/>
                    </a:cubicBezTo>
                    <a:cubicBezTo>
                      <a:pt x="0" y="253"/>
                      <a:pt x="77" y="330"/>
                      <a:pt x="176" y="330"/>
                    </a:cubicBezTo>
                    <a:lnTo>
                      <a:pt x="17037" y="330"/>
                    </a:lnTo>
                    <a:cubicBezTo>
                      <a:pt x="17136" y="330"/>
                      <a:pt x="17202" y="253"/>
                      <a:pt x="17202" y="165"/>
                    </a:cubicBezTo>
                    <a:cubicBezTo>
                      <a:pt x="17202" y="78"/>
                      <a:pt x="17136" y="1"/>
                      <a:pt x="17037" y="1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3" name="Google Shape;973;p34"/>
              <p:cNvSpPr/>
              <p:nvPr/>
            </p:nvSpPr>
            <p:spPr>
              <a:xfrm>
                <a:off x="2158325" y="2783825"/>
                <a:ext cx="430050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17202" h="331" extrusionOk="0">
                    <a:moveTo>
                      <a:pt x="176" y="1"/>
                    </a:moveTo>
                    <a:cubicBezTo>
                      <a:pt x="88" y="1"/>
                      <a:pt x="0" y="89"/>
                      <a:pt x="0" y="166"/>
                    </a:cubicBezTo>
                    <a:cubicBezTo>
                      <a:pt x="0" y="253"/>
                      <a:pt x="77" y="330"/>
                      <a:pt x="176" y="330"/>
                    </a:cubicBezTo>
                    <a:lnTo>
                      <a:pt x="17037" y="330"/>
                    </a:lnTo>
                    <a:cubicBezTo>
                      <a:pt x="17136" y="330"/>
                      <a:pt x="17202" y="253"/>
                      <a:pt x="17202" y="166"/>
                    </a:cubicBezTo>
                    <a:cubicBezTo>
                      <a:pt x="17202" y="89"/>
                      <a:pt x="17136" y="1"/>
                      <a:pt x="17037" y="1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4" name="Google Shape;974;p34"/>
              <p:cNvSpPr/>
              <p:nvPr/>
            </p:nvSpPr>
            <p:spPr>
              <a:xfrm>
                <a:off x="2152550" y="2877150"/>
                <a:ext cx="430075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17203" h="330" extrusionOk="0">
                    <a:moveTo>
                      <a:pt x="165" y="0"/>
                    </a:moveTo>
                    <a:cubicBezTo>
                      <a:pt x="88" y="0"/>
                      <a:pt x="1" y="77"/>
                      <a:pt x="1" y="165"/>
                    </a:cubicBezTo>
                    <a:cubicBezTo>
                      <a:pt x="1" y="253"/>
                      <a:pt x="66" y="330"/>
                      <a:pt x="165" y="330"/>
                    </a:cubicBezTo>
                    <a:lnTo>
                      <a:pt x="17037" y="330"/>
                    </a:lnTo>
                    <a:cubicBezTo>
                      <a:pt x="17125" y="330"/>
                      <a:pt x="17202" y="253"/>
                      <a:pt x="17202" y="165"/>
                    </a:cubicBezTo>
                    <a:cubicBezTo>
                      <a:pt x="17202" y="77"/>
                      <a:pt x="17125" y="0"/>
                      <a:pt x="17037" y="0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5" name="Google Shape;975;p34"/>
              <p:cNvSpPr/>
              <p:nvPr/>
            </p:nvSpPr>
            <p:spPr>
              <a:xfrm>
                <a:off x="2152550" y="2899100"/>
                <a:ext cx="430075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17203" h="330" extrusionOk="0">
                    <a:moveTo>
                      <a:pt x="165" y="0"/>
                    </a:moveTo>
                    <a:cubicBezTo>
                      <a:pt x="88" y="0"/>
                      <a:pt x="1" y="77"/>
                      <a:pt x="1" y="165"/>
                    </a:cubicBezTo>
                    <a:cubicBezTo>
                      <a:pt x="1" y="253"/>
                      <a:pt x="66" y="330"/>
                      <a:pt x="165" y="330"/>
                    </a:cubicBezTo>
                    <a:lnTo>
                      <a:pt x="17037" y="330"/>
                    </a:lnTo>
                    <a:cubicBezTo>
                      <a:pt x="17125" y="330"/>
                      <a:pt x="17202" y="253"/>
                      <a:pt x="17202" y="165"/>
                    </a:cubicBezTo>
                    <a:cubicBezTo>
                      <a:pt x="17202" y="77"/>
                      <a:pt x="17125" y="0"/>
                      <a:pt x="17037" y="0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6" name="Google Shape;976;p34"/>
              <p:cNvSpPr/>
              <p:nvPr/>
            </p:nvSpPr>
            <p:spPr>
              <a:xfrm>
                <a:off x="2146800" y="2986650"/>
                <a:ext cx="429775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17191" h="330" extrusionOk="0">
                    <a:moveTo>
                      <a:pt x="165" y="0"/>
                    </a:moveTo>
                    <a:cubicBezTo>
                      <a:pt x="88" y="0"/>
                      <a:pt x="0" y="77"/>
                      <a:pt x="0" y="165"/>
                    </a:cubicBezTo>
                    <a:cubicBezTo>
                      <a:pt x="0" y="242"/>
                      <a:pt x="66" y="329"/>
                      <a:pt x="165" y="329"/>
                    </a:cubicBezTo>
                    <a:lnTo>
                      <a:pt x="17026" y="329"/>
                    </a:lnTo>
                    <a:cubicBezTo>
                      <a:pt x="17125" y="329"/>
                      <a:pt x="17191" y="242"/>
                      <a:pt x="17191" y="165"/>
                    </a:cubicBezTo>
                    <a:cubicBezTo>
                      <a:pt x="17191" y="77"/>
                      <a:pt x="17125" y="0"/>
                      <a:pt x="17026" y="0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7" name="Google Shape;977;p34"/>
              <p:cNvSpPr/>
              <p:nvPr/>
            </p:nvSpPr>
            <p:spPr>
              <a:xfrm>
                <a:off x="2146800" y="3008875"/>
                <a:ext cx="429775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17191" h="330" extrusionOk="0">
                    <a:moveTo>
                      <a:pt x="165" y="0"/>
                    </a:moveTo>
                    <a:cubicBezTo>
                      <a:pt x="88" y="0"/>
                      <a:pt x="0" y="77"/>
                      <a:pt x="0" y="165"/>
                    </a:cubicBezTo>
                    <a:cubicBezTo>
                      <a:pt x="0" y="253"/>
                      <a:pt x="66" y="330"/>
                      <a:pt x="165" y="330"/>
                    </a:cubicBezTo>
                    <a:lnTo>
                      <a:pt x="17026" y="330"/>
                    </a:lnTo>
                    <a:cubicBezTo>
                      <a:pt x="17125" y="330"/>
                      <a:pt x="17191" y="253"/>
                      <a:pt x="17191" y="165"/>
                    </a:cubicBezTo>
                    <a:cubicBezTo>
                      <a:pt x="17191" y="77"/>
                      <a:pt x="17125" y="0"/>
                      <a:pt x="17026" y="0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8" name="Google Shape;978;p34"/>
              <p:cNvSpPr/>
              <p:nvPr/>
            </p:nvSpPr>
            <p:spPr>
              <a:xfrm>
                <a:off x="1910500" y="2743225"/>
                <a:ext cx="121050" cy="7657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3063" extrusionOk="0">
                    <a:moveTo>
                      <a:pt x="4468" y="176"/>
                    </a:moveTo>
                    <a:lnTo>
                      <a:pt x="4468" y="176"/>
                    </a:lnTo>
                    <a:cubicBezTo>
                      <a:pt x="3865" y="922"/>
                      <a:pt x="3909" y="1998"/>
                      <a:pt x="4578" y="2887"/>
                    </a:cubicBezTo>
                    <a:lnTo>
                      <a:pt x="923" y="2887"/>
                    </a:lnTo>
                    <a:cubicBezTo>
                      <a:pt x="495" y="2591"/>
                      <a:pt x="209" y="2075"/>
                      <a:pt x="187" y="1559"/>
                    </a:cubicBezTo>
                    <a:cubicBezTo>
                      <a:pt x="176" y="1054"/>
                      <a:pt x="407" y="527"/>
                      <a:pt x="824" y="187"/>
                    </a:cubicBezTo>
                    <a:lnTo>
                      <a:pt x="4468" y="176"/>
                    </a:lnTo>
                    <a:close/>
                    <a:moveTo>
                      <a:pt x="4655" y="0"/>
                    </a:moveTo>
                    <a:lnTo>
                      <a:pt x="780" y="22"/>
                    </a:lnTo>
                    <a:cubicBezTo>
                      <a:pt x="758" y="22"/>
                      <a:pt x="736" y="22"/>
                      <a:pt x="725" y="33"/>
                    </a:cubicBezTo>
                    <a:cubicBezTo>
                      <a:pt x="264" y="407"/>
                      <a:pt x="1" y="999"/>
                      <a:pt x="12" y="1570"/>
                    </a:cubicBezTo>
                    <a:cubicBezTo>
                      <a:pt x="45" y="2141"/>
                      <a:pt x="352" y="2712"/>
                      <a:pt x="835" y="3052"/>
                    </a:cubicBezTo>
                    <a:cubicBezTo>
                      <a:pt x="846" y="3063"/>
                      <a:pt x="879" y="3063"/>
                      <a:pt x="890" y="3063"/>
                    </a:cubicBezTo>
                    <a:lnTo>
                      <a:pt x="4765" y="3063"/>
                    </a:lnTo>
                    <a:cubicBezTo>
                      <a:pt x="4787" y="3063"/>
                      <a:pt x="4820" y="3052"/>
                      <a:pt x="4831" y="3030"/>
                    </a:cubicBezTo>
                    <a:cubicBezTo>
                      <a:pt x="4842" y="2986"/>
                      <a:pt x="4842" y="2953"/>
                      <a:pt x="4820" y="2931"/>
                    </a:cubicBezTo>
                    <a:cubicBezTo>
                      <a:pt x="4062" y="2020"/>
                      <a:pt x="4018" y="879"/>
                      <a:pt x="4721" y="154"/>
                    </a:cubicBezTo>
                    <a:cubicBezTo>
                      <a:pt x="4732" y="132"/>
                      <a:pt x="4743" y="88"/>
                      <a:pt x="4732" y="55"/>
                    </a:cubicBezTo>
                    <a:cubicBezTo>
                      <a:pt x="4721" y="22"/>
                      <a:pt x="4677" y="0"/>
                      <a:pt x="4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9" name="Google Shape;979;p34"/>
              <p:cNvSpPr/>
              <p:nvPr/>
            </p:nvSpPr>
            <p:spPr>
              <a:xfrm>
                <a:off x="1913250" y="2850525"/>
                <a:ext cx="121050" cy="7632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3053" extrusionOk="0">
                    <a:moveTo>
                      <a:pt x="4468" y="165"/>
                    </a:moveTo>
                    <a:cubicBezTo>
                      <a:pt x="3864" y="912"/>
                      <a:pt x="3908" y="1987"/>
                      <a:pt x="4578" y="2876"/>
                    </a:cubicBezTo>
                    <a:lnTo>
                      <a:pt x="923" y="2876"/>
                    </a:lnTo>
                    <a:cubicBezTo>
                      <a:pt x="494" y="2580"/>
                      <a:pt x="220" y="2064"/>
                      <a:pt x="187" y="1548"/>
                    </a:cubicBezTo>
                    <a:cubicBezTo>
                      <a:pt x="176" y="1043"/>
                      <a:pt x="407" y="516"/>
                      <a:pt x="824" y="176"/>
                    </a:cubicBezTo>
                    <a:lnTo>
                      <a:pt x="4468" y="165"/>
                    </a:lnTo>
                    <a:close/>
                    <a:moveTo>
                      <a:pt x="4655" y="0"/>
                    </a:moveTo>
                    <a:lnTo>
                      <a:pt x="780" y="11"/>
                    </a:lnTo>
                    <a:cubicBezTo>
                      <a:pt x="758" y="11"/>
                      <a:pt x="736" y="11"/>
                      <a:pt x="725" y="22"/>
                    </a:cubicBezTo>
                    <a:cubicBezTo>
                      <a:pt x="264" y="396"/>
                      <a:pt x="0" y="988"/>
                      <a:pt x="11" y="1559"/>
                    </a:cubicBezTo>
                    <a:cubicBezTo>
                      <a:pt x="44" y="2141"/>
                      <a:pt x="352" y="2701"/>
                      <a:pt x="835" y="3041"/>
                    </a:cubicBezTo>
                    <a:cubicBezTo>
                      <a:pt x="846" y="3052"/>
                      <a:pt x="879" y="3052"/>
                      <a:pt x="890" y="3052"/>
                    </a:cubicBezTo>
                    <a:lnTo>
                      <a:pt x="4765" y="3052"/>
                    </a:lnTo>
                    <a:cubicBezTo>
                      <a:pt x="4787" y="3052"/>
                      <a:pt x="4830" y="3030"/>
                      <a:pt x="4830" y="3019"/>
                    </a:cubicBezTo>
                    <a:cubicBezTo>
                      <a:pt x="4841" y="2975"/>
                      <a:pt x="4841" y="2942"/>
                      <a:pt x="4819" y="2920"/>
                    </a:cubicBezTo>
                    <a:cubicBezTo>
                      <a:pt x="4062" y="2009"/>
                      <a:pt x="4018" y="868"/>
                      <a:pt x="4721" y="143"/>
                    </a:cubicBezTo>
                    <a:cubicBezTo>
                      <a:pt x="4732" y="121"/>
                      <a:pt x="4743" y="77"/>
                      <a:pt x="4732" y="44"/>
                    </a:cubicBezTo>
                    <a:cubicBezTo>
                      <a:pt x="4721" y="11"/>
                      <a:pt x="4677" y="0"/>
                      <a:pt x="4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0" name="Google Shape;980;p34"/>
              <p:cNvSpPr/>
              <p:nvPr/>
            </p:nvSpPr>
            <p:spPr>
              <a:xfrm>
                <a:off x="1907475" y="2967150"/>
                <a:ext cx="121050" cy="7632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3053" extrusionOk="0">
                    <a:moveTo>
                      <a:pt x="4469" y="165"/>
                    </a:moveTo>
                    <a:lnTo>
                      <a:pt x="4469" y="165"/>
                    </a:lnTo>
                    <a:cubicBezTo>
                      <a:pt x="3865" y="912"/>
                      <a:pt x="3909" y="1988"/>
                      <a:pt x="4578" y="2877"/>
                    </a:cubicBezTo>
                    <a:lnTo>
                      <a:pt x="912" y="2877"/>
                    </a:lnTo>
                    <a:cubicBezTo>
                      <a:pt x="495" y="2580"/>
                      <a:pt x="220" y="2054"/>
                      <a:pt x="188" y="1549"/>
                    </a:cubicBezTo>
                    <a:cubicBezTo>
                      <a:pt x="177" y="1044"/>
                      <a:pt x="407" y="517"/>
                      <a:pt x="824" y="176"/>
                    </a:cubicBezTo>
                    <a:lnTo>
                      <a:pt x="4469" y="165"/>
                    </a:lnTo>
                    <a:close/>
                    <a:moveTo>
                      <a:pt x="4644" y="1"/>
                    </a:moveTo>
                    <a:lnTo>
                      <a:pt x="780" y="12"/>
                    </a:lnTo>
                    <a:cubicBezTo>
                      <a:pt x="747" y="12"/>
                      <a:pt x="736" y="12"/>
                      <a:pt x="725" y="23"/>
                    </a:cubicBezTo>
                    <a:cubicBezTo>
                      <a:pt x="253" y="396"/>
                      <a:pt x="1" y="989"/>
                      <a:pt x="12" y="1560"/>
                    </a:cubicBezTo>
                    <a:cubicBezTo>
                      <a:pt x="34" y="2141"/>
                      <a:pt x="352" y="2701"/>
                      <a:pt x="835" y="3041"/>
                    </a:cubicBezTo>
                    <a:cubicBezTo>
                      <a:pt x="846" y="3052"/>
                      <a:pt x="868" y="3052"/>
                      <a:pt x="890" y="3052"/>
                    </a:cubicBezTo>
                    <a:lnTo>
                      <a:pt x="4754" y="3052"/>
                    </a:lnTo>
                    <a:cubicBezTo>
                      <a:pt x="4798" y="3052"/>
                      <a:pt x="4820" y="3031"/>
                      <a:pt x="4831" y="3020"/>
                    </a:cubicBezTo>
                    <a:cubicBezTo>
                      <a:pt x="4842" y="2976"/>
                      <a:pt x="4842" y="2943"/>
                      <a:pt x="4809" y="2921"/>
                    </a:cubicBezTo>
                    <a:cubicBezTo>
                      <a:pt x="4062" y="2010"/>
                      <a:pt x="4019" y="868"/>
                      <a:pt x="4721" y="143"/>
                    </a:cubicBezTo>
                    <a:cubicBezTo>
                      <a:pt x="4732" y="122"/>
                      <a:pt x="4743" y="78"/>
                      <a:pt x="4732" y="45"/>
                    </a:cubicBezTo>
                    <a:cubicBezTo>
                      <a:pt x="4721" y="12"/>
                      <a:pt x="4677" y="1"/>
                      <a:pt x="46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1" name="Google Shape;981;p34"/>
              <p:cNvSpPr/>
              <p:nvPr/>
            </p:nvSpPr>
            <p:spPr>
              <a:xfrm>
                <a:off x="2138275" y="2742400"/>
                <a:ext cx="464100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2767" extrusionOk="0">
                    <a:moveTo>
                      <a:pt x="1384" y="0"/>
                    </a:moveTo>
                    <a:cubicBezTo>
                      <a:pt x="616" y="0"/>
                      <a:pt x="1" y="615"/>
                      <a:pt x="1" y="1384"/>
                    </a:cubicBezTo>
                    <a:cubicBezTo>
                      <a:pt x="1" y="2152"/>
                      <a:pt x="616" y="2767"/>
                      <a:pt x="1384" y="2767"/>
                    </a:cubicBezTo>
                    <a:lnTo>
                      <a:pt x="18563" y="2767"/>
                    </a:lnTo>
                    <a:lnTo>
                      <a:pt x="185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2" name="Google Shape;982;p34"/>
              <p:cNvSpPr/>
              <p:nvPr/>
            </p:nvSpPr>
            <p:spPr>
              <a:xfrm>
                <a:off x="2177250" y="2759950"/>
                <a:ext cx="425950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17038" h="331" extrusionOk="0">
                    <a:moveTo>
                      <a:pt x="165" y="1"/>
                    </a:moveTo>
                    <a:cubicBezTo>
                      <a:pt x="88" y="1"/>
                      <a:pt x="1" y="78"/>
                      <a:pt x="1" y="166"/>
                    </a:cubicBezTo>
                    <a:cubicBezTo>
                      <a:pt x="1" y="242"/>
                      <a:pt x="66" y="330"/>
                      <a:pt x="165" y="330"/>
                    </a:cubicBezTo>
                    <a:lnTo>
                      <a:pt x="16884" y="330"/>
                    </a:lnTo>
                    <a:cubicBezTo>
                      <a:pt x="16961" y="330"/>
                      <a:pt x="17037" y="242"/>
                      <a:pt x="17037" y="166"/>
                    </a:cubicBezTo>
                    <a:cubicBezTo>
                      <a:pt x="17037" y="78"/>
                      <a:pt x="16961" y="1"/>
                      <a:pt x="16873" y="1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3" name="Google Shape;983;p34"/>
              <p:cNvSpPr/>
              <p:nvPr/>
            </p:nvSpPr>
            <p:spPr>
              <a:xfrm>
                <a:off x="2177250" y="2785750"/>
                <a:ext cx="4259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17038" h="342" extrusionOk="0">
                    <a:moveTo>
                      <a:pt x="165" y="1"/>
                    </a:moveTo>
                    <a:cubicBezTo>
                      <a:pt x="88" y="1"/>
                      <a:pt x="1" y="89"/>
                      <a:pt x="1" y="165"/>
                    </a:cubicBezTo>
                    <a:cubicBezTo>
                      <a:pt x="1" y="253"/>
                      <a:pt x="66" y="341"/>
                      <a:pt x="165" y="341"/>
                    </a:cubicBezTo>
                    <a:lnTo>
                      <a:pt x="16884" y="341"/>
                    </a:lnTo>
                    <a:cubicBezTo>
                      <a:pt x="16961" y="341"/>
                      <a:pt x="17037" y="253"/>
                      <a:pt x="17037" y="165"/>
                    </a:cubicBezTo>
                    <a:cubicBezTo>
                      <a:pt x="17037" y="89"/>
                      <a:pt x="16961" y="1"/>
                      <a:pt x="16873" y="1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84" name="Google Shape;984;p34"/>
            <p:cNvGrpSpPr/>
            <p:nvPr/>
          </p:nvGrpSpPr>
          <p:grpSpPr>
            <a:xfrm rot="-1404638" flipH="1">
              <a:off x="3313989" y="4742861"/>
              <a:ext cx="2516042" cy="857507"/>
              <a:chOff x="3055425" y="3363275"/>
              <a:chExt cx="1343100" cy="457750"/>
            </a:xfrm>
          </p:grpSpPr>
          <p:grpSp>
            <p:nvGrpSpPr>
              <p:cNvPr id="985" name="Google Shape;985;p34"/>
              <p:cNvGrpSpPr/>
              <p:nvPr/>
            </p:nvGrpSpPr>
            <p:grpSpPr>
              <a:xfrm>
                <a:off x="3374875" y="3451525"/>
                <a:ext cx="1023650" cy="369500"/>
                <a:chOff x="3374875" y="3451525"/>
                <a:chExt cx="1023650" cy="369500"/>
              </a:xfrm>
            </p:grpSpPr>
            <p:sp>
              <p:nvSpPr>
                <p:cNvPr id="986" name="Google Shape;986;p34"/>
                <p:cNvSpPr/>
                <p:nvPr/>
              </p:nvSpPr>
              <p:spPr>
                <a:xfrm>
                  <a:off x="4380400" y="3802475"/>
                  <a:ext cx="18125" cy="1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42" extrusionOk="0">
                      <a:moveTo>
                        <a:pt x="186" y="1"/>
                      </a:moveTo>
                      <a:cubicBezTo>
                        <a:pt x="143" y="1"/>
                        <a:pt x="99" y="17"/>
                        <a:pt x="66" y="50"/>
                      </a:cubicBezTo>
                      <a:cubicBezTo>
                        <a:pt x="11" y="105"/>
                        <a:pt x="0" y="215"/>
                        <a:pt x="66" y="292"/>
                      </a:cubicBezTo>
                      <a:cubicBezTo>
                        <a:pt x="176" y="412"/>
                        <a:pt x="297" y="533"/>
                        <a:pt x="417" y="687"/>
                      </a:cubicBezTo>
                      <a:cubicBezTo>
                        <a:pt x="450" y="709"/>
                        <a:pt x="494" y="742"/>
                        <a:pt x="549" y="742"/>
                      </a:cubicBezTo>
                      <a:cubicBezTo>
                        <a:pt x="571" y="742"/>
                        <a:pt x="615" y="731"/>
                        <a:pt x="648" y="698"/>
                      </a:cubicBezTo>
                      <a:cubicBezTo>
                        <a:pt x="725" y="643"/>
                        <a:pt x="725" y="533"/>
                        <a:pt x="670" y="467"/>
                      </a:cubicBezTo>
                      <a:cubicBezTo>
                        <a:pt x="549" y="314"/>
                        <a:pt x="428" y="182"/>
                        <a:pt x="297" y="50"/>
                      </a:cubicBezTo>
                      <a:cubicBezTo>
                        <a:pt x="269" y="17"/>
                        <a:pt x="228" y="1"/>
                        <a:pt x="18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7" name="Google Shape;987;p34"/>
                <p:cNvSpPr/>
                <p:nvPr/>
              </p:nvSpPr>
              <p:spPr>
                <a:xfrm>
                  <a:off x="3413025" y="3451525"/>
                  <a:ext cx="958350" cy="3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34" h="13682" extrusionOk="0">
                      <a:moveTo>
                        <a:pt x="157" y="0"/>
                      </a:moveTo>
                      <a:cubicBezTo>
                        <a:pt x="82" y="0"/>
                        <a:pt x="21" y="69"/>
                        <a:pt x="11" y="147"/>
                      </a:cubicBezTo>
                      <a:cubicBezTo>
                        <a:pt x="0" y="246"/>
                        <a:pt x="66" y="334"/>
                        <a:pt x="165" y="334"/>
                      </a:cubicBezTo>
                      <a:cubicBezTo>
                        <a:pt x="494" y="356"/>
                        <a:pt x="835" y="421"/>
                        <a:pt x="1208" y="553"/>
                      </a:cubicBezTo>
                      <a:cubicBezTo>
                        <a:pt x="1219" y="564"/>
                        <a:pt x="1252" y="564"/>
                        <a:pt x="1263" y="564"/>
                      </a:cubicBezTo>
                      <a:cubicBezTo>
                        <a:pt x="1340" y="564"/>
                        <a:pt x="1394" y="509"/>
                        <a:pt x="1427" y="454"/>
                      </a:cubicBezTo>
                      <a:cubicBezTo>
                        <a:pt x="1449" y="356"/>
                        <a:pt x="1394" y="257"/>
                        <a:pt x="1318" y="235"/>
                      </a:cubicBezTo>
                      <a:cubicBezTo>
                        <a:pt x="933" y="114"/>
                        <a:pt x="549" y="26"/>
                        <a:pt x="187" y="4"/>
                      </a:cubicBezTo>
                      <a:cubicBezTo>
                        <a:pt x="177" y="2"/>
                        <a:pt x="167" y="0"/>
                        <a:pt x="157" y="0"/>
                      </a:cubicBezTo>
                      <a:close/>
                      <a:moveTo>
                        <a:pt x="2179" y="572"/>
                      </a:moveTo>
                      <a:cubicBezTo>
                        <a:pt x="2112" y="572"/>
                        <a:pt x="2055" y="603"/>
                        <a:pt x="2031" y="674"/>
                      </a:cubicBezTo>
                      <a:cubicBezTo>
                        <a:pt x="1987" y="773"/>
                        <a:pt x="2031" y="861"/>
                        <a:pt x="2108" y="904"/>
                      </a:cubicBezTo>
                      <a:cubicBezTo>
                        <a:pt x="2415" y="1058"/>
                        <a:pt x="2745" y="1234"/>
                        <a:pt x="3074" y="1442"/>
                      </a:cubicBezTo>
                      <a:cubicBezTo>
                        <a:pt x="3096" y="1453"/>
                        <a:pt x="3129" y="1464"/>
                        <a:pt x="3151" y="1464"/>
                      </a:cubicBezTo>
                      <a:cubicBezTo>
                        <a:pt x="3206" y="1464"/>
                        <a:pt x="3283" y="1442"/>
                        <a:pt x="3305" y="1376"/>
                      </a:cubicBezTo>
                      <a:cubicBezTo>
                        <a:pt x="3359" y="1289"/>
                        <a:pt x="3337" y="1190"/>
                        <a:pt x="3250" y="1135"/>
                      </a:cubicBezTo>
                      <a:cubicBezTo>
                        <a:pt x="2909" y="937"/>
                        <a:pt x="2580" y="740"/>
                        <a:pt x="2262" y="586"/>
                      </a:cubicBezTo>
                      <a:cubicBezTo>
                        <a:pt x="2234" y="577"/>
                        <a:pt x="2206" y="572"/>
                        <a:pt x="2179" y="572"/>
                      </a:cubicBezTo>
                      <a:close/>
                      <a:moveTo>
                        <a:pt x="3975" y="1671"/>
                      </a:moveTo>
                      <a:cubicBezTo>
                        <a:pt x="3925" y="1671"/>
                        <a:pt x="3874" y="1694"/>
                        <a:pt x="3842" y="1739"/>
                      </a:cubicBezTo>
                      <a:cubicBezTo>
                        <a:pt x="3788" y="1816"/>
                        <a:pt x="3798" y="1925"/>
                        <a:pt x="3886" y="1980"/>
                      </a:cubicBezTo>
                      <a:cubicBezTo>
                        <a:pt x="4161" y="2178"/>
                        <a:pt x="4457" y="2386"/>
                        <a:pt x="4775" y="2639"/>
                      </a:cubicBezTo>
                      <a:cubicBezTo>
                        <a:pt x="4819" y="2661"/>
                        <a:pt x="4841" y="2672"/>
                        <a:pt x="4885" y="2672"/>
                      </a:cubicBezTo>
                      <a:cubicBezTo>
                        <a:pt x="4940" y="2672"/>
                        <a:pt x="4995" y="2661"/>
                        <a:pt x="5006" y="2595"/>
                      </a:cubicBezTo>
                      <a:cubicBezTo>
                        <a:pt x="5061" y="2529"/>
                        <a:pt x="5050" y="2419"/>
                        <a:pt x="4984" y="2364"/>
                      </a:cubicBezTo>
                      <a:cubicBezTo>
                        <a:pt x="4655" y="2112"/>
                        <a:pt x="4358" y="1903"/>
                        <a:pt x="4073" y="1706"/>
                      </a:cubicBezTo>
                      <a:cubicBezTo>
                        <a:pt x="4045" y="1683"/>
                        <a:pt x="4010" y="1671"/>
                        <a:pt x="3975" y="1671"/>
                      </a:cubicBezTo>
                      <a:close/>
                      <a:moveTo>
                        <a:pt x="5672" y="2970"/>
                      </a:moveTo>
                      <a:cubicBezTo>
                        <a:pt x="5620" y="2970"/>
                        <a:pt x="5566" y="2994"/>
                        <a:pt x="5533" y="3034"/>
                      </a:cubicBezTo>
                      <a:cubicBezTo>
                        <a:pt x="5478" y="3100"/>
                        <a:pt x="5489" y="3210"/>
                        <a:pt x="5555" y="3265"/>
                      </a:cubicBezTo>
                      <a:cubicBezTo>
                        <a:pt x="5840" y="3484"/>
                        <a:pt x="6137" y="3737"/>
                        <a:pt x="6422" y="3967"/>
                      </a:cubicBezTo>
                      <a:cubicBezTo>
                        <a:pt x="6444" y="3989"/>
                        <a:pt x="6488" y="4011"/>
                        <a:pt x="6532" y="4011"/>
                      </a:cubicBezTo>
                      <a:cubicBezTo>
                        <a:pt x="6587" y="4011"/>
                        <a:pt x="6631" y="3978"/>
                        <a:pt x="6653" y="3956"/>
                      </a:cubicBezTo>
                      <a:cubicBezTo>
                        <a:pt x="6707" y="3879"/>
                        <a:pt x="6696" y="3769"/>
                        <a:pt x="6631" y="3715"/>
                      </a:cubicBezTo>
                      <a:cubicBezTo>
                        <a:pt x="6334" y="3473"/>
                        <a:pt x="6049" y="3243"/>
                        <a:pt x="5763" y="3001"/>
                      </a:cubicBezTo>
                      <a:cubicBezTo>
                        <a:pt x="5738" y="2980"/>
                        <a:pt x="5705" y="2970"/>
                        <a:pt x="5672" y="2970"/>
                      </a:cubicBezTo>
                      <a:close/>
                      <a:moveTo>
                        <a:pt x="20536" y="4537"/>
                      </a:moveTo>
                      <a:cubicBezTo>
                        <a:pt x="20530" y="4537"/>
                        <a:pt x="20523" y="4537"/>
                        <a:pt x="20517" y="4538"/>
                      </a:cubicBezTo>
                      <a:cubicBezTo>
                        <a:pt x="20166" y="4571"/>
                        <a:pt x="19814" y="4746"/>
                        <a:pt x="19617" y="4845"/>
                      </a:cubicBezTo>
                      <a:cubicBezTo>
                        <a:pt x="19540" y="4878"/>
                        <a:pt x="19474" y="4922"/>
                        <a:pt x="19397" y="4966"/>
                      </a:cubicBezTo>
                      <a:cubicBezTo>
                        <a:pt x="19320" y="5021"/>
                        <a:pt x="19287" y="5120"/>
                        <a:pt x="19342" y="5197"/>
                      </a:cubicBezTo>
                      <a:cubicBezTo>
                        <a:pt x="19386" y="5251"/>
                        <a:pt x="19441" y="5284"/>
                        <a:pt x="19496" y="5284"/>
                      </a:cubicBezTo>
                      <a:cubicBezTo>
                        <a:pt x="19529" y="5284"/>
                        <a:pt x="19562" y="5284"/>
                        <a:pt x="19584" y="5240"/>
                      </a:cubicBezTo>
                      <a:cubicBezTo>
                        <a:pt x="19650" y="5208"/>
                        <a:pt x="19716" y="5175"/>
                        <a:pt x="19781" y="5131"/>
                      </a:cubicBezTo>
                      <a:cubicBezTo>
                        <a:pt x="19924" y="5065"/>
                        <a:pt x="20253" y="4900"/>
                        <a:pt x="20539" y="4867"/>
                      </a:cubicBezTo>
                      <a:cubicBezTo>
                        <a:pt x="20638" y="4867"/>
                        <a:pt x="20693" y="4790"/>
                        <a:pt x="20693" y="4692"/>
                      </a:cubicBezTo>
                      <a:cubicBezTo>
                        <a:pt x="20693" y="4600"/>
                        <a:pt x="20617" y="4537"/>
                        <a:pt x="20536" y="4537"/>
                      </a:cubicBezTo>
                      <a:close/>
                      <a:moveTo>
                        <a:pt x="7297" y="4303"/>
                      </a:moveTo>
                      <a:cubicBezTo>
                        <a:pt x="7243" y="4303"/>
                        <a:pt x="7190" y="4323"/>
                        <a:pt x="7158" y="4362"/>
                      </a:cubicBezTo>
                      <a:cubicBezTo>
                        <a:pt x="7103" y="4428"/>
                        <a:pt x="7125" y="4538"/>
                        <a:pt x="7190" y="4593"/>
                      </a:cubicBezTo>
                      <a:cubicBezTo>
                        <a:pt x="7476" y="4845"/>
                        <a:pt x="7761" y="5076"/>
                        <a:pt x="8058" y="5306"/>
                      </a:cubicBezTo>
                      <a:cubicBezTo>
                        <a:pt x="8080" y="5339"/>
                        <a:pt x="8124" y="5350"/>
                        <a:pt x="8167" y="5350"/>
                      </a:cubicBezTo>
                      <a:cubicBezTo>
                        <a:pt x="8200" y="5350"/>
                        <a:pt x="8255" y="5328"/>
                        <a:pt x="8288" y="5284"/>
                      </a:cubicBezTo>
                      <a:cubicBezTo>
                        <a:pt x="8343" y="5218"/>
                        <a:pt x="8332" y="5109"/>
                        <a:pt x="8255" y="5054"/>
                      </a:cubicBezTo>
                      <a:cubicBezTo>
                        <a:pt x="7970" y="4812"/>
                        <a:pt x="7684" y="4571"/>
                        <a:pt x="7399" y="4329"/>
                      </a:cubicBezTo>
                      <a:cubicBezTo>
                        <a:pt x="7368" y="4312"/>
                        <a:pt x="7332" y="4303"/>
                        <a:pt x="7297" y="4303"/>
                      </a:cubicBezTo>
                      <a:close/>
                      <a:moveTo>
                        <a:pt x="21077" y="5184"/>
                      </a:moveTo>
                      <a:cubicBezTo>
                        <a:pt x="20989" y="5184"/>
                        <a:pt x="20922" y="5248"/>
                        <a:pt x="20912" y="5339"/>
                      </a:cubicBezTo>
                      <a:cubicBezTo>
                        <a:pt x="20879" y="5614"/>
                        <a:pt x="20715" y="5888"/>
                        <a:pt x="20396" y="6163"/>
                      </a:cubicBezTo>
                      <a:cubicBezTo>
                        <a:pt x="20330" y="6217"/>
                        <a:pt x="20319" y="6327"/>
                        <a:pt x="20385" y="6393"/>
                      </a:cubicBezTo>
                      <a:cubicBezTo>
                        <a:pt x="20418" y="6437"/>
                        <a:pt x="20473" y="6448"/>
                        <a:pt x="20517" y="6448"/>
                      </a:cubicBezTo>
                      <a:cubicBezTo>
                        <a:pt x="20550" y="6448"/>
                        <a:pt x="20594" y="6437"/>
                        <a:pt x="20638" y="6426"/>
                      </a:cubicBezTo>
                      <a:cubicBezTo>
                        <a:pt x="21000" y="6075"/>
                        <a:pt x="21208" y="5734"/>
                        <a:pt x="21252" y="5383"/>
                      </a:cubicBezTo>
                      <a:cubicBezTo>
                        <a:pt x="21263" y="5284"/>
                        <a:pt x="21198" y="5197"/>
                        <a:pt x="21099" y="5186"/>
                      </a:cubicBezTo>
                      <a:cubicBezTo>
                        <a:pt x="21092" y="5185"/>
                        <a:pt x="21084" y="5184"/>
                        <a:pt x="21077" y="5184"/>
                      </a:cubicBezTo>
                      <a:close/>
                      <a:moveTo>
                        <a:pt x="8935" y="5644"/>
                      </a:moveTo>
                      <a:cubicBezTo>
                        <a:pt x="8884" y="5644"/>
                        <a:pt x="8835" y="5664"/>
                        <a:pt x="8804" y="5701"/>
                      </a:cubicBezTo>
                      <a:cubicBezTo>
                        <a:pt x="8749" y="5778"/>
                        <a:pt x="8771" y="5888"/>
                        <a:pt x="8837" y="5943"/>
                      </a:cubicBezTo>
                      <a:cubicBezTo>
                        <a:pt x="9155" y="6184"/>
                        <a:pt x="9452" y="6404"/>
                        <a:pt x="9726" y="6613"/>
                      </a:cubicBezTo>
                      <a:cubicBezTo>
                        <a:pt x="9759" y="6624"/>
                        <a:pt x="9781" y="6646"/>
                        <a:pt x="9825" y="6646"/>
                      </a:cubicBezTo>
                      <a:cubicBezTo>
                        <a:pt x="9880" y="6646"/>
                        <a:pt x="9935" y="6613"/>
                        <a:pt x="9979" y="6580"/>
                      </a:cubicBezTo>
                      <a:cubicBezTo>
                        <a:pt x="10034" y="6514"/>
                        <a:pt x="10012" y="6404"/>
                        <a:pt x="9935" y="6349"/>
                      </a:cubicBezTo>
                      <a:cubicBezTo>
                        <a:pt x="9660" y="6141"/>
                        <a:pt x="9353" y="5921"/>
                        <a:pt x="9046" y="5680"/>
                      </a:cubicBezTo>
                      <a:cubicBezTo>
                        <a:pt x="9012" y="5656"/>
                        <a:pt x="8973" y="5644"/>
                        <a:pt x="8935" y="5644"/>
                      </a:cubicBezTo>
                      <a:close/>
                      <a:moveTo>
                        <a:pt x="18726" y="5564"/>
                      </a:moveTo>
                      <a:cubicBezTo>
                        <a:pt x="18684" y="5564"/>
                        <a:pt x="18640" y="5581"/>
                        <a:pt x="18607" y="5614"/>
                      </a:cubicBezTo>
                      <a:cubicBezTo>
                        <a:pt x="18310" y="5899"/>
                        <a:pt x="18091" y="6228"/>
                        <a:pt x="17959" y="6591"/>
                      </a:cubicBezTo>
                      <a:cubicBezTo>
                        <a:pt x="17915" y="6667"/>
                        <a:pt x="17970" y="6777"/>
                        <a:pt x="18058" y="6810"/>
                      </a:cubicBezTo>
                      <a:cubicBezTo>
                        <a:pt x="18069" y="6821"/>
                        <a:pt x="18102" y="6821"/>
                        <a:pt x="18113" y="6821"/>
                      </a:cubicBezTo>
                      <a:cubicBezTo>
                        <a:pt x="18168" y="6821"/>
                        <a:pt x="18234" y="6777"/>
                        <a:pt x="18256" y="6711"/>
                      </a:cubicBezTo>
                      <a:cubicBezTo>
                        <a:pt x="18387" y="6404"/>
                        <a:pt x="18574" y="6108"/>
                        <a:pt x="18837" y="5844"/>
                      </a:cubicBezTo>
                      <a:cubicBezTo>
                        <a:pt x="18903" y="5789"/>
                        <a:pt x="18903" y="5680"/>
                        <a:pt x="18837" y="5614"/>
                      </a:cubicBezTo>
                      <a:cubicBezTo>
                        <a:pt x="18810" y="5581"/>
                        <a:pt x="18769" y="5564"/>
                        <a:pt x="18726" y="5564"/>
                      </a:cubicBezTo>
                      <a:close/>
                      <a:moveTo>
                        <a:pt x="19720" y="6678"/>
                      </a:moveTo>
                      <a:cubicBezTo>
                        <a:pt x="19692" y="6678"/>
                        <a:pt x="19664" y="6686"/>
                        <a:pt x="19639" y="6700"/>
                      </a:cubicBezTo>
                      <a:cubicBezTo>
                        <a:pt x="19342" y="6865"/>
                        <a:pt x="19013" y="7008"/>
                        <a:pt x="18651" y="7172"/>
                      </a:cubicBezTo>
                      <a:cubicBezTo>
                        <a:pt x="18552" y="7205"/>
                        <a:pt x="18508" y="7315"/>
                        <a:pt x="18552" y="7392"/>
                      </a:cubicBezTo>
                      <a:cubicBezTo>
                        <a:pt x="18574" y="7469"/>
                        <a:pt x="18629" y="7502"/>
                        <a:pt x="18706" y="7502"/>
                      </a:cubicBezTo>
                      <a:cubicBezTo>
                        <a:pt x="18717" y="7502"/>
                        <a:pt x="18739" y="7491"/>
                        <a:pt x="18783" y="7491"/>
                      </a:cubicBezTo>
                      <a:cubicBezTo>
                        <a:pt x="19167" y="7326"/>
                        <a:pt x="19507" y="7161"/>
                        <a:pt x="19803" y="6997"/>
                      </a:cubicBezTo>
                      <a:cubicBezTo>
                        <a:pt x="19880" y="6942"/>
                        <a:pt x="19913" y="6843"/>
                        <a:pt x="19869" y="6766"/>
                      </a:cubicBezTo>
                      <a:cubicBezTo>
                        <a:pt x="19833" y="6708"/>
                        <a:pt x="19777" y="6678"/>
                        <a:pt x="19720" y="6678"/>
                      </a:cubicBezTo>
                      <a:close/>
                      <a:moveTo>
                        <a:pt x="10647" y="6862"/>
                      </a:moveTo>
                      <a:cubicBezTo>
                        <a:pt x="10592" y="6862"/>
                        <a:pt x="10540" y="6887"/>
                        <a:pt x="10506" y="6942"/>
                      </a:cubicBezTo>
                      <a:cubicBezTo>
                        <a:pt x="10473" y="7030"/>
                        <a:pt x="10484" y="7118"/>
                        <a:pt x="10561" y="7172"/>
                      </a:cubicBezTo>
                      <a:cubicBezTo>
                        <a:pt x="10912" y="7392"/>
                        <a:pt x="11252" y="7590"/>
                        <a:pt x="11548" y="7743"/>
                      </a:cubicBezTo>
                      <a:cubicBezTo>
                        <a:pt x="11570" y="7754"/>
                        <a:pt x="11592" y="7754"/>
                        <a:pt x="11625" y="7754"/>
                      </a:cubicBezTo>
                      <a:cubicBezTo>
                        <a:pt x="11680" y="7754"/>
                        <a:pt x="11746" y="7710"/>
                        <a:pt x="11768" y="7666"/>
                      </a:cubicBezTo>
                      <a:cubicBezTo>
                        <a:pt x="11812" y="7579"/>
                        <a:pt x="11768" y="7480"/>
                        <a:pt x="11691" y="7436"/>
                      </a:cubicBezTo>
                      <a:cubicBezTo>
                        <a:pt x="11406" y="7282"/>
                        <a:pt x="11076" y="7107"/>
                        <a:pt x="10747" y="6887"/>
                      </a:cubicBezTo>
                      <a:cubicBezTo>
                        <a:pt x="10714" y="6871"/>
                        <a:pt x="10680" y="6862"/>
                        <a:pt x="10647" y="6862"/>
                      </a:cubicBezTo>
                      <a:close/>
                      <a:moveTo>
                        <a:pt x="12512" y="7798"/>
                      </a:moveTo>
                      <a:cubicBezTo>
                        <a:pt x="12445" y="7798"/>
                        <a:pt x="12386" y="7842"/>
                        <a:pt x="12361" y="7919"/>
                      </a:cubicBezTo>
                      <a:cubicBezTo>
                        <a:pt x="12328" y="7996"/>
                        <a:pt x="12372" y="8095"/>
                        <a:pt x="12471" y="8127"/>
                      </a:cubicBezTo>
                      <a:cubicBezTo>
                        <a:pt x="12580" y="8160"/>
                        <a:pt x="12701" y="8193"/>
                        <a:pt x="12811" y="8215"/>
                      </a:cubicBezTo>
                      <a:cubicBezTo>
                        <a:pt x="13074" y="8270"/>
                        <a:pt x="13338" y="8325"/>
                        <a:pt x="13590" y="8358"/>
                      </a:cubicBezTo>
                      <a:lnTo>
                        <a:pt x="13623" y="8358"/>
                      </a:lnTo>
                      <a:cubicBezTo>
                        <a:pt x="13711" y="8358"/>
                        <a:pt x="13788" y="8292"/>
                        <a:pt x="13777" y="8215"/>
                      </a:cubicBezTo>
                      <a:cubicBezTo>
                        <a:pt x="13788" y="8127"/>
                        <a:pt x="13722" y="8040"/>
                        <a:pt x="13623" y="8029"/>
                      </a:cubicBezTo>
                      <a:cubicBezTo>
                        <a:pt x="13371" y="7985"/>
                        <a:pt x="13129" y="7941"/>
                        <a:pt x="12877" y="7886"/>
                      </a:cubicBezTo>
                      <a:cubicBezTo>
                        <a:pt x="12789" y="7875"/>
                        <a:pt x="12679" y="7831"/>
                        <a:pt x="12569" y="7809"/>
                      </a:cubicBezTo>
                      <a:cubicBezTo>
                        <a:pt x="12550" y="7802"/>
                        <a:pt x="12530" y="7798"/>
                        <a:pt x="12512" y="7798"/>
                      </a:cubicBezTo>
                      <a:close/>
                      <a:moveTo>
                        <a:pt x="15732" y="8025"/>
                      </a:moveTo>
                      <a:cubicBezTo>
                        <a:pt x="15721" y="8025"/>
                        <a:pt x="15709" y="8026"/>
                        <a:pt x="15698" y="8029"/>
                      </a:cubicBezTo>
                      <a:cubicBezTo>
                        <a:pt x="15358" y="8062"/>
                        <a:pt x="15006" y="8095"/>
                        <a:pt x="14666" y="8095"/>
                      </a:cubicBezTo>
                      <a:lnTo>
                        <a:pt x="14611" y="8095"/>
                      </a:lnTo>
                      <a:cubicBezTo>
                        <a:pt x="14523" y="8095"/>
                        <a:pt x="14446" y="8160"/>
                        <a:pt x="14446" y="8259"/>
                      </a:cubicBezTo>
                      <a:cubicBezTo>
                        <a:pt x="14446" y="8347"/>
                        <a:pt x="14512" y="8424"/>
                        <a:pt x="14611" y="8424"/>
                      </a:cubicBezTo>
                      <a:lnTo>
                        <a:pt x="14677" y="8424"/>
                      </a:lnTo>
                      <a:cubicBezTo>
                        <a:pt x="15039" y="8424"/>
                        <a:pt x="15391" y="8402"/>
                        <a:pt x="15742" y="8369"/>
                      </a:cubicBezTo>
                      <a:cubicBezTo>
                        <a:pt x="15830" y="8358"/>
                        <a:pt x="15906" y="8270"/>
                        <a:pt x="15884" y="8171"/>
                      </a:cubicBezTo>
                      <a:cubicBezTo>
                        <a:pt x="15875" y="8094"/>
                        <a:pt x="15814" y="8025"/>
                        <a:pt x="15732" y="8025"/>
                      </a:cubicBezTo>
                      <a:close/>
                      <a:moveTo>
                        <a:pt x="17937" y="7435"/>
                      </a:moveTo>
                      <a:cubicBezTo>
                        <a:pt x="17930" y="7435"/>
                        <a:pt x="17923" y="7435"/>
                        <a:pt x="17915" y="7436"/>
                      </a:cubicBezTo>
                      <a:cubicBezTo>
                        <a:pt x="17860" y="7447"/>
                        <a:pt x="17827" y="7480"/>
                        <a:pt x="17795" y="7524"/>
                      </a:cubicBezTo>
                      <a:cubicBezTo>
                        <a:pt x="17773" y="7513"/>
                        <a:pt x="17756" y="7507"/>
                        <a:pt x="17740" y="7507"/>
                      </a:cubicBezTo>
                      <a:cubicBezTo>
                        <a:pt x="17723" y="7507"/>
                        <a:pt x="17707" y="7513"/>
                        <a:pt x="17685" y="7524"/>
                      </a:cubicBezTo>
                      <a:cubicBezTo>
                        <a:pt x="17344" y="7644"/>
                        <a:pt x="17004" y="7754"/>
                        <a:pt x="16642" y="7831"/>
                      </a:cubicBezTo>
                      <a:cubicBezTo>
                        <a:pt x="16565" y="7864"/>
                        <a:pt x="16488" y="7941"/>
                        <a:pt x="16521" y="8040"/>
                      </a:cubicBezTo>
                      <a:cubicBezTo>
                        <a:pt x="16539" y="8112"/>
                        <a:pt x="16602" y="8169"/>
                        <a:pt x="16678" y="8169"/>
                      </a:cubicBezTo>
                      <a:cubicBezTo>
                        <a:pt x="16695" y="8169"/>
                        <a:pt x="16712" y="8166"/>
                        <a:pt x="16730" y="8160"/>
                      </a:cubicBezTo>
                      <a:cubicBezTo>
                        <a:pt x="17092" y="8084"/>
                        <a:pt x="17454" y="7974"/>
                        <a:pt x="17806" y="7853"/>
                      </a:cubicBezTo>
                      <a:cubicBezTo>
                        <a:pt x="17860" y="8160"/>
                        <a:pt x="17992" y="8468"/>
                        <a:pt x="18157" y="8753"/>
                      </a:cubicBezTo>
                      <a:cubicBezTo>
                        <a:pt x="18190" y="8808"/>
                        <a:pt x="18245" y="8841"/>
                        <a:pt x="18300" y="8841"/>
                      </a:cubicBezTo>
                      <a:cubicBezTo>
                        <a:pt x="18343" y="8841"/>
                        <a:pt x="18376" y="8841"/>
                        <a:pt x="18354" y="8797"/>
                      </a:cubicBezTo>
                      <a:cubicBezTo>
                        <a:pt x="18431" y="8742"/>
                        <a:pt x="18453" y="8643"/>
                        <a:pt x="18409" y="8567"/>
                      </a:cubicBezTo>
                      <a:cubicBezTo>
                        <a:pt x="18234" y="8248"/>
                        <a:pt x="18124" y="7919"/>
                        <a:pt x="18102" y="7590"/>
                      </a:cubicBezTo>
                      <a:cubicBezTo>
                        <a:pt x="18102" y="7498"/>
                        <a:pt x="18026" y="7435"/>
                        <a:pt x="17937" y="7435"/>
                      </a:cubicBezTo>
                      <a:close/>
                      <a:moveTo>
                        <a:pt x="18941" y="9274"/>
                      </a:moveTo>
                      <a:cubicBezTo>
                        <a:pt x="18896" y="9274"/>
                        <a:pt x="18851" y="9293"/>
                        <a:pt x="18815" y="9335"/>
                      </a:cubicBezTo>
                      <a:cubicBezTo>
                        <a:pt x="18761" y="9401"/>
                        <a:pt x="18761" y="9500"/>
                        <a:pt x="18826" y="9565"/>
                      </a:cubicBezTo>
                      <a:cubicBezTo>
                        <a:pt x="19101" y="9807"/>
                        <a:pt x="19419" y="10027"/>
                        <a:pt x="19770" y="10224"/>
                      </a:cubicBezTo>
                      <a:cubicBezTo>
                        <a:pt x="19803" y="10235"/>
                        <a:pt x="19825" y="10235"/>
                        <a:pt x="19858" y="10235"/>
                      </a:cubicBezTo>
                      <a:cubicBezTo>
                        <a:pt x="19902" y="10235"/>
                        <a:pt x="19968" y="10213"/>
                        <a:pt x="19990" y="10169"/>
                      </a:cubicBezTo>
                      <a:cubicBezTo>
                        <a:pt x="20034" y="10081"/>
                        <a:pt x="20001" y="9972"/>
                        <a:pt x="19924" y="9939"/>
                      </a:cubicBezTo>
                      <a:cubicBezTo>
                        <a:pt x="19595" y="9752"/>
                        <a:pt x="19287" y="9554"/>
                        <a:pt x="19046" y="9313"/>
                      </a:cubicBezTo>
                      <a:cubicBezTo>
                        <a:pt x="19016" y="9288"/>
                        <a:pt x="18979" y="9274"/>
                        <a:pt x="18941" y="9274"/>
                      </a:cubicBezTo>
                      <a:close/>
                      <a:moveTo>
                        <a:pt x="20749" y="10318"/>
                      </a:moveTo>
                      <a:cubicBezTo>
                        <a:pt x="20682" y="10318"/>
                        <a:pt x="20619" y="10366"/>
                        <a:pt x="20594" y="10433"/>
                      </a:cubicBezTo>
                      <a:cubicBezTo>
                        <a:pt x="20550" y="10510"/>
                        <a:pt x="20605" y="10619"/>
                        <a:pt x="20693" y="10652"/>
                      </a:cubicBezTo>
                      <a:cubicBezTo>
                        <a:pt x="21033" y="10773"/>
                        <a:pt x="21406" y="10894"/>
                        <a:pt x="21779" y="10993"/>
                      </a:cubicBezTo>
                      <a:lnTo>
                        <a:pt x="21812" y="10993"/>
                      </a:lnTo>
                      <a:cubicBezTo>
                        <a:pt x="21889" y="10993"/>
                        <a:pt x="21955" y="10938"/>
                        <a:pt x="21977" y="10872"/>
                      </a:cubicBezTo>
                      <a:cubicBezTo>
                        <a:pt x="22010" y="10773"/>
                        <a:pt x="21955" y="10685"/>
                        <a:pt x="21856" y="10663"/>
                      </a:cubicBezTo>
                      <a:cubicBezTo>
                        <a:pt x="21494" y="10564"/>
                        <a:pt x="21143" y="10455"/>
                        <a:pt x="20813" y="10334"/>
                      </a:cubicBezTo>
                      <a:cubicBezTo>
                        <a:pt x="20792" y="10323"/>
                        <a:pt x="20770" y="10318"/>
                        <a:pt x="20749" y="10318"/>
                      </a:cubicBezTo>
                      <a:close/>
                      <a:moveTo>
                        <a:pt x="22783" y="10867"/>
                      </a:moveTo>
                      <a:cubicBezTo>
                        <a:pt x="22707" y="10867"/>
                        <a:pt x="22634" y="10919"/>
                        <a:pt x="22625" y="11003"/>
                      </a:cubicBezTo>
                      <a:cubicBezTo>
                        <a:pt x="22614" y="11091"/>
                        <a:pt x="22668" y="11179"/>
                        <a:pt x="22767" y="11201"/>
                      </a:cubicBezTo>
                      <a:cubicBezTo>
                        <a:pt x="23108" y="11256"/>
                        <a:pt x="23492" y="11311"/>
                        <a:pt x="23876" y="11344"/>
                      </a:cubicBezTo>
                      <a:lnTo>
                        <a:pt x="23887" y="11344"/>
                      </a:lnTo>
                      <a:cubicBezTo>
                        <a:pt x="23975" y="11344"/>
                        <a:pt x="24052" y="11278"/>
                        <a:pt x="24063" y="11212"/>
                      </a:cubicBezTo>
                      <a:cubicBezTo>
                        <a:pt x="24085" y="11113"/>
                        <a:pt x="24008" y="11036"/>
                        <a:pt x="23920" y="11014"/>
                      </a:cubicBezTo>
                      <a:cubicBezTo>
                        <a:pt x="23536" y="10982"/>
                        <a:pt x="23162" y="10927"/>
                        <a:pt x="22822" y="10872"/>
                      </a:cubicBezTo>
                      <a:cubicBezTo>
                        <a:pt x="22809" y="10869"/>
                        <a:pt x="22796" y="10867"/>
                        <a:pt x="22783" y="10867"/>
                      </a:cubicBezTo>
                      <a:close/>
                      <a:moveTo>
                        <a:pt x="29101" y="11102"/>
                      </a:moveTo>
                      <a:cubicBezTo>
                        <a:pt x="29002" y="11102"/>
                        <a:pt x="28937" y="11168"/>
                        <a:pt x="28937" y="11267"/>
                      </a:cubicBezTo>
                      <a:cubicBezTo>
                        <a:pt x="28937" y="11366"/>
                        <a:pt x="29002" y="11432"/>
                        <a:pt x="29101" y="11432"/>
                      </a:cubicBezTo>
                      <a:lnTo>
                        <a:pt x="30210" y="11432"/>
                      </a:lnTo>
                      <a:cubicBezTo>
                        <a:pt x="30298" y="11432"/>
                        <a:pt x="30375" y="11366"/>
                        <a:pt x="30396" y="11278"/>
                      </a:cubicBezTo>
                      <a:cubicBezTo>
                        <a:pt x="30396" y="11179"/>
                        <a:pt x="30320" y="11102"/>
                        <a:pt x="30232" y="11102"/>
                      </a:cubicBezTo>
                      <a:close/>
                      <a:moveTo>
                        <a:pt x="24875" y="11091"/>
                      </a:moveTo>
                      <a:cubicBezTo>
                        <a:pt x="24776" y="11091"/>
                        <a:pt x="24699" y="11157"/>
                        <a:pt x="24699" y="11256"/>
                      </a:cubicBezTo>
                      <a:cubicBezTo>
                        <a:pt x="24699" y="11344"/>
                        <a:pt x="24765" y="11432"/>
                        <a:pt x="24864" y="11432"/>
                      </a:cubicBezTo>
                      <a:cubicBezTo>
                        <a:pt x="25204" y="11443"/>
                        <a:pt x="25577" y="11454"/>
                        <a:pt x="25984" y="11454"/>
                      </a:cubicBezTo>
                      <a:cubicBezTo>
                        <a:pt x="26082" y="11454"/>
                        <a:pt x="26170" y="11377"/>
                        <a:pt x="26148" y="11289"/>
                      </a:cubicBezTo>
                      <a:cubicBezTo>
                        <a:pt x="26148" y="11201"/>
                        <a:pt x="26082" y="11113"/>
                        <a:pt x="25984" y="11113"/>
                      </a:cubicBezTo>
                      <a:cubicBezTo>
                        <a:pt x="25577" y="11113"/>
                        <a:pt x="25215" y="11102"/>
                        <a:pt x="24875" y="11091"/>
                      </a:cubicBezTo>
                      <a:close/>
                      <a:moveTo>
                        <a:pt x="28047" y="11113"/>
                      </a:moveTo>
                      <a:cubicBezTo>
                        <a:pt x="27685" y="11113"/>
                        <a:pt x="27334" y="11124"/>
                        <a:pt x="26994" y="11124"/>
                      </a:cubicBezTo>
                      <a:cubicBezTo>
                        <a:pt x="26895" y="11124"/>
                        <a:pt x="26829" y="11190"/>
                        <a:pt x="26829" y="11289"/>
                      </a:cubicBezTo>
                      <a:cubicBezTo>
                        <a:pt x="26829" y="11388"/>
                        <a:pt x="26895" y="11454"/>
                        <a:pt x="26994" y="11454"/>
                      </a:cubicBezTo>
                      <a:cubicBezTo>
                        <a:pt x="27220" y="11454"/>
                        <a:pt x="27452" y="11449"/>
                        <a:pt x="27689" y="11449"/>
                      </a:cubicBezTo>
                      <a:cubicBezTo>
                        <a:pt x="27807" y="11449"/>
                        <a:pt x="27927" y="11450"/>
                        <a:pt x="28047" y="11454"/>
                      </a:cubicBezTo>
                      <a:lnTo>
                        <a:pt x="28113" y="11454"/>
                      </a:lnTo>
                      <a:cubicBezTo>
                        <a:pt x="28212" y="11443"/>
                        <a:pt x="28278" y="11377"/>
                        <a:pt x="28278" y="11278"/>
                      </a:cubicBezTo>
                      <a:cubicBezTo>
                        <a:pt x="28278" y="11179"/>
                        <a:pt x="28212" y="11113"/>
                        <a:pt x="28113" y="11113"/>
                      </a:cubicBezTo>
                      <a:close/>
                      <a:moveTo>
                        <a:pt x="31198" y="11124"/>
                      </a:moveTo>
                      <a:cubicBezTo>
                        <a:pt x="31110" y="11124"/>
                        <a:pt x="31022" y="11201"/>
                        <a:pt x="31022" y="11289"/>
                      </a:cubicBezTo>
                      <a:cubicBezTo>
                        <a:pt x="31022" y="11388"/>
                        <a:pt x="31088" y="11476"/>
                        <a:pt x="31187" y="11476"/>
                      </a:cubicBezTo>
                      <a:cubicBezTo>
                        <a:pt x="31582" y="11486"/>
                        <a:pt x="31944" y="11508"/>
                        <a:pt x="32296" y="11541"/>
                      </a:cubicBezTo>
                      <a:lnTo>
                        <a:pt x="32318" y="11541"/>
                      </a:lnTo>
                      <a:cubicBezTo>
                        <a:pt x="32394" y="11541"/>
                        <a:pt x="32482" y="11476"/>
                        <a:pt x="32482" y="11377"/>
                      </a:cubicBezTo>
                      <a:cubicBezTo>
                        <a:pt x="32493" y="11289"/>
                        <a:pt x="32427" y="11212"/>
                        <a:pt x="32328" y="11201"/>
                      </a:cubicBezTo>
                      <a:cubicBezTo>
                        <a:pt x="31966" y="11168"/>
                        <a:pt x="31604" y="11146"/>
                        <a:pt x="31198" y="11124"/>
                      </a:cubicBezTo>
                      <a:close/>
                      <a:moveTo>
                        <a:pt x="33303" y="11331"/>
                      </a:moveTo>
                      <a:cubicBezTo>
                        <a:pt x="33216" y="11331"/>
                        <a:pt x="33151" y="11385"/>
                        <a:pt x="33141" y="11476"/>
                      </a:cubicBezTo>
                      <a:cubicBezTo>
                        <a:pt x="33119" y="11563"/>
                        <a:pt x="33174" y="11651"/>
                        <a:pt x="33273" y="11662"/>
                      </a:cubicBezTo>
                      <a:cubicBezTo>
                        <a:pt x="33657" y="11717"/>
                        <a:pt x="34019" y="11783"/>
                        <a:pt x="34359" y="11871"/>
                      </a:cubicBezTo>
                      <a:lnTo>
                        <a:pt x="34403" y="11871"/>
                      </a:lnTo>
                      <a:cubicBezTo>
                        <a:pt x="34469" y="11871"/>
                        <a:pt x="34535" y="11816"/>
                        <a:pt x="34568" y="11761"/>
                      </a:cubicBezTo>
                      <a:cubicBezTo>
                        <a:pt x="34590" y="11662"/>
                        <a:pt x="34535" y="11585"/>
                        <a:pt x="34436" y="11552"/>
                      </a:cubicBezTo>
                      <a:cubicBezTo>
                        <a:pt x="34085" y="11476"/>
                        <a:pt x="33712" y="11388"/>
                        <a:pt x="33327" y="11333"/>
                      </a:cubicBezTo>
                      <a:cubicBezTo>
                        <a:pt x="33319" y="11332"/>
                        <a:pt x="33311" y="11331"/>
                        <a:pt x="33303" y="11331"/>
                      </a:cubicBezTo>
                      <a:close/>
                      <a:moveTo>
                        <a:pt x="35343" y="11795"/>
                      </a:moveTo>
                      <a:cubicBezTo>
                        <a:pt x="35267" y="11795"/>
                        <a:pt x="35200" y="11844"/>
                        <a:pt x="35183" y="11915"/>
                      </a:cubicBezTo>
                      <a:cubicBezTo>
                        <a:pt x="35150" y="12002"/>
                        <a:pt x="35205" y="12101"/>
                        <a:pt x="35292" y="12134"/>
                      </a:cubicBezTo>
                      <a:cubicBezTo>
                        <a:pt x="35644" y="12255"/>
                        <a:pt x="35995" y="12387"/>
                        <a:pt x="36302" y="12540"/>
                      </a:cubicBezTo>
                      <a:cubicBezTo>
                        <a:pt x="36313" y="12551"/>
                        <a:pt x="36346" y="12551"/>
                        <a:pt x="36368" y="12551"/>
                      </a:cubicBezTo>
                      <a:cubicBezTo>
                        <a:pt x="36445" y="12551"/>
                        <a:pt x="36511" y="12518"/>
                        <a:pt x="36533" y="12442"/>
                      </a:cubicBezTo>
                      <a:cubicBezTo>
                        <a:pt x="36577" y="12365"/>
                        <a:pt x="36533" y="12266"/>
                        <a:pt x="36456" y="12222"/>
                      </a:cubicBezTo>
                      <a:cubicBezTo>
                        <a:pt x="36116" y="12057"/>
                        <a:pt x="35764" y="11926"/>
                        <a:pt x="35402" y="11805"/>
                      </a:cubicBezTo>
                      <a:cubicBezTo>
                        <a:pt x="35382" y="11798"/>
                        <a:pt x="35363" y="11795"/>
                        <a:pt x="35343" y="11795"/>
                      </a:cubicBezTo>
                      <a:close/>
                      <a:moveTo>
                        <a:pt x="37245" y="12678"/>
                      </a:moveTo>
                      <a:cubicBezTo>
                        <a:pt x="37190" y="12678"/>
                        <a:pt x="37140" y="12709"/>
                        <a:pt x="37104" y="12760"/>
                      </a:cubicBezTo>
                      <a:cubicBezTo>
                        <a:pt x="37049" y="12848"/>
                        <a:pt x="37071" y="12935"/>
                        <a:pt x="37158" y="12990"/>
                      </a:cubicBezTo>
                      <a:cubicBezTo>
                        <a:pt x="37455" y="13188"/>
                        <a:pt x="37762" y="13408"/>
                        <a:pt x="38037" y="13638"/>
                      </a:cubicBezTo>
                      <a:cubicBezTo>
                        <a:pt x="38059" y="13671"/>
                        <a:pt x="38103" y="13682"/>
                        <a:pt x="38146" y="13682"/>
                      </a:cubicBezTo>
                      <a:cubicBezTo>
                        <a:pt x="38201" y="13682"/>
                        <a:pt x="38256" y="13671"/>
                        <a:pt x="38278" y="13616"/>
                      </a:cubicBezTo>
                      <a:cubicBezTo>
                        <a:pt x="38333" y="13539"/>
                        <a:pt x="38322" y="13429"/>
                        <a:pt x="38256" y="13375"/>
                      </a:cubicBezTo>
                      <a:cubicBezTo>
                        <a:pt x="37960" y="13133"/>
                        <a:pt x="37652" y="12914"/>
                        <a:pt x="37334" y="12705"/>
                      </a:cubicBezTo>
                      <a:cubicBezTo>
                        <a:pt x="37304" y="12686"/>
                        <a:pt x="37274" y="12678"/>
                        <a:pt x="37245" y="1267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8" name="Google Shape;988;p34"/>
                <p:cNvSpPr/>
                <p:nvPr/>
              </p:nvSpPr>
              <p:spPr>
                <a:xfrm>
                  <a:off x="3374875" y="3453025"/>
                  <a:ext cx="22800" cy="1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516" extrusionOk="0">
                      <a:moveTo>
                        <a:pt x="726" y="1"/>
                      </a:moveTo>
                      <a:cubicBezTo>
                        <a:pt x="708" y="1"/>
                        <a:pt x="690" y="4"/>
                        <a:pt x="670" y="10"/>
                      </a:cubicBezTo>
                      <a:cubicBezTo>
                        <a:pt x="484" y="65"/>
                        <a:pt x="297" y="120"/>
                        <a:pt x="121" y="197"/>
                      </a:cubicBezTo>
                      <a:cubicBezTo>
                        <a:pt x="44" y="230"/>
                        <a:pt x="1" y="339"/>
                        <a:pt x="44" y="416"/>
                      </a:cubicBezTo>
                      <a:cubicBezTo>
                        <a:pt x="66" y="471"/>
                        <a:pt x="121" y="515"/>
                        <a:pt x="198" y="515"/>
                      </a:cubicBezTo>
                      <a:cubicBezTo>
                        <a:pt x="220" y="515"/>
                        <a:pt x="231" y="515"/>
                        <a:pt x="264" y="504"/>
                      </a:cubicBezTo>
                      <a:cubicBezTo>
                        <a:pt x="429" y="438"/>
                        <a:pt x="593" y="383"/>
                        <a:pt x="758" y="339"/>
                      </a:cubicBezTo>
                      <a:cubicBezTo>
                        <a:pt x="846" y="307"/>
                        <a:pt x="912" y="230"/>
                        <a:pt x="879" y="131"/>
                      </a:cubicBezTo>
                      <a:cubicBezTo>
                        <a:pt x="852" y="52"/>
                        <a:pt x="798" y="1"/>
                        <a:pt x="7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989" name="Google Shape;989;p34"/>
              <p:cNvSpPr/>
              <p:nvPr/>
            </p:nvSpPr>
            <p:spPr>
              <a:xfrm>
                <a:off x="3063675" y="3363275"/>
                <a:ext cx="424450" cy="252475"/>
              </a:xfrm>
              <a:custGeom>
                <a:avLst/>
                <a:gdLst/>
                <a:ahLst/>
                <a:cxnLst/>
                <a:rect l="l" t="t" r="r" b="b"/>
                <a:pathLst>
                  <a:path w="16978" h="10099" extrusionOk="0">
                    <a:moveTo>
                      <a:pt x="13235" y="0"/>
                    </a:moveTo>
                    <a:cubicBezTo>
                      <a:pt x="13170" y="0"/>
                      <a:pt x="13101" y="11"/>
                      <a:pt x="13030" y="33"/>
                    </a:cubicBezTo>
                    <a:lnTo>
                      <a:pt x="0" y="3973"/>
                    </a:lnTo>
                    <a:lnTo>
                      <a:pt x="8826" y="10099"/>
                    </a:lnTo>
                    <a:lnTo>
                      <a:pt x="13030" y="8924"/>
                    </a:lnTo>
                    <a:lnTo>
                      <a:pt x="15840" y="9714"/>
                    </a:lnTo>
                    <a:cubicBezTo>
                      <a:pt x="15909" y="9734"/>
                      <a:pt x="15975" y="9743"/>
                      <a:pt x="16038" y="9743"/>
                    </a:cubicBezTo>
                    <a:cubicBezTo>
                      <a:pt x="16644" y="9743"/>
                      <a:pt x="16978" y="8905"/>
                      <a:pt x="16411" y="8507"/>
                    </a:cubicBezTo>
                    <a:lnTo>
                      <a:pt x="10407" y="4259"/>
                    </a:lnTo>
                    <a:lnTo>
                      <a:pt x="13689" y="1152"/>
                    </a:lnTo>
                    <a:cubicBezTo>
                      <a:pt x="14141" y="730"/>
                      <a:pt x="13793" y="0"/>
                      <a:pt x="13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0" name="Google Shape;990;p34"/>
              <p:cNvSpPr/>
              <p:nvPr/>
            </p:nvSpPr>
            <p:spPr>
              <a:xfrm>
                <a:off x="3055975" y="3460575"/>
                <a:ext cx="354875" cy="132950"/>
              </a:xfrm>
              <a:custGeom>
                <a:avLst/>
                <a:gdLst/>
                <a:ahLst/>
                <a:cxnLst/>
                <a:rect l="l" t="t" r="r" b="b"/>
                <a:pathLst>
                  <a:path w="14195" h="5318" extrusionOk="0">
                    <a:moveTo>
                      <a:pt x="365" y="0"/>
                    </a:moveTo>
                    <a:cubicBezTo>
                      <a:pt x="228" y="0"/>
                      <a:pt x="109" y="90"/>
                      <a:pt x="67" y="224"/>
                    </a:cubicBezTo>
                    <a:cubicBezTo>
                      <a:pt x="1" y="411"/>
                      <a:pt x="89" y="597"/>
                      <a:pt x="275" y="652"/>
                    </a:cubicBezTo>
                    <a:lnTo>
                      <a:pt x="13701" y="5307"/>
                    </a:lnTo>
                    <a:cubicBezTo>
                      <a:pt x="13744" y="5318"/>
                      <a:pt x="13777" y="5318"/>
                      <a:pt x="13810" y="5318"/>
                    </a:cubicBezTo>
                    <a:cubicBezTo>
                      <a:pt x="13953" y="5318"/>
                      <a:pt x="14085" y="5219"/>
                      <a:pt x="14129" y="5098"/>
                    </a:cubicBezTo>
                    <a:cubicBezTo>
                      <a:pt x="14195" y="4922"/>
                      <a:pt x="14107" y="4725"/>
                      <a:pt x="13920" y="4670"/>
                    </a:cubicBezTo>
                    <a:lnTo>
                      <a:pt x="495" y="26"/>
                    </a:lnTo>
                    <a:cubicBezTo>
                      <a:pt x="451" y="8"/>
                      <a:pt x="407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1" name="Google Shape;991;p34"/>
              <p:cNvSpPr/>
              <p:nvPr/>
            </p:nvSpPr>
            <p:spPr>
              <a:xfrm>
                <a:off x="3055425" y="3454375"/>
                <a:ext cx="276675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956" extrusionOk="0">
                    <a:moveTo>
                      <a:pt x="352" y="0"/>
                    </a:moveTo>
                    <a:cubicBezTo>
                      <a:pt x="166" y="0"/>
                      <a:pt x="1" y="132"/>
                      <a:pt x="1" y="329"/>
                    </a:cubicBezTo>
                    <a:cubicBezTo>
                      <a:pt x="1" y="505"/>
                      <a:pt x="144" y="670"/>
                      <a:pt x="330" y="670"/>
                    </a:cubicBezTo>
                    <a:lnTo>
                      <a:pt x="10737" y="955"/>
                    </a:lnTo>
                    <a:cubicBezTo>
                      <a:pt x="10912" y="955"/>
                      <a:pt x="11066" y="823"/>
                      <a:pt x="11066" y="626"/>
                    </a:cubicBezTo>
                    <a:cubicBezTo>
                      <a:pt x="11066" y="450"/>
                      <a:pt x="10923" y="285"/>
                      <a:pt x="10737" y="285"/>
                    </a:cubicBez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2" name="Google Shape;992;p34"/>
            <p:cNvGrpSpPr/>
            <p:nvPr/>
          </p:nvGrpSpPr>
          <p:grpSpPr>
            <a:xfrm>
              <a:off x="2605498" y="3499328"/>
              <a:ext cx="915394" cy="840452"/>
              <a:chOff x="3166025" y="1791600"/>
              <a:chExt cx="466300" cy="428125"/>
            </a:xfrm>
          </p:grpSpPr>
          <p:sp>
            <p:nvSpPr>
              <p:cNvPr id="993" name="Google Shape;993;p34"/>
              <p:cNvSpPr/>
              <p:nvPr/>
            </p:nvSpPr>
            <p:spPr>
              <a:xfrm>
                <a:off x="3211600" y="1817225"/>
                <a:ext cx="354025" cy="3517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14069" extrusionOk="0">
                    <a:moveTo>
                      <a:pt x="7134" y="0"/>
                    </a:moveTo>
                    <a:cubicBezTo>
                      <a:pt x="6474" y="0"/>
                      <a:pt x="5800" y="95"/>
                      <a:pt x="5137" y="292"/>
                    </a:cubicBezTo>
                    <a:cubicBezTo>
                      <a:pt x="3348" y="830"/>
                      <a:pt x="1921" y="1994"/>
                      <a:pt x="1054" y="3475"/>
                    </a:cubicBezTo>
                    <a:cubicBezTo>
                      <a:pt x="670" y="4123"/>
                      <a:pt x="395" y="4837"/>
                      <a:pt x="231" y="5572"/>
                    </a:cubicBezTo>
                    <a:cubicBezTo>
                      <a:pt x="0" y="6670"/>
                      <a:pt x="33" y="7855"/>
                      <a:pt x="373" y="9019"/>
                    </a:cubicBezTo>
                    <a:cubicBezTo>
                      <a:pt x="439" y="9282"/>
                      <a:pt x="538" y="9524"/>
                      <a:pt x="637" y="9754"/>
                    </a:cubicBezTo>
                    <a:cubicBezTo>
                      <a:pt x="878" y="10336"/>
                      <a:pt x="1197" y="10874"/>
                      <a:pt x="1570" y="11346"/>
                    </a:cubicBezTo>
                    <a:cubicBezTo>
                      <a:pt x="2174" y="12115"/>
                      <a:pt x="2909" y="12751"/>
                      <a:pt x="3743" y="13201"/>
                    </a:cubicBezTo>
                    <a:cubicBezTo>
                      <a:pt x="4775" y="13761"/>
                      <a:pt x="5939" y="14069"/>
                      <a:pt x="7146" y="14069"/>
                    </a:cubicBezTo>
                    <a:cubicBezTo>
                      <a:pt x="7794" y="14069"/>
                      <a:pt x="8453" y="13970"/>
                      <a:pt x="9111" y="13783"/>
                    </a:cubicBezTo>
                    <a:cubicBezTo>
                      <a:pt x="11120" y="13190"/>
                      <a:pt x="12657" y="11785"/>
                      <a:pt x="13480" y="10051"/>
                    </a:cubicBezTo>
                    <a:cubicBezTo>
                      <a:pt x="13787" y="9403"/>
                      <a:pt x="13996" y="8712"/>
                      <a:pt x="14095" y="7998"/>
                    </a:cubicBezTo>
                    <a:cubicBezTo>
                      <a:pt x="14139" y="7713"/>
                      <a:pt x="14161" y="7416"/>
                      <a:pt x="14161" y="7109"/>
                    </a:cubicBezTo>
                    <a:cubicBezTo>
                      <a:pt x="14161" y="6516"/>
                      <a:pt x="14095" y="5912"/>
                      <a:pt x="13941" y="5309"/>
                    </a:cubicBezTo>
                    <a:cubicBezTo>
                      <a:pt x="13930" y="5221"/>
                      <a:pt x="13897" y="5133"/>
                      <a:pt x="13875" y="5034"/>
                    </a:cubicBezTo>
                    <a:cubicBezTo>
                      <a:pt x="13392" y="3410"/>
                      <a:pt x="12382" y="2092"/>
                      <a:pt x="11076" y="1225"/>
                    </a:cubicBezTo>
                    <a:cubicBezTo>
                      <a:pt x="10275" y="676"/>
                      <a:pt x="9386" y="303"/>
                      <a:pt x="8442" y="127"/>
                    </a:cubicBezTo>
                    <a:cubicBezTo>
                      <a:pt x="8017" y="43"/>
                      <a:pt x="7579" y="0"/>
                      <a:pt x="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4" name="Google Shape;994;p34"/>
              <p:cNvSpPr/>
              <p:nvPr/>
            </p:nvSpPr>
            <p:spPr>
              <a:xfrm>
                <a:off x="3334800" y="1816525"/>
                <a:ext cx="231100" cy="3373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13493" extrusionOk="0">
                    <a:moveTo>
                      <a:pt x="2188" y="0"/>
                    </a:moveTo>
                    <a:cubicBezTo>
                      <a:pt x="1532" y="0"/>
                      <a:pt x="869" y="91"/>
                      <a:pt x="209" y="287"/>
                    </a:cubicBezTo>
                    <a:cubicBezTo>
                      <a:pt x="133" y="309"/>
                      <a:pt x="67" y="331"/>
                      <a:pt x="1" y="364"/>
                    </a:cubicBezTo>
                    <a:cubicBezTo>
                      <a:pt x="934" y="671"/>
                      <a:pt x="1801" y="1154"/>
                      <a:pt x="2548" y="1824"/>
                    </a:cubicBezTo>
                    <a:cubicBezTo>
                      <a:pt x="4995" y="4008"/>
                      <a:pt x="5654" y="7576"/>
                      <a:pt x="5435" y="10705"/>
                    </a:cubicBezTo>
                    <a:cubicBezTo>
                      <a:pt x="5369" y="11627"/>
                      <a:pt x="5226" y="12560"/>
                      <a:pt x="5006" y="13493"/>
                    </a:cubicBezTo>
                    <a:cubicBezTo>
                      <a:pt x="6609" y="12801"/>
                      <a:pt x="7850" y="11561"/>
                      <a:pt x="8563" y="10057"/>
                    </a:cubicBezTo>
                    <a:cubicBezTo>
                      <a:pt x="8859" y="9420"/>
                      <a:pt x="9079" y="8729"/>
                      <a:pt x="9178" y="8015"/>
                    </a:cubicBezTo>
                    <a:cubicBezTo>
                      <a:pt x="9222" y="7730"/>
                      <a:pt x="9244" y="7422"/>
                      <a:pt x="9244" y="7126"/>
                    </a:cubicBezTo>
                    <a:cubicBezTo>
                      <a:pt x="9233" y="6533"/>
                      <a:pt x="9167" y="5929"/>
                      <a:pt x="9013" y="5326"/>
                    </a:cubicBezTo>
                    <a:cubicBezTo>
                      <a:pt x="8991" y="5249"/>
                      <a:pt x="8969" y="5150"/>
                      <a:pt x="8947" y="5051"/>
                    </a:cubicBezTo>
                    <a:cubicBezTo>
                      <a:pt x="8464" y="3416"/>
                      <a:pt x="7454" y="2098"/>
                      <a:pt x="6148" y="1220"/>
                    </a:cubicBezTo>
                    <a:cubicBezTo>
                      <a:pt x="5347" y="693"/>
                      <a:pt x="4458" y="320"/>
                      <a:pt x="3514" y="122"/>
                    </a:cubicBezTo>
                    <a:cubicBezTo>
                      <a:pt x="3078" y="42"/>
                      <a:pt x="2635" y="0"/>
                      <a:pt x="2188" y="0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5" name="Google Shape;995;p34"/>
              <p:cNvSpPr/>
              <p:nvPr/>
            </p:nvSpPr>
            <p:spPr>
              <a:xfrm>
                <a:off x="3345775" y="1899050"/>
                <a:ext cx="1729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6917" h="3244" extrusionOk="0">
                    <a:moveTo>
                      <a:pt x="5916" y="0"/>
                    </a:moveTo>
                    <a:cubicBezTo>
                      <a:pt x="5833" y="0"/>
                      <a:pt x="5748" y="12"/>
                      <a:pt x="5665" y="38"/>
                    </a:cubicBezTo>
                    <a:lnTo>
                      <a:pt x="736" y="1487"/>
                    </a:lnTo>
                    <a:cubicBezTo>
                      <a:pt x="275" y="1630"/>
                      <a:pt x="1" y="2134"/>
                      <a:pt x="133" y="2607"/>
                    </a:cubicBezTo>
                    <a:cubicBezTo>
                      <a:pt x="251" y="2989"/>
                      <a:pt x="619" y="3243"/>
                      <a:pt x="1011" y="3243"/>
                    </a:cubicBezTo>
                    <a:cubicBezTo>
                      <a:pt x="1091" y="3243"/>
                      <a:pt x="1172" y="3233"/>
                      <a:pt x="1252" y="3210"/>
                    </a:cubicBezTo>
                    <a:lnTo>
                      <a:pt x="6170" y="1750"/>
                    </a:lnTo>
                    <a:cubicBezTo>
                      <a:pt x="6642" y="1619"/>
                      <a:pt x="6917" y="1103"/>
                      <a:pt x="6774" y="642"/>
                    </a:cubicBezTo>
                    <a:cubicBezTo>
                      <a:pt x="6666" y="254"/>
                      <a:pt x="6299" y="0"/>
                      <a:pt x="5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" name="Google Shape;996;p34"/>
              <p:cNvSpPr/>
              <p:nvPr/>
            </p:nvSpPr>
            <p:spPr>
              <a:xfrm>
                <a:off x="3227500" y="2030225"/>
                <a:ext cx="130375" cy="70400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2816" extrusionOk="0">
                    <a:moveTo>
                      <a:pt x="4284" y="0"/>
                    </a:moveTo>
                    <a:cubicBezTo>
                      <a:pt x="4199" y="0"/>
                      <a:pt x="4114" y="12"/>
                      <a:pt x="4029" y="38"/>
                    </a:cubicBezTo>
                    <a:lnTo>
                      <a:pt x="1" y="1224"/>
                    </a:lnTo>
                    <a:cubicBezTo>
                      <a:pt x="242" y="1805"/>
                      <a:pt x="561" y="2332"/>
                      <a:pt x="934" y="2815"/>
                    </a:cubicBezTo>
                    <a:lnTo>
                      <a:pt x="4534" y="1761"/>
                    </a:lnTo>
                    <a:cubicBezTo>
                      <a:pt x="4776" y="1696"/>
                      <a:pt x="4962" y="1542"/>
                      <a:pt x="5072" y="1333"/>
                    </a:cubicBezTo>
                    <a:cubicBezTo>
                      <a:pt x="5182" y="1125"/>
                      <a:pt x="5215" y="883"/>
                      <a:pt x="5138" y="653"/>
                    </a:cubicBezTo>
                    <a:cubicBezTo>
                      <a:pt x="5030" y="256"/>
                      <a:pt x="4670" y="0"/>
                      <a:pt x="4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7" name="Google Shape;997;p34"/>
              <p:cNvSpPr/>
              <p:nvPr/>
            </p:nvSpPr>
            <p:spPr>
              <a:xfrm>
                <a:off x="3422625" y="2017175"/>
                <a:ext cx="1413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3222" extrusionOk="0">
                    <a:moveTo>
                      <a:pt x="5654" y="0"/>
                    </a:moveTo>
                    <a:lnTo>
                      <a:pt x="670" y="1482"/>
                    </a:lnTo>
                    <a:cubicBezTo>
                      <a:pt x="440" y="1559"/>
                      <a:pt x="242" y="1702"/>
                      <a:pt x="132" y="1910"/>
                    </a:cubicBezTo>
                    <a:cubicBezTo>
                      <a:pt x="23" y="2108"/>
                      <a:pt x="1" y="2349"/>
                      <a:pt x="66" y="2580"/>
                    </a:cubicBezTo>
                    <a:cubicBezTo>
                      <a:pt x="184" y="2967"/>
                      <a:pt x="544" y="3221"/>
                      <a:pt x="925" y="3221"/>
                    </a:cubicBezTo>
                    <a:cubicBezTo>
                      <a:pt x="1008" y="3221"/>
                      <a:pt x="1092" y="3209"/>
                      <a:pt x="1175" y="3184"/>
                    </a:cubicBezTo>
                    <a:lnTo>
                      <a:pt x="5039" y="2042"/>
                    </a:lnTo>
                    <a:cubicBezTo>
                      <a:pt x="5346" y="1405"/>
                      <a:pt x="5555" y="714"/>
                      <a:pt x="5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8" name="Google Shape;998;p34"/>
              <p:cNvSpPr/>
              <p:nvPr/>
            </p:nvSpPr>
            <p:spPr>
              <a:xfrm>
                <a:off x="3217350" y="1878325"/>
                <a:ext cx="1331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118" extrusionOk="0">
                    <a:moveTo>
                      <a:pt x="4423" y="1"/>
                    </a:moveTo>
                    <a:cubicBezTo>
                      <a:pt x="4333" y="1"/>
                      <a:pt x="4241" y="14"/>
                      <a:pt x="4150" y="44"/>
                    </a:cubicBezTo>
                    <a:lnTo>
                      <a:pt x="824" y="1021"/>
                    </a:lnTo>
                    <a:cubicBezTo>
                      <a:pt x="440" y="1657"/>
                      <a:pt x="165" y="2371"/>
                      <a:pt x="1" y="3117"/>
                    </a:cubicBezTo>
                    <a:lnTo>
                      <a:pt x="4655" y="1745"/>
                    </a:lnTo>
                    <a:cubicBezTo>
                      <a:pt x="4885" y="1679"/>
                      <a:pt x="5083" y="1525"/>
                      <a:pt x="5193" y="1317"/>
                    </a:cubicBezTo>
                    <a:cubicBezTo>
                      <a:pt x="5303" y="1108"/>
                      <a:pt x="5325" y="867"/>
                      <a:pt x="5259" y="636"/>
                    </a:cubicBezTo>
                    <a:cubicBezTo>
                      <a:pt x="5152" y="254"/>
                      <a:pt x="4807" y="1"/>
                      <a:pt x="44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9" name="Google Shape;999;p34"/>
              <p:cNvSpPr/>
              <p:nvPr/>
            </p:nvSpPr>
            <p:spPr>
              <a:xfrm>
                <a:off x="3445950" y="1949650"/>
                <a:ext cx="119675" cy="7260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904" extrusionOk="0">
                    <a:moveTo>
                      <a:pt x="4567" y="1"/>
                    </a:moveTo>
                    <a:lnTo>
                      <a:pt x="670" y="1153"/>
                    </a:lnTo>
                    <a:cubicBezTo>
                      <a:pt x="440" y="1219"/>
                      <a:pt x="242" y="1373"/>
                      <a:pt x="132" y="1581"/>
                    </a:cubicBezTo>
                    <a:cubicBezTo>
                      <a:pt x="23" y="1790"/>
                      <a:pt x="1" y="2032"/>
                      <a:pt x="66" y="2262"/>
                    </a:cubicBezTo>
                    <a:cubicBezTo>
                      <a:pt x="184" y="2649"/>
                      <a:pt x="545" y="2904"/>
                      <a:pt x="925" y="2904"/>
                    </a:cubicBezTo>
                    <a:cubicBezTo>
                      <a:pt x="1008" y="2904"/>
                      <a:pt x="1092" y="2891"/>
                      <a:pt x="1175" y="2866"/>
                    </a:cubicBezTo>
                    <a:lnTo>
                      <a:pt x="4787" y="1801"/>
                    </a:lnTo>
                    <a:cubicBezTo>
                      <a:pt x="4787" y="1208"/>
                      <a:pt x="4721" y="604"/>
                      <a:pt x="4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0" name="Google Shape;1000;p34"/>
              <p:cNvSpPr/>
              <p:nvPr/>
            </p:nvSpPr>
            <p:spPr>
              <a:xfrm>
                <a:off x="3304900" y="2124750"/>
                <a:ext cx="102375" cy="43925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757" extrusionOk="0">
                    <a:moveTo>
                      <a:pt x="3155" y="0"/>
                    </a:moveTo>
                    <a:cubicBezTo>
                      <a:pt x="3074" y="0"/>
                      <a:pt x="2991" y="11"/>
                      <a:pt x="2909" y="33"/>
                    </a:cubicBezTo>
                    <a:lnTo>
                      <a:pt x="0" y="889"/>
                    </a:lnTo>
                    <a:cubicBezTo>
                      <a:pt x="1032" y="1449"/>
                      <a:pt x="2196" y="1757"/>
                      <a:pt x="3403" y="1757"/>
                    </a:cubicBezTo>
                    <a:lnTo>
                      <a:pt x="3414" y="1757"/>
                    </a:lnTo>
                    <a:cubicBezTo>
                      <a:pt x="3645" y="1680"/>
                      <a:pt x="3842" y="1537"/>
                      <a:pt x="3952" y="1328"/>
                    </a:cubicBezTo>
                    <a:cubicBezTo>
                      <a:pt x="4062" y="1120"/>
                      <a:pt x="4095" y="878"/>
                      <a:pt x="4018" y="637"/>
                    </a:cubicBezTo>
                    <a:cubicBezTo>
                      <a:pt x="3909" y="254"/>
                      <a:pt x="3550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1" name="Google Shape;1001;p34"/>
              <p:cNvSpPr/>
              <p:nvPr/>
            </p:nvSpPr>
            <p:spPr>
              <a:xfrm>
                <a:off x="3395450" y="1820400"/>
                <a:ext cx="93075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72" extrusionOk="0">
                    <a:moveTo>
                      <a:pt x="1088" y="0"/>
                    </a:moveTo>
                    <a:lnTo>
                      <a:pt x="670" y="121"/>
                    </a:lnTo>
                    <a:cubicBezTo>
                      <a:pt x="440" y="187"/>
                      <a:pt x="253" y="341"/>
                      <a:pt x="144" y="549"/>
                    </a:cubicBezTo>
                    <a:cubicBezTo>
                      <a:pt x="34" y="758"/>
                      <a:pt x="1" y="999"/>
                      <a:pt x="67" y="1230"/>
                    </a:cubicBezTo>
                    <a:cubicBezTo>
                      <a:pt x="184" y="1617"/>
                      <a:pt x="545" y="1871"/>
                      <a:pt x="931" y="1871"/>
                    </a:cubicBezTo>
                    <a:cubicBezTo>
                      <a:pt x="1016" y="1871"/>
                      <a:pt x="1102" y="1859"/>
                      <a:pt x="1186" y="1834"/>
                    </a:cubicBezTo>
                    <a:lnTo>
                      <a:pt x="3722" y="1087"/>
                    </a:lnTo>
                    <a:cubicBezTo>
                      <a:pt x="2943" y="549"/>
                      <a:pt x="2032" y="165"/>
                      <a:pt x="10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3167125" y="1791600"/>
                <a:ext cx="465200" cy="42812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7125" extrusionOk="0">
                    <a:moveTo>
                      <a:pt x="17474" y="1"/>
                    </a:moveTo>
                    <a:cubicBezTo>
                      <a:pt x="16915" y="1"/>
                      <a:pt x="15975" y="362"/>
                      <a:pt x="14282" y="1504"/>
                    </a:cubicBezTo>
                    <a:cubicBezTo>
                      <a:pt x="13854" y="1800"/>
                      <a:pt x="13404" y="2129"/>
                      <a:pt x="12932" y="2470"/>
                    </a:cubicBezTo>
                    <a:cubicBezTo>
                      <a:pt x="12965" y="2514"/>
                      <a:pt x="13009" y="2536"/>
                      <a:pt x="13020" y="2579"/>
                    </a:cubicBezTo>
                    <a:cubicBezTo>
                      <a:pt x="13020" y="2590"/>
                      <a:pt x="13031" y="2590"/>
                      <a:pt x="13042" y="2601"/>
                    </a:cubicBezTo>
                    <a:cubicBezTo>
                      <a:pt x="13064" y="2623"/>
                      <a:pt x="13075" y="2623"/>
                      <a:pt x="13097" y="2634"/>
                    </a:cubicBezTo>
                    <a:cubicBezTo>
                      <a:pt x="13338" y="2788"/>
                      <a:pt x="13514" y="2953"/>
                      <a:pt x="13678" y="3139"/>
                    </a:cubicBezTo>
                    <a:cubicBezTo>
                      <a:pt x="15610" y="1723"/>
                      <a:pt x="16972" y="999"/>
                      <a:pt x="17477" y="988"/>
                    </a:cubicBezTo>
                    <a:lnTo>
                      <a:pt x="17477" y="988"/>
                    </a:lnTo>
                    <a:cubicBezTo>
                      <a:pt x="17323" y="1932"/>
                      <a:pt x="14787" y="5346"/>
                      <a:pt x="10155" y="9660"/>
                    </a:cubicBezTo>
                    <a:cubicBezTo>
                      <a:pt x="5511" y="13963"/>
                      <a:pt x="2010" y="16147"/>
                      <a:pt x="1131" y="16158"/>
                    </a:cubicBezTo>
                    <a:cubicBezTo>
                      <a:pt x="1219" y="15642"/>
                      <a:pt x="2042" y="14358"/>
                      <a:pt x="3524" y="12613"/>
                    </a:cubicBezTo>
                    <a:cubicBezTo>
                      <a:pt x="3360" y="12305"/>
                      <a:pt x="3184" y="12020"/>
                      <a:pt x="3041" y="11702"/>
                    </a:cubicBezTo>
                    <a:cubicBezTo>
                      <a:pt x="2712" y="12086"/>
                      <a:pt x="2394" y="12459"/>
                      <a:pt x="2119" y="12810"/>
                    </a:cubicBezTo>
                    <a:cubicBezTo>
                      <a:pt x="1" y="15500"/>
                      <a:pt x="78" y="16345"/>
                      <a:pt x="451" y="16806"/>
                    </a:cubicBezTo>
                    <a:cubicBezTo>
                      <a:pt x="593" y="16986"/>
                      <a:pt x="782" y="17125"/>
                      <a:pt x="1125" y="17125"/>
                    </a:cubicBezTo>
                    <a:cubicBezTo>
                      <a:pt x="1284" y="17125"/>
                      <a:pt x="1477" y="17095"/>
                      <a:pt x="1713" y="17026"/>
                    </a:cubicBezTo>
                    <a:cubicBezTo>
                      <a:pt x="2284" y="16861"/>
                      <a:pt x="3107" y="16433"/>
                      <a:pt x="4337" y="15631"/>
                    </a:cubicBezTo>
                    <a:cubicBezTo>
                      <a:pt x="6181" y="14391"/>
                      <a:pt x="8464" y="12536"/>
                      <a:pt x="10758" y="10395"/>
                    </a:cubicBezTo>
                    <a:cubicBezTo>
                      <a:pt x="13042" y="8255"/>
                      <a:pt x="15094" y="6103"/>
                      <a:pt x="16500" y="4303"/>
                    </a:cubicBezTo>
                    <a:cubicBezTo>
                      <a:pt x="18607" y="1635"/>
                      <a:pt x="18519" y="790"/>
                      <a:pt x="18168" y="329"/>
                    </a:cubicBezTo>
                    <a:cubicBezTo>
                      <a:pt x="18028" y="146"/>
                      <a:pt x="17827" y="1"/>
                      <a:pt x="17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3" name="Google Shape;1003;p34"/>
              <p:cNvSpPr/>
              <p:nvPr/>
            </p:nvSpPr>
            <p:spPr>
              <a:xfrm>
                <a:off x="3166025" y="2055300"/>
                <a:ext cx="236875" cy="164425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6577" extrusionOk="0">
                    <a:moveTo>
                      <a:pt x="9178" y="1"/>
                    </a:moveTo>
                    <a:cubicBezTo>
                      <a:pt x="5050" y="3711"/>
                      <a:pt x="1966" y="5599"/>
                      <a:pt x="1153" y="5610"/>
                    </a:cubicBezTo>
                    <a:cubicBezTo>
                      <a:pt x="1230" y="5094"/>
                      <a:pt x="2054" y="3810"/>
                      <a:pt x="3557" y="2043"/>
                    </a:cubicBezTo>
                    <a:cubicBezTo>
                      <a:pt x="3360" y="1889"/>
                      <a:pt x="3206" y="1680"/>
                      <a:pt x="3129" y="1439"/>
                    </a:cubicBezTo>
                    <a:cubicBezTo>
                      <a:pt x="3118" y="1417"/>
                      <a:pt x="3118" y="1384"/>
                      <a:pt x="3096" y="1373"/>
                    </a:cubicBezTo>
                    <a:cubicBezTo>
                      <a:pt x="3074" y="1307"/>
                      <a:pt x="3041" y="1252"/>
                      <a:pt x="3020" y="1187"/>
                    </a:cubicBezTo>
                    <a:cubicBezTo>
                      <a:pt x="2701" y="1549"/>
                      <a:pt x="2394" y="1922"/>
                      <a:pt x="2119" y="2262"/>
                    </a:cubicBezTo>
                    <a:cubicBezTo>
                      <a:pt x="1" y="4952"/>
                      <a:pt x="78" y="5797"/>
                      <a:pt x="451" y="6258"/>
                    </a:cubicBezTo>
                    <a:cubicBezTo>
                      <a:pt x="593" y="6438"/>
                      <a:pt x="782" y="6577"/>
                      <a:pt x="1125" y="6577"/>
                    </a:cubicBezTo>
                    <a:cubicBezTo>
                      <a:pt x="1284" y="6577"/>
                      <a:pt x="1477" y="6547"/>
                      <a:pt x="1713" y="6478"/>
                    </a:cubicBezTo>
                    <a:cubicBezTo>
                      <a:pt x="2295" y="6313"/>
                      <a:pt x="3118" y="5885"/>
                      <a:pt x="4337" y="5083"/>
                    </a:cubicBezTo>
                    <a:cubicBezTo>
                      <a:pt x="5830" y="4074"/>
                      <a:pt x="7630" y="2668"/>
                      <a:pt x="9474" y="1022"/>
                    </a:cubicBezTo>
                    <a:lnTo>
                      <a:pt x="91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04" name="Google Shape;1004;p34"/>
            <p:cNvGrpSpPr/>
            <p:nvPr/>
          </p:nvGrpSpPr>
          <p:grpSpPr>
            <a:xfrm rot="978107">
              <a:off x="3122413" y="4242136"/>
              <a:ext cx="1165237" cy="921437"/>
              <a:chOff x="6446025" y="3659050"/>
              <a:chExt cx="612850" cy="484625"/>
            </a:xfrm>
          </p:grpSpPr>
          <p:sp>
            <p:nvSpPr>
              <p:cNvPr id="1005" name="Google Shape;1005;p34"/>
              <p:cNvSpPr/>
              <p:nvPr/>
            </p:nvSpPr>
            <p:spPr>
              <a:xfrm>
                <a:off x="6477325" y="3703275"/>
                <a:ext cx="503625" cy="434125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17365" extrusionOk="0">
                    <a:moveTo>
                      <a:pt x="16796" y="0"/>
                    </a:moveTo>
                    <a:lnTo>
                      <a:pt x="1219" y="12010"/>
                    </a:lnTo>
                    <a:cubicBezTo>
                      <a:pt x="561" y="12525"/>
                      <a:pt x="155" y="13261"/>
                      <a:pt x="45" y="14018"/>
                    </a:cubicBezTo>
                    <a:cubicBezTo>
                      <a:pt x="1" y="14337"/>
                      <a:pt x="1" y="14655"/>
                      <a:pt x="56" y="14951"/>
                    </a:cubicBezTo>
                    <a:cubicBezTo>
                      <a:pt x="144" y="15413"/>
                      <a:pt x="319" y="15852"/>
                      <a:pt x="616" y="16236"/>
                    </a:cubicBezTo>
                    <a:cubicBezTo>
                      <a:pt x="835" y="16521"/>
                      <a:pt x="1110" y="16752"/>
                      <a:pt x="1417" y="16949"/>
                    </a:cubicBezTo>
                    <a:cubicBezTo>
                      <a:pt x="1877" y="17223"/>
                      <a:pt x="2405" y="17364"/>
                      <a:pt x="2939" y="17364"/>
                    </a:cubicBezTo>
                    <a:cubicBezTo>
                      <a:pt x="3603" y="17364"/>
                      <a:pt x="4276" y="17147"/>
                      <a:pt x="4842" y="16697"/>
                    </a:cubicBezTo>
                    <a:lnTo>
                      <a:pt x="20144" y="4841"/>
                    </a:lnTo>
                    <a:lnTo>
                      <a:pt x="16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6" name="Google Shape;1006;p34"/>
              <p:cNvSpPr/>
              <p:nvPr/>
            </p:nvSpPr>
            <p:spPr>
              <a:xfrm>
                <a:off x="6478700" y="3741425"/>
                <a:ext cx="469575" cy="385600"/>
              </a:xfrm>
              <a:custGeom>
                <a:avLst/>
                <a:gdLst/>
                <a:ahLst/>
                <a:cxnLst/>
                <a:rect l="l" t="t" r="r" b="b"/>
                <a:pathLst>
                  <a:path w="18783" h="15424" extrusionOk="0">
                    <a:moveTo>
                      <a:pt x="17224" y="0"/>
                    </a:moveTo>
                    <a:lnTo>
                      <a:pt x="1" y="13436"/>
                    </a:lnTo>
                    <a:cubicBezTo>
                      <a:pt x="89" y="13887"/>
                      <a:pt x="264" y="14326"/>
                      <a:pt x="561" y="14710"/>
                    </a:cubicBezTo>
                    <a:cubicBezTo>
                      <a:pt x="780" y="14995"/>
                      <a:pt x="1055" y="15226"/>
                      <a:pt x="1362" y="15423"/>
                    </a:cubicBezTo>
                    <a:lnTo>
                      <a:pt x="18783" y="1833"/>
                    </a:lnTo>
                    <a:lnTo>
                      <a:pt x="172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7" name="Google Shape;1007;p34"/>
              <p:cNvSpPr/>
              <p:nvPr/>
            </p:nvSpPr>
            <p:spPr>
              <a:xfrm>
                <a:off x="6446025" y="4034225"/>
                <a:ext cx="116125" cy="1094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4378" extrusionOk="0">
                    <a:moveTo>
                      <a:pt x="1472" y="1"/>
                    </a:moveTo>
                    <a:cubicBezTo>
                      <a:pt x="1472" y="1"/>
                      <a:pt x="1472" y="1"/>
                      <a:pt x="1472" y="1"/>
                    </a:cubicBezTo>
                    <a:lnTo>
                      <a:pt x="1472" y="1"/>
                    </a:lnTo>
                    <a:lnTo>
                      <a:pt x="1472" y="1"/>
                    </a:lnTo>
                    <a:cubicBezTo>
                      <a:pt x="1472" y="1"/>
                      <a:pt x="1472" y="1"/>
                      <a:pt x="1472" y="1"/>
                    </a:cubicBezTo>
                    <a:close/>
                    <a:moveTo>
                      <a:pt x="1472" y="1"/>
                    </a:moveTo>
                    <a:cubicBezTo>
                      <a:pt x="1472" y="24"/>
                      <a:pt x="119" y="4163"/>
                      <a:pt x="8" y="4370"/>
                    </a:cubicBezTo>
                    <a:lnTo>
                      <a:pt x="8" y="4370"/>
                    </a:lnTo>
                    <a:lnTo>
                      <a:pt x="4645" y="4117"/>
                    </a:lnTo>
                    <a:lnTo>
                      <a:pt x="1472" y="1"/>
                    </a:lnTo>
                    <a:close/>
                    <a:moveTo>
                      <a:pt x="8" y="4370"/>
                    </a:moveTo>
                    <a:lnTo>
                      <a:pt x="1" y="4370"/>
                    </a:lnTo>
                    <a:cubicBezTo>
                      <a:pt x="1" y="4375"/>
                      <a:pt x="1" y="4378"/>
                      <a:pt x="2" y="4378"/>
                    </a:cubicBezTo>
                    <a:cubicBezTo>
                      <a:pt x="3" y="4378"/>
                      <a:pt x="6" y="4375"/>
                      <a:pt x="8" y="437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8" name="Google Shape;1008;p34"/>
              <p:cNvSpPr/>
              <p:nvPr/>
            </p:nvSpPr>
            <p:spPr>
              <a:xfrm>
                <a:off x="6446050" y="4101750"/>
                <a:ext cx="4447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1669" extrusionOk="0">
                    <a:moveTo>
                      <a:pt x="582" y="0"/>
                    </a:moveTo>
                    <a:cubicBezTo>
                      <a:pt x="297" y="846"/>
                      <a:pt x="44" y="1581"/>
                      <a:pt x="0" y="1669"/>
                    </a:cubicBezTo>
                    <a:lnTo>
                      <a:pt x="1779" y="1570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6899400" y="3659050"/>
                <a:ext cx="159475" cy="159500"/>
              </a:xfrm>
              <a:custGeom>
                <a:avLst/>
                <a:gdLst/>
                <a:ahLst/>
                <a:cxnLst/>
                <a:rect l="l" t="t" r="r" b="b"/>
                <a:pathLst>
                  <a:path w="6379" h="6380" extrusionOk="0">
                    <a:moveTo>
                      <a:pt x="3282" y="0"/>
                    </a:moveTo>
                    <a:cubicBezTo>
                      <a:pt x="2577" y="0"/>
                      <a:pt x="1847" y="238"/>
                      <a:pt x="1230" y="716"/>
                    </a:cubicBezTo>
                    <a:lnTo>
                      <a:pt x="1" y="1660"/>
                    </a:lnTo>
                    <a:lnTo>
                      <a:pt x="3634" y="6380"/>
                    </a:lnTo>
                    <a:lnTo>
                      <a:pt x="4864" y="5436"/>
                    </a:lnTo>
                    <a:cubicBezTo>
                      <a:pt x="5940" y="4602"/>
                      <a:pt x="6379" y="3240"/>
                      <a:pt x="6060" y="2055"/>
                    </a:cubicBezTo>
                    <a:cubicBezTo>
                      <a:pt x="5962" y="1715"/>
                      <a:pt x="5819" y="1385"/>
                      <a:pt x="5577" y="1100"/>
                    </a:cubicBezTo>
                    <a:cubicBezTo>
                      <a:pt x="5281" y="716"/>
                      <a:pt x="4897" y="430"/>
                      <a:pt x="4469" y="244"/>
                    </a:cubicBezTo>
                    <a:cubicBezTo>
                      <a:pt x="4100" y="82"/>
                      <a:pt x="3695" y="0"/>
                      <a:pt x="3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0" name="Google Shape;1010;p34"/>
              <p:cNvSpPr/>
              <p:nvPr/>
            </p:nvSpPr>
            <p:spPr>
              <a:xfrm>
                <a:off x="6841225" y="3711450"/>
                <a:ext cx="127375" cy="151225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6049" extrusionOk="0">
                    <a:moveTo>
                      <a:pt x="716" y="1"/>
                    </a:moveTo>
                    <a:cubicBezTo>
                      <a:pt x="581" y="1"/>
                      <a:pt x="447" y="40"/>
                      <a:pt x="330" y="123"/>
                    </a:cubicBezTo>
                    <a:lnTo>
                      <a:pt x="319" y="145"/>
                    </a:lnTo>
                    <a:cubicBezTo>
                      <a:pt x="34" y="365"/>
                      <a:pt x="1" y="804"/>
                      <a:pt x="242" y="1111"/>
                    </a:cubicBezTo>
                    <a:lnTo>
                      <a:pt x="3810" y="5755"/>
                    </a:lnTo>
                    <a:cubicBezTo>
                      <a:pt x="3956" y="5948"/>
                      <a:pt x="4171" y="6048"/>
                      <a:pt x="4382" y="6048"/>
                    </a:cubicBezTo>
                    <a:cubicBezTo>
                      <a:pt x="4518" y="6048"/>
                      <a:pt x="4653" y="6006"/>
                      <a:pt x="4765" y="5919"/>
                    </a:cubicBezTo>
                    <a:lnTo>
                      <a:pt x="4776" y="5909"/>
                    </a:lnTo>
                    <a:cubicBezTo>
                      <a:pt x="5072" y="5689"/>
                      <a:pt x="5094" y="5239"/>
                      <a:pt x="4864" y="4932"/>
                    </a:cubicBezTo>
                    <a:lnTo>
                      <a:pt x="1296" y="288"/>
                    </a:lnTo>
                    <a:cubicBezTo>
                      <a:pt x="1153" y="105"/>
                      <a:pt x="935" y="1"/>
                      <a:pt x="7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1" name="Google Shape;1011;p34"/>
              <p:cNvSpPr/>
              <p:nvPr/>
            </p:nvSpPr>
            <p:spPr>
              <a:xfrm>
                <a:off x="6867300" y="3693050"/>
                <a:ext cx="128175" cy="151425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6057" extrusionOk="0">
                    <a:moveTo>
                      <a:pt x="754" y="0"/>
                    </a:moveTo>
                    <a:cubicBezTo>
                      <a:pt x="612" y="0"/>
                      <a:pt x="470" y="44"/>
                      <a:pt x="352" y="135"/>
                    </a:cubicBezTo>
                    <a:cubicBezTo>
                      <a:pt x="55" y="366"/>
                      <a:pt x="1" y="794"/>
                      <a:pt x="220" y="1079"/>
                    </a:cubicBezTo>
                    <a:lnTo>
                      <a:pt x="3843" y="5788"/>
                    </a:lnTo>
                    <a:cubicBezTo>
                      <a:pt x="3971" y="5962"/>
                      <a:pt x="4171" y="6056"/>
                      <a:pt x="4372" y="6056"/>
                    </a:cubicBezTo>
                    <a:cubicBezTo>
                      <a:pt x="4515" y="6056"/>
                      <a:pt x="4657" y="6009"/>
                      <a:pt x="4776" y="5909"/>
                    </a:cubicBezTo>
                    <a:cubicBezTo>
                      <a:pt x="5072" y="5679"/>
                      <a:pt x="5127" y="5250"/>
                      <a:pt x="4907" y="4965"/>
                    </a:cubicBezTo>
                    <a:lnTo>
                      <a:pt x="1285" y="256"/>
                    </a:lnTo>
                    <a:cubicBezTo>
                      <a:pt x="1156" y="88"/>
                      <a:pt x="956" y="0"/>
                      <a:pt x="7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6928225" y="3679975"/>
                <a:ext cx="79050" cy="3925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1570" extrusionOk="0">
                    <a:moveTo>
                      <a:pt x="2309" y="1"/>
                    </a:moveTo>
                    <a:cubicBezTo>
                      <a:pt x="1489" y="1"/>
                      <a:pt x="669" y="353"/>
                      <a:pt x="121" y="954"/>
                    </a:cubicBezTo>
                    <a:cubicBezTo>
                      <a:pt x="1" y="1108"/>
                      <a:pt x="1" y="1328"/>
                      <a:pt x="143" y="1470"/>
                    </a:cubicBezTo>
                    <a:cubicBezTo>
                      <a:pt x="220" y="1536"/>
                      <a:pt x="308" y="1569"/>
                      <a:pt x="396" y="1569"/>
                    </a:cubicBezTo>
                    <a:cubicBezTo>
                      <a:pt x="495" y="1569"/>
                      <a:pt x="582" y="1536"/>
                      <a:pt x="659" y="1437"/>
                    </a:cubicBezTo>
                    <a:cubicBezTo>
                      <a:pt x="1073" y="978"/>
                      <a:pt x="1701" y="719"/>
                      <a:pt x="2319" y="719"/>
                    </a:cubicBezTo>
                    <a:cubicBezTo>
                      <a:pt x="2455" y="719"/>
                      <a:pt x="2590" y="731"/>
                      <a:pt x="2723" y="757"/>
                    </a:cubicBezTo>
                    <a:cubicBezTo>
                      <a:pt x="2738" y="759"/>
                      <a:pt x="2754" y="759"/>
                      <a:pt x="2769" y="759"/>
                    </a:cubicBezTo>
                    <a:cubicBezTo>
                      <a:pt x="2947" y="759"/>
                      <a:pt x="3100" y="643"/>
                      <a:pt x="3140" y="460"/>
                    </a:cubicBezTo>
                    <a:cubicBezTo>
                      <a:pt x="3162" y="274"/>
                      <a:pt x="3041" y="98"/>
                      <a:pt x="2855" y="54"/>
                    </a:cubicBezTo>
                    <a:cubicBezTo>
                      <a:pt x="2675" y="18"/>
                      <a:pt x="2492" y="1"/>
                      <a:pt x="23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13" name="Google Shape;1013;p34"/>
            <p:cNvSpPr/>
            <p:nvPr/>
          </p:nvSpPr>
          <p:spPr>
            <a:xfrm>
              <a:off x="2605340" y="2950742"/>
              <a:ext cx="246673" cy="253116"/>
            </a:xfrm>
            <a:custGeom>
              <a:avLst/>
              <a:gdLst/>
              <a:ahLst/>
              <a:cxnLst/>
              <a:rect l="l" t="t" r="r" b="b"/>
              <a:pathLst>
                <a:path w="2910" h="2986" extrusionOk="0">
                  <a:moveTo>
                    <a:pt x="2909" y="0"/>
                  </a:moveTo>
                  <a:lnTo>
                    <a:pt x="1460" y="461"/>
                  </a:lnTo>
                  <a:lnTo>
                    <a:pt x="0" y="933"/>
                  </a:lnTo>
                  <a:lnTo>
                    <a:pt x="1142" y="1965"/>
                  </a:lnTo>
                  <a:lnTo>
                    <a:pt x="2272" y="2986"/>
                  </a:lnTo>
                  <a:lnTo>
                    <a:pt x="2591" y="1493"/>
                  </a:lnTo>
                  <a:lnTo>
                    <a:pt x="2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116966" y="2406946"/>
              <a:ext cx="255913" cy="242944"/>
            </a:xfrm>
            <a:custGeom>
              <a:avLst/>
              <a:gdLst/>
              <a:ahLst/>
              <a:cxnLst/>
              <a:rect l="l" t="t" r="r" b="b"/>
              <a:pathLst>
                <a:path w="3019" h="2866" extrusionOk="0">
                  <a:moveTo>
                    <a:pt x="0" y="1"/>
                  </a:moveTo>
                  <a:lnTo>
                    <a:pt x="549" y="1428"/>
                  </a:lnTo>
                  <a:lnTo>
                    <a:pt x="1076" y="2866"/>
                  </a:lnTo>
                  <a:lnTo>
                    <a:pt x="2053" y="1680"/>
                  </a:lnTo>
                  <a:lnTo>
                    <a:pt x="3019" y="495"/>
                  </a:lnTo>
                  <a:lnTo>
                    <a:pt x="1504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-27221" y="4537605"/>
              <a:ext cx="202933" cy="195474"/>
            </a:xfrm>
            <a:custGeom>
              <a:avLst/>
              <a:gdLst/>
              <a:ahLst/>
              <a:cxnLst/>
              <a:rect l="l" t="t" r="r" b="b"/>
              <a:pathLst>
                <a:path w="2394" h="2306" extrusionOk="0">
                  <a:moveTo>
                    <a:pt x="2394" y="0"/>
                  </a:moveTo>
                  <a:lnTo>
                    <a:pt x="1208" y="231"/>
                  </a:lnTo>
                  <a:lnTo>
                    <a:pt x="1" y="472"/>
                  </a:lnTo>
                  <a:lnTo>
                    <a:pt x="802" y="1383"/>
                  </a:lnTo>
                  <a:lnTo>
                    <a:pt x="1603" y="2305"/>
                  </a:lnTo>
                  <a:lnTo>
                    <a:pt x="1998" y="1153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2003487" y="3662156"/>
              <a:ext cx="177757" cy="168518"/>
            </a:xfrm>
            <a:custGeom>
              <a:avLst/>
              <a:gdLst/>
              <a:ahLst/>
              <a:cxnLst/>
              <a:rect l="l" t="t" r="r" b="b"/>
              <a:pathLst>
                <a:path w="2097" h="1988" extrusionOk="0">
                  <a:moveTo>
                    <a:pt x="0" y="1"/>
                  </a:moveTo>
                  <a:lnTo>
                    <a:pt x="384" y="999"/>
                  </a:lnTo>
                  <a:lnTo>
                    <a:pt x="757" y="1987"/>
                  </a:lnTo>
                  <a:lnTo>
                    <a:pt x="1427" y="1164"/>
                  </a:lnTo>
                  <a:lnTo>
                    <a:pt x="2097" y="341"/>
                  </a:lnTo>
                  <a:lnTo>
                    <a:pt x="1043" y="1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251817" y="3209856"/>
              <a:ext cx="161058" cy="161991"/>
            </a:xfrm>
            <a:custGeom>
              <a:avLst/>
              <a:gdLst/>
              <a:ahLst/>
              <a:cxnLst/>
              <a:rect l="l" t="t" r="r" b="b"/>
              <a:pathLst>
                <a:path w="1900" h="1911" extrusionOk="0">
                  <a:moveTo>
                    <a:pt x="1900" y="0"/>
                  </a:moveTo>
                  <a:lnTo>
                    <a:pt x="945" y="264"/>
                  </a:lnTo>
                  <a:lnTo>
                    <a:pt x="1" y="516"/>
                  </a:lnTo>
                  <a:lnTo>
                    <a:pt x="692" y="1208"/>
                  </a:lnTo>
                  <a:lnTo>
                    <a:pt x="1384" y="1910"/>
                  </a:lnTo>
                  <a:lnTo>
                    <a:pt x="1647" y="95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3944847" y="3479779"/>
              <a:ext cx="469951" cy="533272"/>
            </a:xfrm>
            <a:custGeom>
              <a:avLst/>
              <a:gdLst/>
              <a:ahLst/>
              <a:cxnLst/>
              <a:rect l="l" t="t" r="r" b="b"/>
              <a:pathLst>
                <a:path w="5544" h="6291" extrusionOk="0">
                  <a:moveTo>
                    <a:pt x="2799" y="1"/>
                  </a:moveTo>
                  <a:lnTo>
                    <a:pt x="2097" y="2525"/>
                  </a:lnTo>
                  <a:lnTo>
                    <a:pt x="0" y="3129"/>
                  </a:lnTo>
                  <a:lnTo>
                    <a:pt x="2097" y="4007"/>
                  </a:lnTo>
                  <a:lnTo>
                    <a:pt x="2876" y="6291"/>
                  </a:lnTo>
                  <a:lnTo>
                    <a:pt x="3579" y="4007"/>
                  </a:lnTo>
                  <a:lnTo>
                    <a:pt x="5544" y="3283"/>
                  </a:lnTo>
                  <a:lnTo>
                    <a:pt x="3579" y="2525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2307689" y="3228009"/>
              <a:ext cx="125710" cy="125710"/>
            </a:xfrm>
            <a:custGeom>
              <a:avLst/>
              <a:gdLst/>
              <a:ahLst/>
              <a:cxnLst/>
              <a:rect l="l" t="t" r="r" b="b"/>
              <a:pathLst>
                <a:path w="1483" h="1483" extrusionOk="0">
                  <a:moveTo>
                    <a:pt x="747" y="0"/>
                  </a:moveTo>
                  <a:cubicBezTo>
                    <a:pt x="330" y="0"/>
                    <a:pt x="0" y="329"/>
                    <a:pt x="0" y="747"/>
                  </a:cubicBezTo>
                  <a:cubicBezTo>
                    <a:pt x="0" y="1153"/>
                    <a:pt x="330" y="1482"/>
                    <a:pt x="747" y="1482"/>
                  </a:cubicBezTo>
                  <a:cubicBezTo>
                    <a:pt x="1153" y="1482"/>
                    <a:pt x="1482" y="1153"/>
                    <a:pt x="1482" y="747"/>
                  </a:cubicBezTo>
                  <a:cubicBezTo>
                    <a:pt x="1482" y="329"/>
                    <a:pt x="1153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5141214" y="3878476"/>
              <a:ext cx="81038" cy="81970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73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73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525849" y="3705897"/>
              <a:ext cx="81038" cy="81038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3" y="1"/>
                  </a:moveTo>
                  <a:cubicBezTo>
                    <a:pt x="220" y="1"/>
                    <a:pt x="1" y="220"/>
                    <a:pt x="1" y="473"/>
                  </a:cubicBezTo>
                  <a:cubicBezTo>
                    <a:pt x="1" y="736"/>
                    <a:pt x="220" y="956"/>
                    <a:pt x="473" y="956"/>
                  </a:cubicBezTo>
                  <a:cubicBezTo>
                    <a:pt x="736" y="956"/>
                    <a:pt x="956" y="736"/>
                    <a:pt x="956" y="473"/>
                  </a:cubicBezTo>
                  <a:cubicBezTo>
                    <a:pt x="956" y="220"/>
                    <a:pt x="747" y="1"/>
                    <a:pt x="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3348484" y="4397360"/>
              <a:ext cx="81038" cy="81970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72" y="0"/>
                  </a:moveTo>
                  <a:cubicBezTo>
                    <a:pt x="209" y="0"/>
                    <a:pt x="0" y="220"/>
                    <a:pt x="0" y="483"/>
                  </a:cubicBezTo>
                  <a:cubicBezTo>
                    <a:pt x="0" y="746"/>
                    <a:pt x="209" y="966"/>
                    <a:pt x="472" y="966"/>
                  </a:cubicBezTo>
                  <a:cubicBezTo>
                    <a:pt x="736" y="966"/>
                    <a:pt x="955" y="746"/>
                    <a:pt x="955" y="483"/>
                  </a:cubicBezTo>
                  <a:cubicBezTo>
                    <a:pt x="955" y="220"/>
                    <a:pt x="747" y="11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2524319" y="4863625"/>
              <a:ext cx="81038" cy="81970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33263" y="3581778"/>
              <a:ext cx="81970" cy="81038"/>
            </a:xfrm>
            <a:custGeom>
              <a:avLst/>
              <a:gdLst/>
              <a:ahLst/>
              <a:cxnLst/>
              <a:rect l="l" t="t" r="r" b="b"/>
              <a:pathLst>
                <a:path w="967" h="956" extrusionOk="0">
                  <a:moveTo>
                    <a:pt x="484" y="1"/>
                  </a:moveTo>
                  <a:cubicBezTo>
                    <a:pt x="220" y="1"/>
                    <a:pt x="1" y="209"/>
                    <a:pt x="1" y="473"/>
                  </a:cubicBezTo>
                  <a:cubicBezTo>
                    <a:pt x="1" y="736"/>
                    <a:pt x="220" y="956"/>
                    <a:pt x="484" y="956"/>
                  </a:cubicBezTo>
                  <a:cubicBezTo>
                    <a:pt x="747" y="956"/>
                    <a:pt x="967" y="736"/>
                    <a:pt x="967" y="473"/>
                  </a:cubicBezTo>
                  <a:cubicBezTo>
                    <a:pt x="967" y="198"/>
                    <a:pt x="758" y="1"/>
                    <a:pt x="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305789" y="4878028"/>
              <a:ext cx="53149" cy="53149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08" y="1"/>
                  </a:moveTo>
                  <a:lnTo>
                    <a:pt x="198" y="209"/>
                  </a:lnTo>
                  <a:lnTo>
                    <a:pt x="1" y="319"/>
                  </a:lnTo>
                  <a:lnTo>
                    <a:pt x="198" y="429"/>
                  </a:lnTo>
                  <a:lnTo>
                    <a:pt x="308" y="626"/>
                  </a:lnTo>
                  <a:lnTo>
                    <a:pt x="418" y="429"/>
                  </a:lnTo>
                  <a:lnTo>
                    <a:pt x="626" y="319"/>
                  </a:lnTo>
                  <a:lnTo>
                    <a:pt x="418" y="20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1741567" y="5020494"/>
              <a:ext cx="107146" cy="107146"/>
            </a:xfrm>
            <a:custGeom>
              <a:avLst/>
              <a:gdLst/>
              <a:ahLst/>
              <a:cxnLst/>
              <a:rect l="l" t="t" r="r" b="b"/>
              <a:pathLst>
                <a:path w="1264" h="1264" extrusionOk="0">
                  <a:moveTo>
                    <a:pt x="627" y="1"/>
                  </a:moveTo>
                  <a:lnTo>
                    <a:pt x="407" y="407"/>
                  </a:lnTo>
                  <a:lnTo>
                    <a:pt x="1" y="637"/>
                  </a:lnTo>
                  <a:lnTo>
                    <a:pt x="407" y="857"/>
                  </a:lnTo>
                  <a:lnTo>
                    <a:pt x="627" y="1263"/>
                  </a:lnTo>
                  <a:lnTo>
                    <a:pt x="857" y="857"/>
                  </a:lnTo>
                  <a:lnTo>
                    <a:pt x="1263" y="637"/>
                  </a:lnTo>
                  <a:lnTo>
                    <a:pt x="857" y="407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1910736" y="2211345"/>
              <a:ext cx="202933" cy="195474"/>
            </a:xfrm>
            <a:custGeom>
              <a:avLst/>
              <a:gdLst/>
              <a:ahLst/>
              <a:cxnLst/>
              <a:rect l="l" t="t" r="r" b="b"/>
              <a:pathLst>
                <a:path w="2394" h="2306" extrusionOk="0">
                  <a:moveTo>
                    <a:pt x="2394" y="0"/>
                  </a:moveTo>
                  <a:lnTo>
                    <a:pt x="1208" y="231"/>
                  </a:lnTo>
                  <a:lnTo>
                    <a:pt x="1" y="472"/>
                  </a:lnTo>
                  <a:lnTo>
                    <a:pt x="802" y="1383"/>
                  </a:lnTo>
                  <a:lnTo>
                    <a:pt x="1603" y="2305"/>
                  </a:lnTo>
                  <a:lnTo>
                    <a:pt x="1998" y="1153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3863812" y="3302054"/>
              <a:ext cx="81038" cy="81038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3" y="1"/>
                  </a:moveTo>
                  <a:cubicBezTo>
                    <a:pt x="220" y="1"/>
                    <a:pt x="1" y="220"/>
                    <a:pt x="1" y="473"/>
                  </a:cubicBezTo>
                  <a:cubicBezTo>
                    <a:pt x="1" y="736"/>
                    <a:pt x="220" y="956"/>
                    <a:pt x="473" y="956"/>
                  </a:cubicBezTo>
                  <a:cubicBezTo>
                    <a:pt x="736" y="956"/>
                    <a:pt x="956" y="736"/>
                    <a:pt x="956" y="473"/>
                  </a:cubicBezTo>
                  <a:cubicBezTo>
                    <a:pt x="956" y="220"/>
                    <a:pt x="747" y="1"/>
                    <a:pt x="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713225" y="1898989"/>
              <a:ext cx="118692" cy="117342"/>
            </a:xfrm>
            <a:custGeom>
              <a:avLst/>
              <a:gdLst/>
              <a:ahLst/>
              <a:cxnLst/>
              <a:rect l="l" t="t" r="r" b="b"/>
              <a:pathLst>
                <a:path w="967" h="956" extrusionOk="0">
                  <a:moveTo>
                    <a:pt x="484" y="1"/>
                  </a:moveTo>
                  <a:cubicBezTo>
                    <a:pt x="220" y="1"/>
                    <a:pt x="1" y="209"/>
                    <a:pt x="1" y="473"/>
                  </a:cubicBezTo>
                  <a:cubicBezTo>
                    <a:pt x="1" y="736"/>
                    <a:pt x="220" y="956"/>
                    <a:pt x="484" y="956"/>
                  </a:cubicBezTo>
                  <a:cubicBezTo>
                    <a:pt x="747" y="956"/>
                    <a:pt x="967" y="736"/>
                    <a:pt x="967" y="473"/>
                  </a:cubicBezTo>
                  <a:cubicBezTo>
                    <a:pt x="967" y="198"/>
                    <a:pt x="758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5942915" y="4733072"/>
              <a:ext cx="185773" cy="185773"/>
            </a:xfrm>
            <a:custGeom>
              <a:avLst/>
              <a:gdLst/>
              <a:ahLst/>
              <a:cxnLst/>
              <a:rect l="l" t="t" r="r" b="b"/>
              <a:pathLst>
                <a:path w="1264" h="1264" extrusionOk="0">
                  <a:moveTo>
                    <a:pt x="627" y="1"/>
                  </a:moveTo>
                  <a:lnTo>
                    <a:pt x="407" y="407"/>
                  </a:lnTo>
                  <a:lnTo>
                    <a:pt x="1" y="637"/>
                  </a:lnTo>
                  <a:lnTo>
                    <a:pt x="407" y="857"/>
                  </a:lnTo>
                  <a:lnTo>
                    <a:pt x="627" y="1263"/>
                  </a:lnTo>
                  <a:lnTo>
                    <a:pt x="857" y="857"/>
                  </a:lnTo>
                  <a:lnTo>
                    <a:pt x="1263" y="637"/>
                  </a:lnTo>
                  <a:lnTo>
                    <a:pt x="857" y="407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5773784" y="4012988"/>
              <a:ext cx="354917" cy="336499"/>
            </a:xfrm>
            <a:custGeom>
              <a:avLst/>
              <a:gdLst/>
              <a:ahLst/>
              <a:cxnLst/>
              <a:rect l="l" t="t" r="r" b="b"/>
              <a:pathLst>
                <a:path w="2097" h="1988" extrusionOk="0">
                  <a:moveTo>
                    <a:pt x="0" y="1"/>
                  </a:moveTo>
                  <a:lnTo>
                    <a:pt x="384" y="999"/>
                  </a:lnTo>
                  <a:lnTo>
                    <a:pt x="757" y="1987"/>
                  </a:lnTo>
                  <a:lnTo>
                    <a:pt x="1427" y="1164"/>
                  </a:lnTo>
                  <a:lnTo>
                    <a:pt x="2097" y="341"/>
                  </a:lnTo>
                  <a:lnTo>
                    <a:pt x="1043" y="1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253212" y="3077300"/>
            <a:ext cx="24448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+mn-ea"/>
                <a:ea typeface="+mn-ea"/>
              </a:rPr>
              <a:t>小组成员：</a:t>
            </a:r>
            <a:endParaRPr lang="en-US" altLang="zh-CN" sz="1800" b="1" dirty="0">
              <a:latin typeface="+mn-ea"/>
              <a:ea typeface="+mn-ea"/>
            </a:endParaRPr>
          </a:p>
          <a:p>
            <a:pPr lvl="2"/>
            <a:r>
              <a:rPr lang="zh-CN" altLang="en-US" sz="1800" dirty="0">
                <a:latin typeface="+mn-ea"/>
                <a:ea typeface="+mn-ea"/>
              </a:rPr>
              <a:t>    胡峻玮</a:t>
            </a:r>
            <a:endParaRPr lang="en-US" altLang="zh-CN" sz="1800" dirty="0">
              <a:latin typeface="+mn-ea"/>
              <a:ea typeface="+mn-ea"/>
            </a:endParaRPr>
          </a:p>
          <a:p>
            <a:pPr lvl="2"/>
            <a:r>
              <a:rPr lang="zh-CN" altLang="en-US" sz="1800" dirty="0">
                <a:latin typeface="+mn-ea"/>
                <a:ea typeface="+mn-ea"/>
              </a:rPr>
              <a:t>    谌乐俊杰</a:t>
            </a:r>
            <a:endParaRPr lang="en-US" altLang="zh-CN" sz="1800" dirty="0">
              <a:latin typeface="+mn-ea"/>
              <a:ea typeface="+mn-ea"/>
            </a:endParaRPr>
          </a:p>
          <a:p>
            <a:pPr lvl="2"/>
            <a:r>
              <a:rPr lang="zh-CN" altLang="en-US" sz="1800" dirty="0">
                <a:latin typeface="+mn-ea"/>
                <a:ea typeface="+mn-ea"/>
              </a:rPr>
              <a:t>    卢奕人</a:t>
            </a:r>
            <a:endParaRPr lang="en-US" altLang="zh-CN" sz="1800" dirty="0">
              <a:latin typeface="+mn-ea"/>
              <a:ea typeface="+mn-ea"/>
            </a:endParaRPr>
          </a:p>
          <a:p>
            <a:pPr lvl="2"/>
            <a:r>
              <a:rPr lang="zh-CN" altLang="en-US" sz="1800" dirty="0">
                <a:latin typeface="+mn-ea"/>
                <a:ea typeface="+mn-ea"/>
              </a:rPr>
              <a:t>    杨英凡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30" name="图片 29" descr="C:\Users\Administrator\Desktop\同济图片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82986" y="0"/>
            <a:ext cx="1007745" cy="1010285"/>
          </a:xfrm>
          <a:prstGeom prst="rect">
            <a:avLst/>
          </a:prstGeom>
        </p:spPr>
      </p:pic>
      <p:pic>
        <p:nvPicPr>
          <p:cNvPr id="3" name="图片 2" descr="C:\Users\Administrator\Desktop\同济图片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309986" y="127000"/>
            <a:ext cx="1007745" cy="1010285"/>
          </a:xfrm>
          <a:prstGeom prst="rect">
            <a:avLst/>
          </a:prstGeom>
        </p:spPr>
      </p:pic>
      <p:pic>
        <p:nvPicPr>
          <p:cNvPr id="4" name="图片 3" descr="C:\Users\Administrator\Desktop\同济图片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84256" y="18415"/>
            <a:ext cx="1007745" cy="1010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80" y="67945"/>
            <a:ext cx="798195" cy="803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8" name="Google Shape;1848;p50"/>
          <p:cNvCxnSpPr>
            <a:stCxn id="1849" idx="0"/>
            <a:endCxn id="1850" idx="3"/>
          </p:cNvCxnSpPr>
          <p:nvPr/>
        </p:nvCxnSpPr>
        <p:spPr>
          <a:xfrm rot="10800000" flipV="1">
            <a:off x="1992040" y="1403503"/>
            <a:ext cx="241967" cy="5443"/>
          </a:xfrm>
          <a:prstGeom prst="curvedConnector3">
            <a:avLst>
              <a:gd name="adj1" fmla="val 50000"/>
            </a:avLst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1" name="Google Shape;1851;p50"/>
          <p:cNvCxnSpPr>
            <a:stCxn id="1852" idx="3"/>
            <a:endCxn id="1853" idx="2"/>
          </p:cNvCxnSpPr>
          <p:nvPr/>
        </p:nvCxnSpPr>
        <p:spPr>
          <a:xfrm flipV="1">
            <a:off x="1992040" y="2223139"/>
            <a:ext cx="241967" cy="5443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4" name="Google Shape;1854;p50"/>
          <p:cNvCxnSpPr>
            <a:stCxn id="1855" idx="3"/>
            <a:endCxn id="1856" idx="2"/>
          </p:cNvCxnSpPr>
          <p:nvPr/>
        </p:nvCxnSpPr>
        <p:spPr>
          <a:xfrm flipV="1">
            <a:off x="1992040" y="3042745"/>
            <a:ext cx="241967" cy="5443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7" name="Google Shape;1857;p50"/>
          <p:cNvCxnSpPr>
            <a:stCxn id="1858" idx="3"/>
            <a:endCxn id="1859" idx="0"/>
          </p:cNvCxnSpPr>
          <p:nvPr/>
        </p:nvCxnSpPr>
        <p:spPr>
          <a:xfrm flipV="1">
            <a:off x="1992040" y="3862079"/>
            <a:ext cx="241967" cy="5443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0" name="Google Shape;1860;p50"/>
          <p:cNvCxnSpPr>
            <a:stCxn id="1849" idx="2"/>
            <a:endCxn id="1861" idx="3"/>
          </p:cNvCxnSpPr>
          <p:nvPr/>
        </p:nvCxnSpPr>
        <p:spPr>
          <a:xfrm>
            <a:off x="2366907" y="1403504"/>
            <a:ext cx="234825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2" name="Google Shape;1862;p50"/>
          <p:cNvCxnSpPr>
            <a:stCxn id="1853" idx="0"/>
            <a:endCxn id="1863" idx="3"/>
          </p:cNvCxnSpPr>
          <p:nvPr/>
        </p:nvCxnSpPr>
        <p:spPr>
          <a:xfrm flipV="1">
            <a:off x="2366907" y="2222837"/>
            <a:ext cx="241966" cy="302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4" name="Google Shape;1864;p50"/>
          <p:cNvCxnSpPr>
            <a:stCxn id="1856" idx="0"/>
            <a:endCxn id="1865" idx="3"/>
          </p:cNvCxnSpPr>
          <p:nvPr/>
        </p:nvCxnSpPr>
        <p:spPr>
          <a:xfrm>
            <a:off x="2366907" y="3042745"/>
            <a:ext cx="234825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6" name="Google Shape;1866;p50"/>
          <p:cNvCxnSpPr>
            <a:stCxn id="1859" idx="2"/>
            <a:endCxn id="1867" idx="3"/>
          </p:cNvCxnSpPr>
          <p:nvPr/>
        </p:nvCxnSpPr>
        <p:spPr>
          <a:xfrm>
            <a:off x="2366907" y="3862079"/>
            <a:ext cx="234825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8" name="Google Shape;1868;p50"/>
          <p:cNvSpPr txBox="1">
            <a:spLocks noGrp="1"/>
          </p:cNvSpPr>
          <p:nvPr>
            <p:ph type="title"/>
          </p:nvPr>
        </p:nvSpPr>
        <p:spPr>
          <a:xfrm>
            <a:off x="720000" y="2273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sz="2400" dirty="0"/>
              <a:t>基于</a:t>
            </a:r>
            <a:r>
              <a:rPr lang="en-US" altLang="zh-CN" sz="2400" dirty="0"/>
              <a:t>K-Means</a:t>
            </a:r>
            <a:r>
              <a:rPr lang="zh-CN" altLang="en-US" sz="2400" dirty="0"/>
              <a:t>聚类的</a:t>
            </a:r>
            <a:r>
              <a:rPr lang="en-US" altLang="zh-CN" sz="2400" dirty="0"/>
              <a:t>AODV</a:t>
            </a:r>
            <a:r>
              <a:rPr lang="zh-CN" altLang="en-US" sz="2400" dirty="0"/>
              <a:t>优化</a:t>
            </a:r>
            <a:endParaRPr dirty="0"/>
          </a:p>
        </p:txBody>
      </p:sp>
      <p:sp>
        <p:nvSpPr>
          <p:cNvPr id="1861" name="Google Shape;1861;p50"/>
          <p:cNvSpPr txBox="1"/>
          <p:nvPr/>
        </p:nvSpPr>
        <p:spPr>
          <a:xfrm flipH="1">
            <a:off x="2601732" y="1058954"/>
            <a:ext cx="1616482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rPr>
              <a:t>节点聚类</a:t>
            </a:r>
            <a:endParaRPr sz="1800" dirty="0">
              <a:solidFill>
                <a:schemeClr val="dk1"/>
              </a:solidFill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1850" name="Google Shape;1850;p50"/>
          <p:cNvSpPr/>
          <p:nvPr/>
        </p:nvSpPr>
        <p:spPr>
          <a:xfrm>
            <a:off x="1324329" y="1064396"/>
            <a:ext cx="667712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3300" dirty="0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rPr>
              <a:t>01</a:t>
            </a:r>
            <a:endParaRPr sz="3300" dirty="0"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1863" name="Google Shape;1863;p50"/>
          <p:cNvSpPr txBox="1"/>
          <p:nvPr/>
        </p:nvSpPr>
        <p:spPr>
          <a:xfrm flipH="1">
            <a:off x="2608873" y="1878287"/>
            <a:ext cx="1108598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rPr>
              <a:t>路由请求</a:t>
            </a:r>
            <a:endParaRPr lang="en-US" altLang="zh-CN" sz="1800" dirty="0">
              <a:solidFill>
                <a:schemeClr val="dk1"/>
              </a:solidFill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rPr>
              <a:t> (RREQ)</a:t>
            </a:r>
            <a:endParaRPr sz="1800" dirty="0">
              <a:solidFill>
                <a:schemeClr val="dk1"/>
              </a:solidFill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1852" name="Google Shape;1852;p50"/>
          <p:cNvSpPr/>
          <p:nvPr/>
        </p:nvSpPr>
        <p:spPr>
          <a:xfrm>
            <a:off x="1324329" y="1884032"/>
            <a:ext cx="667712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3300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rPr>
              <a:t>02</a:t>
            </a:r>
            <a:endParaRPr sz="3300"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1865" name="Google Shape;1865;p50"/>
          <p:cNvSpPr txBox="1"/>
          <p:nvPr/>
        </p:nvSpPr>
        <p:spPr>
          <a:xfrm flipH="1">
            <a:off x="2601733" y="2698195"/>
            <a:ext cx="1108598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rPr>
              <a:t>路由回复</a:t>
            </a:r>
            <a:endParaRPr lang="en-US" altLang="zh-CN" sz="1800" dirty="0">
              <a:solidFill>
                <a:schemeClr val="dk1"/>
              </a:solidFill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  <a:p>
            <a:pPr algn="ctr"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rPr>
              <a:t>(RREP)</a:t>
            </a:r>
            <a:endParaRPr sz="1800" dirty="0">
              <a:solidFill>
                <a:schemeClr val="dk1"/>
              </a:solidFill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1855" name="Google Shape;1855;p50"/>
          <p:cNvSpPr/>
          <p:nvPr/>
        </p:nvSpPr>
        <p:spPr>
          <a:xfrm>
            <a:off x="1324329" y="2703638"/>
            <a:ext cx="667712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3300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rPr>
              <a:t>03</a:t>
            </a:r>
            <a:endParaRPr sz="3300"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1867" name="Google Shape;1867;p50"/>
          <p:cNvSpPr txBox="1"/>
          <p:nvPr/>
        </p:nvSpPr>
        <p:spPr>
          <a:xfrm flipH="1">
            <a:off x="2601732" y="3517529"/>
            <a:ext cx="1692682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rPr>
              <a:t>路由维护</a:t>
            </a:r>
            <a:endParaRPr sz="1800" dirty="0">
              <a:solidFill>
                <a:schemeClr val="dk1"/>
              </a:solidFill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1858" name="Google Shape;1858;p50"/>
          <p:cNvSpPr/>
          <p:nvPr/>
        </p:nvSpPr>
        <p:spPr>
          <a:xfrm>
            <a:off x="1324329" y="3522971"/>
            <a:ext cx="667712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3300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rPr>
              <a:t>04</a:t>
            </a:r>
            <a:endParaRPr sz="3300"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1870" name="Google Shape;1870;p50"/>
          <p:cNvSpPr/>
          <p:nvPr/>
        </p:nvSpPr>
        <p:spPr>
          <a:xfrm>
            <a:off x="8051794" y="3056761"/>
            <a:ext cx="246287" cy="233486"/>
          </a:xfrm>
          <a:custGeom>
            <a:avLst/>
            <a:gdLst/>
            <a:ahLst/>
            <a:cxnLst/>
            <a:rect l="l" t="t" r="r" b="b"/>
            <a:pathLst>
              <a:path w="2097" h="1988" extrusionOk="0">
                <a:moveTo>
                  <a:pt x="0" y="1"/>
                </a:moveTo>
                <a:lnTo>
                  <a:pt x="384" y="999"/>
                </a:lnTo>
                <a:lnTo>
                  <a:pt x="757" y="1987"/>
                </a:lnTo>
                <a:lnTo>
                  <a:pt x="1427" y="1164"/>
                </a:lnTo>
                <a:lnTo>
                  <a:pt x="2097" y="341"/>
                </a:lnTo>
                <a:lnTo>
                  <a:pt x="1043" y="17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1853" name="Google Shape;1853;p50"/>
          <p:cNvSpPr/>
          <p:nvPr/>
        </p:nvSpPr>
        <p:spPr>
          <a:xfrm rot="5400000">
            <a:off x="1890807" y="2156689"/>
            <a:ext cx="819300" cy="13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800"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1856" name="Google Shape;1856;p50"/>
          <p:cNvSpPr/>
          <p:nvPr/>
        </p:nvSpPr>
        <p:spPr>
          <a:xfrm rot="5400000">
            <a:off x="1890807" y="2976295"/>
            <a:ext cx="819300" cy="13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800"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1849" name="Google Shape;1849;p50"/>
          <p:cNvSpPr/>
          <p:nvPr/>
        </p:nvSpPr>
        <p:spPr>
          <a:xfrm flipH="1">
            <a:off x="2234007" y="993854"/>
            <a:ext cx="132900" cy="81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800"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1859" name="Google Shape;1859;p50"/>
          <p:cNvSpPr/>
          <p:nvPr/>
        </p:nvSpPr>
        <p:spPr>
          <a:xfrm rot="10800000">
            <a:off x="2234007" y="3452429"/>
            <a:ext cx="132900" cy="81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800"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61" name="Google Shape;2054;p58"/>
          <p:cNvSpPr txBox="1"/>
          <p:nvPr/>
        </p:nvSpPr>
        <p:spPr>
          <a:xfrm flipH="1">
            <a:off x="3710331" y="1007920"/>
            <a:ext cx="5078186" cy="9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914400">
              <a:lnSpc>
                <a:spcPct val="115000"/>
              </a:lnSpc>
              <a:defRPr sz="1350">
                <a:solidFill>
                  <a:srgbClr val="333333"/>
                </a:solidFill>
                <a:latin typeface="MicrosoftYaHei"/>
              </a:defRPr>
            </a:lvl1pPr>
          </a:lstStyle>
          <a:p>
            <a:r>
              <a:rPr lang="zh-CN" altLang="en-US" dirty="0">
                <a:latin typeface="Amiko" panose="00000500000000000000" charset="0"/>
                <a:cs typeface="Amiko" panose="00000500000000000000" charset="0"/>
                <a:sym typeface="Amiko" panose="00000500000000000000"/>
              </a:rPr>
              <a:t>网络初始化时：</a:t>
            </a:r>
            <a:endParaRPr lang="en-US" altLang="zh-CN" dirty="0">
              <a:latin typeface="Amiko" panose="00000500000000000000" charset="0"/>
              <a:cs typeface="Amiko" panose="00000500000000000000" charset="0"/>
              <a:sym typeface="Amiko" panose="00000500000000000000"/>
            </a:endParaRPr>
          </a:p>
          <a:p>
            <a:r>
              <a:rPr lang="en-US" altLang="zh-CN" dirty="0">
                <a:latin typeface="Amiko" panose="00000500000000000000" charset="0"/>
                <a:cs typeface="Amiko" panose="00000500000000000000" charset="0"/>
                <a:sym typeface="Amiko" panose="00000500000000000000"/>
              </a:rPr>
              <a:t>        </a:t>
            </a:r>
            <a:r>
              <a:rPr lang="zh-CN" altLang="en-US" dirty="0">
                <a:latin typeface="Amiko" panose="00000500000000000000" charset="0"/>
                <a:cs typeface="Amiko" panose="00000500000000000000" charset="0"/>
                <a:sym typeface="Amiko" panose="00000500000000000000"/>
              </a:rPr>
              <a:t>使用</a:t>
            </a:r>
            <a:r>
              <a:rPr lang="en-US" altLang="zh-CN" dirty="0">
                <a:latin typeface="Amiko" panose="00000500000000000000" charset="0"/>
                <a:cs typeface="Amiko" panose="00000500000000000000" charset="0"/>
                <a:sym typeface="Amiko" panose="00000500000000000000"/>
              </a:rPr>
              <a:t>K-Means</a:t>
            </a:r>
            <a:r>
              <a:rPr lang="zh-CN" altLang="en-US" dirty="0">
                <a:latin typeface="Amiko" panose="00000500000000000000" charset="0"/>
                <a:cs typeface="Amiko" panose="00000500000000000000" charset="0"/>
                <a:sym typeface="Amiko" panose="00000500000000000000"/>
              </a:rPr>
              <a:t>算法对所有节点聚类，并确认中心结点</a:t>
            </a:r>
            <a:endParaRPr lang="en-US" altLang="zh-CN" dirty="0">
              <a:latin typeface="Amiko" panose="00000500000000000000" charset="0"/>
              <a:cs typeface="Amiko" panose="00000500000000000000" charset="0"/>
              <a:sym typeface="Amiko" panose="00000500000000000000"/>
            </a:endParaRPr>
          </a:p>
          <a:p>
            <a:r>
              <a:rPr lang="en-US" altLang="zh-CN" dirty="0">
                <a:latin typeface="Amiko" panose="00000500000000000000" charset="0"/>
                <a:cs typeface="Amiko" panose="00000500000000000000" charset="0"/>
                <a:sym typeface="Amiko" panose="00000500000000000000"/>
              </a:rPr>
              <a:t>        </a:t>
            </a:r>
            <a:r>
              <a:rPr lang="zh-CN" altLang="en-US" dirty="0">
                <a:latin typeface="Amiko" panose="00000500000000000000" charset="0"/>
                <a:cs typeface="Amiko" panose="00000500000000000000" charset="0"/>
                <a:sym typeface="Amiko" panose="00000500000000000000"/>
              </a:rPr>
              <a:t>每个中心节点作为该聚类</a:t>
            </a:r>
            <a:r>
              <a:rPr lang="en-US" altLang="zh-CN" dirty="0">
                <a:latin typeface="Amiko" panose="00000500000000000000" charset="0"/>
                <a:cs typeface="Amiko" panose="00000500000000000000" charset="0"/>
                <a:sym typeface="Amiko" panose="00000500000000000000"/>
              </a:rPr>
              <a:t>RREQ</a:t>
            </a:r>
            <a:r>
              <a:rPr lang="zh-CN" altLang="en-US" dirty="0">
                <a:latin typeface="Amiko" panose="00000500000000000000" charset="0"/>
                <a:cs typeface="Amiko" panose="00000500000000000000" charset="0"/>
                <a:sym typeface="Amiko" panose="00000500000000000000"/>
              </a:rPr>
              <a:t>转发器</a:t>
            </a:r>
            <a:endParaRPr lang="en-US" dirty="0">
              <a:latin typeface="Amiko" panose="00000500000000000000" charset="0"/>
              <a:cs typeface="Amiko" panose="00000500000000000000" charset="0"/>
              <a:sym typeface="Amiko" panose="00000500000000000000"/>
            </a:endParaRPr>
          </a:p>
        </p:txBody>
      </p:sp>
      <p:sp>
        <p:nvSpPr>
          <p:cNvPr id="63" name="Google Shape;2054;p58"/>
          <p:cNvSpPr txBox="1"/>
          <p:nvPr/>
        </p:nvSpPr>
        <p:spPr>
          <a:xfrm flipH="1">
            <a:off x="3717471" y="1949706"/>
            <a:ext cx="5078186" cy="79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400">
              <a:lnSpc>
                <a:spcPct val="115000"/>
              </a:lnSpc>
              <a:defRPr sz="1350">
                <a:solidFill>
                  <a:srgbClr val="333333"/>
                </a:solidFill>
                <a:latin typeface="Amiko" panose="00000500000000000000" charset="0"/>
                <a:cs typeface="Amiko" panose="00000500000000000000" charset="0"/>
              </a:defRPr>
            </a:lvl1pPr>
          </a:lstStyle>
          <a:p>
            <a:r>
              <a:rPr lang="zh-CN" altLang="en-US" dirty="0"/>
              <a:t>源节点发送</a:t>
            </a:r>
            <a:r>
              <a:rPr lang="en-US" altLang="zh-CN" dirty="0"/>
              <a:t>RREQ </a:t>
            </a:r>
            <a:r>
              <a:rPr lang="zh-CN" altLang="en-US" dirty="0"/>
              <a:t>消息时：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首先发送给其所属聚类的中心结点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聚类中心转发给目标节点或其他中心节点</a:t>
            </a:r>
            <a:endParaRPr lang="en-US" dirty="0">
              <a:sym typeface="Amiko" panose="00000500000000000000"/>
            </a:endParaRPr>
          </a:p>
        </p:txBody>
      </p:sp>
      <p:sp>
        <p:nvSpPr>
          <p:cNvPr id="64" name="Google Shape;2054;p58"/>
          <p:cNvSpPr txBox="1"/>
          <p:nvPr/>
        </p:nvSpPr>
        <p:spPr>
          <a:xfrm flipH="1">
            <a:off x="3717471" y="2775259"/>
            <a:ext cx="5078186" cy="41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400">
              <a:lnSpc>
                <a:spcPct val="115000"/>
              </a:lnSpc>
              <a:defRPr sz="1350">
                <a:solidFill>
                  <a:srgbClr val="333333"/>
                </a:solidFill>
                <a:latin typeface="Amiko" panose="00000500000000000000" charset="0"/>
                <a:cs typeface="Amiko" panose="00000500000000000000" charset="0"/>
              </a:defRPr>
            </a:lvl1pPr>
          </a:lstStyle>
          <a:p>
            <a:r>
              <a:rPr lang="en-US" altLang="zh-CN" dirty="0"/>
              <a:t>RREP </a:t>
            </a:r>
            <a:r>
              <a:rPr lang="zh-CN" altLang="en-US" dirty="0"/>
              <a:t>消息沿着中心节点返回源节点</a:t>
            </a:r>
            <a:endParaRPr lang="en-US" altLang="zh-CN" dirty="0"/>
          </a:p>
        </p:txBody>
      </p:sp>
      <p:sp>
        <p:nvSpPr>
          <p:cNvPr id="65" name="Google Shape;2054;p58"/>
          <p:cNvSpPr txBox="1"/>
          <p:nvPr/>
        </p:nvSpPr>
        <p:spPr>
          <a:xfrm flipH="1">
            <a:off x="3717471" y="3452395"/>
            <a:ext cx="5078186" cy="103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400">
              <a:lnSpc>
                <a:spcPct val="115000"/>
              </a:lnSpc>
              <a:defRPr sz="1350">
                <a:solidFill>
                  <a:srgbClr val="333333"/>
                </a:solidFill>
                <a:latin typeface="Amiko" panose="00000500000000000000" charset="0"/>
                <a:cs typeface="Amiko" panose="00000500000000000000" charset="0"/>
              </a:defRPr>
            </a:lvl1pPr>
          </a:lstStyle>
          <a:p>
            <a:r>
              <a:rPr lang="zh-CN" altLang="en-US" dirty="0"/>
              <a:t>定期发送</a:t>
            </a:r>
            <a:r>
              <a:rPr lang="en-US" altLang="zh-CN" dirty="0"/>
              <a:t>HELLO </a:t>
            </a:r>
            <a:r>
              <a:rPr lang="zh-CN" altLang="en-US" dirty="0"/>
              <a:t>消息维护路由表</a:t>
            </a:r>
            <a:endParaRPr lang="en-US" altLang="zh-CN" dirty="0"/>
          </a:p>
          <a:p>
            <a:r>
              <a:rPr lang="zh-CN" altLang="en-US" dirty="0"/>
              <a:t>检测到链路断裂时：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发送</a:t>
            </a:r>
            <a:r>
              <a:rPr lang="en-US" altLang="zh-CN" dirty="0"/>
              <a:t>RERR 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由中心节点进行路由重新发现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2780" y="67945"/>
            <a:ext cx="798195" cy="803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7"/>
          <p:cNvSpPr txBox="1">
            <a:spLocks noGrp="1"/>
          </p:cNvSpPr>
          <p:nvPr>
            <p:ph type="title"/>
          </p:nvPr>
        </p:nvSpPr>
        <p:spPr>
          <a:xfrm>
            <a:off x="1853132" y="2357703"/>
            <a:ext cx="5536535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实验设置</a:t>
            </a:r>
            <a:r>
              <a:rPr lang="zh-CN" altLang="en-US" b="1" dirty="0">
                <a:latin typeface="+mn-ea"/>
                <a:ea typeface="+mn-ea"/>
              </a:rPr>
              <a:t>和结果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104" name="Google Shape;1104;p37"/>
          <p:cNvSpPr txBox="1">
            <a:spLocks noGrp="1"/>
          </p:cNvSpPr>
          <p:nvPr>
            <p:ph type="title" idx="2"/>
          </p:nvPr>
        </p:nvSpPr>
        <p:spPr>
          <a:xfrm>
            <a:off x="3720750" y="1426081"/>
            <a:ext cx="1702500" cy="9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04</a:t>
            </a:r>
            <a:endParaRPr b="1" dirty="0"/>
          </a:p>
        </p:txBody>
      </p:sp>
      <p:grpSp>
        <p:nvGrpSpPr>
          <p:cNvPr id="1105" name="Google Shape;1105;p37"/>
          <p:cNvGrpSpPr/>
          <p:nvPr/>
        </p:nvGrpSpPr>
        <p:grpSpPr>
          <a:xfrm>
            <a:off x="-2465984" y="-375288"/>
            <a:ext cx="5982689" cy="4073654"/>
            <a:chOff x="-2465984" y="-375288"/>
            <a:chExt cx="5982689" cy="4073654"/>
          </a:xfrm>
        </p:grpSpPr>
        <p:grpSp>
          <p:nvGrpSpPr>
            <p:cNvPr id="1106" name="Google Shape;1106;p37"/>
            <p:cNvGrpSpPr/>
            <p:nvPr/>
          </p:nvGrpSpPr>
          <p:grpSpPr>
            <a:xfrm>
              <a:off x="-2465984" y="-375288"/>
              <a:ext cx="5596412" cy="4073654"/>
              <a:chOff x="476050" y="1896150"/>
              <a:chExt cx="838125" cy="610075"/>
            </a:xfrm>
          </p:grpSpPr>
          <p:sp>
            <p:nvSpPr>
              <p:cNvPr id="1107" name="Google Shape;1107;p37"/>
              <p:cNvSpPr/>
              <p:nvPr/>
            </p:nvSpPr>
            <p:spPr>
              <a:xfrm>
                <a:off x="544375" y="1944175"/>
                <a:ext cx="769800" cy="552450"/>
              </a:xfrm>
              <a:custGeom>
                <a:avLst/>
                <a:gdLst/>
                <a:ahLst/>
                <a:cxnLst/>
                <a:rect l="l" t="t" r="r" b="b"/>
                <a:pathLst>
                  <a:path w="30792" h="22098" extrusionOk="0">
                    <a:moveTo>
                      <a:pt x="3107" y="0"/>
                    </a:moveTo>
                    <a:cubicBezTo>
                      <a:pt x="2229" y="1735"/>
                      <a:pt x="2218" y="3897"/>
                      <a:pt x="3063" y="5642"/>
                    </a:cubicBezTo>
                    <a:cubicBezTo>
                      <a:pt x="3382" y="6268"/>
                      <a:pt x="3810" y="6872"/>
                      <a:pt x="3974" y="7574"/>
                    </a:cubicBezTo>
                    <a:cubicBezTo>
                      <a:pt x="4381" y="9452"/>
                      <a:pt x="4425" y="10923"/>
                      <a:pt x="3129" y="12514"/>
                    </a:cubicBezTo>
                    <a:cubicBezTo>
                      <a:pt x="2558" y="13228"/>
                      <a:pt x="1834" y="13821"/>
                      <a:pt x="1022" y="14227"/>
                    </a:cubicBezTo>
                    <a:cubicBezTo>
                      <a:pt x="934" y="14271"/>
                      <a:pt x="484" y="14424"/>
                      <a:pt x="1" y="14578"/>
                    </a:cubicBezTo>
                    <a:lnTo>
                      <a:pt x="1" y="22097"/>
                    </a:lnTo>
                    <a:lnTo>
                      <a:pt x="10199" y="22097"/>
                    </a:lnTo>
                    <a:cubicBezTo>
                      <a:pt x="9902" y="20835"/>
                      <a:pt x="9606" y="19529"/>
                      <a:pt x="9770" y="18233"/>
                    </a:cubicBezTo>
                    <a:cubicBezTo>
                      <a:pt x="9957" y="16850"/>
                      <a:pt x="10758" y="15456"/>
                      <a:pt x="12076" y="15017"/>
                    </a:cubicBezTo>
                    <a:cubicBezTo>
                      <a:pt x="12421" y="14899"/>
                      <a:pt x="12771" y="14853"/>
                      <a:pt x="13123" y="14853"/>
                    </a:cubicBezTo>
                    <a:cubicBezTo>
                      <a:pt x="14382" y="14853"/>
                      <a:pt x="15679" y="15444"/>
                      <a:pt x="16983" y="15478"/>
                    </a:cubicBezTo>
                    <a:cubicBezTo>
                      <a:pt x="17014" y="15479"/>
                      <a:pt x="17046" y="15479"/>
                      <a:pt x="17077" y="15479"/>
                    </a:cubicBezTo>
                    <a:cubicBezTo>
                      <a:pt x="18910" y="15479"/>
                      <a:pt x="20670" y="14229"/>
                      <a:pt x="21275" y="12470"/>
                    </a:cubicBezTo>
                    <a:cubicBezTo>
                      <a:pt x="21791" y="10988"/>
                      <a:pt x="21516" y="9309"/>
                      <a:pt x="22032" y="7805"/>
                    </a:cubicBezTo>
                    <a:cubicBezTo>
                      <a:pt x="22504" y="6378"/>
                      <a:pt x="23712" y="5247"/>
                      <a:pt x="25161" y="4863"/>
                    </a:cubicBezTo>
                    <a:cubicBezTo>
                      <a:pt x="26511" y="4501"/>
                      <a:pt x="28070" y="4764"/>
                      <a:pt x="29233" y="3952"/>
                    </a:cubicBezTo>
                    <a:cubicBezTo>
                      <a:pt x="30441" y="3129"/>
                      <a:pt x="30726" y="1493"/>
                      <a:pt x="307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476050" y="1940050"/>
                <a:ext cx="205850" cy="397400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15896" extrusionOk="0">
                    <a:moveTo>
                      <a:pt x="6722" y="0"/>
                    </a:moveTo>
                    <a:cubicBezTo>
                      <a:pt x="6701" y="0"/>
                      <a:pt x="6678" y="12"/>
                      <a:pt x="6664" y="33"/>
                    </a:cubicBezTo>
                    <a:cubicBezTo>
                      <a:pt x="5654" y="1471"/>
                      <a:pt x="5873" y="4128"/>
                      <a:pt x="6664" y="5775"/>
                    </a:cubicBezTo>
                    <a:cubicBezTo>
                      <a:pt x="8233" y="9112"/>
                      <a:pt x="8167" y="10868"/>
                      <a:pt x="6367" y="13338"/>
                    </a:cubicBezTo>
                    <a:cubicBezTo>
                      <a:pt x="5266" y="14866"/>
                      <a:pt x="3232" y="15739"/>
                      <a:pt x="858" y="15739"/>
                    </a:cubicBezTo>
                    <a:cubicBezTo>
                      <a:pt x="605" y="15739"/>
                      <a:pt x="348" y="15729"/>
                      <a:pt x="88" y="15709"/>
                    </a:cubicBezTo>
                    <a:cubicBezTo>
                      <a:pt x="44" y="15709"/>
                      <a:pt x="0" y="15742"/>
                      <a:pt x="0" y="15786"/>
                    </a:cubicBezTo>
                    <a:cubicBezTo>
                      <a:pt x="0" y="15819"/>
                      <a:pt x="33" y="15863"/>
                      <a:pt x="77" y="15863"/>
                    </a:cubicBezTo>
                    <a:cubicBezTo>
                      <a:pt x="319" y="15874"/>
                      <a:pt x="571" y="15896"/>
                      <a:pt x="813" y="15896"/>
                    </a:cubicBezTo>
                    <a:cubicBezTo>
                      <a:pt x="1790" y="15896"/>
                      <a:pt x="2756" y="15742"/>
                      <a:pt x="3601" y="15435"/>
                    </a:cubicBezTo>
                    <a:cubicBezTo>
                      <a:pt x="4830" y="15028"/>
                      <a:pt x="5807" y="14337"/>
                      <a:pt x="6477" y="13426"/>
                    </a:cubicBezTo>
                    <a:cubicBezTo>
                      <a:pt x="7454" y="12086"/>
                      <a:pt x="7893" y="10967"/>
                      <a:pt x="7926" y="9770"/>
                    </a:cubicBezTo>
                    <a:cubicBezTo>
                      <a:pt x="7937" y="8651"/>
                      <a:pt x="7608" y="7443"/>
                      <a:pt x="6784" y="5709"/>
                    </a:cubicBezTo>
                    <a:cubicBezTo>
                      <a:pt x="6027" y="4106"/>
                      <a:pt x="5807" y="1515"/>
                      <a:pt x="6773" y="110"/>
                    </a:cubicBezTo>
                    <a:cubicBezTo>
                      <a:pt x="6795" y="88"/>
                      <a:pt x="6784" y="44"/>
                      <a:pt x="6751" y="11"/>
                    </a:cubicBezTo>
                    <a:cubicBezTo>
                      <a:pt x="6744" y="4"/>
                      <a:pt x="6733" y="0"/>
                      <a:pt x="67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765300" y="1896150"/>
                <a:ext cx="535725" cy="610075"/>
              </a:xfrm>
              <a:custGeom>
                <a:avLst/>
                <a:gdLst/>
                <a:ahLst/>
                <a:cxnLst/>
                <a:rect l="l" t="t" r="r" b="b"/>
                <a:pathLst>
                  <a:path w="21429" h="24403" extrusionOk="0">
                    <a:moveTo>
                      <a:pt x="21187" y="0"/>
                    </a:moveTo>
                    <a:cubicBezTo>
                      <a:pt x="21143" y="0"/>
                      <a:pt x="21121" y="22"/>
                      <a:pt x="21121" y="66"/>
                    </a:cubicBezTo>
                    <a:cubicBezTo>
                      <a:pt x="21121" y="275"/>
                      <a:pt x="21132" y="461"/>
                      <a:pt x="21132" y="670"/>
                    </a:cubicBezTo>
                    <a:cubicBezTo>
                      <a:pt x="21176" y="1800"/>
                      <a:pt x="21220" y="2854"/>
                      <a:pt x="20934" y="3732"/>
                    </a:cubicBezTo>
                    <a:cubicBezTo>
                      <a:pt x="20616" y="4709"/>
                      <a:pt x="19946" y="5291"/>
                      <a:pt x="18815" y="5610"/>
                    </a:cubicBezTo>
                    <a:cubicBezTo>
                      <a:pt x="18311" y="5763"/>
                      <a:pt x="17751" y="5829"/>
                      <a:pt x="17202" y="5895"/>
                    </a:cubicBezTo>
                    <a:cubicBezTo>
                      <a:pt x="16291" y="6005"/>
                      <a:pt x="15325" y="6136"/>
                      <a:pt x="14523" y="6597"/>
                    </a:cubicBezTo>
                    <a:cubicBezTo>
                      <a:pt x="12756" y="7618"/>
                      <a:pt x="12547" y="9485"/>
                      <a:pt x="12339" y="11274"/>
                    </a:cubicBezTo>
                    <a:cubicBezTo>
                      <a:pt x="12152" y="12898"/>
                      <a:pt x="11955" y="14567"/>
                      <a:pt x="10648" y="15687"/>
                    </a:cubicBezTo>
                    <a:cubicBezTo>
                      <a:pt x="9912" y="16309"/>
                      <a:pt x="8973" y="16490"/>
                      <a:pt x="7992" y="16490"/>
                    </a:cubicBezTo>
                    <a:cubicBezTo>
                      <a:pt x="7277" y="16490"/>
                      <a:pt x="6539" y="16394"/>
                      <a:pt x="5840" y="16301"/>
                    </a:cubicBezTo>
                    <a:cubicBezTo>
                      <a:pt x="5248" y="16214"/>
                      <a:pt x="4699" y="16148"/>
                      <a:pt x="4194" y="16137"/>
                    </a:cubicBezTo>
                    <a:cubicBezTo>
                      <a:pt x="4143" y="16135"/>
                      <a:pt x="4091" y="16135"/>
                      <a:pt x="4039" y="16135"/>
                    </a:cubicBezTo>
                    <a:cubicBezTo>
                      <a:pt x="3289" y="16135"/>
                      <a:pt x="2334" y="16282"/>
                      <a:pt x="1801" y="16631"/>
                    </a:cubicBezTo>
                    <a:cubicBezTo>
                      <a:pt x="758" y="17300"/>
                      <a:pt x="187" y="18508"/>
                      <a:pt x="66" y="20231"/>
                    </a:cubicBezTo>
                    <a:cubicBezTo>
                      <a:pt x="0" y="21395"/>
                      <a:pt x="154" y="22778"/>
                      <a:pt x="527" y="24348"/>
                    </a:cubicBezTo>
                    <a:cubicBezTo>
                      <a:pt x="527" y="24370"/>
                      <a:pt x="571" y="24403"/>
                      <a:pt x="593" y="24403"/>
                    </a:cubicBezTo>
                    <a:cubicBezTo>
                      <a:pt x="637" y="24381"/>
                      <a:pt x="659" y="24337"/>
                      <a:pt x="648" y="24304"/>
                    </a:cubicBezTo>
                    <a:cubicBezTo>
                      <a:pt x="286" y="22745"/>
                      <a:pt x="143" y="21373"/>
                      <a:pt x="209" y="20220"/>
                    </a:cubicBezTo>
                    <a:cubicBezTo>
                      <a:pt x="308" y="18563"/>
                      <a:pt x="868" y="17399"/>
                      <a:pt x="1867" y="16751"/>
                    </a:cubicBezTo>
                    <a:cubicBezTo>
                      <a:pt x="2374" y="16433"/>
                      <a:pt x="3271" y="16286"/>
                      <a:pt x="3965" y="16286"/>
                    </a:cubicBezTo>
                    <a:cubicBezTo>
                      <a:pt x="4036" y="16286"/>
                      <a:pt x="4105" y="16287"/>
                      <a:pt x="4172" y="16290"/>
                    </a:cubicBezTo>
                    <a:cubicBezTo>
                      <a:pt x="4688" y="16301"/>
                      <a:pt x="5237" y="16389"/>
                      <a:pt x="5807" y="16455"/>
                    </a:cubicBezTo>
                    <a:cubicBezTo>
                      <a:pt x="6511" y="16546"/>
                      <a:pt x="7255" y="16642"/>
                      <a:pt x="7978" y="16642"/>
                    </a:cubicBezTo>
                    <a:cubicBezTo>
                      <a:pt x="8993" y="16642"/>
                      <a:pt x="9967" y="16455"/>
                      <a:pt x="10736" y="15807"/>
                    </a:cubicBezTo>
                    <a:cubicBezTo>
                      <a:pt x="12075" y="14655"/>
                      <a:pt x="12273" y="12953"/>
                      <a:pt x="12460" y="11307"/>
                    </a:cubicBezTo>
                    <a:cubicBezTo>
                      <a:pt x="12668" y="9463"/>
                      <a:pt x="12877" y="7728"/>
                      <a:pt x="14578" y="6740"/>
                    </a:cubicBezTo>
                    <a:cubicBezTo>
                      <a:pt x="15358" y="6279"/>
                      <a:pt x="16291" y="6158"/>
                      <a:pt x="17202" y="6049"/>
                    </a:cubicBezTo>
                    <a:cubicBezTo>
                      <a:pt x="17751" y="5983"/>
                      <a:pt x="18311" y="5917"/>
                      <a:pt x="18848" y="5763"/>
                    </a:cubicBezTo>
                    <a:cubicBezTo>
                      <a:pt x="21428" y="5050"/>
                      <a:pt x="21351" y="2920"/>
                      <a:pt x="21274" y="670"/>
                    </a:cubicBezTo>
                    <a:cubicBezTo>
                      <a:pt x="21274" y="461"/>
                      <a:pt x="21252" y="275"/>
                      <a:pt x="21252" y="66"/>
                    </a:cubicBezTo>
                    <a:cubicBezTo>
                      <a:pt x="21252" y="22"/>
                      <a:pt x="21230" y="0"/>
                      <a:pt x="211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10" name="Google Shape;1110;p37"/>
            <p:cNvGrpSpPr/>
            <p:nvPr/>
          </p:nvGrpSpPr>
          <p:grpSpPr>
            <a:xfrm>
              <a:off x="2251470" y="-202288"/>
              <a:ext cx="745427" cy="684401"/>
              <a:chOff x="3166025" y="1791600"/>
              <a:chExt cx="466300" cy="428125"/>
            </a:xfrm>
          </p:grpSpPr>
          <p:sp>
            <p:nvSpPr>
              <p:cNvPr id="1111" name="Google Shape;1111;p37"/>
              <p:cNvSpPr/>
              <p:nvPr/>
            </p:nvSpPr>
            <p:spPr>
              <a:xfrm>
                <a:off x="3211600" y="1817225"/>
                <a:ext cx="354025" cy="3517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14069" extrusionOk="0">
                    <a:moveTo>
                      <a:pt x="7134" y="0"/>
                    </a:moveTo>
                    <a:cubicBezTo>
                      <a:pt x="6474" y="0"/>
                      <a:pt x="5800" y="95"/>
                      <a:pt x="5137" y="292"/>
                    </a:cubicBezTo>
                    <a:cubicBezTo>
                      <a:pt x="3348" y="830"/>
                      <a:pt x="1921" y="1994"/>
                      <a:pt x="1054" y="3475"/>
                    </a:cubicBezTo>
                    <a:cubicBezTo>
                      <a:pt x="670" y="4123"/>
                      <a:pt x="395" y="4837"/>
                      <a:pt x="231" y="5572"/>
                    </a:cubicBezTo>
                    <a:cubicBezTo>
                      <a:pt x="0" y="6670"/>
                      <a:pt x="33" y="7855"/>
                      <a:pt x="373" y="9019"/>
                    </a:cubicBezTo>
                    <a:cubicBezTo>
                      <a:pt x="439" y="9282"/>
                      <a:pt x="538" y="9524"/>
                      <a:pt x="637" y="9754"/>
                    </a:cubicBezTo>
                    <a:cubicBezTo>
                      <a:pt x="878" y="10336"/>
                      <a:pt x="1197" y="10874"/>
                      <a:pt x="1570" y="11346"/>
                    </a:cubicBezTo>
                    <a:cubicBezTo>
                      <a:pt x="2174" y="12115"/>
                      <a:pt x="2909" y="12751"/>
                      <a:pt x="3743" y="13201"/>
                    </a:cubicBezTo>
                    <a:cubicBezTo>
                      <a:pt x="4775" y="13761"/>
                      <a:pt x="5939" y="14069"/>
                      <a:pt x="7146" y="14069"/>
                    </a:cubicBezTo>
                    <a:cubicBezTo>
                      <a:pt x="7794" y="14069"/>
                      <a:pt x="8453" y="13970"/>
                      <a:pt x="9111" y="13783"/>
                    </a:cubicBezTo>
                    <a:cubicBezTo>
                      <a:pt x="11120" y="13190"/>
                      <a:pt x="12657" y="11785"/>
                      <a:pt x="13480" y="10051"/>
                    </a:cubicBezTo>
                    <a:cubicBezTo>
                      <a:pt x="13787" y="9403"/>
                      <a:pt x="13996" y="8712"/>
                      <a:pt x="14095" y="7998"/>
                    </a:cubicBezTo>
                    <a:cubicBezTo>
                      <a:pt x="14139" y="7713"/>
                      <a:pt x="14161" y="7416"/>
                      <a:pt x="14161" y="7109"/>
                    </a:cubicBezTo>
                    <a:cubicBezTo>
                      <a:pt x="14161" y="6516"/>
                      <a:pt x="14095" y="5912"/>
                      <a:pt x="13941" y="5309"/>
                    </a:cubicBezTo>
                    <a:cubicBezTo>
                      <a:pt x="13930" y="5221"/>
                      <a:pt x="13897" y="5133"/>
                      <a:pt x="13875" y="5034"/>
                    </a:cubicBezTo>
                    <a:cubicBezTo>
                      <a:pt x="13392" y="3410"/>
                      <a:pt x="12382" y="2092"/>
                      <a:pt x="11076" y="1225"/>
                    </a:cubicBezTo>
                    <a:cubicBezTo>
                      <a:pt x="10275" y="676"/>
                      <a:pt x="9386" y="303"/>
                      <a:pt x="8442" y="127"/>
                    </a:cubicBezTo>
                    <a:cubicBezTo>
                      <a:pt x="8017" y="43"/>
                      <a:pt x="7579" y="0"/>
                      <a:pt x="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2" name="Google Shape;1112;p37"/>
              <p:cNvSpPr/>
              <p:nvPr/>
            </p:nvSpPr>
            <p:spPr>
              <a:xfrm>
                <a:off x="3334800" y="1816525"/>
                <a:ext cx="231100" cy="3373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13493" extrusionOk="0">
                    <a:moveTo>
                      <a:pt x="2188" y="0"/>
                    </a:moveTo>
                    <a:cubicBezTo>
                      <a:pt x="1532" y="0"/>
                      <a:pt x="869" y="91"/>
                      <a:pt x="209" y="287"/>
                    </a:cubicBezTo>
                    <a:cubicBezTo>
                      <a:pt x="133" y="309"/>
                      <a:pt x="67" y="331"/>
                      <a:pt x="1" y="364"/>
                    </a:cubicBezTo>
                    <a:cubicBezTo>
                      <a:pt x="934" y="671"/>
                      <a:pt x="1801" y="1154"/>
                      <a:pt x="2548" y="1824"/>
                    </a:cubicBezTo>
                    <a:cubicBezTo>
                      <a:pt x="4995" y="4008"/>
                      <a:pt x="5654" y="7576"/>
                      <a:pt x="5435" y="10705"/>
                    </a:cubicBezTo>
                    <a:cubicBezTo>
                      <a:pt x="5369" y="11627"/>
                      <a:pt x="5226" y="12560"/>
                      <a:pt x="5006" y="13493"/>
                    </a:cubicBezTo>
                    <a:cubicBezTo>
                      <a:pt x="6609" y="12801"/>
                      <a:pt x="7850" y="11561"/>
                      <a:pt x="8563" y="10057"/>
                    </a:cubicBezTo>
                    <a:cubicBezTo>
                      <a:pt x="8859" y="9420"/>
                      <a:pt x="9079" y="8729"/>
                      <a:pt x="9178" y="8015"/>
                    </a:cubicBezTo>
                    <a:cubicBezTo>
                      <a:pt x="9222" y="7730"/>
                      <a:pt x="9244" y="7422"/>
                      <a:pt x="9244" y="7126"/>
                    </a:cubicBezTo>
                    <a:cubicBezTo>
                      <a:pt x="9233" y="6533"/>
                      <a:pt x="9167" y="5929"/>
                      <a:pt x="9013" y="5326"/>
                    </a:cubicBezTo>
                    <a:cubicBezTo>
                      <a:pt x="8991" y="5249"/>
                      <a:pt x="8969" y="5150"/>
                      <a:pt x="8947" y="5051"/>
                    </a:cubicBezTo>
                    <a:cubicBezTo>
                      <a:pt x="8464" y="3416"/>
                      <a:pt x="7454" y="2098"/>
                      <a:pt x="6148" y="1220"/>
                    </a:cubicBezTo>
                    <a:cubicBezTo>
                      <a:pt x="5347" y="693"/>
                      <a:pt x="4458" y="320"/>
                      <a:pt x="3514" y="122"/>
                    </a:cubicBezTo>
                    <a:cubicBezTo>
                      <a:pt x="3078" y="42"/>
                      <a:pt x="2635" y="0"/>
                      <a:pt x="2188" y="0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3" name="Google Shape;1113;p37"/>
              <p:cNvSpPr/>
              <p:nvPr/>
            </p:nvSpPr>
            <p:spPr>
              <a:xfrm>
                <a:off x="3345775" y="1899050"/>
                <a:ext cx="1729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6917" h="3244" extrusionOk="0">
                    <a:moveTo>
                      <a:pt x="5916" y="0"/>
                    </a:moveTo>
                    <a:cubicBezTo>
                      <a:pt x="5833" y="0"/>
                      <a:pt x="5748" y="12"/>
                      <a:pt x="5665" y="38"/>
                    </a:cubicBezTo>
                    <a:lnTo>
                      <a:pt x="736" y="1487"/>
                    </a:lnTo>
                    <a:cubicBezTo>
                      <a:pt x="275" y="1630"/>
                      <a:pt x="1" y="2134"/>
                      <a:pt x="133" y="2607"/>
                    </a:cubicBezTo>
                    <a:cubicBezTo>
                      <a:pt x="251" y="2989"/>
                      <a:pt x="619" y="3243"/>
                      <a:pt x="1011" y="3243"/>
                    </a:cubicBezTo>
                    <a:cubicBezTo>
                      <a:pt x="1091" y="3243"/>
                      <a:pt x="1172" y="3233"/>
                      <a:pt x="1252" y="3210"/>
                    </a:cubicBezTo>
                    <a:lnTo>
                      <a:pt x="6170" y="1750"/>
                    </a:lnTo>
                    <a:cubicBezTo>
                      <a:pt x="6642" y="1619"/>
                      <a:pt x="6917" y="1103"/>
                      <a:pt x="6774" y="642"/>
                    </a:cubicBezTo>
                    <a:cubicBezTo>
                      <a:pt x="6666" y="254"/>
                      <a:pt x="6299" y="0"/>
                      <a:pt x="5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>
                <a:off x="3227500" y="2030225"/>
                <a:ext cx="130375" cy="70400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2816" extrusionOk="0">
                    <a:moveTo>
                      <a:pt x="4284" y="0"/>
                    </a:moveTo>
                    <a:cubicBezTo>
                      <a:pt x="4199" y="0"/>
                      <a:pt x="4114" y="12"/>
                      <a:pt x="4029" y="38"/>
                    </a:cubicBezTo>
                    <a:lnTo>
                      <a:pt x="1" y="1224"/>
                    </a:lnTo>
                    <a:cubicBezTo>
                      <a:pt x="242" y="1805"/>
                      <a:pt x="561" y="2332"/>
                      <a:pt x="934" y="2815"/>
                    </a:cubicBezTo>
                    <a:lnTo>
                      <a:pt x="4534" y="1761"/>
                    </a:lnTo>
                    <a:cubicBezTo>
                      <a:pt x="4776" y="1696"/>
                      <a:pt x="4962" y="1542"/>
                      <a:pt x="5072" y="1333"/>
                    </a:cubicBezTo>
                    <a:cubicBezTo>
                      <a:pt x="5182" y="1125"/>
                      <a:pt x="5215" y="883"/>
                      <a:pt x="5138" y="653"/>
                    </a:cubicBezTo>
                    <a:cubicBezTo>
                      <a:pt x="5030" y="256"/>
                      <a:pt x="4670" y="0"/>
                      <a:pt x="4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>
                <a:off x="3422625" y="2017175"/>
                <a:ext cx="1413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3222" extrusionOk="0">
                    <a:moveTo>
                      <a:pt x="5654" y="0"/>
                    </a:moveTo>
                    <a:lnTo>
                      <a:pt x="670" y="1482"/>
                    </a:lnTo>
                    <a:cubicBezTo>
                      <a:pt x="440" y="1559"/>
                      <a:pt x="242" y="1702"/>
                      <a:pt x="132" y="1910"/>
                    </a:cubicBezTo>
                    <a:cubicBezTo>
                      <a:pt x="23" y="2108"/>
                      <a:pt x="1" y="2349"/>
                      <a:pt x="66" y="2580"/>
                    </a:cubicBezTo>
                    <a:cubicBezTo>
                      <a:pt x="184" y="2967"/>
                      <a:pt x="544" y="3221"/>
                      <a:pt x="925" y="3221"/>
                    </a:cubicBezTo>
                    <a:cubicBezTo>
                      <a:pt x="1008" y="3221"/>
                      <a:pt x="1092" y="3209"/>
                      <a:pt x="1175" y="3184"/>
                    </a:cubicBezTo>
                    <a:lnTo>
                      <a:pt x="5039" y="2042"/>
                    </a:lnTo>
                    <a:cubicBezTo>
                      <a:pt x="5346" y="1405"/>
                      <a:pt x="5555" y="714"/>
                      <a:pt x="5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6" name="Google Shape;1116;p37"/>
              <p:cNvSpPr/>
              <p:nvPr/>
            </p:nvSpPr>
            <p:spPr>
              <a:xfrm>
                <a:off x="3217350" y="1878325"/>
                <a:ext cx="1331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118" extrusionOk="0">
                    <a:moveTo>
                      <a:pt x="4423" y="1"/>
                    </a:moveTo>
                    <a:cubicBezTo>
                      <a:pt x="4333" y="1"/>
                      <a:pt x="4241" y="14"/>
                      <a:pt x="4150" y="44"/>
                    </a:cubicBezTo>
                    <a:lnTo>
                      <a:pt x="824" y="1021"/>
                    </a:lnTo>
                    <a:cubicBezTo>
                      <a:pt x="440" y="1657"/>
                      <a:pt x="165" y="2371"/>
                      <a:pt x="1" y="3117"/>
                    </a:cubicBezTo>
                    <a:lnTo>
                      <a:pt x="4655" y="1745"/>
                    </a:lnTo>
                    <a:cubicBezTo>
                      <a:pt x="4885" y="1679"/>
                      <a:pt x="5083" y="1525"/>
                      <a:pt x="5193" y="1317"/>
                    </a:cubicBezTo>
                    <a:cubicBezTo>
                      <a:pt x="5303" y="1108"/>
                      <a:pt x="5325" y="867"/>
                      <a:pt x="5259" y="636"/>
                    </a:cubicBezTo>
                    <a:cubicBezTo>
                      <a:pt x="5152" y="254"/>
                      <a:pt x="4807" y="1"/>
                      <a:pt x="44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>
                <a:off x="3445950" y="1949650"/>
                <a:ext cx="119675" cy="7260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904" extrusionOk="0">
                    <a:moveTo>
                      <a:pt x="4567" y="1"/>
                    </a:moveTo>
                    <a:lnTo>
                      <a:pt x="670" y="1153"/>
                    </a:lnTo>
                    <a:cubicBezTo>
                      <a:pt x="440" y="1219"/>
                      <a:pt x="242" y="1373"/>
                      <a:pt x="132" y="1581"/>
                    </a:cubicBezTo>
                    <a:cubicBezTo>
                      <a:pt x="23" y="1790"/>
                      <a:pt x="1" y="2032"/>
                      <a:pt x="66" y="2262"/>
                    </a:cubicBezTo>
                    <a:cubicBezTo>
                      <a:pt x="184" y="2649"/>
                      <a:pt x="545" y="2904"/>
                      <a:pt x="925" y="2904"/>
                    </a:cubicBezTo>
                    <a:cubicBezTo>
                      <a:pt x="1008" y="2904"/>
                      <a:pt x="1092" y="2891"/>
                      <a:pt x="1175" y="2866"/>
                    </a:cubicBezTo>
                    <a:lnTo>
                      <a:pt x="4787" y="1801"/>
                    </a:lnTo>
                    <a:cubicBezTo>
                      <a:pt x="4787" y="1208"/>
                      <a:pt x="4721" y="604"/>
                      <a:pt x="4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>
                <a:off x="3304900" y="2124750"/>
                <a:ext cx="102375" cy="43925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757" extrusionOk="0">
                    <a:moveTo>
                      <a:pt x="3155" y="0"/>
                    </a:moveTo>
                    <a:cubicBezTo>
                      <a:pt x="3074" y="0"/>
                      <a:pt x="2991" y="11"/>
                      <a:pt x="2909" y="33"/>
                    </a:cubicBezTo>
                    <a:lnTo>
                      <a:pt x="0" y="889"/>
                    </a:lnTo>
                    <a:cubicBezTo>
                      <a:pt x="1032" y="1449"/>
                      <a:pt x="2196" y="1757"/>
                      <a:pt x="3403" y="1757"/>
                    </a:cubicBezTo>
                    <a:lnTo>
                      <a:pt x="3414" y="1757"/>
                    </a:lnTo>
                    <a:cubicBezTo>
                      <a:pt x="3645" y="1680"/>
                      <a:pt x="3842" y="1537"/>
                      <a:pt x="3952" y="1328"/>
                    </a:cubicBezTo>
                    <a:cubicBezTo>
                      <a:pt x="4062" y="1120"/>
                      <a:pt x="4095" y="878"/>
                      <a:pt x="4018" y="637"/>
                    </a:cubicBezTo>
                    <a:cubicBezTo>
                      <a:pt x="3909" y="254"/>
                      <a:pt x="3550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>
                <a:off x="3395450" y="1820400"/>
                <a:ext cx="93075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72" extrusionOk="0">
                    <a:moveTo>
                      <a:pt x="1088" y="0"/>
                    </a:moveTo>
                    <a:lnTo>
                      <a:pt x="670" y="121"/>
                    </a:lnTo>
                    <a:cubicBezTo>
                      <a:pt x="440" y="187"/>
                      <a:pt x="253" y="341"/>
                      <a:pt x="144" y="549"/>
                    </a:cubicBezTo>
                    <a:cubicBezTo>
                      <a:pt x="34" y="758"/>
                      <a:pt x="1" y="999"/>
                      <a:pt x="67" y="1230"/>
                    </a:cubicBezTo>
                    <a:cubicBezTo>
                      <a:pt x="184" y="1617"/>
                      <a:pt x="545" y="1871"/>
                      <a:pt x="931" y="1871"/>
                    </a:cubicBezTo>
                    <a:cubicBezTo>
                      <a:pt x="1016" y="1871"/>
                      <a:pt x="1102" y="1859"/>
                      <a:pt x="1186" y="1834"/>
                    </a:cubicBezTo>
                    <a:lnTo>
                      <a:pt x="3722" y="1087"/>
                    </a:lnTo>
                    <a:cubicBezTo>
                      <a:pt x="2943" y="549"/>
                      <a:pt x="2032" y="165"/>
                      <a:pt x="10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>
                <a:off x="3167125" y="1791600"/>
                <a:ext cx="465200" cy="42812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7125" extrusionOk="0">
                    <a:moveTo>
                      <a:pt x="17474" y="1"/>
                    </a:moveTo>
                    <a:cubicBezTo>
                      <a:pt x="16915" y="1"/>
                      <a:pt x="15975" y="362"/>
                      <a:pt x="14282" y="1504"/>
                    </a:cubicBezTo>
                    <a:cubicBezTo>
                      <a:pt x="13854" y="1800"/>
                      <a:pt x="13404" y="2129"/>
                      <a:pt x="12932" y="2470"/>
                    </a:cubicBezTo>
                    <a:cubicBezTo>
                      <a:pt x="12965" y="2514"/>
                      <a:pt x="13009" y="2536"/>
                      <a:pt x="13020" y="2579"/>
                    </a:cubicBezTo>
                    <a:cubicBezTo>
                      <a:pt x="13020" y="2590"/>
                      <a:pt x="13031" y="2590"/>
                      <a:pt x="13042" y="2601"/>
                    </a:cubicBezTo>
                    <a:cubicBezTo>
                      <a:pt x="13064" y="2623"/>
                      <a:pt x="13075" y="2623"/>
                      <a:pt x="13097" y="2634"/>
                    </a:cubicBezTo>
                    <a:cubicBezTo>
                      <a:pt x="13338" y="2788"/>
                      <a:pt x="13514" y="2953"/>
                      <a:pt x="13678" y="3139"/>
                    </a:cubicBezTo>
                    <a:cubicBezTo>
                      <a:pt x="15610" y="1723"/>
                      <a:pt x="16972" y="999"/>
                      <a:pt x="17477" y="988"/>
                    </a:cubicBezTo>
                    <a:lnTo>
                      <a:pt x="17477" y="988"/>
                    </a:lnTo>
                    <a:cubicBezTo>
                      <a:pt x="17323" y="1932"/>
                      <a:pt x="14787" y="5346"/>
                      <a:pt x="10155" y="9660"/>
                    </a:cubicBezTo>
                    <a:cubicBezTo>
                      <a:pt x="5511" y="13963"/>
                      <a:pt x="2010" y="16147"/>
                      <a:pt x="1131" y="16158"/>
                    </a:cubicBezTo>
                    <a:cubicBezTo>
                      <a:pt x="1219" y="15642"/>
                      <a:pt x="2042" y="14358"/>
                      <a:pt x="3524" y="12613"/>
                    </a:cubicBezTo>
                    <a:cubicBezTo>
                      <a:pt x="3360" y="12305"/>
                      <a:pt x="3184" y="12020"/>
                      <a:pt x="3041" y="11702"/>
                    </a:cubicBezTo>
                    <a:cubicBezTo>
                      <a:pt x="2712" y="12086"/>
                      <a:pt x="2394" y="12459"/>
                      <a:pt x="2119" y="12810"/>
                    </a:cubicBezTo>
                    <a:cubicBezTo>
                      <a:pt x="1" y="15500"/>
                      <a:pt x="78" y="16345"/>
                      <a:pt x="451" y="16806"/>
                    </a:cubicBezTo>
                    <a:cubicBezTo>
                      <a:pt x="593" y="16986"/>
                      <a:pt x="782" y="17125"/>
                      <a:pt x="1125" y="17125"/>
                    </a:cubicBezTo>
                    <a:cubicBezTo>
                      <a:pt x="1284" y="17125"/>
                      <a:pt x="1477" y="17095"/>
                      <a:pt x="1713" y="17026"/>
                    </a:cubicBezTo>
                    <a:cubicBezTo>
                      <a:pt x="2284" y="16861"/>
                      <a:pt x="3107" y="16433"/>
                      <a:pt x="4337" y="15631"/>
                    </a:cubicBezTo>
                    <a:cubicBezTo>
                      <a:pt x="6181" y="14391"/>
                      <a:pt x="8464" y="12536"/>
                      <a:pt x="10758" y="10395"/>
                    </a:cubicBezTo>
                    <a:cubicBezTo>
                      <a:pt x="13042" y="8255"/>
                      <a:pt x="15094" y="6103"/>
                      <a:pt x="16500" y="4303"/>
                    </a:cubicBezTo>
                    <a:cubicBezTo>
                      <a:pt x="18607" y="1635"/>
                      <a:pt x="18519" y="790"/>
                      <a:pt x="18168" y="329"/>
                    </a:cubicBezTo>
                    <a:cubicBezTo>
                      <a:pt x="18028" y="146"/>
                      <a:pt x="17827" y="1"/>
                      <a:pt x="17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>
                <a:off x="3166025" y="2055300"/>
                <a:ext cx="236875" cy="164425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6577" extrusionOk="0">
                    <a:moveTo>
                      <a:pt x="9178" y="1"/>
                    </a:moveTo>
                    <a:cubicBezTo>
                      <a:pt x="5050" y="3711"/>
                      <a:pt x="1966" y="5599"/>
                      <a:pt x="1153" y="5610"/>
                    </a:cubicBezTo>
                    <a:cubicBezTo>
                      <a:pt x="1230" y="5094"/>
                      <a:pt x="2054" y="3810"/>
                      <a:pt x="3557" y="2043"/>
                    </a:cubicBezTo>
                    <a:cubicBezTo>
                      <a:pt x="3360" y="1889"/>
                      <a:pt x="3206" y="1680"/>
                      <a:pt x="3129" y="1439"/>
                    </a:cubicBezTo>
                    <a:cubicBezTo>
                      <a:pt x="3118" y="1417"/>
                      <a:pt x="3118" y="1384"/>
                      <a:pt x="3096" y="1373"/>
                    </a:cubicBezTo>
                    <a:cubicBezTo>
                      <a:pt x="3074" y="1307"/>
                      <a:pt x="3041" y="1252"/>
                      <a:pt x="3020" y="1187"/>
                    </a:cubicBezTo>
                    <a:cubicBezTo>
                      <a:pt x="2701" y="1549"/>
                      <a:pt x="2394" y="1922"/>
                      <a:pt x="2119" y="2262"/>
                    </a:cubicBezTo>
                    <a:cubicBezTo>
                      <a:pt x="1" y="4952"/>
                      <a:pt x="78" y="5797"/>
                      <a:pt x="451" y="6258"/>
                    </a:cubicBezTo>
                    <a:cubicBezTo>
                      <a:pt x="593" y="6438"/>
                      <a:pt x="782" y="6577"/>
                      <a:pt x="1125" y="6577"/>
                    </a:cubicBezTo>
                    <a:cubicBezTo>
                      <a:pt x="1284" y="6577"/>
                      <a:pt x="1477" y="6547"/>
                      <a:pt x="1713" y="6478"/>
                    </a:cubicBezTo>
                    <a:cubicBezTo>
                      <a:pt x="2295" y="6313"/>
                      <a:pt x="3118" y="5885"/>
                      <a:pt x="4337" y="5083"/>
                    </a:cubicBezTo>
                    <a:cubicBezTo>
                      <a:pt x="5830" y="4074"/>
                      <a:pt x="7630" y="2668"/>
                      <a:pt x="9474" y="1022"/>
                    </a:cubicBezTo>
                    <a:lnTo>
                      <a:pt x="91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2" name="Google Shape;1122;p37"/>
            <p:cNvGrpSpPr/>
            <p:nvPr/>
          </p:nvGrpSpPr>
          <p:grpSpPr>
            <a:xfrm>
              <a:off x="1459797" y="-131833"/>
              <a:ext cx="518159" cy="543483"/>
              <a:chOff x="4879050" y="3676000"/>
              <a:chExt cx="187725" cy="196900"/>
            </a:xfrm>
          </p:grpSpPr>
          <p:sp>
            <p:nvSpPr>
              <p:cNvPr id="1123" name="Google Shape;1123;p37"/>
              <p:cNvSpPr/>
              <p:nvPr/>
            </p:nvSpPr>
            <p:spPr>
              <a:xfrm>
                <a:off x="4879050" y="3676000"/>
                <a:ext cx="187725" cy="196900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7876" extrusionOk="0">
                    <a:moveTo>
                      <a:pt x="2094" y="617"/>
                    </a:moveTo>
                    <a:cubicBezTo>
                      <a:pt x="2114" y="617"/>
                      <a:pt x="2133" y="618"/>
                      <a:pt x="2152" y="619"/>
                    </a:cubicBezTo>
                    <a:cubicBezTo>
                      <a:pt x="2228" y="641"/>
                      <a:pt x="2305" y="652"/>
                      <a:pt x="2360" y="718"/>
                    </a:cubicBezTo>
                    <a:lnTo>
                      <a:pt x="6597" y="5910"/>
                    </a:lnTo>
                    <a:cubicBezTo>
                      <a:pt x="6751" y="6086"/>
                      <a:pt x="6586" y="6558"/>
                      <a:pt x="6180" y="6898"/>
                    </a:cubicBezTo>
                    <a:cubicBezTo>
                      <a:pt x="5911" y="7118"/>
                      <a:pt x="5619" y="7223"/>
                      <a:pt x="5405" y="7223"/>
                    </a:cubicBezTo>
                    <a:cubicBezTo>
                      <a:pt x="5287" y="7223"/>
                      <a:pt x="5192" y="7191"/>
                      <a:pt x="5137" y="7129"/>
                    </a:cubicBezTo>
                    <a:lnTo>
                      <a:pt x="900" y="1926"/>
                    </a:lnTo>
                    <a:cubicBezTo>
                      <a:pt x="747" y="1750"/>
                      <a:pt x="911" y="1278"/>
                      <a:pt x="1317" y="938"/>
                    </a:cubicBezTo>
                    <a:cubicBezTo>
                      <a:pt x="1570" y="735"/>
                      <a:pt x="1861" y="617"/>
                      <a:pt x="2094" y="617"/>
                    </a:cubicBezTo>
                    <a:close/>
                    <a:moveTo>
                      <a:pt x="2127" y="1"/>
                    </a:moveTo>
                    <a:cubicBezTo>
                      <a:pt x="1733" y="1"/>
                      <a:pt x="1286" y="174"/>
                      <a:pt x="922" y="477"/>
                    </a:cubicBezTo>
                    <a:cubicBezTo>
                      <a:pt x="220" y="1037"/>
                      <a:pt x="0" y="1860"/>
                      <a:pt x="406" y="2354"/>
                    </a:cubicBezTo>
                    <a:lnTo>
                      <a:pt x="4643" y="7546"/>
                    </a:lnTo>
                    <a:cubicBezTo>
                      <a:pt x="4819" y="7766"/>
                      <a:pt x="5094" y="7875"/>
                      <a:pt x="5412" y="7875"/>
                    </a:cubicBezTo>
                    <a:cubicBezTo>
                      <a:pt x="5796" y="7875"/>
                      <a:pt x="6224" y="7722"/>
                      <a:pt x="6586" y="7403"/>
                    </a:cubicBezTo>
                    <a:cubicBezTo>
                      <a:pt x="7289" y="6844"/>
                      <a:pt x="7509" y="6020"/>
                      <a:pt x="7113" y="5526"/>
                    </a:cubicBezTo>
                    <a:lnTo>
                      <a:pt x="2876" y="334"/>
                    </a:lnTo>
                    <a:cubicBezTo>
                      <a:pt x="2722" y="147"/>
                      <a:pt x="2503" y="38"/>
                      <a:pt x="2228" y="5"/>
                    </a:cubicBezTo>
                    <a:cubicBezTo>
                      <a:pt x="2195" y="2"/>
                      <a:pt x="2161" y="1"/>
                      <a:pt x="21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4880125" y="3688975"/>
                <a:ext cx="13725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5908" extrusionOk="0">
                    <a:moveTo>
                      <a:pt x="1372" y="657"/>
                    </a:moveTo>
                    <a:cubicBezTo>
                      <a:pt x="1444" y="657"/>
                      <a:pt x="1516" y="687"/>
                      <a:pt x="1571" y="748"/>
                    </a:cubicBezTo>
                    <a:lnTo>
                      <a:pt x="4699" y="4579"/>
                    </a:lnTo>
                    <a:cubicBezTo>
                      <a:pt x="4776" y="4689"/>
                      <a:pt x="4765" y="4854"/>
                      <a:pt x="4655" y="4941"/>
                    </a:cubicBezTo>
                    <a:lnTo>
                      <a:pt x="4315" y="5227"/>
                    </a:lnTo>
                    <a:cubicBezTo>
                      <a:pt x="4268" y="5260"/>
                      <a:pt x="4212" y="5276"/>
                      <a:pt x="4155" y="5276"/>
                    </a:cubicBezTo>
                    <a:cubicBezTo>
                      <a:pt x="4079" y="5276"/>
                      <a:pt x="4003" y="5246"/>
                      <a:pt x="3953" y="5183"/>
                    </a:cubicBezTo>
                    <a:lnTo>
                      <a:pt x="824" y="1352"/>
                    </a:lnTo>
                    <a:cubicBezTo>
                      <a:pt x="747" y="1242"/>
                      <a:pt x="758" y="1077"/>
                      <a:pt x="868" y="1001"/>
                    </a:cubicBezTo>
                    <a:lnTo>
                      <a:pt x="1208" y="715"/>
                    </a:lnTo>
                    <a:cubicBezTo>
                      <a:pt x="1257" y="676"/>
                      <a:pt x="1315" y="657"/>
                      <a:pt x="1372" y="657"/>
                    </a:cubicBezTo>
                    <a:close/>
                    <a:moveTo>
                      <a:pt x="1352" y="0"/>
                    </a:moveTo>
                    <a:cubicBezTo>
                      <a:pt x="1151" y="0"/>
                      <a:pt x="948" y="65"/>
                      <a:pt x="780" y="199"/>
                    </a:cubicBezTo>
                    <a:lnTo>
                      <a:pt x="440" y="496"/>
                    </a:lnTo>
                    <a:cubicBezTo>
                      <a:pt x="56" y="803"/>
                      <a:pt x="1" y="1374"/>
                      <a:pt x="319" y="1758"/>
                    </a:cubicBezTo>
                    <a:lnTo>
                      <a:pt x="3448" y="5578"/>
                    </a:lnTo>
                    <a:cubicBezTo>
                      <a:pt x="3623" y="5798"/>
                      <a:pt x="3887" y="5907"/>
                      <a:pt x="4150" y="5907"/>
                    </a:cubicBezTo>
                    <a:cubicBezTo>
                      <a:pt x="4348" y="5907"/>
                      <a:pt x="4557" y="5852"/>
                      <a:pt x="4710" y="5710"/>
                    </a:cubicBezTo>
                    <a:lnTo>
                      <a:pt x="5051" y="5413"/>
                    </a:lnTo>
                    <a:cubicBezTo>
                      <a:pt x="5435" y="5095"/>
                      <a:pt x="5490" y="4535"/>
                      <a:pt x="5171" y="4151"/>
                    </a:cubicBezTo>
                    <a:lnTo>
                      <a:pt x="2043" y="320"/>
                    </a:lnTo>
                    <a:cubicBezTo>
                      <a:pt x="1869" y="109"/>
                      <a:pt x="1612" y="0"/>
                      <a:pt x="13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5" name="Google Shape;1125;p37"/>
            <p:cNvGrpSpPr/>
            <p:nvPr/>
          </p:nvGrpSpPr>
          <p:grpSpPr>
            <a:xfrm rot="4115712">
              <a:off x="-709378" y="900099"/>
              <a:ext cx="1702409" cy="1789080"/>
              <a:chOff x="5276425" y="3566250"/>
              <a:chExt cx="1071950" cy="1126550"/>
            </a:xfrm>
          </p:grpSpPr>
          <p:sp>
            <p:nvSpPr>
              <p:cNvPr id="1126" name="Google Shape;1126;p37"/>
              <p:cNvSpPr/>
              <p:nvPr/>
            </p:nvSpPr>
            <p:spPr>
              <a:xfrm>
                <a:off x="5858500" y="3566250"/>
                <a:ext cx="361175" cy="584650"/>
              </a:xfrm>
              <a:custGeom>
                <a:avLst/>
                <a:gdLst/>
                <a:ahLst/>
                <a:cxnLst/>
                <a:rect l="l" t="t" r="r" b="b"/>
                <a:pathLst>
                  <a:path w="14447" h="23386" extrusionOk="0">
                    <a:moveTo>
                      <a:pt x="7566" y="0"/>
                    </a:moveTo>
                    <a:cubicBezTo>
                      <a:pt x="6154" y="0"/>
                      <a:pt x="4711" y="460"/>
                      <a:pt x="3414" y="1354"/>
                    </a:cubicBezTo>
                    <a:cubicBezTo>
                      <a:pt x="1383" y="2770"/>
                      <a:pt x="110" y="4933"/>
                      <a:pt x="33" y="7172"/>
                    </a:cubicBezTo>
                    <a:cubicBezTo>
                      <a:pt x="0" y="7842"/>
                      <a:pt x="538" y="8423"/>
                      <a:pt x="1208" y="8445"/>
                    </a:cubicBezTo>
                    <a:cubicBezTo>
                      <a:pt x="1227" y="8446"/>
                      <a:pt x="1247" y="8447"/>
                      <a:pt x="1266" y="8447"/>
                    </a:cubicBezTo>
                    <a:cubicBezTo>
                      <a:pt x="1911" y="8447"/>
                      <a:pt x="2460" y="7921"/>
                      <a:pt x="2481" y="7271"/>
                    </a:cubicBezTo>
                    <a:cubicBezTo>
                      <a:pt x="2536" y="5822"/>
                      <a:pt x="3436" y="4340"/>
                      <a:pt x="4819" y="3385"/>
                    </a:cubicBezTo>
                    <a:cubicBezTo>
                      <a:pt x="5681" y="2780"/>
                      <a:pt x="6632" y="2467"/>
                      <a:pt x="7542" y="2467"/>
                    </a:cubicBezTo>
                    <a:cubicBezTo>
                      <a:pt x="7953" y="2467"/>
                      <a:pt x="8355" y="2530"/>
                      <a:pt x="8738" y="2660"/>
                    </a:cubicBezTo>
                    <a:cubicBezTo>
                      <a:pt x="11351" y="3516"/>
                      <a:pt x="11888" y="7611"/>
                      <a:pt x="11449" y="10246"/>
                    </a:cubicBezTo>
                    <a:cubicBezTo>
                      <a:pt x="11241" y="11475"/>
                      <a:pt x="10911" y="12683"/>
                      <a:pt x="10571" y="13967"/>
                    </a:cubicBezTo>
                    <a:cubicBezTo>
                      <a:pt x="10033" y="15910"/>
                      <a:pt x="9484" y="17930"/>
                      <a:pt x="9397" y="20059"/>
                    </a:cubicBezTo>
                    <a:cubicBezTo>
                      <a:pt x="9375" y="20465"/>
                      <a:pt x="9397" y="21849"/>
                      <a:pt x="10275" y="22749"/>
                    </a:cubicBezTo>
                    <a:cubicBezTo>
                      <a:pt x="10692" y="23166"/>
                      <a:pt x="11230" y="23385"/>
                      <a:pt x="11801" y="23385"/>
                    </a:cubicBezTo>
                    <a:cubicBezTo>
                      <a:pt x="11834" y="23385"/>
                      <a:pt x="11845" y="23385"/>
                      <a:pt x="11856" y="23363"/>
                    </a:cubicBezTo>
                    <a:cubicBezTo>
                      <a:pt x="12547" y="23341"/>
                      <a:pt x="13063" y="22771"/>
                      <a:pt x="13052" y="22101"/>
                    </a:cubicBezTo>
                    <a:cubicBezTo>
                      <a:pt x="13041" y="21497"/>
                      <a:pt x="12569" y="20992"/>
                      <a:pt x="11976" y="20915"/>
                    </a:cubicBezTo>
                    <a:cubicBezTo>
                      <a:pt x="11921" y="20773"/>
                      <a:pt x="11845" y="20476"/>
                      <a:pt x="11856" y="20136"/>
                    </a:cubicBezTo>
                    <a:cubicBezTo>
                      <a:pt x="11943" y="18303"/>
                      <a:pt x="12415" y="16503"/>
                      <a:pt x="12942" y="14593"/>
                    </a:cubicBezTo>
                    <a:cubicBezTo>
                      <a:pt x="13283" y="13319"/>
                      <a:pt x="13645" y="12002"/>
                      <a:pt x="13875" y="10641"/>
                    </a:cubicBezTo>
                    <a:cubicBezTo>
                      <a:pt x="14446" y="7249"/>
                      <a:pt x="13766" y="1727"/>
                      <a:pt x="9528" y="311"/>
                    </a:cubicBezTo>
                    <a:cubicBezTo>
                      <a:pt x="8894" y="103"/>
                      <a:pt x="8233" y="0"/>
                      <a:pt x="7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5276425" y="3834675"/>
                <a:ext cx="439100" cy="577475"/>
              </a:xfrm>
              <a:custGeom>
                <a:avLst/>
                <a:gdLst/>
                <a:ahLst/>
                <a:cxnLst/>
                <a:rect l="l" t="t" r="r" b="b"/>
                <a:pathLst>
                  <a:path w="17564" h="23099" extrusionOk="0">
                    <a:moveTo>
                      <a:pt x="8914" y="0"/>
                    </a:moveTo>
                    <a:cubicBezTo>
                      <a:pt x="8475" y="0"/>
                      <a:pt x="8031" y="34"/>
                      <a:pt x="7586" y="101"/>
                    </a:cubicBezTo>
                    <a:cubicBezTo>
                      <a:pt x="5203" y="464"/>
                      <a:pt x="3238" y="1781"/>
                      <a:pt x="2196" y="3702"/>
                    </a:cubicBezTo>
                    <a:cubicBezTo>
                      <a:pt x="0" y="7807"/>
                      <a:pt x="3403" y="12473"/>
                      <a:pt x="6246" y="14613"/>
                    </a:cubicBezTo>
                    <a:cubicBezTo>
                      <a:pt x="7366" y="15470"/>
                      <a:pt x="8584" y="16205"/>
                      <a:pt x="9759" y="16918"/>
                    </a:cubicBezTo>
                    <a:cubicBezTo>
                      <a:pt x="11493" y="17972"/>
                      <a:pt x="13140" y="18982"/>
                      <a:pt x="14501" y="20310"/>
                    </a:cubicBezTo>
                    <a:cubicBezTo>
                      <a:pt x="14743" y="20552"/>
                      <a:pt x="14896" y="20826"/>
                      <a:pt x="14951" y="20991"/>
                    </a:cubicBezTo>
                    <a:cubicBezTo>
                      <a:pt x="14556" y="21474"/>
                      <a:pt x="14556" y="22188"/>
                      <a:pt x="14984" y="22671"/>
                    </a:cubicBezTo>
                    <a:cubicBezTo>
                      <a:pt x="15226" y="22956"/>
                      <a:pt x="15577" y="23099"/>
                      <a:pt x="15928" y="23099"/>
                    </a:cubicBezTo>
                    <a:cubicBezTo>
                      <a:pt x="16236" y="23099"/>
                      <a:pt x="16543" y="22989"/>
                      <a:pt x="16795" y="22747"/>
                    </a:cubicBezTo>
                    <a:cubicBezTo>
                      <a:pt x="17257" y="22341"/>
                      <a:pt x="17520" y="21759"/>
                      <a:pt x="17531" y="21134"/>
                    </a:cubicBezTo>
                    <a:cubicBezTo>
                      <a:pt x="17564" y="19838"/>
                      <a:pt x="16587" y="18774"/>
                      <a:pt x="16280" y="18488"/>
                    </a:cubicBezTo>
                    <a:cubicBezTo>
                      <a:pt x="14710" y="16929"/>
                      <a:pt x="12855" y="15810"/>
                      <a:pt x="11065" y="14723"/>
                    </a:cubicBezTo>
                    <a:cubicBezTo>
                      <a:pt x="9902" y="14021"/>
                      <a:pt x="8793" y="13351"/>
                      <a:pt x="7761" y="12572"/>
                    </a:cubicBezTo>
                    <a:cubicBezTo>
                      <a:pt x="5555" y="10914"/>
                      <a:pt x="3074" y="7434"/>
                      <a:pt x="4424" y="4909"/>
                    </a:cubicBezTo>
                    <a:cubicBezTo>
                      <a:pt x="5072" y="3702"/>
                      <a:pt x="6367" y="2868"/>
                      <a:pt x="7959" y="2626"/>
                    </a:cubicBezTo>
                    <a:cubicBezTo>
                      <a:pt x="8269" y="2578"/>
                      <a:pt x="8579" y="2555"/>
                      <a:pt x="8885" y="2555"/>
                    </a:cubicBezTo>
                    <a:cubicBezTo>
                      <a:pt x="10270" y="2555"/>
                      <a:pt x="11576" y="3030"/>
                      <a:pt x="12448" y="3867"/>
                    </a:cubicBezTo>
                    <a:cubicBezTo>
                      <a:pt x="12700" y="4112"/>
                      <a:pt x="13027" y="4236"/>
                      <a:pt x="13353" y="4236"/>
                    </a:cubicBezTo>
                    <a:cubicBezTo>
                      <a:pt x="13683" y="4236"/>
                      <a:pt x="14011" y="4109"/>
                      <a:pt x="14260" y="3856"/>
                    </a:cubicBezTo>
                    <a:cubicBezTo>
                      <a:pt x="14754" y="3351"/>
                      <a:pt x="14754" y="2538"/>
                      <a:pt x="14238" y="2044"/>
                    </a:cubicBezTo>
                    <a:cubicBezTo>
                      <a:pt x="12882" y="725"/>
                      <a:pt x="10960" y="0"/>
                      <a:pt x="89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5412800" y="3677000"/>
                <a:ext cx="935575" cy="1015800"/>
              </a:xfrm>
              <a:custGeom>
                <a:avLst/>
                <a:gdLst/>
                <a:ahLst/>
                <a:cxnLst/>
                <a:rect l="l" t="t" r="r" b="b"/>
                <a:pathLst>
                  <a:path w="37423" h="40632" extrusionOk="0">
                    <a:moveTo>
                      <a:pt x="15503" y="0"/>
                    </a:moveTo>
                    <a:cubicBezTo>
                      <a:pt x="13700" y="0"/>
                      <a:pt x="11871" y="376"/>
                      <a:pt x="10133" y="1172"/>
                    </a:cubicBezTo>
                    <a:lnTo>
                      <a:pt x="9815" y="1315"/>
                    </a:lnTo>
                    <a:cubicBezTo>
                      <a:pt x="3020" y="4432"/>
                      <a:pt x="1" y="12556"/>
                      <a:pt x="3118" y="19340"/>
                    </a:cubicBezTo>
                    <a:lnTo>
                      <a:pt x="10572" y="35619"/>
                    </a:lnTo>
                    <a:cubicBezTo>
                      <a:pt x="12019" y="38769"/>
                      <a:pt x="15155" y="40631"/>
                      <a:pt x="18419" y="40631"/>
                    </a:cubicBezTo>
                    <a:cubicBezTo>
                      <a:pt x="19614" y="40631"/>
                      <a:pt x="20825" y="40382"/>
                      <a:pt x="21977" y="39856"/>
                    </a:cubicBezTo>
                    <a:lnTo>
                      <a:pt x="32713" y="34927"/>
                    </a:lnTo>
                    <a:cubicBezTo>
                      <a:pt x="35984" y="33434"/>
                      <a:pt x="37423" y="29548"/>
                      <a:pt x="35941" y="26288"/>
                    </a:cubicBezTo>
                    <a:lnTo>
                      <a:pt x="27367" y="7583"/>
                    </a:lnTo>
                    <a:cubicBezTo>
                      <a:pt x="25188" y="2823"/>
                      <a:pt x="20441" y="0"/>
                      <a:pt x="155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5412800" y="3676950"/>
                <a:ext cx="750325" cy="614175"/>
              </a:xfrm>
              <a:custGeom>
                <a:avLst/>
                <a:gdLst/>
                <a:ahLst/>
                <a:cxnLst/>
                <a:rect l="l" t="t" r="r" b="b"/>
                <a:pathLst>
                  <a:path w="30013" h="24567" extrusionOk="0">
                    <a:moveTo>
                      <a:pt x="15510" y="0"/>
                    </a:moveTo>
                    <a:cubicBezTo>
                      <a:pt x="13704" y="0"/>
                      <a:pt x="11873" y="377"/>
                      <a:pt x="10133" y="1174"/>
                    </a:cubicBezTo>
                    <a:lnTo>
                      <a:pt x="9815" y="1317"/>
                    </a:lnTo>
                    <a:cubicBezTo>
                      <a:pt x="3009" y="4423"/>
                      <a:pt x="1" y="12536"/>
                      <a:pt x="3118" y="19342"/>
                    </a:cubicBezTo>
                    <a:lnTo>
                      <a:pt x="5522" y="24567"/>
                    </a:lnTo>
                    <a:lnTo>
                      <a:pt x="30013" y="13359"/>
                    </a:lnTo>
                    <a:lnTo>
                      <a:pt x="27367" y="7585"/>
                    </a:lnTo>
                    <a:cubicBezTo>
                      <a:pt x="25189" y="2819"/>
                      <a:pt x="20445" y="0"/>
                      <a:pt x="15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30" name="Google Shape;1130;p37"/>
              <p:cNvGrpSpPr/>
              <p:nvPr/>
            </p:nvGrpSpPr>
            <p:grpSpPr>
              <a:xfrm>
                <a:off x="5501175" y="3708350"/>
                <a:ext cx="621900" cy="543525"/>
                <a:chOff x="5501175" y="3708350"/>
                <a:chExt cx="621900" cy="543525"/>
              </a:xfrm>
            </p:grpSpPr>
            <p:sp>
              <p:nvSpPr>
                <p:cNvPr id="1131" name="Google Shape;1131;p37"/>
                <p:cNvSpPr/>
                <p:nvPr/>
              </p:nvSpPr>
              <p:spPr>
                <a:xfrm>
                  <a:off x="6096975" y="3982775"/>
                  <a:ext cx="26100" cy="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280" extrusionOk="0">
                      <a:moveTo>
                        <a:pt x="557" y="0"/>
                      </a:moveTo>
                      <a:cubicBezTo>
                        <a:pt x="536" y="0"/>
                        <a:pt x="515" y="5"/>
                        <a:pt x="494" y="17"/>
                      </a:cubicBezTo>
                      <a:cubicBezTo>
                        <a:pt x="406" y="61"/>
                        <a:pt x="374" y="138"/>
                        <a:pt x="406" y="226"/>
                      </a:cubicBezTo>
                      <a:lnTo>
                        <a:pt x="648" y="742"/>
                      </a:lnTo>
                      <a:lnTo>
                        <a:pt x="121" y="983"/>
                      </a:lnTo>
                      <a:cubicBezTo>
                        <a:pt x="44" y="1016"/>
                        <a:pt x="0" y="1104"/>
                        <a:pt x="44" y="1181"/>
                      </a:cubicBezTo>
                      <a:cubicBezTo>
                        <a:pt x="66" y="1258"/>
                        <a:pt x="121" y="1280"/>
                        <a:pt x="176" y="1280"/>
                      </a:cubicBezTo>
                      <a:cubicBezTo>
                        <a:pt x="187" y="1280"/>
                        <a:pt x="220" y="1280"/>
                        <a:pt x="264" y="1269"/>
                      </a:cubicBezTo>
                      <a:lnTo>
                        <a:pt x="922" y="961"/>
                      </a:lnTo>
                      <a:cubicBezTo>
                        <a:pt x="999" y="928"/>
                        <a:pt x="1043" y="841"/>
                        <a:pt x="999" y="764"/>
                      </a:cubicBezTo>
                      <a:lnTo>
                        <a:pt x="692" y="105"/>
                      </a:lnTo>
                      <a:cubicBezTo>
                        <a:pt x="668" y="41"/>
                        <a:pt x="614" y="0"/>
                        <a:pt x="5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2" name="Google Shape;1132;p37"/>
                <p:cNvSpPr/>
                <p:nvPr/>
              </p:nvSpPr>
              <p:spPr>
                <a:xfrm>
                  <a:off x="5501175" y="3708350"/>
                  <a:ext cx="601300" cy="4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2" h="19974" extrusionOk="0">
                      <a:moveTo>
                        <a:pt x="11947" y="0"/>
                      </a:moveTo>
                      <a:cubicBezTo>
                        <a:pt x="11771" y="0"/>
                        <a:pt x="11597" y="5"/>
                        <a:pt x="11428" y="17"/>
                      </a:cubicBezTo>
                      <a:cubicBezTo>
                        <a:pt x="11329" y="17"/>
                        <a:pt x="11274" y="94"/>
                        <a:pt x="11274" y="182"/>
                      </a:cubicBezTo>
                      <a:cubicBezTo>
                        <a:pt x="11274" y="280"/>
                        <a:pt x="11340" y="335"/>
                        <a:pt x="11439" y="335"/>
                      </a:cubicBezTo>
                      <a:cubicBezTo>
                        <a:pt x="11604" y="323"/>
                        <a:pt x="11774" y="319"/>
                        <a:pt x="11946" y="319"/>
                      </a:cubicBezTo>
                      <a:cubicBezTo>
                        <a:pt x="12243" y="319"/>
                        <a:pt x="12545" y="332"/>
                        <a:pt x="12844" y="346"/>
                      </a:cubicBezTo>
                      <a:cubicBezTo>
                        <a:pt x="12921" y="346"/>
                        <a:pt x="12987" y="280"/>
                        <a:pt x="12987" y="193"/>
                      </a:cubicBezTo>
                      <a:cubicBezTo>
                        <a:pt x="12998" y="116"/>
                        <a:pt x="12932" y="28"/>
                        <a:pt x="12855" y="28"/>
                      </a:cubicBezTo>
                      <a:cubicBezTo>
                        <a:pt x="12556" y="14"/>
                        <a:pt x="12249" y="0"/>
                        <a:pt x="11947" y="0"/>
                      </a:cubicBezTo>
                      <a:close/>
                      <a:moveTo>
                        <a:pt x="10244" y="155"/>
                      </a:moveTo>
                      <a:cubicBezTo>
                        <a:pt x="10233" y="155"/>
                        <a:pt x="10221" y="156"/>
                        <a:pt x="10209" y="160"/>
                      </a:cubicBezTo>
                      <a:cubicBezTo>
                        <a:pt x="9737" y="226"/>
                        <a:pt x="9254" y="335"/>
                        <a:pt x="8804" y="467"/>
                      </a:cubicBezTo>
                      <a:cubicBezTo>
                        <a:pt x="8728" y="500"/>
                        <a:pt x="8673" y="577"/>
                        <a:pt x="8695" y="665"/>
                      </a:cubicBezTo>
                      <a:cubicBezTo>
                        <a:pt x="8728" y="730"/>
                        <a:pt x="8782" y="774"/>
                        <a:pt x="8848" y="774"/>
                      </a:cubicBezTo>
                      <a:cubicBezTo>
                        <a:pt x="8859" y="774"/>
                        <a:pt x="8892" y="774"/>
                        <a:pt x="8903" y="763"/>
                      </a:cubicBezTo>
                      <a:cubicBezTo>
                        <a:pt x="9342" y="632"/>
                        <a:pt x="9803" y="522"/>
                        <a:pt x="10264" y="456"/>
                      </a:cubicBezTo>
                      <a:cubicBezTo>
                        <a:pt x="10341" y="445"/>
                        <a:pt x="10396" y="357"/>
                        <a:pt x="10385" y="280"/>
                      </a:cubicBezTo>
                      <a:cubicBezTo>
                        <a:pt x="10376" y="206"/>
                        <a:pt x="10311" y="155"/>
                        <a:pt x="10244" y="155"/>
                      </a:cubicBezTo>
                      <a:close/>
                      <a:moveTo>
                        <a:pt x="14051" y="180"/>
                      </a:moveTo>
                      <a:cubicBezTo>
                        <a:pt x="13973" y="180"/>
                        <a:pt x="13908" y="232"/>
                        <a:pt x="13898" y="302"/>
                      </a:cubicBezTo>
                      <a:cubicBezTo>
                        <a:pt x="13887" y="390"/>
                        <a:pt x="13942" y="467"/>
                        <a:pt x="14019" y="489"/>
                      </a:cubicBezTo>
                      <a:cubicBezTo>
                        <a:pt x="14491" y="566"/>
                        <a:pt x="14941" y="676"/>
                        <a:pt x="15380" y="818"/>
                      </a:cubicBezTo>
                      <a:cubicBezTo>
                        <a:pt x="15391" y="829"/>
                        <a:pt x="15402" y="829"/>
                        <a:pt x="15424" y="829"/>
                      </a:cubicBezTo>
                      <a:cubicBezTo>
                        <a:pt x="15490" y="829"/>
                        <a:pt x="15544" y="785"/>
                        <a:pt x="15555" y="720"/>
                      </a:cubicBezTo>
                      <a:cubicBezTo>
                        <a:pt x="15577" y="632"/>
                        <a:pt x="15544" y="555"/>
                        <a:pt x="15457" y="522"/>
                      </a:cubicBezTo>
                      <a:cubicBezTo>
                        <a:pt x="15007" y="390"/>
                        <a:pt x="14535" y="269"/>
                        <a:pt x="14073" y="182"/>
                      </a:cubicBezTo>
                      <a:cubicBezTo>
                        <a:pt x="14066" y="181"/>
                        <a:pt x="14059" y="180"/>
                        <a:pt x="14051" y="180"/>
                      </a:cubicBezTo>
                      <a:close/>
                      <a:moveTo>
                        <a:pt x="7729" y="871"/>
                      </a:moveTo>
                      <a:cubicBezTo>
                        <a:pt x="7708" y="871"/>
                        <a:pt x="7686" y="876"/>
                        <a:pt x="7663" y="884"/>
                      </a:cubicBezTo>
                      <a:cubicBezTo>
                        <a:pt x="7542" y="939"/>
                        <a:pt x="7410" y="994"/>
                        <a:pt x="7279" y="1049"/>
                      </a:cubicBezTo>
                      <a:lnTo>
                        <a:pt x="7004" y="1170"/>
                      </a:lnTo>
                      <a:cubicBezTo>
                        <a:pt x="6785" y="1268"/>
                        <a:pt x="6565" y="1378"/>
                        <a:pt x="6367" y="1488"/>
                      </a:cubicBezTo>
                      <a:cubicBezTo>
                        <a:pt x="6280" y="1521"/>
                        <a:pt x="6258" y="1609"/>
                        <a:pt x="6291" y="1696"/>
                      </a:cubicBezTo>
                      <a:cubicBezTo>
                        <a:pt x="6324" y="1740"/>
                        <a:pt x="6378" y="1773"/>
                        <a:pt x="6433" y="1773"/>
                      </a:cubicBezTo>
                      <a:cubicBezTo>
                        <a:pt x="6455" y="1773"/>
                        <a:pt x="6488" y="1762"/>
                        <a:pt x="6532" y="1762"/>
                      </a:cubicBezTo>
                      <a:cubicBezTo>
                        <a:pt x="6719" y="1664"/>
                        <a:pt x="6938" y="1554"/>
                        <a:pt x="7147" y="1455"/>
                      </a:cubicBezTo>
                      <a:lnTo>
                        <a:pt x="7421" y="1334"/>
                      </a:lnTo>
                      <a:lnTo>
                        <a:pt x="7794" y="1170"/>
                      </a:lnTo>
                      <a:cubicBezTo>
                        <a:pt x="7871" y="1126"/>
                        <a:pt x="7915" y="1049"/>
                        <a:pt x="7871" y="961"/>
                      </a:cubicBezTo>
                      <a:cubicBezTo>
                        <a:pt x="7839" y="904"/>
                        <a:pt x="7788" y="871"/>
                        <a:pt x="7729" y="871"/>
                      </a:cubicBezTo>
                      <a:close/>
                      <a:moveTo>
                        <a:pt x="16535" y="926"/>
                      </a:moveTo>
                      <a:cubicBezTo>
                        <a:pt x="16474" y="926"/>
                        <a:pt x="16414" y="959"/>
                        <a:pt x="16390" y="1016"/>
                      </a:cubicBezTo>
                      <a:cubicBezTo>
                        <a:pt x="16368" y="1104"/>
                        <a:pt x="16390" y="1192"/>
                        <a:pt x="16478" y="1224"/>
                      </a:cubicBezTo>
                      <a:cubicBezTo>
                        <a:pt x="16906" y="1400"/>
                        <a:pt x="17323" y="1620"/>
                        <a:pt x="17729" y="1861"/>
                      </a:cubicBezTo>
                      <a:cubicBezTo>
                        <a:pt x="17751" y="1883"/>
                        <a:pt x="17784" y="1883"/>
                        <a:pt x="17806" y="1883"/>
                      </a:cubicBezTo>
                      <a:cubicBezTo>
                        <a:pt x="17861" y="1883"/>
                        <a:pt x="17916" y="1861"/>
                        <a:pt x="17927" y="1784"/>
                      </a:cubicBezTo>
                      <a:cubicBezTo>
                        <a:pt x="17970" y="1718"/>
                        <a:pt x="17948" y="1620"/>
                        <a:pt x="17872" y="1587"/>
                      </a:cubicBezTo>
                      <a:cubicBezTo>
                        <a:pt x="17465" y="1345"/>
                        <a:pt x="17037" y="1126"/>
                        <a:pt x="16598" y="939"/>
                      </a:cubicBezTo>
                      <a:cubicBezTo>
                        <a:pt x="16578" y="930"/>
                        <a:pt x="16557" y="926"/>
                        <a:pt x="16535" y="926"/>
                      </a:cubicBezTo>
                      <a:close/>
                      <a:moveTo>
                        <a:pt x="5388" y="2096"/>
                      </a:moveTo>
                      <a:cubicBezTo>
                        <a:pt x="5359" y="2096"/>
                        <a:pt x="5330" y="2102"/>
                        <a:pt x="5303" y="2114"/>
                      </a:cubicBezTo>
                      <a:cubicBezTo>
                        <a:pt x="4907" y="2377"/>
                        <a:pt x="4523" y="2662"/>
                        <a:pt x="4172" y="2981"/>
                      </a:cubicBezTo>
                      <a:cubicBezTo>
                        <a:pt x="4095" y="3036"/>
                        <a:pt x="4095" y="3135"/>
                        <a:pt x="4150" y="3200"/>
                      </a:cubicBezTo>
                      <a:cubicBezTo>
                        <a:pt x="4194" y="3244"/>
                        <a:pt x="4238" y="3255"/>
                        <a:pt x="4282" y="3255"/>
                      </a:cubicBezTo>
                      <a:cubicBezTo>
                        <a:pt x="4304" y="3255"/>
                        <a:pt x="4348" y="3244"/>
                        <a:pt x="4370" y="3233"/>
                      </a:cubicBezTo>
                      <a:cubicBezTo>
                        <a:pt x="4732" y="2926"/>
                        <a:pt x="5105" y="2641"/>
                        <a:pt x="5478" y="2377"/>
                      </a:cubicBezTo>
                      <a:cubicBezTo>
                        <a:pt x="5555" y="2322"/>
                        <a:pt x="5566" y="2223"/>
                        <a:pt x="5522" y="2158"/>
                      </a:cubicBezTo>
                      <a:cubicBezTo>
                        <a:pt x="5487" y="2115"/>
                        <a:pt x="5438" y="2096"/>
                        <a:pt x="5388" y="2096"/>
                      </a:cubicBezTo>
                      <a:close/>
                      <a:moveTo>
                        <a:pt x="18816" y="2247"/>
                      </a:moveTo>
                      <a:cubicBezTo>
                        <a:pt x="18767" y="2247"/>
                        <a:pt x="18717" y="2271"/>
                        <a:pt x="18684" y="2311"/>
                      </a:cubicBezTo>
                      <a:cubicBezTo>
                        <a:pt x="18629" y="2377"/>
                        <a:pt x="18640" y="2476"/>
                        <a:pt x="18717" y="2531"/>
                      </a:cubicBezTo>
                      <a:cubicBezTo>
                        <a:pt x="19101" y="2805"/>
                        <a:pt x="19452" y="3102"/>
                        <a:pt x="19782" y="3420"/>
                      </a:cubicBezTo>
                      <a:cubicBezTo>
                        <a:pt x="19815" y="3453"/>
                        <a:pt x="19848" y="3464"/>
                        <a:pt x="19891" y="3464"/>
                      </a:cubicBezTo>
                      <a:cubicBezTo>
                        <a:pt x="19935" y="3464"/>
                        <a:pt x="19979" y="3453"/>
                        <a:pt x="20001" y="3420"/>
                      </a:cubicBezTo>
                      <a:cubicBezTo>
                        <a:pt x="20067" y="3354"/>
                        <a:pt x="20067" y="3255"/>
                        <a:pt x="20001" y="3200"/>
                      </a:cubicBezTo>
                      <a:cubicBezTo>
                        <a:pt x="19661" y="2871"/>
                        <a:pt x="19288" y="2575"/>
                        <a:pt x="18904" y="2278"/>
                      </a:cubicBezTo>
                      <a:cubicBezTo>
                        <a:pt x="18878" y="2257"/>
                        <a:pt x="18847" y="2247"/>
                        <a:pt x="18816" y="2247"/>
                      </a:cubicBezTo>
                      <a:close/>
                      <a:moveTo>
                        <a:pt x="3395" y="3779"/>
                      </a:moveTo>
                      <a:cubicBezTo>
                        <a:pt x="3357" y="3779"/>
                        <a:pt x="3321" y="3799"/>
                        <a:pt x="3294" y="3837"/>
                      </a:cubicBezTo>
                      <a:cubicBezTo>
                        <a:pt x="2964" y="4177"/>
                        <a:pt x="2657" y="4551"/>
                        <a:pt x="2372" y="4935"/>
                      </a:cubicBezTo>
                      <a:cubicBezTo>
                        <a:pt x="2317" y="5001"/>
                        <a:pt x="2328" y="5099"/>
                        <a:pt x="2394" y="5154"/>
                      </a:cubicBezTo>
                      <a:cubicBezTo>
                        <a:pt x="2427" y="5165"/>
                        <a:pt x="2470" y="5176"/>
                        <a:pt x="2492" y="5176"/>
                      </a:cubicBezTo>
                      <a:cubicBezTo>
                        <a:pt x="2536" y="5176"/>
                        <a:pt x="2591" y="5154"/>
                        <a:pt x="2613" y="5121"/>
                      </a:cubicBezTo>
                      <a:cubicBezTo>
                        <a:pt x="2888" y="4748"/>
                        <a:pt x="3195" y="4397"/>
                        <a:pt x="3513" y="4057"/>
                      </a:cubicBezTo>
                      <a:cubicBezTo>
                        <a:pt x="3579" y="3980"/>
                        <a:pt x="3579" y="3892"/>
                        <a:pt x="3513" y="3837"/>
                      </a:cubicBezTo>
                      <a:cubicBezTo>
                        <a:pt x="3475" y="3799"/>
                        <a:pt x="3434" y="3779"/>
                        <a:pt x="3395" y="3779"/>
                      </a:cubicBezTo>
                      <a:close/>
                      <a:moveTo>
                        <a:pt x="20739" y="4031"/>
                      </a:moveTo>
                      <a:cubicBezTo>
                        <a:pt x="20704" y="4031"/>
                        <a:pt x="20668" y="4043"/>
                        <a:pt x="20638" y="4068"/>
                      </a:cubicBezTo>
                      <a:cubicBezTo>
                        <a:pt x="20583" y="4122"/>
                        <a:pt x="20561" y="4210"/>
                        <a:pt x="20616" y="4287"/>
                      </a:cubicBezTo>
                      <a:cubicBezTo>
                        <a:pt x="20912" y="4638"/>
                        <a:pt x="21198" y="5023"/>
                        <a:pt x="21439" y="5407"/>
                      </a:cubicBezTo>
                      <a:cubicBezTo>
                        <a:pt x="21472" y="5451"/>
                        <a:pt x="21516" y="5484"/>
                        <a:pt x="21571" y="5484"/>
                      </a:cubicBezTo>
                      <a:cubicBezTo>
                        <a:pt x="21593" y="5484"/>
                        <a:pt x="21626" y="5484"/>
                        <a:pt x="21659" y="5451"/>
                      </a:cubicBezTo>
                      <a:cubicBezTo>
                        <a:pt x="21736" y="5396"/>
                        <a:pt x="21747" y="5297"/>
                        <a:pt x="21703" y="5231"/>
                      </a:cubicBezTo>
                      <a:cubicBezTo>
                        <a:pt x="21439" y="4836"/>
                        <a:pt x="21154" y="4452"/>
                        <a:pt x="20846" y="4079"/>
                      </a:cubicBezTo>
                      <a:cubicBezTo>
                        <a:pt x="20822" y="4048"/>
                        <a:pt x="20782" y="4031"/>
                        <a:pt x="20739" y="4031"/>
                      </a:cubicBezTo>
                      <a:close/>
                      <a:moveTo>
                        <a:pt x="1820" y="5870"/>
                      </a:moveTo>
                      <a:cubicBezTo>
                        <a:pt x="1766" y="5870"/>
                        <a:pt x="1710" y="5900"/>
                        <a:pt x="1680" y="5945"/>
                      </a:cubicBezTo>
                      <a:cubicBezTo>
                        <a:pt x="1439" y="6362"/>
                        <a:pt x="1219" y="6779"/>
                        <a:pt x="1021" y="7218"/>
                      </a:cubicBezTo>
                      <a:cubicBezTo>
                        <a:pt x="1000" y="7306"/>
                        <a:pt x="1021" y="7383"/>
                        <a:pt x="1109" y="7427"/>
                      </a:cubicBezTo>
                      <a:cubicBezTo>
                        <a:pt x="1131" y="7438"/>
                        <a:pt x="1153" y="7438"/>
                        <a:pt x="1175" y="7438"/>
                      </a:cubicBezTo>
                      <a:cubicBezTo>
                        <a:pt x="1230" y="7438"/>
                        <a:pt x="1296" y="7405"/>
                        <a:pt x="1296" y="7328"/>
                      </a:cubicBezTo>
                      <a:cubicBezTo>
                        <a:pt x="1494" y="6911"/>
                        <a:pt x="1713" y="6494"/>
                        <a:pt x="1944" y="6098"/>
                      </a:cubicBezTo>
                      <a:cubicBezTo>
                        <a:pt x="1987" y="6033"/>
                        <a:pt x="1955" y="5934"/>
                        <a:pt x="1889" y="5890"/>
                      </a:cubicBezTo>
                      <a:cubicBezTo>
                        <a:pt x="1868" y="5876"/>
                        <a:pt x="1844" y="5870"/>
                        <a:pt x="1820" y="5870"/>
                      </a:cubicBezTo>
                      <a:close/>
                      <a:moveTo>
                        <a:pt x="22171" y="6216"/>
                      </a:moveTo>
                      <a:cubicBezTo>
                        <a:pt x="22148" y="6216"/>
                        <a:pt x="22123" y="6221"/>
                        <a:pt x="22098" y="6230"/>
                      </a:cubicBezTo>
                      <a:cubicBezTo>
                        <a:pt x="22021" y="6274"/>
                        <a:pt x="21988" y="6362"/>
                        <a:pt x="22032" y="6439"/>
                      </a:cubicBezTo>
                      <a:cubicBezTo>
                        <a:pt x="22087" y="6559"/>
                        <a:pt x="22153" y="6702"/>
                        <a:pt x="22208" y="6823"/>
                      </a:cubicBezTo>
                      <a:lnTo>
                        <a:pt x="22625" y="7712"/>
                      </a:lnTo>
                      <a:cubicBezTo>
                        <a:pt x="22647" y="7778"/>
                        <a:pt x="22702" y="7811"/>
                        <a:pt x="22757" y="7811"/>
                      </a:cubicBezTo>
                      <a:cubicBezTo>
                        <a:pt x="22789" y="7811"/>
                        <a:pt x="22811" y="7811"/>
                        <a:pt x="22833" y="7800"/>
                      </a:cubicBezTo>
                      <a:cubicBezTo>
                        <a:pt x="22910" y="7756"/>
                        <a:pt x="22954" y="7679"/>
                        <a:pt x="22910" y="7591"/>
                      </a:cubicBezTo>
                      <a:lnTo>
                        <a:pt x="22504" y="6702"/>
                      </a:lnTo>
                      <a:cubicBezTo>
                        <a:pt x="22427" y="6559"/>
                        <a:pt x="22372" y="6428"/>
                        <a:pt x="22306" y="6307"/>
                      </a:cubicBezTo>
                      <a:cubicBezTo>
                        <a:pt x="22275" y="6245"/>
                        <a:pt x="22228" y="6216"/>
                        <a:pt x="22171" y="6216"/>
                      </a:cubicBezTo>
                      <a:close/>
                      <a:moveTo>
                        <a:pt x="750" y="8255"/>
                      </a:moveTo>
                      <a:cubicBezTo>
                        <a:pt x="686" y="8255"/>
                        <a:pt x="622" y="8296"/>
                        <a:pt x="604" y="8360"/>
                      </a:cubicBezTo>
                      <a:cubicBezTo>
                        <a:pt x="451" y="8810"/>
                        <a:pt x="330" y="9282"/>
                        <a:pt x="231" y="9743"/>
                      </a:cubicBezTo>
                      <a:cubicBezTo>
                        <a:pt x="220" y="9831"/>
                        <a:pt x="275" y="9907"/>
                        <a:pt x="352" y="9929"/>
                      </a:cubicBezTo>
                      <a:lnTo>
                        <a:pt x="385" y="9929"/>
                      </a:lnTo>
                      <a:cubicBezTo>
                        <a:pt x="462" y="9929"/>
                        <a:pt x="517" y="9886"/>
                        <a:pt x="528" y="9798"/>
                      </a:cubicBezTo>
                      <a:cubicBezTo>
                        <a:pt x="626" y="9348"/>
                        <a:pt x="747" y="8898"/>
                        <a:pt x="890" y="8458"/>
                      </a:cubicBezTo>
                      <a:cubicBezTo>
                        <a:pt x="912" y="8371"/>
                        <a:pt x="879" y="8294"/>
                        <a:pt x="791" y="8261"/>
                      </a:cubicBezTo>
                      <a:cubicBezTo>
                        <a:pt x="778" y="8257"/>
                        <a:pt x="764" y="8255"/>
                        <a:pt x="750" y="8255"/>
                      </a:cubicBezTo>
                      <a:close/>
                      <a:moveTo>
                        <a:pt x="23282" y="8595"/>
                      </a:moveTo>
                      <a:cubicBezTo>
                        <a:pt x="23260" y="8595"/>
                        <a:pt x="23239" y="8600"/>
                        <a:pt x="23218" y="8612"/>
                      </a:cubicBezTo>
                      <a:cubicBezTo>
                        <a:pt x="23130" y="8645"/>
                        <a:pt x="23086" y="8733"/>
                        <a:pt x="23130" y="8810"/>
                      </a:cubicBezTo>
                      <a:lnTo>
                        <a:pt x="23723" y="10105"/>
                      </a:lnTo>
                      <a:cubicBezTo>
                        <a:pt x="23744" y="10171"/>
                        <a:pt x="23799" y="10204"/>
                        <a:pt x="23854" y="10204"/>
                      </a:cubicBezTo>
                      <a:cubicBezTo>
                        <a:pt x="23887" y="10204"/>
                        <a:pt x="23898" y="10204"/>
                        <a:pt x="23931" y="10182"/>
                      </a:cubicBezTo>
                      <a:cubicBezTo>
                        <a:pt x="24008" y="10149"/>
                        <a:pt x="24052" y="10061"/>
                        <a:pt x="24008" y="9984"/>
                      </a:cubicBezTo>
                      <a:lnTo>
                        <a:pt x="23415" y="8689"/>
                      </a:lnTo>
                      <a:cubicBezTo>
                        <a:pt x="23391" y="8633"/>
                        <a:pt x="23338" y="8595"/>
                        <a:pt x="23282" y="8595"/>
                      </a:cubicBezTo>
                      <a:close/>
                      <a:moveTo>
                        <a:pt x="190" y="10804"/>
                      </a:moveTo>
                      <a:cubicBezTo>
                        <a:pt x="118" y="10804"/>
                        <a:pt x="65" y="10872"/>
                        <a:pt x="55" y="10939"/>
                      </a:cubicBezTo>
                      <a:cubicBezTo>
                        <a:pt x="12" y="11324"/>
                        <a:pt x="1" y="11719"/>
                        <a:pt x="1" y="12103"/>
                      </a:cubicBezTo>
                      <a:lnTo>
                        <a:pt x="1" y="12377"/>
                      </a:lnTo>
                      <a:cubicBezTo>
                        <a:pt x="1" y="12465"/>
                        <a:pt x="66" y="12531"/>
                        <a:pt x="143" y="12531"/>
                      </a:cubicBezTo>
                      <a:cubicBezTo>
                        <a:pt x="242" y="12531"/>
                        <a:pt x="308" y="12465"/>
                        <a:pt x="297" y="12355"/>
                      </a:cubicBezTo>
                      <a:lnTo>
                        <a:pt x="297" y="12092"/>
                      </a:lnTo>
                      <a:cubicBezTo>
                        <a:pt x="297" y="11719"/>
                        <a:pt x="308" y="11335"/>
                        <a:pt x="352" y="10972"/>
                      </a:cubicBezTo>
                      <a:cubicBezTo>
                        <a:pt x="363" y="10884"/>
                        <a:pt x="297" y="10819"/>
                        <a:pt x="220" y="10808"/>
                      </a:cubicBezTo>
                      <a:cubicBezTo>
                        <a:pt x="210" y="10805"/>
                        <a:pt x="200" y="10804"/>
                        <a:pt x="190" y="10804"/>
                      </a:cubicBezTo>
                      <a:close/>
                      <a:moveTo>
                        <a:pt x="259" y="13438"/>
                      </a:moveTo>
                      <a:cubicBezTo>
                        <a:pt x="249" y="13438"/>
                        <a:pt x="240" y="13440"/>
                        <a:pt x="231" y="13442"/>
                      </a:cubicBezTo>
                      <a:cubicBezTo>
                        <a:pt x="143" y="13453"/>
                        <a:pt x="77" y="13530"/>
                        <a:pt x="88" y="13618"/>
                      </a:cubicBezTo>
                      <a:cubicBezTo>
                        <a:pt x="143" y="14079"/>
                        <a:pt x="242" y="14551"/>
                        <a:pt x="352" y="15012"/>
                      </a:cubicBezTo>
                      <a:cubicBezTo>
                        <a:pt x="363" y="15100"/>
                        <a:pt x="440" y="15144"/>
                        <a:pt x="506" y="15144"/>
                      </a:cubicBezTo>
                      <a:cubicBezTo>
                        <a:pt x="513" y="15144"/>
                        <a:pt x="520" y="15134"/>
                        <a:pt x="534" y="15134"/>
                      </a:cubicBezTo>
                      <a:cubicBezTo>
                        <a:pt x="541" y="15134"/>
                        <a:pt x="549" y="15136"/>
                        <a:pt x="560" y="15144"/>
                      </a:cubicBezTo>
                      <a:cubicBezTo>
                        <a:pt x="637" y="15111"/>
                        <a:pt x="692" y="15023"/>
                        <a:pt x="670" y="14946"/>
                      </a:cubicBezTo>
                      <a:cubicBezTo>
                        <a:pt x="560" y="14496"/>
                        <a:pt x="462" y="14024"/>
                        <a:pt x="407" y="13574"/>
                      </a:cubicBezTo>
                      <a:cubicBezTo>
                        <a:pt x="397" y="13506"/>
                        <a:pt x="328" y="13438"/>
                        <a:pt x="259" y="13438"/>
                      </a:cubicBezTo>
                      <a:close/>
                      <a:moveTo>
                        <a:pt x="859" y="15978"/>
                      </a:moveTo>
                      <a:cubicBezTo>
                        <a:pt x="841" y="15978"/>
                        <a:pt x="822" y="15981"/>
                        <a:pt x="802" y="15989"/>
                      </a:cubicBezTo>
                      <a:cubicBezTo>
                        <a:pt x="725" y="16011"/>
                        <a:pt x="681" y="16099"/>
                        <a:pt x="714" y="16186"/>
                      </a:cubicBezTo>
                      <a:cubicBezTo>
                        <a:pt x="813" y="16483"/>
                        <a:pt x="945" y="16801"/>
                        <a:pt x="1076" y="17087"/>
                      </a:cubicBezTo>
                      <a:lnTo>
                        <a:pt x="1274" y="17493"/>
                      </a:lnTo>
                      <a:cubicBezTo>
                        <a:pt x="1296" y="17570"/>
                        <a:pt x="1351" y="17592"/>
                        <a:pt x="1406" y="17592"/>
                      </a:cubicBezTo>
                      <a:cubicBezTo>
                        <a:pt x="1439" y="17592"/>
                        <a:pt x="1450" y="17581"/>
                        <a:pt x="1461" y="17581"/>
                      </a:cubicBezTo>
                      <a:cubicBezTo>
                        <a:pt x="1548" y="17537"/>
                        <a:pt x="1592" y="17460"/>
                        <a:pt x="1548" y="17372"/>
                      </a:cubicBezTo>
                      <a:lnTo>
                        <a:pt x="1351" y="16966"/>
                      </a:lnTo>
                      <a:cubicBezTo>
                        <a:pt x="1230" y="16669"/>
                        <a:pt x="1109" y="16373"/>
                        <a:pt x="1000" y="16088"/>
                      </a:cubicBezTo>
                      <a:cubicBezTo>
                        <a:pt x="974" y="16020"/>
                        <a:pt x="922" y="15978"/>
                        <a:pt x="859" y="15978"/>
                      </a:cubicBezTo>
                      <a:close/>
                      <a:moveTo>
                        <a:pt x="1931" y="18364"/>
                      </a:moveTo>
                      <a:cubicBezTo>
                        <a:pt x="1910" y="18364"/>
                        <a:pt x="1888" y="18370"/>
                        <a:pt x="1867" y="18382"/>
                      </a:cubicBezTo>
                      <a:cubicBezTo>
                        <a:pt x="1779" y="18415"/>
                        <a:pt x="1735" y="18503"/>
                        <a:pt x="1779" y="18580"/>
                      </a:cubicBezTo>
                      <a:lnTo>
                        <a:pt x="2372" y="19875"/>
                      </a:lnTo>
                      <a:cubicBezTo>
                        <a:pt x="2394" y="19941"/>
                        <a:pt x="2449" y="19974"/>
                        <a:pt x="2503" y="19974"/>
                      </a:cubicBezTo>
                      <a:cubicBezTo>
                        <a:pt x="2525" y="19974"/>
                        <a:pt x="2547" y="19974"/>
                        <a:pt x="2580" y="19952"/>
                      </a:cubicBezTo>
                      <a:cubicBezTo>
                        <a:pt x="2657" y="19919"/>
                        <a:pt x="2701" y="19831"/>
                        <a:pt x="2657" y="19754"/>
                      </a:cubicBezTo>
                      <a:lnTo>
                        <a:pt x="2064" y="18459"/>
                      </a:lnTo>
                      <a:cubicBezTo>
                        <a:pt x="2040" y="18403"/>
                        <a:pt x="1987" y="18364"/>
                        <a:pt x="1931" y="183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3" name="Google Shape;1133;p37"/>
                <p:cNvSpPr/>
                <p:nvPr/>
              </p:nvSpPr>
              <p:spPr>
                <a:xfrm>
                  <a:off x="5571975" y="4227400"/>
                  <a:ext cx="33500" cy="2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" h="979" extrusionOk="0">
                      <a:moveTo>
                        <a:pt x="192" y="0"/>
                      </a:moveTo>
                      <a:cubicBezTo>
                        <a:pt x="172" y="0"/>
                        <a:pt x="152" y="5"/>
                        <a:pt x="132" y="13"/>
                      </a:cubicBezTo>
                      <a:cubicBezTo>
                        <a:pt x="45" y="57"/>
                        <a:pt x="1" y="145"/>
                        <a:pt x="45" y="222"/>
                      </a:cubicBezTo>
                      <a:lnTo>
                        <a:pt x="352" y="880"/>
                      </a:lnTo>
                      <a:cubicBezTo>
                        <a:pt x="374" y="946"/>
                        <a:pt x="429" y="979"/>
                        <a:pt x="484" y="979"/>
                      </a:cubicBezTo>
                      <a:lnTo>
                        <a:pt x="550" y="979"/>
                      </a:lnTo>
                      <a:lnTo>
                        <a:pt x="1208" y="672"/>
                      </a:lnTo>
                      <a:cubicBezTo>
                        <a:pt x="1296" y="628"/>
                        <a:pt x="1340" y="551"/>
                        <a:pt x="1296" y="463"/>
                      </a:cubicBezTo>
                      <a:cubicBezTo>
                        <a:pt x="1264" y="407"/>
                        <a:pt x="1215" y="369"/>
                        <a:pt x="1157" y="369"/>
                      </a:cubicBezTo>
                      <a:cubicBezTo>
                        <a:pt x="1135" y="369"/>
                        <a:pt x="1111" y="374"/>
                        <a:pt x="1087" y="386"/>
                      </a:cubicBezTo>
                      <a:lnTo>
                        <a:pt x="572" y="617"/>
                      </a:lnTo>
                      <a:lnTo>
                        <a:pt x="330" y="101"/>
                      </a:lnTo>
                      <a:cubicBezTo>
                        <a:pt x="306" y="35"/>
                        <a:pt x="251" y="0"/>
                        <a:pt x="1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4" name="Google Shape;1134;p37"/>
                <p:cNvSpPr/>
                <p:nvPr/>
              </p:nvSpPr>
              <p:spPr>
                <a:xfrm>
                  <a:off x="5623300" y="4019100"/>
                  <a:ext cx="455575" cy="21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3" h="8499" extrusionOk="0">
                      <a:moveTo>
                        <a:pt x="18035" y="1"/>
                      </a:moveTo>
                      <a:cubicBezTo>
                        <a:pt x="18014" y="1"/>
                        <a:pt x="17993" y="5"/>
                        <a:pt x="17970" y="13"/>
                      </a:cubicBezTo>
                      <a:lnTo>
                        <a:pt x="16697" y="606"/>
                      </a:lnTo>
                      <a:cubicBezTo>
                        <a:pt x="16609" y="650"/>
                        <a:pt x="16576" y="738"/>
                        <a:pt x="16609" y="815"/>
                      </a:cubicBezTo>
                      <a:cubicBezTo>
                        <a:pt x="16642" y="880"/>
                        <a:pt x="16697" y="913"/>
                        <a:pt x="16752" y="913"/>
                      </a:cubicBezTo>
                      <a:cubicBezTo>
                        <a:pt x="16774" y="913"/>
                        <a:pt x="16796" y="913"/>
                        <a:pt x="16818" y="891"/>
                      </a:cubicBezTo>
                      <a:lnTo>
                        <a:pt x="18091" y="310"/>
                      </a:lnTo>
                      <a:cubicBezTo>
                        <a:pt x="18179" y="266"/>
                        <a:pt x="18223" y="178"/>
                        <a:pt x="18179" y="101"/>
                      </a:cubicBezTo>
                      <a:cubicBezTo>
                        <a:pt x="18146" y="36"/>
                        <a:pt x="18095" y="1"/>
                        <a:pt x="18035" y="1"/>
                      </a:cubicBezTo>
                      <a:close/>
                      <a:moveTo>
                        <a:pt x="15670" y="1087"/>
                      </a:moveTo>
                      <a:cubicBezTo>
                        <a:pt x="15650" y="1087"/>
                        <a:pt x="15630" y="1092"/>
                        <a:pt x="15610" y="1100"/>
                      </a:cubicBezTo>
                      <a:lnTo>
                        <a:pt x="14337" y="1693"/>
                      </a:lnTo>
                      <a:cubicBezTo>
                        <a:pt x="14249" y="1737"/>
                        <a:pt x="14216" y="1814"/>
                        <a:pt x="14249" y="1901"/>
                      </a:cubicBezTo>
                      <a:cubicBezTo>
                        <a:pt x="14282" y="1967"/>
                        <a:pt x="14337" y="2000"/>
                        <a:pt x="14392" y="2000"/>
                      </a:cubicBezTo>
                      <a:cubicBezTo>
                        <a:pt x="14403" y="2000"/>
                        <a:pt x="14436" y="2000"/>
                        <a:pt x="14458" y="1978"/>
                      </a:cubicBezTo>
                      <a:lnTo>
                        <a:pt x="15731" y="1385"/>
                      </a:lnTo>
                      <a:cubicBezTo>
                        <a:pt x="15819" y="1352"/>
                        <a:pt x="15863" y="1265"/>
                        <a:pt x="15819" y="1188"/>
                      </a:cubicBezTo>
                      <a:cubicBezTo>
                        <a:pt x="15786" y="1122"/>
                        <a:pt x="15729" y="1087"/>
                        <a:pt x="15670" y="1087"/>
                      </a:cubicBezTo>
                      <a:close/>
                      <a:moveTo>
                        <a:pt x="13302" y="2170"/>
                      </a:moveTo>
                      <a:cubicBezTo>
                        <a:pt x="13281" y="2170"/>
                        <a:pt x="13260" y="2175"/>
                        <a:pt x="13239" y="2187"/>
                      </a:cubicBezTo>
                      <a:lnTo>
                        <a:pt x="11966" y="2780"/>
                      </a:lnTo>
                      <a:cubicBezTo>
                        <a:pt x="11878" y="2823"/>
                        <a:pt x="11834" y="2900"/>
                        <a:pt x="11878" y="2988"/>
                      </a:cubicBezTo>
                      <a:cubicBezTo>
                        <a:pt x="11911" y="3054"/>
                        <a:pt x="11966" y="3076"/>
                        <a:pt x="12021" y="3076"/>
                      </a:cubicBezTo>
                      <a:cubicBezTo>
                        <a:pt x="12043" y="3076"/>
                        <a:pt x="12054" y="3076"/>
                        <a:pt x="12086" y="3065"/>
                      </a:cubicBezTo>
                      <a:lnTo>
                        <a:pt x="13360" y="2472"/>
                      </a:lnTo>
                      <a:cubicBezTo>
                        <a:pt x="13448" y="2439"/>
                        <a:pt x="13481" y="2351"/>
                        <a:pt x="13448" y="2275"/>
                      </a:cubicBezTo>
                      <a:cubicBezTo>
                        <a:pt x="13416" y="2210"/>
                        <a:pt x="13360" y="2170"/>
                        <a:pt x="13302" y="2170"/>
                      </a:cubicBezTo>
                      <a:close/>
                      <a:moveTo>
                        <a:pt x="10943" y="3256"/>
                      </a:moveTo>
                      <a:cubicBezTo>
                        <a:pt x="10922" y="3256"/>
                        <a:pt x="10900" y="3261"/>
                        <a:pt x="10879" y="3273"/>
                      </a:cubicBezTo>
                      <a:lnTo>
                        <a:pt x="9606" y="3855"/>
                      </a:lnTo>
                      <a:cubicBezTo>
                        <a:pt x="9518" y="3899"/>
                        <a:pt x="9474" y="3987"/>
                        <a:pt x="9518" y="4064"/>
                      </a:cubicBezTo>
                      <a:cubicBezTo>
                        <a:pt x="9551" y="4130"/>
                        <a:pt x="9606" y="4163"/>
                        <a:pt x="9661" y="4163"/>
                      </a:cubicBezTo>
                      <a:cubicBezTo>
                        <a:pt x="9671" y="4163"/>
                        <a:pt x="9693" y="4163"/>
                        <a:pt x="9726" y="4152"/>
                      </a:cubicBezTo>
                      <a:lnTo>
                        <a:pt x="11000" y="3559"/>
                      </a:lnTo>
                      <a:cubicBezTo>
                        <a:pt x="11088" y="3515"/>
                        <a:pt x="11120" y="3438"/>
                        <a:pt x="11088" y="3350"/>
                      </a:cubicBezTo>
                      <a:cubicBezTo>
                        <a:pt x="11056" y="3294"/>
                        <a:pt x="11001" y="3256"/>
                        <a:pt x="10943" y="3256"/>
                      </a:cubicBezTo>
                      <a:close/>
                      <a:moveTo>
                        <a:pt x="8572" y="4343"/>
                      </a:moveTo>
                      <a:cubicBezTo>
                        <a:pt x="8551" y="4343"/>
                        <a:pt x="8529" y="4348"/>
                        <a:pt x="8508" y="4360"/>
                      </a:cubicBezTo>
                      <a:lnTo>
                        <a:pt x="7224" y="4942"/>
                      </a:lnTo>
                      <a:cubicBezTo>
                        <a:pt x="7147" y="4986"/>
                        <a:pt x="7103" y="5074"/>
                        <a:pt x="7147" y="5151"/>
                      </a:cubicBezTo>
                      <a:cubicBezTo>
                        <a:pt x="7169" y="5216"/>
                        <a:pt x="7224" y="5249"/>
                        <a:pt x="7278" y="5249"/>
                      </a:cubicBezTo>
                      <a:cubicBezTo>
                        <a:pt x="7300" y="5249"/>
                        <a:pt x="7322" y="5249"/>
                        <a:pt x="7355" y="5227"/>
                      </a:cubicBezTo>
                      <a:lnTo>
                        <a:pt x="8629" y="4646"/>
                      </a:lnTo>
                      <a:cubicBezTo>
                        <a:pt x="8705" y="4602"/>
                        <a:pt x="8749" y="4514"/>
                        <a:pt x="8705" y="4437"/>
                      </a:cubicBezTo>
                      <a:cubicBezTo>
                        <a:pt x="8682" y="4381"/>
                        <a:pt x="8629" y="4343"/>
                        <a:pt x="8572" y="4343"/>
                      </a:cubicBezTo>
                      <a:close/>
                      <a:moveTo>
                        <a:pt x="6191" y="5423"/>
                      </a:moveTo>
                      <a:cubicBezTo>
                        <a:pt x="6170" y="5423"/>
                        <a:pt x="6148" y="5428"/>
                        <a:pt x="6126" y="5436"/>
                      </a:cubicBezTo>
                      <a:lnTo>
                        <a:pt x="4852" y="6029"/>
                      </a:lnTo>
                      <a:cubicBezTo>
                        <a:pt x="4776" y="6073"/>
                        <a:pt x="4732" y="6150"/>
                        <a:pt x="4776" y="6237"/>
                      </a:cubicBezTo>
                      <a:cubicBezTo>
                        <a:pt x="4798" y="6303"/>
                        <a:pt x="4852" y="6325"/>
                        <a:pt x="4907" y="6325"/>
                      </a:cubicBezTo>
                      <a:cubicBezTo>
                        <a:pt x="4940" y="6325"/>
                        <a:pt x="4951" y="6325"/>
                        <a:pt x="4973" y="6314"/>
                      </a:cubicBezTo>
                      <a:lnTo>
                        <a:pt x="6258" y="5721"/>
                      </a:lnTo>
                      <a:cubicBezTo>
                        <a:pt x="6334" y="5688"/>
                        <a:pt x="6378" y="5601"/>
                        <a:pt x="6334" y="5524"/>
                      </a:cubicBezTo>
                      <a:cubicBezTo>
                        <a:pt x="6302" y="5458"/>
                        <a:pt x="6251" y="5423"/>
                        <a:pt x="6191" y="5423"/>
                      </a:cubicBezTo>
                      <a:close/>
                      <a:moveTo>
                        <a:pt x="3835" y="6505"/>
                      </a:moveTo>
                      <a:cubicBezTo>
                        <a:pt x="3813" y="6505"/>
                        <a:pt x="3790" y="6511"/>
                        <a:pt x="3766" y="6523"/>
                      </a:cubicBezTo>
                      <a:lnTo>
                        <a:pt x="2492" y="7116"/>
                      </a:lnTo>
                      <a:cubicBezTo>
                        <a:pt x="2415" y="7148"/>
                        <a:pt x="2372" y="7236"/>
                        <a:pt x="2415" y="7324"/>
                      </a:cubicBezTo>
                      <a:cubicBezTo>
                        <a:pt x="2437" y="7390"/>
                        <a:pt x="2492" y="7412"/>
                        <a:pt x="2547" y="7412"/>
                      </a:cubicBezTo>
                      <a:cubicBezTo>
                        <a:pt x="2558" y="7412"/>
                        <a:pt x="2591" y="7412"/>
                        <a:pt x="2613" y="7401"/>
                      </a:cubicBezTo>
                      <a:lnTo>
                        <a:pt x="3897" y="6808"/>
                      </a:lnTo>
                      <a:cubicBezTo>
                        <a:pt x="3974" y="6775"/>
                        <a:pt x="4018" y="6687"/>
                        <a:pt x="3974" y="6600"/>
                      </a:cubicBezTo>
                      <a:cubicBezTo>
                        <a:pt x="3942" y="6544"/>
                        <a:pt x="3893" y="6505"/>
                        <a:pt x="3835" y="6505"/>
                      </a:cubicBezTo>
                      <a:close/>
                      <a:moveTo>
                        <a:pt x="1459" y="7592"/>
                      </a:moveTo>
                      <a:cubicBezTo>
                        <a:pt x="1437" y="7592"/>
                        <a:pt x="1416" y="7597"/>
                        <a:pt x="1395" y="7610"/>
                      </a:cubicBezTo>
                      <a:lnTo>
                        <a:pt x="121" y="8202"/>
                      </a:lnTo>
                      <a:cubicBezTo>
                        <a:pt x="33" y="8235"/>
                        <a:pt x="0" y="8323"/>
                        <a:pt x="33" y="8400"/>
                      </a:cubicBezTo>
                      <a:cubicBezTo>
                        <a:pt x="66" y="8477"/>
                        <a:pt x="121" y="8499"/>
                        <a:pt x="176" y="8499"/>
                      </a:cubicBezTo>
                      <a:cubicBezTo>
                        <a:pt x="198" y="8499"/>
                        <a:pt x="220" y="8499"/>
                        <a:pt x="242" y="8488"/>
                      </a:cubicBezTo>
                      <a:lnTo>
                        <a:pt x="1515" y="7895"/>
                      </a:lnTo>
                      <a:cubicBezTo>
                        <a:pt x="1603" y="7851"/>
                        <a:pt x="1636" y="7774"/>
                        <a:pt x="1603" y="7686"/>
                      </a:cubicBezTo>
                      <a:cubicBezTo>
                        <a:pt x="1571" y="7631"/>
                        <a:pt x="1516" y="7592"/>
                        <a:pt x="1459" y="7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135" name="Google Shape;1135;p37"/>
              <p:cNvSpPr/>
              <p:nvPr/>
            </p:nvSpPr>
            <p:spPr>
              <a:xfrm>
                <a:off x="5693550" y="4184800"/>
                <a:ext cx="543125" cy="404350"/>
              </a:xfrm>
              <a:custGeom>
                <a:avLst/>
                <a:gdLst/>
                <a:ahLst/>
                <a:cxnLst/>
                <a:rect l="l" t="t" r="r" b="b"/>
                <a:pathLst>
                  <a:path w="21725" h="16174" extrusionOk="0">
                    <a:moveTo>
                      <a:pt x="16190" y="1"/>
                    </a:moveTo>
                    <a:cubicBezTo>
                      <a:pt x="15737" y="1"/>
                      <a:pt x="15278" y="94"/>
                      <a:pt x="14842" y="290"/>
                    </a:cubicBezTo>
                    <a:lnTo>
                      <a:pt x="2350" y="6031"/>
                    </a:lnTo>
                    <a:cubicBezTo>
                      <a:pt x="714" y="6767"/>
                      <a:pt x="1" y="8720"/>
                      <a:pt x="736" y="10356"/>
                    </a:cubicBezTo>
                    <a:lnTo>
                      <a:pt x="2536" y="14275"/>
                    </a:lnTo>
                    <a:cubicBezTo>
                      <a:pt x="3082" y="15471"/>
                      <a:pt x="4267" y="16174"/>
                      <a:pt x="5504" y="16174"/>
                    </a:cubicBezTo>
                    <a:cubicBezTo>
                      <a:pt x="5959" y="16174"/>
                      <a:pt x="6422" y="16078"/>
                      <a:pt x="6861" y="15878"/>
                    </a:cubicBezTo>
                    <a:lnTo>
                      <a:pt x="19365" y="10148"/>
                    </a:lnTo>
                    <a:cubicBezTo>
                      <a:pt x="20989" y="9401"/>
                      <a:pt x="21725" y="7458"/>
                      <a:pt x="20967" y="5822"/>
                    </a:cubicBezTo>
                    <a:lnTo>
                      <a:pt x="19167" y="1904"/>
                    </a:lnTo>
                    <a:cubicBezTo>
                      <a:pt x="18628" y="704"/>
                      <a:pt x="17433" y="1"/>
                      <a:pt x="161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5616725" y="3863125"/>
                <a:ext cx="325500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0" h="9539" extrusionOk="0">
                    <a:moveTo>
                      <a:pt x="9888" y="0"/>
                    </a:moveTo>
                    <a:cubicBezTo>
                      <a:pt x="9632" y="0"/>
                      <a:pt x="9372" y="55"/>
                      <a:pt x="9122" y="171"/>
                    </a:cubicBezTo>
                    <a:lnTo>
                      <a:pt x="1328" y="3738"/>
                    </a:lnTo>
                    <a:cubicBezTo>
                      <a:pt x="406" y="4156"/>
                      <a:pt x="0" y="5242"/>
                      <a:pt x="428" y="6164"/>
                    </a:cubicBezTo>
                    <a:lnTo>
                      <a:pt x="1482" y="8470"/>
                    </a:lnTo>
                    <a:cubicBezTo>
                      <a:pt x="1795" y="9136"/>
                      <a:pt x="2455" y="9539"/>
                      <a:pt x="3148" y="9539"/>
                    </a:cubicBezTo>
                    <a:cubicBezTo>
                      <a:pt x="3402" y="9539"/>
                      <a:pt x="3661" y="9485"/>
                      <a:pt x="3908" y="9370"/>
                    </a:cubicBezTo>
                    <a:lnTo>
                      <a:pt x="11702" y="5802"/>
                    </a:lnTo>
                    <a:cubicBezTo>
                      <a:pt x="12624" y="5385"/>
                      <a:pt x="13019" y="4298"/>
                      <a:pt x="12613" y="3376"/>
                    </a:cubicBezTo>
                    <a:lnTo>
                      <a:pt x="11548" y="1071"/>
                    </a:lnTo>
                    <a:cubicBezTo>
                      <a:pt x="11236" y="398"/>
                      <a:pt x="10579" y="0"/>
                      <a:pt x="98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5670225" y="3916625"/>
                <a:ext cx="202825" cy="96500"/>
              </a:xfrm>
              <a:custGeom>
                <a:avLst/>
                <a:gdLst/>
                <a:ahLst/>
                <a:cxnLst/>
                <a:rect l="l" t="t" r="r" b="b"/>
                <a:pathLst>
                  <a:path w="8113" h="3860" extrusionOk="0">
                    <a:moveTo>
                      <a:pt x="7929" y="0"/>
                    </a:moveTo>
                    <a:cubicBezTo>
                      <a:pt x="7908" y="0"/>
                      <a:pt x="7884" y="6"/>
                      <a:pt x="7860" y="18"/>
                    </a:cubicBezTo>
                    <a:lnTo>
                      <a:pt x="121" y="3552"/>
                    </a:lnTo>
                    <a:cubicBezTo>
                      <a:pt x="45" y="3596"/>
                      <a:pt x="1" y="3684"/>
                      <a:pt x="45" y="3761"/>
                    </a:cubicBezTo>
                    <a:cubicBezTo>
                      <a:pt x="66" y="3827"/>
                      <a:pt x="121" y="3860"/>
                      <a:pt x="176" y="3860"/>
                    </a:cubicBezTo>
                    <a:cubicBezTo>
                      <a:pt x="203" y="3860"/>
                      <a:pt x="215" y="3846"/>
                      <a:pt x="230" y="3846"/>
                    </a:cubicBezTo>
                    <a:cubicBezTo>
                      <a:pt x="234" y="3846"/>
                      <a:pt x="238" y="3847"/>
                      <a:pt x="242" y="3849"/>
                    </a:cubicBezTo>
                    <a:lnTo>
                      <a:pt x="7981" y="303"/>
                    </a:lnTo>
                    <a:cubicBezTo>
                      <a:pt x="8069" y="259"/>
                      <a:pt x="8113" y="182"/>
                      <a:pt x="8069" y="95"/>
                    </a:cubicBezTo>
                    <a:cubicBezTo>
                      <a:pt x="8037" y="39"/>
                      <a:pt x="7988" y="0"/>
                      <a:pt x="7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8" name="Google Shape;1138;p37"/>
              <p:cNvSpPr/>
              <p:nvPr/>
            </p:nvSpPr>
            <p:spPr>
              <a:xfrm>
                <a:off x="5691075" y="3962175"/>
                <a:ext cx="202850" cy="96500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3860" extrusionOk="0">
                    <a:moveTo>
                      <a:pt x="7928" y="1"/>
                    </a:moveTo>
                    <a:cubicBezTo>
                      <a:pt x="7907" y="1"/>
                      <a:pt x="7884" y="6"/>
                      <a:pt x="7861" y="18"/>
                    </a:cubicBezTo>
                    <a:lnTo>
                      <a:pt x="122" y="3564"/>
                    </a:lnTo>
                    <a:cubicBezTo>
                      <a:pt x="45" y="3597"/>
                      <a:pt x="1" y="3684"/>
                      <a:pt x="45" y="3761"/>
                    </a:cubicBezTo>
                    <a:cubicBezTo>
                      <a:pt x="67" y="3838"/>
                      <a:pt x="122" y="3860"/>
                      <a:pt x="177" y="3860"/>
                    </a:cubicBezTo>
                    <a:cubicBezTo>
                      <a:pt x="209" y="3860"/>
                      <a:pt x="220" y="3860"/>
                      <a:pt x="253" y="3849"/>
                    </a:cubicBezTo>
                    <a:lnTo>
                      <a:pt x="7992" y="303"/>
                    </a:lnTo>
                    <a:cubicBezTo>
                      <a:pt x="8069" y="270"/>
                      <a:pt x="8113" y="183"/>
                      <a:pt x="8069" y="106"/>
                    </a:cubicBezTo>
                    <a:cubicBezTo>
                      <a:pt x="8037" y="41"/>
                      <a:pt x="7987" y="1"/>
                      <a:pt x="79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>
                <a:off x="5659250" y="4511750"/>
                <a:ext cx="332625" cy="150400"/>
              </a:xfrm>
              <a:custGeom>
                <a:avLst/>
                <a:gdLst/>
                <a:ahLst/>
                <a:cxnLst/>
                <a:rect l="l" t="t" r="r" b="b"/>
                <a:pathLst>
                  <a:path w="13305" h="6016" extrusionOk="0">
                    <a:moveTo>
                      <a:pt x="4688" y="0"/>
                    </a:moveTo>
                    <a:cubicBezTo>
                      <a:pt x="4545" y="0"/>
                      <a:pt x="4435" y="121"/>
                      <a:pt x="4435" y="264"/>
                    </a:cubicBezTo>
                    <a:cubicBezTo>
                      <a:pt x="4435" y="418"/>
                      <a:pt x="4545" y="527"/>
                      <a:pt x="4688" y="527"/>
                    </a:cubicBezTo>
                    <a:lnTo>
                      <a:pt x="4787" y="527"/>
                    </a:lnTo>
                    <a:cubicBezTo>
                      <a:pt x="5226" y="527"/>
                      <a:pt x="5665" y="549"/>
                      <a:pt x="6093" y="615"/>
                    </a:cubicBezTo>
                    <a:lnTo>
                      <a:pt x="6137" y="615"/>
                    </a:lnTo>
                    <a:cubicBezTo>
                      <a:pt x="6258" y="615"/>
                      <a:pt x="6367" y="538"/>
                      <a:pt x="6389" y="385"/>
                    </a:cubicBezTo>
                    <a:cubicBezTo>
                      <a:pt x="6411" y="253"/>
                      <a:pt x="6312" y="121"/>
                      <a:pt x="6170" y="99"/>
                    </a:cubicBezTo>
                    <a:cubicBezTo>
                      <a:pt x="5731" y="33"/>
                      <a:pt x="5270" y="0"/>
                      <a:pt x="4820" y="0"/>
                    </a:cubicBezTo>
                    <a:close/>
                    <a:moveTo>
                      <a:pt x="3861" y="55"/>
                    </a:moveTo>
                    <a:cubicBezTo>
                      <a:pt x="3855" y="55"/>
                      <a:pt x="3849" y="55"/>
                      <a:pt x="3843" y="55"/>
                    </a:cubicBezTo>
                    <a:cubicBezTo>
                      <a:pt x="3360" y="99"/>
                      <a:pt x="2866" y="176"/>
                      <a:pt x="2383" y="308"/>
                    </a:cubicBezTo>
                    <a:cubicBezTo>
                      <a:pt x="2251" y="341"/>
                      <a:pt x="2163" y="483"/>
                      <a:pt x="2196" y="615"/>
                    </a:cubicBezTo>
                    <a:cubicBezTo>
                      <a:pt x="2218" y="736"/>
                      <a:pt x="2328" y="813"/>
                      <a:pt x="2437" y="813"/>
                    </a:cubicBezTo>
                    <a:lnTo>
                      <a:pt x="2514" y="813"/>
                    </a:lnTo>
                    <a:cubicBezTo>
                      <a:pt x="2975" y="703"/>
                      <a:pt x="3447" y="615"/>
                      <a:pt x="3897" y="582"/>
                    </a:cubicBezTo>
                    <a:cubicBezTo>
                      <a:pt x="4029" y="571"/>
                      <a:pt x="4139" y="429"/>
                      <a:pt x="4128" y="297"/>
                    </a:cubicBezTo>
                    <a:cubicBezTo>
                      <a:pt x="4118" y="161"/>
                      <a:pt x="3987" y="55"/>
                      <a:pt x="3861" y="55"/>
                    </a:cubicBezTo>
                    <a:close/>
                    <a:moveTo>
                      <a:pt x="6948" y="260"/>
                    </a:moveTo>
                    <a:cubicBezTo>
                      <a:pt x="6830" y="260"/>
                      <a:pt x="6715" y="334"/>
                      <a:pt x="6686" y="451"/>
                    </a:cubicBezTo>
                    <a:cubicBezTo>
                      <a:pt x="6653" y="593"/>
                      <a:pt x="6741" y="725"/>
                      <a:pt x="6872" y="769"/>
                    </a:cubicBezTo>
                    <a:cubicBezTo>
                      <a:pt x="7322" y="890"/>
                      <a:pt x="7761" y="1043"/>
                      <a:pt x="8190" y="1241"/>
                    </a:cubicBezTo>
                    <a:cubicBezTo>
                      <a:pt x="8233" y="1252"/>
                      <a:pt x="8255" y="1263"/>
                      <a:pt x="8299" y="1263"/>
                    </a:cubicBezTo>
                    <a:cubicBezTo>
                      <a:pt x="8398" y="1263"/>
                      <a:pt x="8497" y="1208"/>
                      <a:pt x="8519" y="1098"/>
                    </a:cubicBezTo>
                    <a:cubicBezTo>
                      <a:pt x="8585" y="966"/>
                      <a:pt x="8519" y="813"/>
                      <a:pt x="8398" y="758"/>
                    </a:cubicBezTo>
                    <a:cubicBezTo>
                      <a:pt x="7948" y="549"/>
                      <a:pt x="7476" y="385"/>
                      <a:pt x="6993" y="264"/>
                    </a:cubicBezTo>
                    <a:cubicBezTo>
                      <a:pt x="6978" y="261"/>
                      <a:pt x="6963" y="260"/>
                      <a:pt x="6948" y="260"/>
                    </a:cubicBezTo>
                    <a:close/>
                    <a:moveTo>
                      <a:pt x="1640" y="526"/>
                    </a:moveTo>
                    <a:cubicBezTo>
                      <a:pt x="1614" y="526"/>
                      <a:pt x="1587" y="530"/>
                      <a:pt x="1559" y="538"/>
                    </a:cubicBezTo>
                    <a:cubicBezTo>
                      <a:pt x="714" y="813"/>
                      <a:pt x="209" y="1087"/>
                      <a:pt x="176" y="1098"/>
                    </a:cubicBezTo>
                    <a:cubicBezTo>
                      <a:pt x="44" y="1153"/>
                      <a:pt x="1" y="1318"/>
                      <a:pt x="66" y="1438"/>
                    </a:cubicBezTo>
                    <a:cubicBezTo>
                      <a:pt x="121" y="1526"/>
                      <a:pt x="209" y="1581"/>
                      <a:pt x="297" y="1581"/>
                    </a:cubicBezTo>
                    <a:cubicBezTo>
                      <a:pt x="341" y="1581"/>
                      <a:pt x="385" y="1570"/>
                      <a:pt x="440" y="1559"/>
                    </a:cubicBezTo>
                    <a:cubicBezTo>
                      <a:pt x="440" y="1559"/>
                      <a:pt x="934" y="1296"/>
                      <a:pt x="1724" y="1032"/>
                    </a:cubicBezTo>
                    <a:cubicBezTo>
                      <a:pt x="1867" y="977"/>
                      <a:pt x="1933" y="846"/>
                      <a:pt x="1889" y="703"/>
                    </a:cubicBezTo>
                    <a:cubicBezTo>
                      <a:pt x="1844" y="597"/>
                      <a:pt x="1750" y="526"/>
                      <a:pt x="1640" y="526"/>
                    </a:cubicBezTo>
                    <a:close/>
                    <a:moveTo>
                      <a:pt x="9022" y="1122"/>
                    </a:moveTo>
                    <a:cubicBezTo>
                      <a:pt x="8930" y="1122"/>
                      <a:pt x="8838" y="1169"/>
                      <a:pt x="8793" y="1252"/>
                    </a:cubicBezTo>
                    <a:cubicBezTo>
                      <a:pt x="8727" y="1373"/>
                      <a:pt x="8760" y="1537"/>
                      <a:pt x="8892" y="1603"/>
                    </a:cubicBezTo>
                    <a:cubicBezTo>
                      <a:pt x="9287" y="1845"/>
                      <a:pt x="9672" y="2119"/>
                      <a:pt x="10045" y="2415"/>
                    </a:cubicBezTo>
                    <a:cubicBezTo>
                      <a:pt x="10100" y="2459"/>
                      <a:pt x="10155" y="2470"/>
                      <a:pt x="10209" y="2470"/>
                    </a:cubicBezTo>
                    <a:cubicBezTo>
                      <a:pt x="10286" y="2470"/>
                      <a:pt x="10363" y="2448"/>
                      <a:pt x="10396" y="2361"/>
                    </a:cubicBezTo>
                    <a:cubicBezTo>
                      <a:pt x="10495" y="2251"/>
                      <a:pt x="10484" y="2097"/>
                      <a:pt x="10374" y="2009"/>
                    </a:cubicBezTo>
                    <a:cubicBezTo>
                      <a:pt x="9968" y="1691"/>
                      <a:pt x="9573" y="1406"/>
                      <a:pt x="9145" y="1153"/>
                    </a:cubicBezTo>
                    <a:cubicBezTo>
                      <a:pt x="9107" y="1132"/>
                      <a:pt x="9064" y="1122"/>
                      <a:pt x="9022" y="1122"/>
                    </a:cubicBezTo>
                    <a:close/>
                    <a:moveTo>
                      <a:pt x="10831" y="2506"/>
                    </a:moveTo>
                    <a:cubicBezTo>
                      <a:pt x="10764" y="2506"/>
                      <a:pt x="10698" y="2531"/>
                      <a:pt x="10648" y="2580"/>
                    </a:cubicBezTo>
                    <a:cubicBezTo>
                      <a:pt x="10550" y="2690"/>
                      <a:pt x="10550" y="2855"/>
                      <a:pt x="10648" y="2953"/>
                    </a:cubicBezTo>
                    <a:cubicBezTo>
                      <a:pt x="10967" y="3272"/>
                      <a:pt x="11274" y="3623"/>
                      <a:pt x="11582" y="4007"/>
                    </a:cubicBezTo>
                    <a:cubicBezTo>
                      <a:pt x="11636" y="4084"/>
                      <a:pt x="11702" y="4106"/>
                      <a:pt x="11790" y="4106"/>
                    </a:cubicBezTo>
                    <a:cubicBezTo>
                      <a:pt x="11845" y="4106"/>
                      <a:pt x="11900" y="4095"/>
                      <a:pt x="11955" y="4040"/>
                    </a:cubicBezTo>
                    <a:cubicBezTo>
                      <a:pt x="12065" y="3952"/>
                      <a:pt x="12076" y="3788"/>
                      <a:pt x="11988" y="3678"/>
                    </a:cubicBezTo>
                    <a:cubicBezTo>
                      <a:pt x="11691" y="3283"/>
                      <a:pt x="11362" y="2909"/>
                      <a:pt x="11022" y="2580"/>
                    </a:cubicBezTo>
                    <a:cubicBezTo>
                      <a:pt x="10967" y="2531"/>
                      <a:pt x="10898" y="2506"/>
                      <a:pt x="10831" y="2506"/>
                    </a:cubicBezTo>
                    <a:close/>
                    <a:moveTo>
                      <a:pt x="12267" y="4265"/>
                    </a:moveTo>
                    <a:cubicBezTo>
                      <a:pt x="12217" y="4265"/>
                      <a:pt x="12166" y="4281"/>
                      <a:pt x="12119" y="4315"/>
                    </a:cubicBezTo>
                    <a:cubicBezTo>
                      <a:pt x="11988" y="4391"/>
                      <a:pt x="11966" y="4545"/>
                      <a:pt x="12043" y="4666"/>
                    </a:cubicBezTo>
                    <a:cubicBezTo>
                      <a:pt x="12306" y="5039"/>
                      <a:pt x="12559" y="5456"/>
                      <a:pt x="12789" y="5873"/>
                    </a:cubicBezTo>
                    <a:cubicBezTo>
                      <a:pt x="12844" y="5961"/>
                      <a:pt x="12921" y="6016"/>
                      <a:pt x="13020" y="6016"/>
                    </a:cubicBezTo>
                    <a:cubicBezTo>
                      <a:pt x="13064" y="6016"/>
                      <a:pt x="13107" y="6005"/>
                      <a:pt x="13140" y="5983"/>
                    </a:cubicBezTo>
                    <a:cubicBezTo>
                      <a:pt x="13261" y="5917"/>
                      <a:pt x="13305" y="5753"/>
                      <a:pt x="13239" y="5632"/>
                    </a:cubicBezTo>
                    <a:cubicBezTo>
                      <a:pt x="12987" y="5193"/>
                      <a:pt x="12734" y="4765"/>
                      <a:pt x="12471" y="4380"/>
                    </a:cubicBezTo>
                    <a:cubicBezTo>
                      <a:pt x="12423" y="4306"/>
                      <a:pt x="12347" y="4265"/>
                      <a:pt x="12267" y="4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0" name="Google Shape;1140;p37"/>
              <p:cNvSpPr/>
              <p:nvPr/>
            </p:nvSpPr>
            <p:spPr>
              <a:xfrm>
                <a:off x="6137025" y="4244500"/>
                <a:ext cx="143025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5721" h="13380" extrusionOk="0">
                    <a:moveTo>
                      <a:pt x="5426" y="1"/>
                    </a:moveTo>
                    <a:cubicBezTo>
                      <a:pt x="5384" y="1"/>
                      <a:pt x="5342" y="10"/>
                      <a:pt x="5303" y="32"/>
                    </a:cubicBezTo>
                    <a:cubicBezTo>
                      <a:pt x="4875" y="295"/>
                      <a:pt x="4458" y="569"/>
                      <a:pt x="4074" y="844"/>
                    </a:cubicBezTo>
                    <a:cubicBezTo>
                      <a:pt x="3964" y="921"/>
                      <a:pt x="3942" y="1085"/>
                      <a:pt x="4019" y="1195"/>
                    </a:cubicBezTo>
                    <a:cubicBezTo>
                      <a:pt x="4074" y="1272"/>
                      <a:pt x="4150" y="1305"/>
                      <a:pt x="4227" y="1305"/>
                    </a:cubicBezTo>
                    <a:cubicBezTo>
                      <a:pt x="4282" y="1305"/>
                      <a:pt x="4337" y="1294"/>
                      <a:pt x="4392" y="1250"/>
                    </a:cubicBezTo>
                    <a:cubicBezTo>
                      <a:pt x="4765" y="987"/>
                      <a:pt x="5160" y="712"/>
                      <a:pt x="5577" y="471"/>
                    </a:cubicBezTo>
                    <a:cubicBezTo>
                      <a:pt x="5687" y="394"/>
                      <a:pt x="5720" y="240"/>
                      <a:pt x="5654" y="119"/>
                    </a:cubicBezTo>
                    <a:cubicBezTo>
                      <a:pt x="5602" y="45"/>
                      <a:pt x="5514" y="1"/>
                      <a:pt x="5426" y="1"/>
                    </a:cubicBezTo>
                    <a:close/>
                    <a:moveTo>
                      <a:pt x="3578" y="1286"/>
                    </a:moveTo>
                    <a:cubicBezTo>
                      <a:pt x="3521" y="1286"/>
                      <a:pt x="3463" y="1306"/>
                      <a:pt x="3415" y="1349"/>
                    </a:cubicBezTo>
                    <a:cubicBezTo>
                      <a:pt x="3031" y="1678"/>
                      <a:pt x="2668" y="2018"/>
                      <a:pt x="2350" y="2381"/>
                    </a:cubicBezTo>
                    <a:cubicBezTo>
                      <a:pt x="2251" y="2490"/>
                      <a:pt x="2251" y="2655"/>
                      <a:pt x="2361" y="2754"/>
                    </a:cubicBezTo>
                    <a:cubicBezTo>
                      <a:pt x="2416" y="2787"/>
                      <a:pt x="2471" y="2820"/>
                      <a:pt x="2537" y="2820"/>
                    </a:cubicBezTo>
                    <a:cubicBezTo>
                      <a:pt x="2614" y="2820"/>
                      <a:pt x="2679" y="2787"/>
                      <a:pt x="2734" y="2710"/>
                    </a:cubicBezTo>
                    <a:cubicBezTo>
                      <a:pt x="3031" y="2381"/>
                      <a:pt x="3371" y="2051"/>
                      <a:pt x="3744" y="1733"/>
                    </a:cubicBezTo>
                    <a:cubicBezTo>
                      <a:pt x="3854" y="1656"/>
                      <a:pt x="3876" y="1491"/>
                      <a:pt x="3777" y="1382"/>
                    </a:cubicBezTo>
                    <a:cubicBezTo>
                      <a:pt x="3728" y="1320"/>
                      <a:pt x="3653" y="1286"/>
                      <a:pt x="3578" y="1286"/>
                    </a:cubicBezTo>
                    <a:close/>
                    <a:moveTo>
                      <a:pt x="2018" y="2952"/>
                    </a:moveTo>
                    <a:cubicBezTo>
                      <a:pt x="1941" y="2952"/>
                      <a:pt x="1863" y="2986"/>
                      <a:pt x="1812" y="3050"/>
                    </a:cubicBezTo>
                    <a:cubicBezTo>
                      <a:pt x="1494" y="3445"/>
                      <a:pt x="1241" y="3874"/>
                      <a:pt x="1000" y="4302"/>
                    </a:cubicBezTo>
                    <a:cubicBezTo>
                      <a:pt x="934" y="4422"/>
                      <a:pt x="989" y="4576"/>
                      <a:pt x="1110" y="4642"/>
                    </a:cubicBezTo>
                    <a:cubicBezTo>
                      <a:pt x="1154" y="4653"/>
                      <a:pt x="1198" y="4675"/>
                      <a:pt x="1241" y="4675"/>
                    </a:cubicBezTo>
                    <a:cubicBezTo>
                      <a:pt x="1318" y="4675"/>
                      <a:pt x="1417" y="4620"/>
                      <a:pt x="1450" y="4543"/>
                    </a:cubicBezTo>
                    <a:cubicBezTo>
                      <a:pt x="1659" y="4137"/>
                      <a:pt x="1922" y="3742"/>
                      <a:pt x="2207" y="3369"/>
                    </a:cubicBezTo>
                    <a:cubicBezTo>
                      <a:pt x="2306" y="3259"/>
                      <a:pt x="2273" y="3094"/>
                      <a:pt x="2174" y="3006"/>
                    </a:cubicBezTo>
                    <a:cubicBezTo>
                      <a:pt x="2129" y="2970"/>
                      <a:pt x="2073" y="2952"/>
                      <a:pt x="2018" y="2952"/>
                    </a:cubicBezTo>
                    <a:close/>
                    <a:moveTo>
                      <a:pt x="885" y="4906"/>
                    </a:moveTo>
                    <a:cubicBezTo>
                      <a:pt x="785" y="4906"/>
                      <a:pt x="689" y="4964"/>
                      <a:pt x="649" y="5070"/>
                    </a:cubicBezTo>
                    <a:cubicBezTo>
                      <a:pt x="451" y="5531"/>
                      <a:pt x="319" y="6014"/>
                      <a:pt x="210" y="6497"/>
                    </a:cubicBezTo>
                    <a:cubicBezTo>
                      <a:pt x="166" y="6629"/>
                      <a:pt x="264" y="6772"/>
                      <a:pt x="396" y="6794"/>
                    </a:cubicBezTo>
                    <a:lnTo>
                      <a:pt x="451" y="6794"/>
                    </a:lnTo>
                    <a:cubicBezTo>
                      <a:pt x="583" y="6794"/>
                      <a:pt x="671" y="6717"/>
                      <a:pt x="715" y="6607"/>
                    </a:cubicBezTo>
                    <a:cubicBezTo>
                      <a:pt x="813" y="6157"/>
                      <a:pt x="945" y="5696"/>
                      <a:pt x="1132" y="5268"/>
                    </a:cubicBezTo>
                    <a:cubicBezTo>
                      <a:pt x="1187" y="5136"/>
                      <a:pt x="1132" y="4982"/>
                      <a:pt x="989" y="4927"/>
                    </a:cubicBezTo>
                    <a:cubicBezTo>
                      <a:pt x="955" y="4913"/>
                      <a:pt x="920" y="4906"/>
                      <a:pt x="885" y="4906"/>
                    </a:cubicBezTo>
                    <a:close/>
                    <a:moveTo>
                      <a:pt x="323" y="7067"/>
                    </a:moveTo>
                    <a:cubicBezTo>
                      <a:pt x="197" y="7067"/>
                      <a:pt x="66" y="7173"/>
                      <a:pt x="56" y="7309"/>
                    </a:cubicBezTo>
                    <a:cubicBezTo>
                      <a:pt x="12" y="7639"/>
                      <a:pt x="1" y="7979"/>
                      <a:pt x="1" y="8308"/>
                    </a:cubicBezTo>
                    <a:cubicBezTo>
                      <a:pt x="1" y="8473"/>
                      <a:pt x="1" y="8638"/>
                      <a:pt x="12" y="8802"/>
                    </a:cubicBezTo>
                    <a:cubicBezTo>
                      <a:pt x="34" y="8934"/>
                      <a:pt x="144" y="9044"/>
                      <a:pt x="275" y="9044"/>
                    </a:cubicBezTo>
                    <a:cubicBezTo>
                      <a:pt x="440" y="9044"/>
                      <a:pt x="550" y="8923"/>
                      <a:pt x="539" y="8758"/>
                    </a:cubicBezTo>
                    <a:cubicBezTo>
                      <a:pt x="528" y="8594"/>
                      <a:pt x="528" y="8440"/>
                      <a:pt x="528" y="8286"/>
                    </a:cubicBezTo>
                    <a:cubicBezTo>
                      <a:pt x="528" y="7979"/>
                      <a:pt x="550" y="7661"/>
                      <a:pt x="583" y="7364"/>
                    </a:cubicBezTo>
                    <a:cubicBezTo>
                      <a:pt x="594" y="7211"/>
                      <a:pt x="484" y="7090"/>
                      <a:pt x="341" y="7068"/>
                    </a:cubicBezTo>
                    <a:cubicBezTo>
                      <a:pt x="335" y="7067"/>
                      <a:pt x="329" y="7067"/>
                      <a:pt x="323" y="7067"/>
                    </a:cubicBezTo>
                    <a:close/>
                    <a:moveTo>
                      <a:pt x="381" y="9345"/>
                    </a:moveTo>
                    <a:cubicBezTo>
                      <a:pt x="365" y="9345"/>
                      <a:pt x="348" y="9347"/>
                      <a:pt x="330" y="9351"/>
                    </a:cubicBezTo>
                    <a:cubicBezTo>
                      <a:pt x="199" y="9362"/>
                      <a:pt x="100" y="9505"/>
                      <a:pt x="111" y="9637"/>
                    </a:cubicBezTo>
                    <a:cubicBezTo>
                      <a:pt x="177" y="10120"/>
                      <a:pt x="275" y="10614"/>
                      <a:pt x="418" y="11097"/>
                    </a:cubicBezTo>
                    <a:cubicBezTo>
                      <a:pt x="440" y="11217"/>
                      <a:pt x="550" y="11283"/>
                      <a:pt x="660" y="11283"/>
                    </a:cubicBezTo>
                    <a:cubicBezTo>
                      <a:pt x="671" y="11283"/>
                      <a:pt x="704" y="11283"/>
                      <a:pt x="725" y="11261"/>
                    </a:cubicBezTo>
                    <a:cubicBezTo>
                      <a:pt x="868" y="11217"/>
                      <a:pt x="945" y="11075"/>
                      <a:pt x="901" y="10943"/>
                    </a:cubicBezTo>
                    <a:cubicBezTo>
                      <a:pt x="780" y="10493"/>
                      <a:pt x="693" y="10021"/>
                      <a:pt x="616" y="9571"/>
                    </a:cubicBezTo>
                    <a:cubicBezTo>
                      <a:pt x="606" y="9445"/>
                      <a:pt x="503" y="9345"/>
                      <a:pt x="381" y="9345"/>
                    </a:cubicBezTo>
                    <a:close/>
                    <a:moveTo>
                      <a:pt x="925" y="11549"/>
                    </a:moveTo>
                    <a:cubicBezTo>
                      <a:pt x="892" y="11549"/>
                      <a:pt x="858" y="11556"/>
                      <a:pt x="824" y="11569"/>
                    </a:cubicBezTo>
                    <a:cubicBezTo>
                      <a:pt x="693" y="11613"/>
                      <a:pt x="616" y="11766"/>
                      <a:pt x="671" y="11898"/>
                    </a:cubicBezTo>
                    <a:cubicBezTo>
                      <a:pt x="989" y="12743"/>
                      <a:pt x="1274" y="13226"/>
                      <a:pt x="1296" y="13259"/>
                    </a:cubicBezTo>
                    <a:cubicBezTo>
                      <a:pt x="1329" y="13347"/>
                      <a:pt x="1428" y="13380"/>
                      <a:pt x="1516" y="13380"/>
                    </a:cubicBezTo>
                    <a:cubicBezTo>
                      <a:pt x="1549" y="13380"/>
                      <a:pt x="1593" y="13380"/>
                      <a:pt x="1637" y="13358"/>
                    </a:cubicBezTo>
                    <a:cubicBezTo>
                      <a:pt x="1757" y="13270"/>
                      <a:pt x="1801" y="13116"/>
                      <a:pt x="1735" y="12996"/>
                    </a:cubicBezTo>
                    <a:cubicBezTo>
                      <a:pt x="1735" y="12996"/>
                      <a:pt x="1439" y="12502"/>
                      <a:pt x="1154" y="11722"/>
                    </a:cubicBezTo>
                    <a:cubicBezTo>
                      <a:pt x="1120" y="11613"/>
                      <a:pt x="1029" y="11549"/>
                      <a:pt x="925" y="115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716050" y="4263425"/>
                <a:ext cx="487975" cy="234350"/>
              </a:xfrm>
              <a:custGeom>
                <a:avLst/>
                <a:gdLst/>
                <a:ahLst/>
                <a:cxnLst/>
                <a:rect l="l" t="t" r="r" b="b"/>
                <a:pathLst>
                  <a:path w="19519" h="9374" extrusionOk="0">
                    <a:moveTo>
                      <a:pt x="18983" y="0"/>
                    </a:moveTo>
                    <a:cubicBezTo>
                      <a:pt x="18920" y="0"/>
                      <a:pt x="18855" y="14"/>
                      <a:pt x="18794" y="43"/>
                    </a:cubicBezTo>
                    <a:lnTo>
                      <a:pt x="352" y="8484"/>
                    </a:lnTo>
                    <a:cubicBezTo>
                      <a:pt x="111" y="8594"/>
                      <a:pt x="1" y="8869"/>
                      <a:pt x="111" y="9099"/>
                    </a:cubicBezTo>
                    <a:cubicBezTo>
                      <a:pt x="198" y="9275"/>
                      <a:pt x="363" y="9374"/>
                      <a:pt x="539" y="9374"/>
                    </a:cubicBezTo>
                    <a:cubicBezTo>
                      <a:pt x="605" y="9374"/>
                      <a:pt x="659" y="9363"/>
                      <a:pt x="736" y="9330"/>
                    </a:cubicBezTo>
                    <a:lnTo>
                      <a:pt x="19178" y="899"/>
                    </a:lnTo>
                    <a:cubicBezTo>
                      <a:pt x="19409" y="789"/>
                      <a:pt x="19518" y="515"/>
                      <a:pt x="19409" y="273"/>
                    </a:cubicBezTo>
                    <a:cubicBezTo>
                      <a:pt x="19328" y="104"/>
                      <a:pt x="19159" y="0"/>
                      <a:pt x="189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6113425" y="4279875"/>
                <a:ext cx="101575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063" h="5127" extrusionOk="0">
                    <a:moveTo>
                      <a:pt x="1669" y="1086"/>
                    </a:moveTo>
                    <a:lnTo>
                      <a:pt x="2921" y="3798"/>
                    </a:lnTo>
                    <a:lnTo>
                      <a:pt x="2394" y="4039"/>
                    </a:lnTo>
                    <a:lnTo>
                      <a:pt x="1154" y="1317"/>
                    </a:lnTo>
                    <a:lnTo>
                      <a:pt x="1669" y="1086"/>
                    </a:lnTo>
                    <a:close/>
                    <a:moveTo>
                      <a:pt x="1884" y="1"/>
                    </a:moveTo>
                    <a:cubicBezTo>
                      <a:pt x="1821" y="1"/>
                      <a:pt x="1760" y="15"/>
                      <a:pt x="1702" y="44"/>
                    </a:cubicBezTo>
                    <a:lnTo>
                      <a:pt x="341" y="658"/>
                    </a:lnTo>
                    <a:cubicBezTo>
                      <a:pt x="111" y="768"/>
                      <a:pt x="1" y="1042"/>
                      <a:pt x="111" y="1284"/>
                    </a:cubicBezTo>
                    <a:lnTo>
                      <a:pt x="1746" y="4852"/>
                    </a:lnTo>
                    <a:cubicBezTo>
                      <a:pt x="1801" y="4972"/>
                      <a:pt x="1889" y="5049"/>
                      <a:pt x="1999" y="5093"/>
                    </a:cubicBezTo>
                    <a:cubicBezTo>
                      <a:pt x="2054" y="5104"/>
                      <a:pt x="2109" y="5126"/>
                      <a:pt x="2163" y="5126"/>
                    </a:cubicBezTo>
                    <a:cubicBezTo>
                      <a:pt x="2240" y="5126"/>
                      <a:pt x="2306" y="5104"/>
                      <a:pt x="2361" y="5082"/>
                    </a:cubicBezTo>
                    <a:lnTo>
                      <a:pt x="3722" y="4467"/>
                    </a:lnTo>
                    <a:cubicBezTo>
                      <a:pt x="3953" y="4358"/>
                      <a:pt x="4063" y="4083"/>
                      <a:pt x="3953" y="3842"/>
                    </a:cubicBezTo>
                    <a:lnTo>
                      <a:pt x="2317" y="274"/>
                    </a:lnTo>
                    <a:cubicBezTo>
                      <a:pt x="2262" y="153"/>
                      <a:pt x="2174" y="76"/>
                      <a:pt x="2054" y="33"/>
                    </a:cubicBezTo>
                    <a:cubicBezTo>
                      <a:pt x="1997" y="12"/>
                      <a:pt x="1940" y="1"/>
                      <a:pt x="1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6107950" y="4263300"/>
                <a:ext cx="83725" cy="67975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719" extrusionOk="0">
                    <a:moveTo>
                      <a:pt x="1928" y="1"/>
                    </a:moveTo>
                    <a:cubicBezTo>
                      <a:pt x="1756" y="1"/>
                      <a:pt x="1582" y="37"/>
                      <a:pt x="1416" y="114"/>
                    </a:cubicBezTo>
                    <a:lnTo>
                      <a:pt x="890" y="355"/>
                    </a:lnTo>
                    <a:cubicBezTo>
                      <a:pt x="275" y="641"/>
                      <a:pt x="0" y="1376"/>
                      <a:pt x="286" y="2002"/>
                    </a:cubicBezTo>
                    <a:cubicBezTo>
                      <a:pt x="494" y="2451"/>
                      <a:pt x="949" y="2719"/>
                      <a:pt x="1419" y="2719"/>
                    </a:cubicBezTo>
                    <a:cubicBezTo>
                      <a:pt x="1592" y="2719"/>
                      <a:pt x="1767" y="2682"/>
                      <a:pt x="1932" y="2606"/>
                    </a:cubicBezTo>
                    <a:lnTo>
                      <a:pt x="2459" y="2364"/>
                    </a:lnTo>
                    <a:cubicBezTo>
                      <a:pt x="3074" y="2079"/>
                      <a:pt x="3348" y="1343"/>
                      <a:pt x="3063" y="718"/>
                    </a:cubicBezTo>
                    <a:cubicBezTo>
                      <a:pt x="2846" y="268"/>
                      <a:pt x="2395" y="1"/>
                      <a:pt x="19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44" name="Google Shape;1144;p37"/>
            <p:cNvGrpSpPr/>
            <p:nvPr/>
          </p:nvGrpSpPr>
          <p:grpSpPr>
            <a:xfrm>
              <a:off x="-55096" y="-255809"/>
              <a:ext cx="1514905" cy="1373034"/>
              <a:chOff x="4793700" y="4621700"/>
              <a:chExt cx="509075" cy="461400"/>
            </a:xfrm>
          </p:grpSpPr>
          <p:sp>
            <p:nvSpPr>
              <p:cNvPr id="1145" name="Google Shape;1145;p37"/>
              <p:cNvSpPr/>
              <p:nvPr/>
            </p:nvSpPr>
            <p:spPr>
              <a:xfrm>
                <a:off x="4838425" y="4691650"/>
                <a:ext cx="274450" cy="359925"/>
              </a:xfrm>
              <a:custGeom>
                <a:avLst/>
                <a:gdLst/>
                <a:ahLst/>
                <a:cxnLst/>
                <a:rect l="l" t="t" r="r" b="b"/>
                <a:pathLst>
                  <a:path w="10978" h="14397" extrusionOk="0">
                    <a:moveTo>
                      <a:pt x="628" y="1"/>
                    </a:moveTo>
                    <a:cubicBezTo>
                      <a:pt x="476" y="1"/>
                      <a:pt x="325" y="64"/>
                      <a:pt x="220" y="192"/>
                    </a:cubicBezTo>
                    <a:cubicBezTo>
                      <a:pt x="0" y="423"/>
                      <a:pt x="11" y="774"/>
                      <a:pt x="242" y="983"/>
                    </a:cubicBezTo>
                    <a:lnTo>
                      <a:pt x="7937" y="8041"/>
                    </a:lnTo>
                    <a:lnTo>
                      <a:pt x="9803" y="13991"/>
                    </a:lnTo>
                    <a:cubicBezTo>
                      <a:pt x="9836" y="14100"/>
                      <a:pt x="9891" y="14188"/>
                      <a:pt x="9968" y="14254"/>
                    </a:cubicBezTo>
                    <a:cubicBezTo>
                      <a:pt x="10073" y="14343"/>
                      <a:pt x="10214" y="14396"/>
                      <a:pt x="10355" y="14396"/>
                    </a:cubicBezTo>
                    <a:cubicBezTo>
                      <a:pt x="10406" y="14396"/>
                      <a:pt x="10456" y="14389"/>
                      <a:pt x="10506" y="14375"/>
                    </a:cubicBezTo>
                    <a:cubicBezTo>
                      <a:pt x="10813" y="14298"/>
                      <a:pt x="10978" y="13980"/>
                      <a:pt x="10879" y="13672"/>
                    </a:cubicBezTo>
                    <a:lnTo>
                      <a:pt x="8969" y="7569"/>
                    </a:lnTo>
                    <a:cubicBezTo>
                      <a:pt x="8947" y="7470"/>
                      <a:pt x="8892" y="7393"/>
                      <a:pt x="8815" y="7327"/>
                    </a:cubicBezTo>
                    <a:lnTo>
                      <a:pt x="1010" y="159"/>
                    </a:lnTo>
                    <a:lnTo>
                      <a:pt x="999" y="148"/>
                    </a:lnTo>
                    <a:cubicBezTo>
                      <a:pt x="896" y="50"/>
                      <a:pt x="762" y="1"/>
                      <a:pt x="6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>
                <a:off x="4832100" y="4808550"/>
                <a:ext cx="401525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16061" h="9241" extrusionOk="0">
                    <a:moveTo>
                      <a:pt x="575" y="1"/>
                    </a:moveTo>
                    <a:cubicBezTo>
                      <a:pt x="317" y="1"/>
                      <a:pt x="92" y="192"/>
                      <a:pt x="45" y="456"/>
                    </a:cubicBezTo>
                    <a:cubicBezTo>
                      <a:pt x="1" y="654"/>
                      <a:pt x="67" y="862"/>
                      <a:pt x="220" y="994"/>
                    </a:cubicBezTo>
                    <a:cubicBezTo>
                      <a:pt x="286" y="1049"/>
                      <a:pt x="385" y="1093"/>
                      <a:pt x="473" y="1115"/>
                    </a:cubicBezTo>
                    <a:lnTo>
                      <a:pt x="7015" y="2432"/>
                    </a:lnTo>
                    <a:lnTo>
                      <a:pt x="15051" y="9106"/>
                    </a:lnTo>
                    <a:cubicBezTo>
                      <a:pt x="15161" y="9197"/>
                      <a:pt x="15291" y="9240"/>
                      <a:pt x="15418" y="9240"/>
                    </a:cubicBezTo>
                    <a:cubicBezTo>
                      <a:pt x="15582" y="9240"/>
                      <a:pt x="15741" y="9170"/>
                      <a:pt x="15852" y="9040"/>
                    </a:cubicBezTo>
                    <a:cubicBezTo>
                      <a:pt x="16061" y="8799"/>
                      <a:pt x="16028" y="8436"/>
                      <a:pt x="15786" y="8250"/>
                    </a:cubicBezTo>
                    <a:lnTo>
                      <a:pt x="7630" y="1477"/>
                    </a:lnTo>
                    <a:cubicBezTo>
                      <a:pt x="7564" y="1411"/>
                      <a:pt x="7476" y="1367"/>
                      <a:pt x="7389" y="1356"/>
                    </a:cubicBezTo>
                    <a:lnTo>
                      <a:pt x="703" y="17"/>
                    </a:lnTo>
                    <a:cubicBezTo>
                      <a:pt x="660" y="6"/>
                      <a:pt x="617" y="1"/>
                      <a:pt x="5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4793700" y="4653875"/>
                <a:ext cx="270600" cy="256325"/>
              </a:xfrm>
              <a:custGeom>
                <a:avLst/>
                <a:gdLst/>
                <a:ahLst/>
                <a:cxnLst/>
                <a:rect l="l" t="t" r="r" b="b"/>
                <a:pathLst>
                  <a:path w="10824" h="10253" extrusionOk="0">
                    <a:moveTo>
                      <a:pt x="4381" y="1140"/>
                    </a:moveTo>
                    <a:cubicBezTo>
                      <a:pt x="4642" y="1140"/>
                      <a:pt x="4904" y="1231"/>
                      <a:pt x="5116" y="1418"/>
                    </a:cubicBezTo>
                    <a:lnTo>
                      <a:pt x="9056" y="4876"/>
                    </a:lnTo>
                    <a:cubicBezTo>
                      <a:pt x="9528" y="5271"/>
                      <a:pt x="9561" y="5973"/>
                      <a:pt x="9166" y="6434"/>
                    </a:cubicBezTo>
                    <a:lnTo>
                      <a:pt x="7454" y="8399"/>
                    </a:lnTo>
                    <a:cubicBezTo>
                      <a:pt x="7030" y="8889"/>
                      <a:pt x="6430" y="9138"/>
                      <a:pt x="5825" y="9138"/>
                    </a:cubicBezTo>
                    <a:cubicBezTo>
                      <a:pt x="5318" y="9138"/>
                      <a:pt x="4806" y="8963"/>
                      <a:pt x="4391" y="8608"/>
                    </a:cubicBezTo>
                    <a:lnTo>
                      <a:pt x="2558" y="6994"/>
                    </a:lnTo>
                    <a:cubicBezTo>
                      <a:pt x="1372" y="5973"/>
                      <a:pt x="1252" y="4173"/>
                      <a:pt x="2283" y="2987"/>
                    </a:cubicBezTo>
                    <a:lnTo>
                      <a:pt x="3557" y="1517"/>
                    </a:lnTo>
                    <a:cubicBezTo>
                      <a:pt x="3771" y="1267"/>
                      <a:pt x="4074" y="1140"/>
                      <a:pt x="4381" y="1140"/>
                    </a:cubicBezTo>
                    <a:close/>
                    <a:moveTo>
                      <a:pt x="4392" y="0"/>
                    </a:moveTo>
                    <a:cubicBezTo>
                      <a:pt x="3766" y="0"/>
                      <a:pt x="3144" y="261"/>
                      <a:pt x="2701" y="770"/>
                    </a:cubicBezTo>
                    <a:lnTo>
                      <a:pt x="1427" y="2241"/>
                    </a:lnTo>
                    <a:cubicBezTo>
                      <a:pt x="0" y="3888"/>
                      <a:pt x="165" y="6390"/>
                      <a:pt x="1811" y="7828"/>
                    </a:cubicBezTo>
                    <a:lnTo>
                      <a:pt x="3656" y="9442"/>
                    </a:lnTo>
                    <a:cubicBezTo>
                      <a:pt x="4279" y="9986"/>
                      <a:pt x="5050" y="10253"/>
                      <a:pt x="5816" y="10253"/>
                    </a:cubicBezTo>
                    <a:cubicBezTo>
                      <a:pt x="6737" y="10253"/>
                      <a:pt x="7652" y="9868"/>
                      <a:pt x="8299" y="9113"/>
                    </a:cubicBezTo>
                    <a:lnTo>
                      <a:pt x="10011" y="7148"/>
                    </a:lnTo>
                    <a:cubicBezTo>
                      <a:pt x="10824" y="6215"/>
                      <a:pt x="10725" y="4799"/>
                      <a:pt x="9803" y="3986"/>
                    </a:cubicBezTo>
                    <a:lnTo>
                      <a:pt x="5862" y="551"/>
                    </a:lnTo>
                    <a:cubicBezTo>
                      <a:pt x="5438" y="181"/>
                      <a:pt x="4914" y="0"/>
                      <a:pt x="43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845550" y="4621700"/>
                <a:ext cx="64525" cy="57925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2317" extrusionOk="0">
                    <a:moveTo>
                      <a:pt x="660" y="1"/>
                    </a:moveTo>
                    <a:cubicBezTo>
                      <a:pt x="561" y="1"/>
                      <a:pt x="461" y="42"/>
                      <a:pt x="396" y="125"/>
                    </a:cubicBezTo>
                    <a:lnTo>
                      <a:pt x="133" y="410"/>
                    </a:lnTo>
                    <a:cubicBezTo>
                      <a:pt x="1" y="542"/>
                      <a:pt x="12" y="784"/>
                      <a:pt x="165" y="904"/>
                    </a:cubicBezTo>
                    <a:lnTo>
                      <a:pt x="1691" y="2233"/>
                    </a:lnTo>
                    <a:cubicBezTo>
                      <a:pt x="1758" y="2289"/>
                      <a:pt x="1842" y="2317"/>
                      <a:pt x="1925" y="2317"/>
                    </a:cubicBezTo>
                    <a:cubicBezTo>
                      <a:pt x="2020" y="2317"/>
                      <a:pt x="2115" y="2281"/>
                      <a:pt x="2185" y="2211"/>
                    </a:cubicBezTo>
                    <a:lnTo>
                      <a:pt x="2438" y="1914"/>
                    </a:lnTo>
                    <a:cubicBezTo>
                      <a:pt x="2581" y="1783"/>
                      <a:pt x="2570" y="1552"/>
                      <a:pt x="2416" y="1420"/>
                    </a:cubicBezTo>
                    <a:lnTo>
                      <a:pt x="890" y="92"/>
                    </a:lnTo>
                    <a:cubicBezTo>
                      <a:pt x="829" y="31"/>
                      <a:pt x="745" y="1"/>
                      <a:pt x="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>
                <a:off x="4994850" y="4833900"/>
                <a:ext cx="275825" cy="249200"/>
              </a:xfrm>
              <a:custGeom>
                <a:avLst/>
                <a:gdLst/>
                <a:ahLst/>
                <a:cxnLst/>
                <a:rect l="l" t="t" r="r" b="b"/>
                <a:pathLst>
                  <a:path w="11033" h="9968" extrusionOk="0">
                    <a:moveTo>
                      <a:pt x="4585" y="1130"/>
                    </a:moveTo>
                    <a:cubicBezTo>
                      <a:pt x="4846" y="1130"/>
                      <a:pt x="5109" y="1222"/>
                      <a:pt x="5324" y="1407"/>
                    </a:cubicBezTo>
                    <a:lnTo>
                      <a:pt x="9254" y="4832"/>
                    </a:lnTo>
                    <a:cubicBezTo>
                      <a:pt x="9726" y="5227"/>
                      <a:pt x="9770" y="5929"/>
                      <a:pt x="9364" y="6391"/>
                    </a:cubicBezTo>
                    <a:lnTo>
                      <a:pt x="8091" y="7861"/>
                    </a:lnTo>
                    <a:cubicBezTo>
                      <a:pt x="7529" y="8507"/>
                      <a:pt x="6743" y="8837"/>
                      <a:pt x="5951" y="8837"/>
                    </a:cubicBezTo>
                    <a:cubicBezTo>
                      <a:pt x="5289" y="8837"/>
                      <a:pt x="4624" y="8606"/>
                      <a:pt x="4084" y="8136"/>
                    </a:cubicBezTo>
                    <a:lnTo>
                      <a:pt x="2251" y="6533"/>
                    </a:lnTo>
                    <a:cubicBezTo>
                      <a:pt x="1340" y="5754"/>
                      <a:pt x="1263" y="4382"/>
                      <a:pt x="2042" y="3471"/>
                    </a:cubicBezTo>
                    <a:lnTo>
                      <a:pt x="3755" y="1517"/>
                    </a:lnTo>
                    <a:cubicBezTo>
                      <a:pt x="3970" y="1260"/>
                      <a:pt x="4275" y="1130"/>
                      <a:pt x="4585" y="1130"/>
                    </a:cubicBezTo>
                    <a:close/>
                    <a:moveTo>
                      <a:pt x="4591" y="0"/>
                    </a:moveTo>
                    <a:cubicBezTo>
                      <a:pt x="3967" y="0"/>
                      <a:pt x="3347" y="261"/>
                      <a:pt x="2909" y="770"/>
                    </a:cubicBezTo>
                    <a:lnTo>
                      <a:pt x="1186" y="2735"/>
                    </a:lnTo>
                    <a:cubicBezTo>
                      <a:pt x="0" y="4107"/>
                      <a:pt x="132" y="6193"/>
                      <a:pt x="1504" y="7389"/>
                    </a:cubicBezTo>
                    <a:lnTo>
                      <a:pt x="3349" y="8992"/>
                    </a:lnTo>
                    <a:cubicBezTo>
                      <a:pt x="4099" y="9647"/>
                      <a:pt x="5026" y="9967"/>
                      <a:pt x="5951" y="9967"/>
                    </a:cubicBezTo>
                    <a:cubicBezTo>
                      <a:pt x="7056" y="9967"/>
                      <a:pt x="8158" y="9510"/>
                      <a:pt x="8947" y="8619"/>
                    </a:cubicBezTo>
                    <a:lnTo>
                      <a:pt x="10220" y="7148"/>
                    </a:lnTo>
                    <a:cubicBezTo>
                      <a:pt x="11033" y="6215"/>
                      <a:pt x="10934" y="4810"/>
                      <a:pt x="10001" y="3997"/>
                    </a:cubicBezTo>
                    <a:lnTo>
                      <a:pt x="6060" y="551"/>
                    </a:lnTo>
                    <a:cubicBezTo>
                      <a:pt x="5636" y="181"/>
                      <a:pt x="5112" y="0"/>
                      <a:pt x="45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>
                <a:off x="5243750" y="4968650"/>
                <a:ext cx="59025" cy="53725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2149" extrusionOk="0">
                    <a:moveTo>
                      <a:pt x="649" y="1"/>
                    </a:moveTo>
                    <a:cubicBezTo>
                      <a:pt x="558" y="1"/>
                      <a:pt x="467" y="40"/>
                      <a:pt x="396" y="111"/>
                    </a:cubicBezTo>
                    <a:lnTo>
                      <a:pt x="122" y="419"/>
                    </a:lnTo>
                    <a:cubicBezTo>
                      <a:pt x="1" y="550"/>
                      <a:pt x="12" y="759"/>
                      <a:pt x="155" y="880"/>
                    </a:cubicBezTo>
                    <a:lnTo>
                      <a:pt x="1494" y="2065"/>
                    </a:lnTo>
                    <a:cubicBezTo>
                      <a:pt x="1559" y="2121"/>
                      <a:pt x="1638" y="2148"/>
                      <a:pt x="1717" y="2148"/>
                    </a:cubicBezTo>
                    <a:cubicBezTo>
                      <a:pt x="1809" y="2148"/>
                      <a:pt x="1900" y="2110"/>
                      <a:pt x="1966" y="2032"/>
                    </a:cubicBezTo>
                    <a:lnTo>
                      <a:pt x="2240" y="1736"/>
                    </a:lnTo>
                    <a:cubicBezTo>
                      <a:pt x="2361" y="1593"/>
                      <a:pt x="2350" y="1396"/>
                      <a:pt x="2207" y="1264"/>
                    </a:cubicBezTo>
                    <a:lnTo>
                      <a:pt x="868" y="89"/>
                    </a:lnTo>
                    <a:cubicBezTo>
                      <a:pt x="803" y="29"/>
                      <a:pt x="726" y="1"/>
                      <a:pt x="6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" name="Google Shape;1151;p37"/>
              <p:cNvSpPr/>
              <p:nvPr/>
            </p:nvSpPr>
            <p:spPr>
              <a:xfrm>
                <a:off x="5004725" y="4742375"/>
                <a:ext cx="144100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5764" h="5042" extrusionOk="0">
                    <a:moveTo>
                      <a:pt x="354" y="0"/>
                    </a:moveTo>
                    <a:cubicBezTo>
                      <a:pt x="266" y="0"/>
                      <a:pt x="180" y="36"/>
                      <a:pt x="121" y="106"/>
                    </a:cubicBezTo>
                    <a:cubicBezTo>
                      <a:pt x="1" y="249"/>
                      <a:pt x="12" y="457"/>
                      <a:pt x="154" y="567"/>
                    </a:cubicBezTo>
                    <a:lnTo>
                      <a:pt x="5182" y="4958"/>
                    </a:lnTo>
                    <a:cubicBezTo>
                      <a:pt x="5242" y="5013"/>
                      <a:pt x="5317" y="5041"/>
                      <a:pt x="5392" y="5041"/>
                    </a:cubicBezTo>
                    <a:cubicBezTo>
                      <a:pt x="5481" y="5041"/>
                      <a:pt x="5572" y="5002"/>
                      <a:pt x="5643" y="4925"/>
                    </a:cubicBezTo>
                    <a:cubicBezTo>
                      <a:pt x="5764" y="4793"/>
                      <a:pt x="5753" y="4585"/>
                      <a:pt x="5610" y="4475"/>
                    </a:cubicBezTo>
                    <a:lnTo>
                      <a:pt x="571" y="84"/>
                    </a:lnTo>
                    <a:cubicBezTo>
                      <a:pt x="510" y="28"/>
                      <a:pt x="432" y="0"/>
                      <a:pt x="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5027500" y="4808900"/>
                <a:ext cx="54650" cy="49075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1963" extrusionOk="0">
                    <a:moveTo>
                      <a:pt x="414" y="1"/>
                    </a:moveTo>
                    <a:cubicBezTo>
                      <a:pt x="338" y="1"/>
                      <a:pt x="263" y="31"/>
                      <a:pt x="209" y="91"/>
                    </a:cubicBezTo>
                    <a:lnTo>
                      <a:pt x="100" y="222"/>
                    </a:lnTo>
                    <a:cubicBezTo>
                      <a:pt x="1" y="332"/>
                      <a:pt x="23" y="508"/>
                      <a:pt x="133" y="607"/>
                    </a:cubicBezTo>
                    <a:lnTo>
                      <a:pt x="1603" y="1891"/>
                    </a:lnTo>
                    <a:cubicBezTo>
                      <a:pt x="1656" y="1938"/>
                      <a:pt x="1720" y="1962"/>
                      <a:pt x="1785" y="1962"/>
                    </a:cubicBezTo>
                    <a:cubicBezTo>
                      <a:pt x="1857" y="1962"/>
                      <a:pt x="1930" y="1932"/>
                      <a:pt x="1988" y="1869"/>
                    </a:cubicBezTo>
                    <a:lnTo>
                      <a:pt x="2097" y="1737"/>
                    </a:lnTo>
                    <a:cubicBezTo>
                      <a:pt x="2185" y="1627"/>
                      <a:pt x="2174" y="1452"/>
                      <a:pt x="2065" y="1353"/>
                    </a:cubicBezTo>
                    <a:lnTo>
                      <a:pt x="594" y="69"/>
                    </a:lnTo>
                    <a:cubicBezTo>
                      <a:pt x="543" y="23"/>
                      <a:pt x="478" y="1"/>
                      <a:pt x="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53" name="Google Shape;1153;p37"/>
            <p:cNvSpPr/>
            <p:nvPr/>
          </p:nvSpPr>
          <p:spPr>
            <a:xfrm>
              <a:off x="3270418" y="-11226"/>
              <a:ext cx="246287" cy="233486"/>
            </a:xfrm>
            <a:custGeom>
              <a:avLst/>
              <a:gdLst/>
              <a:ahLst/>
              <a:cxnLst/>
              <a:rect l="l" t="t" r="r" b="b"/>
              <a:pathLst>
                <a:path w="2097" h="1988" extrusionOk="0">
                  <a:moveTo>
                    <a:pt x="0" y="1"/>
                  </a:moveTo>
                  <a:lnTo>
                    <a:pt x="384" y="999"/>
                  </a:lnTo>
                  <a:lnTo>
                    <a:pt x="757" y="1987"/>
                  </a:lnTo>
                  <a:lnTo>
                    <a:pt x="1427" y="1164"/>
                  </a:lnTo>
                  <a:lnTo>
                    <a:pt x="2097" y="341"/>
                  </a:lnTo>
                  <a:lnTo>
                    <a:pt x="1043" y="1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2318151" y="799190"/>
              <a:ext cx="223150" cy="224442"/>
            </a:xfrm>
            <a:custGeom>
              <a:avLst/>
              <a:gdLst/>
              <a:ahLst/>
              <a:cxnLst/>
              <a:rect l="l" t="t" r="r" b="b"/>
              <a:pathLst>
                <a:path w="1900" h="1911" extrusionOk="0">
                  <a:moveTo>
                    <a:pt x="1900" y="0"/>
                  </a:moveTo>
                  <a:lnTo>
                    <a:pt x="945" y="264"/>
                  </a:lnTo>
                  <a:lnTo>
                    <a:pt x="1" y="516"/>
                  </a:lnTo>
                  <a:lnTo>
                    <a:pt x="692" y="1208"/>
                  </a:lnTo>
                  <a:lnTo>
                    <a:pt x="1384" y="1910"/>
                  </a:lnTo>
                  <a:lnTo>
                    <a:pt x="1647" y="95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1006612" y="49375"/>
              <a:ext cx="112280" cy="112280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3" y="1"/>
                  </a:moveTo>
                  <a:cubicBezTo>
                    <a:pt x="220" y="1"/>
                    <a:pt x="1" y="220"/>
                    <a:pt x="1" y="473"/>
                  </a:cubicBezTo>
                  <a:cubicBezTo>
                    <a:pt x="1" y="736"/>
                    <a:pt x="220" y="956"/>
                    <a:pt x="473" y="956"/>
                  </a:cubicBezTo>
                  <a:cubicBezTo>
                    <a:pt x="736" y="956"/>
                    <a:pt x="956" y="736"/>
                    <a:pt x="956" y="473"/>
                  </a:cubicBezTo>
                  <a:cubicBezTo>
                    <a:pt x="956" y="220"/>
                    <a:pt x="747" y="1"/>
                    <a:pt x="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-7" y="675709"/>
              <a:ext cx="86559" cy="86441"/>
            </a:xfrm>
            <a:custGeom>
              <a:avLst/>
              <a:gdLst/>
              <a:ahLst/>
              <a:cxnLst/>
              <a:rect l="l" t="t" r="r" b="b"/>
              <a:pathLst>
                <a:path w="737" h="736" extrusionOk="0">
                  <a:moveTo>
                    <a:pt x="363" y="0"/>
                  </a:moveTo>
                  <a:lnTo>
                    <a:pt x="231" y="242"/>
                  </a:lnTo>
                  <a:lnTo>
                    <a:pt x="1" y="374"/>
                  </a:lnTo>
                  <a:lnTo>
                    <a:pt x="231" y="494"/>
                  </a:lnTo>
                  <a:lnTo>
                    <a:pt x="363" y="736"/>
                  </a:lnTo>
                  <a:lnTo>
                    <a:pt x="495" y="494"/>
                  </a:lnTo>
                  <a:lnTo>
                    <a:pt x="736" y="374"/>
                  </a:lnTo>
                  <a:lnTo>
                    <a:pt x="495" y="242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1310355" y="1860704"/>
              <a:ext cx="73640" cy="73640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08" y="1"/>
                  </a:moveTo>
                  <a:lnTo>
                    <a:pt x="198" y="209"/>
                  </a:lnTo>
                  <a:lnTo>
                    <a:pt x="1" y="319"/>
                  </a:lnTo>
                  <a:lnTo>
                    <a:pt x="198" y="429"/>
                  </a:lnTo>
                  <a:lnTo>
                    <a:pt x="308" y="626"/>
                  </a:lnTo>
                  <a:lnTo>
                    <a:pt x="418" y="429"/>
                  </a:lnTo>
                  <a:lnTo>
                    <a:pt x="626" y="319"/>
                  </a:lnTo>
                  <a:lnTo>
                    <a:pt x="418" y="20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753108" y="1117214"/>
              <a:ext cx="148454" cy="148454"/>
            </a:xfrm>
            <a:custGeom>
              <a:avLst/>
              <a:gdLst/>
              <a:ahLst/>
              <a:cxnLst/>
              <a:rect l="l" t="t" r="r" b="b"/>
              <a:pathLst>
                <a:path w="1264" h="1264" extrusionOk="0">
                  <a:moveTo>
                    <a:pt x="627" y="1"/>
                  </a:moveTo>
                  <a:lnTo>
                    <a:pt x="407" y="407"/>
                  </a:lnTo>
                  <a:lnTo>
                    <a:pt x="1" y="637"/>
                  </a:lnTo>
                  <a:lnTo>
                    <a:pt x="407" y="857"/>
                  </a:lnTo>
                  <a:lnTo>
                    <a:pt x="627" y="1263"/>
                  </a:lnTo>
                  <a:lnTo>
                    <a:pt x="857" y="857"/>
                  </a:lnTo>
                  <a:lnTo>
                    <a:pt x="1263" y="637"/>
                  </a:lnTo>
                  <a:lnTo>
                    <a:pt x="857" y="407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91648" y="2782718"/>
              <a:ext cx="281169" cy="270834"/>
            </a:xfrm>
            <a:custGeom>
              <a:avLst/>
              <a:gdLst/>
              <a:ahLst/>
              <a:cxnLst/>
              <a:rect l="l" t="t" r="r" b="b"/>
              <a:pathLst>
                <a:path w="2394" h="2306" extrusionOk="0">
                  <a:moveTo>
                    <a:pt x="2394" y="0"/>
                  </a:moveTo>
                  <a:lnTo>
                    <a:pt x="1208" y="231"/>
                  </a:lnTo>
                  <a:lnTo>
                    <a:pt x="1" y="472"/>
                  </a:lnTo>
                  <a:lnTo>
                    <a:pt x="802" y="1383"/>
                  </a:lnTo>
                  <a:lnTo>
                    <a:pt x="1603" y="2305"/>
                  </a:lnTo>
                  <a:lnTo>
                    <a:pt x="1998" y="1153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885288" y="2669158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198063" y="1445121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2780" y="67945"/>
            <a:ext cx="798195" cy="803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56945" y="257175"/>
            <a:ext cx="7373620" cy="42335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zh-CN" altLang="en-US" sz="1600" b="1" dirty="0">
              <a:latin typeface="方正小标宋_GBK" panose="02000000000000000000" charset="-122"/>
              <a:ea typeface="方正小标宋_GBK" panose="02000000000000000000" charset="-122"/>
              <a:cs typeface="方正小标宋_GBK" panose="02000000000000000000" charset="-122"/>
            </a:endParaRPr>
          </a:p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网络规模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r>
              <a:rPr lang="zh-CN" altLang="en-US" sz="1600" b="1" dirty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节点数（m_nodes）：</a:t>
            </a:r>
            <a:endParaRPr lang="zh-CN" altLang="en-US" sz="1600" b="1" dirty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r>
              <a:rPr lang="zh-CN" altLang="en-US" sz="1600" b="1" dirty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仿真网络中包含10</a:t>
            </a:r>
            <a:r>
              <a:rPr lang="en-US" altLang="zh-CN" sz="1600" b="1" dirty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-50</a:t>
            </a:r>
            <a:r>
              <a:rPr lang="zh-CN" altLang="en-US" sz="1600" b="1" dirty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个节点（节点数量为自变量）</a:t>
            </a:r>
            <a:endParaRPr lang="zh-CN" altLang="en-US" sz="1600" b="1" dirty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r>
              <a:rPr lang="zh-CN" altLang="en-US" sz="1600" b="1" dirty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仿真网络中包含1</a:t>
            </a:r>
            <a:r>
              <a:rPr lang="en-US" altLang="zh-CN" sz="1600" b="1" dirty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5</a:t>
            </a:r>
            <a:r>
              <a:rPr lang="zh-CN" altLang="en-US" sz="1600" b="1" dirty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个节点（</a:t>
            </a:r>
            <a:r>
              <a:rPr lang="en-US" altLang="zh-CN" sz="1600" b="1" dirty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pps</a:t>
            </a:r>
            <a:r>
              <a:rPr lang="zh-CN" altLang="en-US" sz="1600" b="1" dirty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为自变量）</a:t>
            </a:r>
            <a:endParaRPr lang="zh-CN" altLang="en-US" sz="1600" b="1" dirty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endParaRPr lang="zh-CN" altLang="en-US" sz="1600" b="1" dirty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节点移动性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r>
              <a:rPr lang="zh-CN" altLang="en-US" sz="1600" b="1" dirty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移动速度（m_speed）：节点的移动速度设定为20米/秒，均匀随机分布。</a:t>
            </a:r>
            <a:endParaRPr lang="zh-CN" altLang="en-US" sz="1600" b="1" dirty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r>
              <a:rPr lang="zh-CN" altLang="en-US" sz="1600" b="1" dirty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暂停时间（m_pause）：节点的暂停时间为0秒。</a:t>
            </a:r>
            <a:endParaRPr lang="zh-CN" altLang="en-US" sz="1600" b="1" dirty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r>
              <a:rPr lang="zh-CN" altLang="en-US" sz="1600" b="1" dirty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位置分布：节点初始位置在300x300米的区域内均匀随机分布。</a:t>
            </a:r>
            <a:endParaRPr lang="zh-CN" altLang="en-US" sz="1600" b="1" dirty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r>
              <a:rPr lang="zh-CN" altLang="en-US" sz="1600" b="1" dirty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移动模型：节点采用随机游走模型，其速度在0到m_speed之间随机分布，暂停时间为m_pause秒。</a:t>
            </a:r>
            <a:endParaRPr lang="zh-CN" altLang="en-US" sz="1600" b="1" dirty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endParaRPr lang="zh-CN" altLang="en-US" sz="1600" b="1" dirty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通信技术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r>
              <a:rPr lang="zh-CN" altLang="en-US" sz="1600" b="1" dirty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无线通信标准：采用IEEE 802.11b标准进行无线通信。</a:t>
            </a:r>
            <a:endParaRPr lang="zh-CN" altLang="en-US" sz="1600" b="1" dirty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endParaRPr lang="zh-CN" altLang="en-US" sz="1600" b="1" dirty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路由协议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r>
              <a:rPr lang="zh-CN" altLang="en-US" sz="1600" b="1" dirty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AODV：网络使用AODV作为路由协议。</a:t>
            </a:r>
            <a:endParaRPr lang="zh-CN" altLang="en-US" sz="1600" b="1" dirty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2780" y="67945"/>
            <a:ext cx="798195" cy="803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83330" y="134620"/>
            <a:ext cx="1899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 b="1">
                <a:latin typeface="方正小标宋_GBK" panose="02000000000000000000" charset="-122"/>
                <a:ea typeface="方正小标宋_GBK" panose="02000000000000000000" charset="-122"/>
              </a:rPr>
              <a:t>网络场景的设置</a:t>
            </a:r>
            <a:endParaRPr lang="zh-CN" altLang="en-US" sz="1800" b="1">
              <a:latin typeface="方正小标宋_GBK" panose="02000000000000000000" charset="-122"/>
              <a:ea typeface="方正小标宋_GBK" panose="020000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56945" y="502920"/>
            <a:ext cx="7373620" cy="10071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zh-CN" altLang="en-US" sz="1600" dirty="0">
              <a:latin typeface="方正小标宋_GBK" panose="02000000000000000000" charset="-122"/>
              <a:ea typeface="方正小标宋_GBK" panose="02000000000000000000" charset="-122"/>
              <a:cs typeface="方正小标宋_GBK" panose="02000000000000000000" charset="-122"/>
            </a:endParaRPr>
          </a:p>
          <a:p>
            <a:r>
              <a:rPr lang="zh-CN" altLang="en-US" sz="1600" dirty="0">
                <a:effectLst/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计算延迟和数据包传输率：遍历 stats 中的每个流，统计发送的数据包数 (txPackets)、接收的数据包数 (rxPackets)、丢失的数据包数（txPackets - rxPackets）、总的接收字节数 (rxBytes)、和延迟总和 (delaySum)。</a:t>
            </a:r>
            <a:endParaRPr lang="zh-CN" altLang="en-US" sz="1600" dirty="0">
              <a:effectLst/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endParaRPr lang="zh-CN" altLang="en-US" sz="1600" dirty="0">
              <a:effectLst/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endParaRPr lang="zh-CN" altLang="en-US" sz="1600" dirty="0">
              <a:effectLst/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endParaRPr lang="zh-CN" altLang="en-US" sz="1600" dirty="0">
              <a:effectLst/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endParaRPr lang="zh-CN" altLang="en-US" sz="1600" dirty="0">
              <a:effectLst/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endParaRPr lang="zh-CN" altLang="en-US" sz="1600" dirty="0">
              <a:effectLst/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endParaRPr lang="zh-CN" altLang="en-US" sz="1600" dirty="0">
              <a:effectLst/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endParaRPr lang="zh-CN" altLang="en-US" sz="1600" dirty="0">
              <a:effectLst/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endParaRPr lang="zh-CN" altLang="en-US" sz="1600" dirty="0">
              <a:effectLst/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r>
              <a:rPr lang="zh-CN" altLang="en-US" sz="1600" dirty="0">
                <a:effectLst/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计算平均延迟：延迟的计算方式是将所有流的延迟总和除以接收的数据包数。</a:t>
            </a:r>
            <a:endParaRPr lang="zh-CN" altLang="en-US" sz="1600" dirty="0">
              <a:effectLst/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endParaRPr lang="zh-CN" altLang="en-US" sz="1600" dirty="0">
              <a:effectLst/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endParaRPr lang="zh-CN" altLang="en-US" sz="1600" dirty="0">
              <a:effectLst/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r>
              <a:rPr lang="zh-CN" altLang="en-US" sz="1600" dirty="0">
                <a:effectLst/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计算数据包传输率</a:t>
            </a:r>
            <a:endParaRPr lang="zh-CN" altLang="en-US" sz="1600" dirty="0">
              <a:effectLst/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endParaRPr lang="zh-CN" altLang="en-US" sz="1600" b="1" dirty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endParaRPr lang="zh-CN" altLang="en-US" sz="1600" b="1" dirty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2780" y="67945"/>
            <a:ext cx="798195" cy="803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64840" y="250190"/>
            <a:ext cx="29578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 b="1">
                <a:latin typeface="方正小标宋_GBK" panose="02000000000000000000" charset="-122"/>
                <a:ea typeface="方正小标宋_GBK" panose="02000000000000000000" charset="-122"/>
              </a:rPr>
              <a:t>计算延迟和数据包传输率</a:t>
            </a:r>
            <a:endParaRPr lang="zh-CN" altLang="en-US" sz="1800" b="1">
              <a:latin typeface="方正小标宋_GBK" panose="02000000000000000000" charset="-122"/>
              <a:ea typeface="方正小标宋_GBK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63370"/>
            <a:ext cx="4098925" cy="1733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762375"/>
            <a:ext cx="2698750" cy="228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499610"/>
            <a:ext cx="6337300" cy="209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990975"/>
            <a:ext cx="420370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542674" y="211149"/>
            <a:ext cx="540618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方正小标宋_GBK" panose="02000000000000000000" charset="-122"/>
                <a:ea typeface="方正小标宋_GBK" panose="02000000000000000000" charset="-122"/>
                <a:cs typeface="方正小标宋_GBK" panose="02000000000000000000" charset="-122"/>
              </a:rPr>
              <a:t>节点数量与延迟对比</a:t>
            </a:r>
            <a:r>
              <a:rPr lang="en-US" altLang="zh-CN" sz="1800" b="1" dirty="0">
                <a:latin typeface="方正小标宋_GBK" panose="02000000000000000000" charset="-122"/>
                <a:ea typeface="方正小标宋_GBK" panose="02000000000000000000" charset="-122"/>
                <a:cs typeface="方正小标宋_GBK" panose="02000000000000000000" charset="-122"/>
              </a:rPr>
              <a:t>(Delay vs. Nodes)</a:t>
            </a:r>
            <a:endParaRPr lang="zh-CN" altLang="en-US" sz="1800" b="1" dirty="0">
              <a:latin typeface="方正小标宋_GBK" panose="02000000000000000000" charset="-122"/>
              <a:ea typeface="方正小标宋_GBK" panose="02000000000000000000" charset="-122"/>
              <a:cs typeface="方正小标宋_GBK" panose="02000000000000000000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878" y="629090"/>
            <a:ext cx="6100227" cy="430326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026442" y="1219200"/>
            <a:ext cx="1989221" cy="2950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X</a:t>
            </a:r>
            <a:r>
              <a:rPr lang="zh-CN" altLang="en-US" b="1" dirty="0">
                <a:latin typeface="+mn-ea"/>
                <a:ea typeface="+mn-ea"/>
              </a:rPr>
              <a:t>轴：节点数量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Y</a:t>
            </a:r>
            <a:r>
              <a:rPr lang="zh-CN" altLang="en-US" b="1" dirty="0">
                <a:latin typeface="+mn-ea"/>
                <a:ea typeface="+mn-ea"/>
              </a:rPr>
              <a:t>轴：延迟</a:t>
            </a:r>
            <a:r>
              <a:rPr lang="en-US" altLang="zh-CN" b="1" dirty="0">
                <a:latin typeface="+mn-ea"/>
                <a:ea typeface="+mn-ea"/>
              </a:rPr>
              <a:t>,</a:t>
            </a:r>
            <a:r>
              <a:rPr lang="zh-CN" altLang="en-US" b="1" dirty="0">
                <a:latin typeface="+mn-ea"/>
                <a:ea typeface="+mn-ea"/>
              </a:rPr>
              <a:t>单位为纳秒。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  <a:ea typeface="+mn-ea"/>
              </a:rPr>
              <a:t>红线：</a:t>
            </a:r>
            <a:r>
              <a:rPr lang="en-US" altLang="zh-CN" b="1" dirty="0">
                <a:latin typeface="+mn-ea"/>
                <a:ea typeface="+mn-ea"/>
              </a:rPr>
              <a:t>K-Means</a:t>
            </a:r>
            <a:r>
              <a:rPr lang="zh-CN" altLang="en-US" b="1" dirty="0">
                <a:latin typeface="+mn-ea"/>
                <a:ea typeface="+mn-ea"/>
              </a:rPr>
              <a:t>优化的</a:t>
            </a:r>
            <a:r>
              <a:rPr lang="en-US" altLang="zh-CN" b="1" dirty="0">
                <a:latin typeface="+mn-ea"/>
                <a:ea typeface="+mn-ea"/>
              </a:rPr>
              <a:t>AODV</a:t>
            </a:r>
            <a:r>
              <a:rPr lang="zh-CN" altLang="en-US" b="1" dirty="0">
                <a:latin typeface="+mn-ea"/>
                <a:ea typeface="+mn-ea"/>
              </a:rPr>
              <a:t>路由算法的延迟。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  <a:ea typeface="+mn-ea"/>
              </a:rPr>
              <a:t>蓝线：原始</a:t>
            </a:r>
            <a:r>
              <a:rPr lang="en-US" altLang="zh-CN" b="1" dirty="0">
                <a:latin typeface="+mn-ea"/>
                <a:ea typeface="+mn-ea"/>
              </a:rPr>
              <a:t>AODV</a:t>
            </a:r>
            <a:r>
              <a:rPr lang="zh-CN" altLang="en-US" b="1" dirty="0">
                <a:latin typeface="+mn-ea"/>
                <a:ea typeface="+mn-ea"/>
              </a:rPr>
              <a:t>路由算法的延迟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80" y="67945"/>
            <a:ext cx="798195" cy="803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542674" y="211149"/>
            <a:ext cx="540618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方正小标宋_GBK" panose="02000000000000000000" charset="-122"/>
                <a:ea typeface="方正小标宋_GBK" panose="02000000000000000000" charset="-122"/>
                <a:cs typeface="方正小标宋_GBK" panose="02000000000000000000" charset="-122"/>
              </a:rPr>
              <a:t>每秒数据包数与延迟对比 </a:t>
            </a:r>
            <a:r>
              <a:rPr lang="en-US" altLang="zh-CN" sz="1800" dirty="0">
                <a:latin typeface="方正小标宋_GBK" panose="02000000000000000000" charset="-122"/>
                <a:ea typeface="方正小标宋_GBK" panose="02000000000000000000" charset="-122"/>
                <a:cs typeface="方正小标宋_GBK" panose="02000000000000000000" charset="-122"/>
              </a:rPr>
              <a:t>(Delay vs. PPS)</a:t>
            </a:r>
            <a:endParaRPr lang="zh-CN" altLang="en-US" b="1" dirty="0">
              <a:latin typeface="方正小标宋_GBK" panose="02000000000000000000" charset="-122"/>
              <a:ea typeface="方正小标宋_GBK" panose="02000000000000000000" charset="-122"/>
              <a:cs typeface="方正小标宋_GBK" panose="0200000000000000000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26442" y="1219200"/>
            <a:ext cx="1989221" cy="2950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X</a:t>
            </a:r>
            <a:r>
              <a:rPr lang="zh-CN" altLang="en-US" b="1" dirty="0">
                <a:latin typeface="+mn-ea"/>
                <a:ea typeface="+mn-ea"/>
              </a:rPr>
              <a:t>轴：每秒数据包数。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Y</a:t>
            </a:r>
            <a:r>
              <a:rPr lang="zh-CN" altLang="en-US" b="1" dirty="0">
                <a:latin typeface="+mn-ea"/>
                <a:ea typeface="+mn-ea"/>
              </a:rPr>
              <a:t>轴：延迟</a:t>
            </a:r>
            <a:r>
              <a:rPr lang="en-US" altLang="zh-CN" b="1" dirty="0">
                <a:latin typeface="+mn-ea"/>
                <a:ea typeface="+mn-ea"/>
              </a:rPr>
              <a:t>,</a:t>
            </a:r>
            <a:r>
              <a:rPr lang="zh-CN" altLang="en-US" b="1" dirty="0">
                <a:latin typeface="+mn-ea"/>
                <a:ea typeface="+mn-ea"/>
              </a:rPr>
              <a:t>单位为纳秒。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  <a:ea typeface="+mn-ea"/>
              </a:rPr>
              <a:t> 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  <a:ea typeface="+mn-ea"/>
              </a:rPr>
              <a:t>红线：</a:t>
            </a:r>
            <a:r>
              <a:rPr lang="en-US" altLang="zh-CN" b="1" dirty="0">
                <a:latin typeface="+mn-ea"/>
                <a:ea typeface="+mn-ea"/>
              </a:rPr>
              <a:t>K-Means</a:t>
            </a:r>
            <a:r>
              <a:rPr lang="zh-CN" altLang="en-US" b="1" dirty="0">
                <a:latin typeface="+mn-ea"/>
                <a:ea typeface="+mn-ea"/>
              </a:rPr>
              <a:t>优化的</a:t>
            </a:r>
            <a:r>
              <a:rPr lang="en-US" altLang="zh-CN" b="1" dirty="0">
                <a:latin typeface="+mn-ea"/>
                <a:ea typeface="+mn-ea"/>
              </a:rPr>
              <a:t>AODV</a:t>
            </a:r>
            <a:r>
              <a:rPr lang="zh-CN" altLang="en-US" b="1" dirty="0">
                <a:latin typeface="+mn-ea"/>
                <a:ea typeface="+mn-ea"/>
              </a:rPr>
              <a:t>路由算法的延迟。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  <a:ea typeface="+mn-ea"/>
              </a:rPr>
              <a:t>蓝线：原始</a:t>
            </a:r>
            <a:r>
              <a:rPr lang="en-US" altLang="zh-CN" b="1" dirty="0">
                <a:latin typeface="+mn-ea"/>
                <a:ea typeface="+mn-ea"/>
              </a:rPr>
              <a:t>AODV</a:t>
            </a:r>
            <a:r>
              <a:rPr lang="zh-CN" altLang="en-US" b="1" dirty="0">
                <a:latin typeface="+mn-ea"/>
                <a:ea typeface="+mn-ea"/>
              </a:rPr>
              <a:t>路由算法的延迟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483" y="676404"/>
            <a:ext cx="6217876" cy="43517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80" y="67945"/>
            <a:ext cx="798195" cy="803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812487" y="211149"/>
            <a:ext cx="715098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方正小标宋_GBK" panose="02000000000000000000" charset="-122"/>
                <a:ea typeface="方正小标宋_GBK" panose="02000000000000000000" charset="-122"/>
                <a:cs typeface="方正小标宋_GBK" panose="02000000000000000000" charset="-122"/>
              </a:rPr>
              <a:t>节点数量与数据包传输率对比 </a:t>
            </a:r>
            <a:r>
              <a:rPr lang="en-US" altLang="zh-CN" sz="1800" dirty="0">
                <a:latin typeface="方正小标宋_GBK" panose="02000000000000000000" charset="-122"/>
                <a:ea typeface="方正小标宋_GBK" panose="02000000000000000000" charset="-122"/>
                <a:cs typeface="方正小标宋_GBK" panose="02000000000000000000" charset="-122"/>
              </a:rPr>
              <a:t>(Delivery Ratio vs. Nodes)</a:t>
            </a:r>
            <a:endParaRPr lang="zh-CN" altLang="en-US" sz="1800" b="1" dirty="0">
              <a:latin typeface="方正小标宋_GBK" panose="02000000000000000000" charset="-122"/>
              <a:ea typeface="方正小标宋_GBK" panose="02000000000000000000" charset="-122"/>
              <a:cs typeface="方正小标宋_GBK" panose="0200000000000000000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70283" y="1020788"/>
            <a:ext cx="1989221" cy="359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X</a:t>
            </a:r>
            <a:r>
              <a:rPr lang="zh-CN" altLang="en-US" b="1" dirty="0">
                <a:latin typeface="+mn-ea"/>
                <a:ea typeface="+mn-ea"/>
              </a:rPr>
              <a:t>轴：节点数量。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Y</a:t>
            </a:r>
            <a:r>
              <a:rPr lang="zh-CN" altLang="en-US" b="1" dirty="0">
                <a:latin typeface="+mn-ea"/>
                <a:ea typeface="+mn-ea"/>
              </a:rPr>
              <a:t>轴：数据包传输率，单位为比例。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  <a:ea typeface="+mn-ea"/>
              </a:rPr>
              <a:t> 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  <a:ea typeface="+mn-ea"/>
              </a:rPr>
              <a:t>红线：</a:t>
            </a:r>
            <a:r>
              <a:rPr lang="en-US" altLang="zh-CN" b="1" dirty="0">
                <a:latin typeface="+mn-ea"/>
                <a:ea typeface="+mn-ea"/>
              </a:rPr>
              <a:t>K-Means</a:t>
            </a:r>
            <a:r>
              <a:rPr lang="zh-CN" altLang="en-US" b="1" dirty="0">
                <a:latin typeface="+mn-ea"/>
                <a:ea typeface="+mn-ea"/>
              </a:rPr>
              <a:t>优化的</a:t>
            </a:r>
            <a:r>
              <a:rPr lang="en-US" altLang="zh-CN" b="1" dirty="0">
                <a:latin typeface="+mn-ea"/>
                <a:ea typeface="+mn-ea"/>
              </a:rPr>
              <a:t>AODV</a:t>
            </a:r>
            <a:r>
              <a:rPr lang="zh-CN" altLang="en-US" b="1" dirty="0">
                <a:latin typeface="+mn-ea"/>
                <a:ea typeface="+mn-ea"/>
              </a:rPr>
              <a:t>路由算法的数据包传输率。 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  <a:ea typeface="+mn-ea"/>
              </a:rPr>
              <a:t>蓝线：原始</a:t>
            </a:r>
            <a:r>
              <a:rPr lang="en-US" altLang="zh-CN" b="1" dirty="0">
                <a:latin typeface="+mn-ea"/>
                <a:ea typeface="+mn-ea"/>
              </a:rPr>
              <a:t>AODV</a:t>
            </a:r>
            <a:r>
              <a:rPr lang="zh-CN" altLang="en-US" b="1" dirty="0">
                <a:latin typeface="+mn-ea"/>
                <a:ea typeface="+mn-ea"/>
              </a:rPr>
              <a:t>路由算法的数据包传输率</a:t>
            </a:r>
            <a:r>
              <a:rPr lang="zh-CN" altLang="en-US" dirty="0"/>
              <a:t>。</a:t>
            </a:r>
            <a:endParaRPr lang="en-US" altLang="zh-CN" b="1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172" y="705916"/>
            <a:ext cx="6184269" cy="4226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80" y="67945"/>
            <a:ext cx="798195" cy="803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784849" y="154782"/>
            <a:ext cx="6757901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方正小标宋_GBK" panose="02000000000000000000" charset="-122"/>
                <a:ea typeface="方正小标宋_GBK" panose="02000000000000000000" charset="-122"/>
                <a:cs typeface="方正小标宋_GBK" panose="02000000000000000000" charset="-122"/>
              </a:rPr>
              <a:t>每秒数据包数与数据包传输率对比 </a:t>
            </a:r>
            <a:r>
              <a:rPr lang="en-US" altLang="zh-CN" sz="1800" dirty="0">
                <a:latin typeface="方正小标宋_GBK" panose="02000000000000000000" charset="-122"/>
                <a:ea typeface="方正小标宋_GBK" panose="02000000000000000000" charset="-122"/>
                <a:cs typeface="方正小标宋_GBK" panose="02000000000000000000" charset="-122"/>
              </a:rPr>
              <a:t>(Delivery Ratio vs. PPS)</a:t>
            </a:r>
            <a:endParaRPr lang="zh-CN" altLang="en-US" b="1" dirty="0">
              <a:latin typeface="方正小标宋_GBK" panose="02000000000000000000" charset="-122"/>
              <a:ea typeface="方正小标宋_GBK" panose="02000000000000000000" charset="-122"/>
              <a:cs typeface="方正小标宋_GBK" panose="0200000000000000000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26441" y="1068530"/>
            <a:ext cx="1989221" cy="359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X</a:t>
            </a:r>
            <a:r>
              <a:rPr lang="zh-CN" altLang="en-US" b="1" dirty="0">
                <a:latin typeface="+mn-ea"/>
                <a:ea typeface="+mn-ea"/>
              </a:rPr>
              <a:t>轴：每秒数据包数。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Y</a:t>
            </a:r>
            <a:r>
              <a:rPr lang="zh-CN" altLang="en-US" b="1" dirty="0">
                <a:latin typeface="+mn-ea"/>
                <a:ea typeface="+mn-ea"/>
              </a:rPr>
              <a:t>轴：数据包传输率。单位为比例。 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  <a:ea typeface="+mn-ea"/>
              </a:rPr>
              <a:t>红线：</a:t>
            </a:r>
            <a:r>
              <a:rPr lang="en-US" altLang="zh-CN" b="1" dirty="0">
                <a:latin typeface="+mn-ea"/>
                <a:ea typeface="+mn-ea"/>
              </a:rPr>
              <a:t>K-Means</a:t>
            </a:r>
            <a:r>
              <a:rPr lang="zh-CN" altLang="en-US" b="1" dirty="0">
                <a:latin typeface="+mn-ea"/>
                <a:ea typeface="+mn-ea"/>
              </a:rPr>
              <a:t>优化的</a:t>
            </a:r>
            <a:r>
              <a:rPr lang="en-US" altLang="zh-CN" b="1" dirty="0">
                <a:latin typeface="+mn-ea"/>
                <a:ea typeface="+mn-ea"/>
              </a:rPr>
              <a:t>AODV</a:t>
            </a:r>
            <a:r>
              <a:rPr lang="zh-CN" altLang="en-US" b="1" dirty="0">
                <a:latin typeface="+mn-ea"/>
                <a:ea typeface="+mn-ea"/>
              </a:rPr>
              <a:t>路由算法的数据包传输率。 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  <a:ea typeface="+mn-ea"/>
              </a:rPr>
              <a:t>蓝线：原始</a:t>
            </a:r>
            <a:r>
              <a:rPr lang="en-US" altLang="zh-CN" b="1" dirty="0">
                <a:latin typeface="+mn-ea"/>
                <a:ea typeface="+mn-ea"/>
              </a:rPr>
              <a:t>AODV</a:t>
            </a:r>
            <a:r>
              <a:rPr lang="zh-CN" altLang="en-US" b="1" dirty="0">
                <a:latin typeface="+mn-ea"/>
                <a:ea typeface="+mn-ea"/>
              </a:rPr>
              <a:t>路由算法的数据包传输率。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720" y="745033"/>
            <a:ext cx="6318721" cy="4243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80" y="67945"/>
            <a:ext cx="798195" cy="8032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7"/>
          <p:cNvSpPr txBox="1">
            <a:spLocks noGrp="1"/>
          </p:cNvSpPr>
          <p:nvPr>
            <p:ph type="title"/>
          </p:nvPr>
        </p:nvSpPr>
        <p:spPr>
          <a:xfrm>
            <a:off x="1853132" y="2357703"/>
            <a:ext cx="5536535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总结与展望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104" name="Google Shape;1104;p37"/>
          <p:cNvSpPr txBox="1">
            <a:spLocks noGrp="1"/>
          </p:cNvSpPr>
          <p:nvPr>
            <p:ph type="title" idx="2"/>
          </p:nvPr>
        </p:nvSpPr>
        <p:spPr>
          <a:xfrm>
            <a:off x="3720750" y="1426081"/>
            <a:ext cx="1702500" cy="9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05</a:t>
            </a:r>
            <a:endParaRPr b="1" dirty="0"/>
          </a:p>
        </p:txBody>
      </p:sp>
      <p:grpSp>
        <p:nvGrpSpPr>
          <p:cNvPr id="1105" name="Google Shape;1105;p37"/>
          <p:cNvGrpSpPr/>
          <p:nvPr/>
        </p:nvGrpSpPr>
        <p:grpSpPr>
          <a:xfrm>
            <a:off x="-2465984" y="-375288"/>
            <a:ext cx="5982689" cy="4073654"/>
            <a:chOff x="-2465984" y="-375288"/>
            <a:chExt cx="5982689" cy="4073654"/>
          </a:xfrm>
        </p:grpSpPr>
        <p:grpSp>
          <p:nvGrpSpPr>
            <p:cNvPr id="1106" name="Google Shape;1106;p37"/>
            <p:cNvGrpSpPr/>
            <p:nvPr/>
          </p:nvGrpSpPr>
          <p:grpSpPr>
            <a:xfrm>
              <a:off x="-2465984" y="-375288"/>
              <a:ext cx="5596412" cy="4073654"/>
              <a:chOff x="476050" y="1896150"/>
              <a:chExt cx="838125" cy="610075"/>
            </a:xfrm>
          </p:grpSpPr>
          <p:sp>
            <p:nvSpPr>
              <p:cNvPr id="1107" name="Google Shape;1107;p37"/>
              <p:cNvSpPr/>
              <p:nvPr/>
            </p:nvSpPr>
            <p:spPr>
              <a:xfrm>
                <a:off x="544375" y="1944175"/>
                <a:ext cx="769800" cy="552450"/>
              </a:xfrm>
              <a:custGeom>
                <a:avLst/>
                <a:gdLst/>
                <a:ahLst/>
                <a:cxnLst/>
                <a:rect l="l" t="t" r="r" b="b"/>
                <a:pathLst>
                  <a:path w="30792" h="22098" extrusionOk="0">
                    <a:moveTo>
                      <a:pt x="3107" y="0"/>
                    </a:moveTo>
                    <a:cubicBezTo>
                      <a:pt x="2229" y="1735"/>
                      <a:pt x="2218" y="3897"/>
                      <a:pt x="3063" y="5642"/>
                    </a:cubicBezTo>
                    <a:cubicBezTo>
                      <a:pt x="3382" y="6268"/>
                      <a:pt x="3810" y="6872"/>
                      <a:pt x="3974" y="7574"/>
                    </a:cubicBezTo>
                    <a:cubicBezTo>
                      <a:pt x="4381" y="9452"/>
                      <a:pt x="4425" y="10923"/>
                      <a:pt x="3129" y="12514"/>
                    </a:cubicBezTo>
                    <a:cubicBezTo>
                      <a:pt x="2558" y="13228"/>
                      <a:pt x="1834" y="13821"/>
                      <a:pt x="1022" y="14227"/>
                    </a:cubicBezTo>
                    <a:cubicBezTo>
                      <a:pt x="934" y="14271"/>
                      <a:pt x="484" y="14424"/>
                      <a:pt x="1" y="14578"/>
                    </a:cubicBezTo>
                    <a:lnTo>
                      <a:pt x="1" y="22097"/>
                    </a:lnTo>
                    <a:lnTo>
                      <a:pt x="10199" y="22097"/>
                    </a:lnTo>
                    <a:cubicBezTo>
                      <a:pt x="9902" y="20835"/>
                      <a:pt x="9606" y="19529"/>
                      <a:pt x="9770" y="18233"/>
                    </a:cubicBezTo>
                    <a:cubicBezTo>
                      <a:pt x="9957" y="16850"/>
                      <a:pt x="10758" y="15456"/>
                      <a:pt x="12076" y="15017"/>
                    </a:cubicBezTo>
                    <a:cubicBezTo>
                      <a:pt x="12421" y="14899"/>
                      <a:pt x="12771" y="14853"/>
                      <a:pt x="13123" y="14853"/>
                    </a:cubicBezTo>
                    <a:cubicBezTo>
                      <a:pt x="14382" y="14853"/>
                      <a:pt x="15679" y="15444"/>
                      <a:pt x="16983" y="15478"/>
                    </a:cubicBezTo>
                    <a:cubicBezTo>
                      <a:pt x="17014" y="15479"/>
                      <a:pt x="17046" y="15479"/>
                      <a:pt x="17077" y="15479"/>
                    </a:cubicBezTo>
                    <a:cubicBezTo>
                      <a:pt x="18910" y="15479"/>
                      <a:pt x="20670" y="14229"/>
                      <a:pt x="21275" y="12470"/>
                    </a:cubicBezTo>
                    <a:cubicBezTo>
                      <a:pt x="21791" y="10988"/>
                      <a:pt x="21516" y="9309"/>
                      <a:pt x="22032" y="7805"/>
                    </a:cubicBezTo>
                    <a:cubicBezTo>
                      <a:pt x="22504" y="6378"/>
                      <a:pt x="23712" y="5247"/>
                      <a:pt x="25161" y="4863"/>
                    </a:cubicBezTo>
                    <a:cubicBezTo>
                      <a:pt x="26511" y="4501"/>
                      <a:pt x="28070" y="4764"/>
                      <a:pt x="29233" y="3952"/>
                    </a:cubicBezTo>
                    <a:cubicBezTo>
                      <a:pt x="30441" y="3129"/>
                      <a:pt x="30726" y="1493"/>
                      <a:pt x="307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476050" y="1940050"/>
                <a:ext cx="205850" cy="397400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15896" extrusionOk="0">
                    <a:moveTo>
                      <a:pt x="6722" y="0"/>
                    </a:moveTo>
                    <a:cubicBezTo>
                      <a:pt x="6701" y="0"/>
                      <a:pt x="6678" y="12"/>
                      <a:pt x="6664" y="33"/>
                    </a:cubicBezTo>
                    <a:cubicBezTo>
                      <a:pt x="5654" y="1471"/>
                      <a:pt x="5873" y="4128"/>
                      <a:pt x="6664" y="5775"/>
                    </a:cubicBezTo>
                    <a:cubicBezTo>
                      <a:pt x="8233" y="9112"/>
                      <a:pt x="8167" y="10868"/>
                      <a:pt x="6367" y="13338"/>
                    </a:cubicBezTo>
                    <a:cubicBezTo>
                      <a:pt x="5266" y="14866"/>
                      <a:pt x="3232" y="15739"/>
                      <a:pt x="858" y="15739"/>
                    </a:cubicBezTo>
                    <a:cubicBezTo>
                      <a:pt x="605" y="15739"/>
                      <a:pt x="348" y="15729"/>
                      <a:pt x="88" y="15709"/>
                    </a:cubicBezTo>
                    <a:cubicBezTo>
                      <a:pt x="44" y="15709"/>
                      <a:pt x="0" y="15742"/>
                      <a:pt x="0" y="15786"/>
                    </a:cubicBezTo>
                    <a:cubicBezTo>
                      <a:pt x="0" y="15819"/>
                      <a:pt x="33" y="15863"/>
                      <a:pt x="77" y="15863"/>
                    </a:cubicBezTo>
                    <a:cubicBezTo>
                      <a:pt x="319" y="15874"/>
                      <a:pt x="571" y="15896"/>
                      <a:pt x="813" y="15896"/>
                    </a:cubicBezTo>
                    <a:cubicBezTo>
                      <a:pt x="1790" y="15896"/>
                      <a:pt x="2756" y="15742"/>
                      <a:pt x="3601" y="15435"/>
                    </a:cubicBezTo>
                    <a:cubicBezTo>
                      <a:pt x="4830" y="15028"/>
                      <a:pt x="5807" y="14337"/>
                      <a:pt x="6477" y="13426"/>
                    </a:cubicBezTo>
                    <a:cubicBezTo>
                      <a:pt x="7454" y="12086"/>
                      <a:pt x="7893" y="10967"/>
                      <a:pt x="7926" y="9770"/>
                    </a:cubicBezTo>
                    <a:cubicBezTo>
                      <a:pt x="7937" y="8651"/>
                      <a:pt x="7608" y="7443"/>
                      <a:pt x="6784" y="5709"/>
                    </a:cubicBezTo>
                    <a:cubicBezTo>
                      <a:pt x="6027" y="4106"/>
                      <a:pt x="5807" y="1515"/>
                      <a:pt x="6773" y="110"/>
                    </a:cubicBezTo>
                    <a:cubicBezTo>
                      <a:pt x="6795" y="88"/>
                      <a:pt x="6784" y="44"/>
                      <a:pt x="6751" y="11"/>
                    </a:cubicBezTo>
                    <a:cubicBezTo>
                      <a:pt x="6744" y="4"/>
                      <a:pt x="6733" y="0"/>
                      <a:pt x="67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765300" y="1896150"/>
                <a:ext cx="535725" cy="610075"/>
              </a:xfrm>
              <a:custGeom>
                <a:avLst/>
                <a:gdLst/>
                <a:ahLst/>
                <a:cxnLst/>
                <a:rect l="l" t="t" r="r" b="b"/>
                <a:pathLst>
                  <a:path w="21429" h="24403" extrusionOk="0">
                    <a:moveTo>
                      <a:pt x="21187" y="0"/>
                    </a:moveTo>
                    <a:cubicBezTo>
                      <a:pt x="21143" y="0"/>
                      <a:pt x="21121" y="22"/>
                      <a:pt x="21121" y="66"/>
                    </a:cubicBezTo>
                    <a:cubicBezTo>
                      <a:pt x="21121" y="275"/>
                      <a:pt x="21132" y="461"/>
                      <a:pt x="21132" y="670"/>
                    </a:cubicBezTo>
                    <a:cubicBezTo>
                      <a:pt x="21176" y="1800"/>
                      <a:pt x="21220" y="2854"/>
                      <a:pt x="20934" y="3732"/>
                    </a:cubicBezTo>
                    <a:cubicBezTo>
                      <a:pt x="20616" y="4709"/>
                      <a:pt x="19946" y="5291"/>
                      <a:pt x="18815" y="5610"/>
                    </a:cubicBezTo>
                    <a:cubicBezTo>
                      <a:pt x="18311" y="5763"/>
                      <a:pt x="17751" y="5829"/>
                      <a:pt x="17202" y="5895"/>
                    </a:cubicBezTo>
                    <a:cubicBezTo>
                      <a:pt x="16291" y="6005"/>
                      <a:pt x="15325" y="6136"/>
                      <a:pt x="14523" y="6597"/>
                    </a:cubicBezTo>
                    <a:cubicBezTo>
                      <a:pt x="12756" y="7618"/>
                      <a:pt x="12547" y="9485"/>
                      <a:pt x="12339" y="11274"/>
                    </a:cubicBezTo>
                    <a:cubicBezTo>
                      <a:pt x="12152" y="12898"/>
                      <a:pt x="11955" y="14567"/>
                      <a:pt x="10648" y="15687"/>
                    </a:cubicBezTo>
                    <a:cubicBezTo>
                      <a:pt x="9912" y="16309"/>
                      <a:pt x="8973" y="16490"/>
                      <a:pt x="7992" y="16490"/>
                    </a:cubicBezTo>
                    <a:cubicBezTo>
                      <a:pt x="7277" y="16490"/>
                      <a:pt x="6539" y="16394"/>
                      <a:pt x="5840" y="16301"/>
                    </a:cubicBezTo>
                    <a:cubicBezTo>
                      <a:pt x="5248" y="16214"/>
                      <a:pt x="4699" y="16148"/>
                      <a:pt x="4194" y="16137"/>
                    </a:cubicBezTo>
                    <a:cubicBezTo>
                      <a:pt x="4143" y="16135"/>
                      <a:pt x="4091" y="16135"/>
                      <a:pt x="4039" y="16135"/>
                    </a:cubicBezTo>
                    <a:cubicBezTo>
                      <a:pt x="3289" y="16135"/>
                      <a:pt x="2334" y="16282"/>
                      <a:pt x="1801" y="16631"/>
                    </a:cubicBezTo>
                    <a:cubicBezTo>
                      <a:pt x="758" y="17300"/>
                      <a:pt x="187" y="18508"/>
                      <a:pt x="66" y="20231"/>
                    </a:cubicBezTo>
                    <a:cubicBezTo>
                      <a:pt x="0" y="21395"/>
                      <a:pt x="154" y="22778"/>
                      <a:pt x="527" y="24348"/>
                    </a:cubicBezTo>
                    <a:cubicBezTo>
                      <a:pt x="527" y="24370"/>
                      <a:pt x="571" y="24403"/>
                      <a:pt x="593" y="24403"/>
                    </a:cubicBezTo>
                    <a:cubicBezTo>
                      <a:pt x="637" y="24381"/>
                      <a:pt x="659" y="24337"/>
                      <a:pt x="648" y="24304"/>
                    </a:cubicBezTo>
                    <a:cubicBezTo>
                      <a:pt x="286" y="22745"/>
                      <a:pt x="143" y="21373"/>
                      <a:pt x="209" y="20220"/>
                    </a:cubicBezTo>
                    <a:cubicBezTo>
                      <a:pt x="308" y="18563"/>
                      <a:pt x="868" y="17399"/>
                      <a:pt x="1867" y="16751"/>
                    </a:cubicBezTo>
                    <a:cubicBezTo>
                      <a:pt x="2374" y="16433"/>
                      <a:pt x="3271" y="16286"/>
                      <a:pt x="3965" y="16286"/>
                    </a:cubicBezTo>
                    <a:cubicBezTo>
                      <a:pt x="4036" y="16286"/>
                      <a:pt x="4105" y="16287"/>
                      <a:pt x="4172" y="16290"/>
                    </a:cubicBezTo>
                    <a:cubicBezTo>
                      <a:pt x="4688" y="16301"/>
                      <a:pt x="5237" y="16389"/>
                      <a:pt x="5807" y="16455"/>
                    </a:cubicBezTo>
                    <a:cubicBezTo>
                      <a:pt x="6511" y="16546"/>
                      <a:pt x="7255" y="16642"/>
                      <a:pt x="7978" y="16642"/>
                    </a:cubicBezTo>
                    <a:cubicBezTo>
                      <a:pt x="8993" y="16642"/>
                      <a:pt x="9967" y="16455"/>
                      <a:pt x="10736" y="15807"/>
                    </a:cubicBezTo>
                    <a:cubicBezTo>
                      <a:pt x="12075" y="14655"/>
                      <a:pt x="12273" y="12953"/>
                      <a:pt x="12460" y="11307"/>
                    </a:cubicBezTo>
                    <a:cubicBezTo>
                      <a:pt x="12668" y="9463"/>
                      <a:pt x="12877" y="7728"/>
                      <a:pt x="14578" y="6740"/>
                    </a:cubicBezTo>
                    <a:cubicBezTo>
                      <a:pt x="15358" y="6279"/>
                      <a:pt x="16291" y="6158"/>
                      <a:pt x="17202" y="6049"/>
                    </a:cubicBezTo>
                    <a:cubicBezTo>
                      <a:pt x="17751" y="5983"/>
                      <a:pt x="18311" y="5917"/>
                      <a:pt x="18848" y="5763"/>
                    </a:cubicBezTo>
                    <a:cubicBezTo>
                      <a:pt x="21428" y="5050"/>
                      <a:pt x="21351" y="2920"/>
                      <a:pt x="21274" y="670"/>
                    </a:cubicBezTo>
                    <a:cubicBezTo>
                      <a:pt x="21274" y="461"/>
                      <a:pt x="21252" y="275"/>
                      <a:pt x="21252" y="66"/>
                    </a:cubicBezTo>
                    <a:cubicBezTo>
                      <a:pt x="21252" y="22"/>
                      <a:pt x="21230" y="0"/>
                      <a:pt x="211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10" name="Google Shape;1110;p37"/>
            <p:cNvGrpSpPr/>
            <p:nvPr/>
          </p:nvGrpSpPr>
          <p:grpSpPr>
            <a:xfrm>
              <a:off x="2251470" y="-202288"/>
              <a:ext cx="745427" cy="684401"/>
              <a:chOff x="3166025" y="1791600"/>
              <a:chExt cx="466300" cy="428125"/>
            </a:xfrm>
          </p:grpSpPr>
          <p:sp>
            <p:nvSpPr>
              <p:cNvPr id="1111" name="Google Shape;1111;p37"/>
              <p:cNvSpPr/>
              <p:nvPr/>
            </p:nvSpPr>
            <p:spPr>
              <a:xfrm>
                <a:off x="3211600" y="1817225"/>
                <a:ext cx="354025" cy="3517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14069" extrusionOk="0">
                    <a:moveTo>
                      <a:pt x="7134" y="0"/>
                    </a:moveTo>
                    <a:cubicBezTo>
                      <a:pt x="6474" y="0"/>
                      <a:pt x="5800" y="95"/>
                      <a:pt x="5137" y="292"/>
                    </a:cubicBezTo>
                    <a:cubicBezTo>
                      <a:pt x="3348" y="830"/>
                      <a:pt x="1921" y="1994"/>
                      <a:pt x="1054" y="3475"/>
                    </a:cubicBezTo>
                    <a:cubicBezTo>
                      <a:pt x="670" y="4123"/>
                      <a:pt x="395" y="4837"/>
                      <a:pt x="231" y="5572"/>
                    </a:cubicBezTo>
                    <a:cubicBezTo>
                      <a:pt x="0" y="6670"/>
                      <a:pt x="33" y="7855"/>
                      <a:pt x="373" y="9019"/>
                    </a:cubicBezTo>
                    <a:cubicBezTo>
                      <a:pt x="439" y="9282"/>
                      <a:pt x="538" y="9524"/>
                      <a:pt x="637" y="9754"/>
                    </a:cubicBezTo>
                    <a:cubicBezTo>
                      <a:pt x="878" y="10336"/>
                      <a:pt x="1197" y="10874"/>
                      <a:pt x="1570" y="11346"/>
                    </a:cubicBezTo>
                    <a:cubicBezTo>
                      <a:pt x="2174" y="12115"/>
                      <a:pt x="2909" y="12751"/>
                      <a:pt x="3743" y="13201"/>
                    </a:cubicBezTo>
                    <a:cubicBezTo>
                      <a:pt x="4775" y="13761"/>
                      <a:pt x="5939" y="14069"/>
                      <a:pt x="7146" y="14069"/>
                    </a:cubicBezTo>
                    <a:cubicBezTo>
                      <a:pt x="7794" y="14069"/>
                      <a:pt x="8453" y="13970"/>
                      <a:pt x="9111" y="13783"/>
                    </a:cubicBezTo>
                    <a:cubicBezTo>
                      <a:pt x="11120" y="13190"/>
                      <a:pt x="12657" y="11785"/>
                      <a:pt x="13480" y="10051"/>
                    </a:cubicBezTo>
                    <a:cubicBezTo>
                      <a:pt x="13787" y="9403"/>
                      <a:pt x="13996" y="8712"/>
                      <a:pt x="14095" y="7998"/>
                    </a:cubicBezTo>
                    <a:cubicBezTo>
                      <a:pt x="14139" y="7713"/>
                      <a:pt x="14161" y="7416"/>
                      <a:pt x="14161" y="7109"/>
                    </a:cubicBezTo>
                    <a:cubicBezTo>
                      <a:pt x="14161" y="6516"/>
                      <a:pt x="14095" y="5912"/>
                      <a:pt x="13941" y="5309"/>
                    </a:cubicBezTo>
                    <a:cubicBezTo>
                      <a:pt x="13930" y="5221"/>
                      <a:pt x="13897" y="5133"/>
                      <a:pt x="13875" y="5034"/>
                    </a:cubicBezTo>
                    <a:cubicBezTo>
                      <a:pt x="13392" y="3410"/>
                      <a:pt x="12382" y="2092"/>
                      <a:pt x="11076" y="1225"/>
                    </a:cubicBezTo>
                    <a:cubicBezTo>
                      <a:pt x="10275" y="676"/>
                      <a:pt x="9386" y="303"/>
                      <a:pt x="8442" y="127"/>
                    </a:cubicBezTo>
                    <a:cubicBezTo>
                      <a:pt x="8017" y="43"/>
                      <a:pt x="7579" y="0"/>
                      <a:pt x="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2" name="Google Shape;1112;p37"/>
              <p:cNvSpPr/>
              <p:nvPr/>
            </p:nvSpPr>
            <p:spPr>
              <a:xfrm>
                <a:off x="3334800" y="1816525"/>
                <a:ext cx="231100" cy="3373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13493" extrusionOk="0">
                    <a:moveTo>
                      <a:pt x="2188" y="0"/>
                    </a:moveTo>
                    <a:cubicBezTo>
                      <a:pt x="1532" y="0"/>
                      <a:pt x="869" y="91"/>
                      <a:pt x="209" y="287"/>
                    </a:cubicBezTo>
                    <a:cubicBezTo>
                      <a:pt x="133" y="309"/>
                      <a:pt x="67" y="331"/>
                      <a:pt x="1" y="364"/>
                    </a:cubicBezTo>
                    <a:cubicBezTo>
                      <a:pt x="934" y="671"/>
                      <a:pt x="1801" y="1154"/>
                      <a:pt x="2548" y="1824"/>
                    </a:cubicBezTo>
                    <a:cubicBezTo>
                      <a:pt x="4995" y="4008"/>
                      <a:pt x="5654" y="7576"/>
                      <a:pt x="5435" y="10705"/>
                    </a:cubicBezTo>
                    <a:cubicBezTo>
                      <a:pt x="5369" y="11627"/>
                      <a:pt x="5226" y="12560"/>
                      <a:pt x="5006" y="13493"/>
                    </a:cubicBezTo>
                    <a:cubicBezTo>
                      <a:pt x="6609" y="12801"/>
                      <a:pt x="7850" y="11561"/>
                      <a:pt x="8563" y="10057"/>
                    </a:cubicBezTo>
                    <a:cubicBezTo>
                      <a:pt x="8859" y="9420"/>
                      <a:pt x="9079" y="8729"/>
                      <a:pt x="9178" y="8015"/>
                    </a:cubicBezTo>
                    <a:cubicBezTo>
                      <a:pt x="9222" y="7730"/>
                      <a:pt x="9244" y="7422"/>
                      <a:pt x="9244" y="7126"/>
                    </a:cubicBezTo>
                    <a:cubicBezTo>
                      <a:pt x="9233" y="6533"/>
                      <a:pt x="9167" y="5929"/>
                      <a:pt x="9013" y="5326"/>
                    </a:cubicBezTo>
                    <a:cubicBezTo>
                      <a:pt x="8991" y="5249"/>
                      <a:pt x="8969" y="5150"/>
                      <a:pt x="8947" y="5051"/>
                    </a:cubicBezTo>
                    <a:cubicBezTo>
                      <a:pt x="8464" y="3416"/>
                      <a:pt x="7454" y="2098"/>
                      <a:pt x="6148" y="1220"/>
                    </a:cubicBezTo>
                    <a:cubicBezTo>
                      <a:pt x="5347" y="693"/>
                      <a:pt x="4458" y="320"/>
                      <a:pt x="3514" y="122"/>
                    </a:cubicBezTo>
                    <a:cubicBezTo>
                      <a:pt x="3078" y="42"/>
                      <a:pt x="2635" y="0"/>
                      <a:pt x="2188" y="0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3" name="Google Shape;1113;p37"/>
              <p:cNvSpPr/>
              <p:nvPr/>
            </p:nvSpPr>
            <p:spPr>
              <a:xfrm>
                <a:off x="3345775" y="1899050"/>
                <a:ext cx="1729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6917" h="3244" extrusionOk="0">
                    <a:moveTo>
                      <a:pt x="5916" y="0"/>
                    </a:moveTo>
                    <a:cubicBezTo>
                      <a:pt x="5833" y="0"/>
                      <a:pt x="5748" y="12"/>
                      <a:pt x="5665" y="38"/>
                    </a:cubicBezTo>
                    <a:lnTo>
                      <a:pt x="736" y="1487"/>
                    </a:lnTo>
                    <a:cubicBezTo>
                      <a:pt x="275" y="1630"/>
                      <a:pt x="1" y="2134"/>
                      <a:pt x="133" y="2607"/>
                    </a:cubicBezTo>
                    <a:cubicBezTo>
                      <a:pt x="251" y="2989"/>
                      <a:pt x="619" y="3243"/>
                      <a:pt x="1011" y="3243"/>
                    </a:cubicBezTo>
                    <a:cubicBezTo>
                      <a:pt x="1091" y="3243"/>
                      <a:pt x="1172" y="3233"/>
                      <a:pt x="1252" y="3210"/>
                    </a:cubicBezTo>
                    <a:lnTo>
                      <a:pt x="6170" y="1750"/>
                    </a:lnTo>
                    <a:cubicBezTo>
                      <a:pt x="6642" y="1619"/>
                      <a:pt x="6917" y="1103"/>
                      <a:pt x="6774" y="642"/>
                    </a:cubicBezTo>
                    <a:cubicBezTo>
                      <a:pt x="6666" y="254"/>
                      <a:pt x="6299" y="0"/>
                      <a:pt x="5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>
                <a:off x="3227500" y="2030225"/>
                <a:ext cx="130375" cy="70400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2816" extrusionOk="0">
                    <a:moveTo>
                      <a:pt x="4284" y="0"/>
                    </a:moveTo>
                    <a:cubicBezTo>
                      <a:pt x="4199" y="0"/>
                      <a:pt x="4114" y="12"/>
                      <a:pt x="4029" y="38"/>
                    </a:cubicBezTo>
                    <a:lnTo>
                      <a:pt x="1" y="1224"/>
                    </a:lnTo>
                    <a:cubicBezTo>
                      <a:pt x="242" y="1805"/>
                      <a:pt x="561" y="2332"/>
                      <a:pt x="934" y="2815"/>
                    </a:cubicBezTo>
                    <a:lnTo>
                      <a:pt x="4534" y="1761"/>
                    </a:lnTo>
                    <a:cubicBezTo>
                      <a:pt x="4776" y="1696"/>
                      <a:pt x="4962" y="1542"/>
                      <a:pt x="5072" y="1333"/>
                    </a:cubicBezTo>
                    <a:cubicBezTo>
                      <a:pt x="5182" y="1125"/>
                      <a:pt x="5215" y="883"/>
                      <a:pt x="5138" y="653"/>
                    </a:cubicBezTo>
                    <a:cubicBezTo>
                      <a:pt x="5030" y="256"/>
                      <a:pt x="4670" y="0"/>
                      <a:pt x="4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>
                <a:off x="3422625" y="2017175"/>
                <a:ext cx="1413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3222" extrusionOk="0">
                    <a:moveTo>
                      <a:pt x="5654" y="0"/>
                    </a:moveTo>
                    <a:lnTo>
                      <a:pt x="670" y="1482"/>
                    </a:lnTo>
                    <a:cubicBezTo>
                      <a:pt x="440" y="1559"/>
                      <a:pt x="242" y="1702"/>
                      <a:pt x="132" y="1910"/>
                    </a:cubicBezTo>
                    <a:cubicBezTo>
                      <a:pt x="23" y="2108"/>
                      <a:pt x="1" y="2349"/>
                      <a:pt x="66" y="2580"/>
                    </a:cubicBezTo>
                    <a:cubicBezTo>
                      <a:pt x="184" y="2967"/>
                      <a:pt x="544" y="3221"/>
                      <a:pt x="925" y="3221"/>
                    </a:cubicBezTo>
                    <a:cubicBezTo>
                      <a:pt x="1008" y="3221"/>
                      <a:pt x="1092" y="3209"/>
                      <a:pt x="1175" y="3184"/>
                    </a:cubicBezTo>
                    <a:lnTo>
                      <a:pt x="5039" y="2042"/>
                    </a:lnTo>
                    <a:cubicBezTo>
                      <a:pt x="5346" y="1405"/>
                      <a:pt x="5555" y="714"/>
                      <a:pt x="5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6" name="Google Shape;1116;p37"/>
              <p:cNvSpPr/>
              <p:nvPr/>
            </p:nvSpPr>
            <p:spPr>
              <a:xfrm>
                <a:off x="3217350" y="1878325"/>
                <a:ext cx="1331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118" extrusionOk="0">
                    <a:moveTo>
                      <a:pt x="4423" y="1"/>
                    </a:moveTo>
                    <a:cubicBezTo>
                      <a:pt x="4333" y="1"/>
                      <a:pt x="4241" y="14"/>
                      <a:pt x="4150" y="44"/>
                    </a:cubicBezTo>
                    <a:lnTo>
                      <a:pt x="824" y="1021"/>
                    </a:lnTo>
                    <a:cubicBezTo>
                      <a:pt x="440" y="1657"/>
                      <a:pt x="165" y="2371"/>
                      <a:pt x="1" y="3117"/>
                    </a:cubicBezTo>
                    <a:lnTo>
                      <a:pt x="4655" y="1745"/>
                    </a:lnTo>
                    <a:cubicBezTo>
                      <a:pt x="4885" y="1679"/>
                      <a:pt x="5083" y="1525"/>
                      <a:pt x="5193" y="1317"/>
                    </a:cubicBezTo>
                    <a:cubicBezTo>
                      <a:pt x="5303" y="1108"/>
                      <a:pt x="5325" y="867"/>
                      <a:pt x="5259" y="636"/>
                    </a:cubicBezTo>
                    <a:cubicBezTo>
                      <a:pt x="5152" y="254"/>
                      <a:pt x="4807" y="1"/>
                      <a:pt x="44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>
                <a:off x="3445950" y="1949650"/>
                <a:ext cx="119675" cy="7260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904" extrusionOk="0">
                    <a:moveTo>
                      <a:pt x="4567" y="1"/>
                    </a:moveTo>
                    <a:lnTo>
                      <a:pt x="670" y="1153"/>
                    </a:lnTo>
                    <a:cubicBezTo>
                      <a:pt x="440" y="1219"/>
                      <a:pt x="242" y="1373"/>
                      <a:pt x="132" y="1581"/>
                    </a:cubicBezTo>
                    <a:cubicBezTo>
                      <a:pt x="23" y="1790"/>
                      <a:pt x="1" y="2032"/>
                      <a:pt x="66" y="2262"/>
                    </a:cubicBezTo>
                    <a:cubicBezTo>
                      <a:pt x="184" y="2649"/>
                      <a:pt x="545" y="2904"/>
                      <a:pt x="925" y="2904"/>
                    </a:cubicBezTo>
                    <a:cubicBezTo>
                      <a:pt x="1008" y="2904"/>
                      <a:pt x="1092" y="2891"/>
                      <a:pt x="1175" y="2866"/>
                    </a:cubicBezTo>
                    <a:lnTo>
                      <a:pt x="4787" y="1801"/>
                    </a:lnTo>
                    <a:cubicBezTo>
                      <a:pt x="4787" y="1208"/>
                      <a:pt x="4721" y="604"/>
                      <a:pt x="4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>
                <a:off x="3304900" y="2124750"/>
                <a:ext cx="102375" cy="43925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757" extrusionOk="0">
                    <a:moveTo>
                      <a:pt x="3155" y="0"/>
                    </a:moveTo>
                    <a:cubicBezTo>
                      <a:pt x="3074" y="0"/>
                      <a:pt x="2991" y="11"/>
                      <a:pt x="2909" y="33"/>
                    </a:cubicBezTo>
                    <a:lnTo>
                      <a:pt x="0" y="889"/>
                    </a:lnTo>
                    <a:cubicBezTo>
                      <a:pt x="1032" y="1449"/>
                      <a:pt x="2196" y="1757"/>
                      <a:pt x="3403" y="1757"/>
                    </a:cubicBezTo>
                    <a:lnTo>
                      <a:pt x="3414" y="1757"/>
                    </a:lnTo>
                    <a:cubicBezTo>
                      <a:pt x="3645" y="1680"/>
                      <a:pt x="3842" y="1537"/>
                      <a:pt x="3952" y="1328"/>
                    </a:cubicBezTo>
                    <a:cubicBezTo>
                      <a:pt x="4062" y="1120"/>
                      <a:pt x="4095" y="878"/>
                      <a:pt x="4018" y="637"/>
                    </a:cubicBezTo>
                    <a:cubicBezTo>
                      <a:pt x="3909" y="254"/>
                      <a:pt x="3550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>
                <a:off x="3395450" y="1820400"/>
                <a:ext cx="93075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72" extrusionOk="0">
                    <a:moveTo>
                      <a:pt x="1088" y="0"/>
                    </a:moveTo>
                    <a:lnTo>
                      <a:pt x="670" y="121"/>
                    </a:lnTo>
                    <a:cubicBezTo>
                      <a:pt x="440" y="187"/>
                      <a:pt x="253" y="341"/>
                      <a:pt x="144" y="549"/>
                    </a:cubicBezTo>
                    <a:cubicBezTo>
                      <a:pt x="34" y="758"/>
                      <a:pt x="1" y="999"/>
                      <a:pt x="67" y="1230"/>
                    </a:cubicBezTo>
                    <a:cubicBezTo>
                      <a:pt x="184" y="1617"/>
                      <a:pt x="545" y="1871"/>
                      <a:pt x="931" y="1871"/>
                    </a:cubicBezTo>
                    <a:cubicBezTo>
                      <a:pt x="1016" y="1871"/>
                      <a:pt x="1102" y="1859"/>
                      <a:pt x="1186" y="1834"/>
                    </a:cubicBezTo>
                    <a:lnTo>
                      <a:pt x="3722" y="1087"/>
                    </a:lnTo>
                    <a:cubicBezTo>
                      <a:pt x="2943" y="549"/>
                      <a:pt x="2032" y="165"/>
                      <a:pt x="10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>
                <a:off x="3167125" y="1791600"/>
                <a:ext cx="465200" cy="42812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7125" extrusionOk="0">
                    <a:moveTo>
                      <a:pt x="17474" y="1"/>
                    </a:moveTo>
                    <a:cubicBezTo>
                      <a:pt x="16915" y="1"/>
                      <a:pt x="15975" y="362"/>
                      <a:pt x="14282" y="1504"/>
                    </a:cubicBezTo>
                    <a:cubicBezTo>
                      <a:pt x="13854" y="1800"/>
                      <a:pt x="13404" y="2129"/>
                      <a:pt x="12932" y="2470"/>
                    </a:cubicBezTo>
                    <a:cubicBezTo>
                      <a:pt x="12965" y="2514"/>
                      <a:pt x="13009" y="2536"/>
                      <a:pt x="13020" y="2579"/>
                    </a:cubicBezTo>
                    <a:cubicBezTo>
                      <a:pt x="13020" y="2590"/>
                      <a:pt x="13031" y="2590"/>
                      <a:pt x="13042" y="2601"/>
                    </a:cubicBezTo>
                    <a:cubicBezTo>
                      <a:pt x="13064" y="2623"/>
                      <a:pt x="13075" y="2623"/>
                      <a:pt x="13097" y="2634"/>
                    </a:cubicBezTo>
                    <a:cubicBezTo>
                      <a:pt x="13338" y="2788"/>
                      <a:pt x="13514" y="2953"/>
                      <a:pt x="13678" y="3139"/>
                    </a:cubicBezTo>
                    <a:cubicBezTo>
                      <a:pt x="15610" y="1723"/>
                      <a:pt x="16972" y="999"/>
                      <a:pt x="17477" y="988"/>
                    </a:cubicBezTo>
                    <a:lnTo>
                      <a:pt x="17477" y="988"/>
                    </a:lnTo>
                    <a:cubicBezTo>
                      <a:pt x="17323" y="1932"/>
                      <a:pt x="14787" y="5346"/>
                      <a:pt x="10155" y="9660"/>
                    </a:cubicBezTo>
                    <a:cubicBezTo>
                      <a:pt x="5511" y="13963"/>
                      <a:pt x="2010" y="16147"/>
                      <a:pt x="1131" y="16158"/>
                    </a:cubicBezTo>
                    <a:cubicBezTo>
                      <a:pt x="1219" y="15642"/>
                      <a:pt x="2042" y="14358"/>
                      <a:pt x="3524" y="12613"/>
                    </a:cubicBezTo>
                    <a:cubicBezTo>
                      <a:pt x="3360" y="12305"/>
                      <a:pt x="3184" y="12020"/>
                      <a:pt x="3041" y="11702"/>
                    </a:cubicBezTo>
                    <a:cubicBezTo>
                      <a:pt x="2712" y="12086"/>
                      <a:pt x="2394" y="12459"/>
                      <a:pt x="2119" y="12810"/>
                    </a:cubicBezTo>
                    <a:cubicBezTo>
                      <a:pt x="1" y="15500"/>
                      <a:pt x="78" y="16345"/>
                      <a:pt x="451" y="16806"/>
                    </a:cubicBezTo>
                    <a:cubicBezTo>
                      <a:pt x="593" y="16986"/>
                      <a:pt x="782" y="17125"/>
                      <a:pt x="1125" y="17125"/>
                    </a:cubicBezTo>
                    <a:cubicBezTo>
                      <a:pt x="1284" y="17125"/>
                      <a:pt x="1477" y="17095"/>
                      <a:pt x="1713" y="17026"/>
                    </a:cubicBezTo>
                    <a:cubicBezTo>
                      <a:pt x="2284" y="16861"/>
                      <a:pt x="3107" y="16433"/>
                      <a:pt x="4337" y="15631"/>
                    </a:cubicBezTo>
                    <a:cubicBezTo>
                      <a:pt x="6181" y="14391"/>
                      <a:pt x="8464" y="12536"/>
                      <a:pt x="10758" y="10395"/>
                    </a:cubicBezTo>
                    <a:cubicBezTo>
                      <a:pt x="13042" y="8255"/>
                      <a:pt x="15094" y="6103"/>
                      <a:pt x="16500" y="4303"/>
                    </a:cubicBezTo>
                    <a:cubicBezTo>
                      <a:pt x="18607" y="1635"/>
                      <a:pt x="18519" y="790"/>
                      <a:pt x="18168" y="329"/>
                    </a:cubicBezTo>
                    <a:cubicBezTo>
                      <a:pt x="18028" y="146"/>
                      <a:pt x="17827" y="1"/>
                      <a:pt x="17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>
                <a:off x="3166025" y="2055300"/>
                <a:ext cx="236875" cy="164425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6577" extrusionOk="0">
                    <a:moveTo>
                      <a:pt x="9178" y="1"/>
                    </a:moveTo>
                    <a:cubicBezTo>
                      <a:pt x="5050" y="3711"/>
                      <a:pt x="1966" y="5599"/>
                      <a:pt x="1153" y="5610"/>
                    </a:cubicBezTo>
                    <a:cubicBezTo>
                      <a:pt x="1230" y="5094"/>
                      <a:pt x="2054" y="3810"/>
                      <a:pt x="3557" y="2043"/>
                    </a:cubicBezTo>
                    <a:cubicBezTo>
                      <a:pt x="3360" y="1889"/>
                      <a:pt x="3206" y="1680"/>
                      <a:pt x="3129" y="1439"/>
                    </a:cubicBezTo>
                    <a:cubicBezTo>
                      <a:pt x="3118" y="1417"/>
                      <a:pt x="3118" y="1384"/>
                      <a:pt x="3096" y="1373"/>
                    </a:cubicBezTo>
                    <a:cubicBezTo>
                      <a:pt x="3074" y="1307"/>
                      <a:pt x="3041" y="1252"/>
                      <a:pt x="3020" y="1187"/>
                    </a:cubicBezTo>
                    <a:cubicBezTo>
                      <a:pt x="2701" y="1549"/>
                      <a:pt x="2394" y="1922"/>
                      <a:pt x="2119" y="2262"/>
                    </a:cubicBezTo>
                    <a:cubicBezTo>
                      <a:pt x="1" y="4952"/>
                      <a:pt x="78" y="5797"/>
                      <a:pt x="451" y="6258"/>
                    </a:cubicBezTo>
                    <a:cubicBezTo>
                      <a:pt x="593" y="6438"/>
                      <a:pt x="782" y="6577"/>
                      <a:pt x="1125" y="6577"/>
                    </a:cubicBezTo>
                    <a:cubicBezTo>
                      <a:pt x="1284" y="6577"/>
                      <a:pt x="1477" y="6547"/>
                      <a:pt x="1713" y="6478"/>
                    </a:cubicBezTo>
                    <a:cubicBezTo>
                      <a:pt x="2295" y="6313"/>
                      <a:pt x="3118" y="5885"/>
                      <a:pt x="4337" y="5083"/>
                    </a:cubicBezTo>
                    <a:cubicBezTo>
                      <a:pt x="5830" y="4074"/>
                      <a:pt x="7630" y="2668"/>
                      <a:pt x="9474" y="1022"/>
                    </a:cubicBezTo>
                    <a:lnTo>
                      <a:pt x="91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2" name="Google Shape;1122;p37"/>
            <p:cNvGrpSpPr/>
            <p:nvPr/>
          </p:nvGrpSpPr>
          <p:grpSpPr>
            <a:xfrm>
              <a:off x="1459797" y="-131833"/>
              <a:ext cx="518159" cy="543483"/>
              <a:chOff x="4879050" y="3676000"/>
              <a:chExt cx="187725" cy="196900"/>
            </a:xfrm>
          </p:grpSpPr>
          <p:sp>
            <p:nvSpPr>
              <p:cNvPr id="1123" name="Google Shape;1123;p37"/>
              <p:cNvSpPr/>
              <p:nvPr/>
            </p:nvSpPr>
            <p:spPr>
              <a:xfrm>
                <a:off x="4879050" y="3676000"/>
                <a:ext cx="187725" cy="196900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7876" extrusionOk="0">
                    <a:moveTo>
                      <a:pt x="2094" y="617"/>
                    </a:moveTo>
                    <a:cubicBezTo>
                      <a:pt x="2114" y="617"/>
                      <a:pt x="2133" y="618"/>
                      <a:pt x="2152" y="619"/>
                    </a:cubicBezTo>
                    <a:cubicBezTo>
                      <a:pt x="2228" y="641"/>
                      <a:pt x="2305" y="652"/>
                      <a:pt x="2360" y="718"/>
                    </a:cubicBezTo>
                    <a:lnTo>
                      <a:pt x="6597" y="5910"/>
                    </a:lnTo>
                    <a:cubicBezTo>
                      <a:pt x="6751" y="6086"/>
                      <a:pt x="6586" y="6558"/>
                      <a:pt x="6180" y="6898"/>
                    </a:cubicBezTo>
                    <a:cubicBezTo>
                      <a:pt x="5911" y="7118"/>
                      <a:pt x="5619" y="7223"/>
                      <a:pt x="5405" y="7223"/>
                    </a:cubicBezTo>
                    <a:cubicBezTo>
                      <a:pt x="5287" y="7223"/>
                      <a:pt x="5192" y="7191"/>
                      <a:pt x="5137" y="7129"/>
                    </a:cubicBezTo>
                    <a:lnTo>
                      <a:pt x="900" y="1926"/>
                    </a:lnTo>
                    <a:cubicBezTo>
                      <a:pt x="747" y="1750"/>
                      <a:pt x="911" y="1278"/>
                      <a:pt x="1317" y="938"/>
                    </a:cubicBezTo>
                    <a:cubicBezTo>
                      <a:pt x="1570" y="735"/>
                      <a:pt x="1861" y="617"/>
                      <a:pt x="2094" y="617"/>
                    </a:cubicBezTo>
                    <a:close/>
                    <a:moveTo>
                      <a:pt x="2127" y="1"/>
                    </a:moveTo>
                    <a:cubicBezTo>
                      <a:pt x="1733" y="1"/>
                      <a:pt x="1286" y="174"/>
                      <a:pt x="922" y="477"/>
                    </a:cubicBezTo>
                    <a:cubicBezTo>
                      <a:pt x="220" y="1037"/>
                      <a:pt x="0" y="1860"/>
                      <a:pt x="406" y="2354"/>
                    </a:cubicBezTo>
                    <a:lnTo>
                      <a:pt x="4643" y="7546"/>
                    </a:lnTo>
                    <a:cubicBezTo>
                      <a:pt x="4819" y="7766"/>
                      <a:pt x="5094" y="7875"/>
                      <a:pt x="5412" y="7875"/>
                    </a:cubicBezTo>
                    <a:cubicBezTo>
                      <a:pt x="5796" y="7875"/>
                      <a:pt x="6224" y="7722"/>
                      <a:pt x="6586" y="7403"/>
                    </a:cubicBezTo>
                    <a:cubicBezTo>
                      <a:pt x="7289" y="6844"/>
                      <a:pt x="7509" y="6020"/>
                      <a:pt x="7113" y="5526"/>
                    </a:cubicBezTo>
                    <a:lnTo>
                      <a:pt x="2876" y="334"/>
                    </a:lnTo>
                    <a:cubicBezTo>
                      <a:pt x="2722" y="147"/>
                      <a:pt x="2503" y="38"/>
                      <a:pt x="2228" y="5"/>
                    </a:cubicBezTo>
                    <a:cubicBezTo>
                      <a:pt x="2195" y="2"/>
                      <a:pt x="2161" y="1"/>
                      <a:pt x="21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4880125" y="3688975"/>
                <a:ext cx="13725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5908" extrusionOk="0">
                    <a:moveTo>
                      <a:pt x="1372" y="657"/>
                    </a:moveTo>
                    <a:cubicBezTo>
                      <a:pt x="1444" y="657"/>
                      <a:pt x="1516" y="687"/>
                      <a:pt x="1571" y="748"/>
                    </a:cubicBezTo>
                    <a:lnTo>
                      <a:pt x="4699" y="4579"/>
                    </a:lnTo>
                    <a:cubicBezTo>
                      <a:pt x="4776" y="4689"/>
                      <a:pt x="4765" y="4854"/>
                      <a:pt x="4655" y="4941"/>
                    </a:cubicBezTo>
                    <a:lnTo>
                      <a:pt x="4315" y="5227"/>
                    </a:lnTo>
                    <a:cubicBezTo>
                      <a:pt x="4268" y="5260"/>
                      <a:pt x="4212" y="5276"/>
                      <a:pt x="4155" y="5276"/>
                    </a:cubicBezTo>
                    <a:cubicBezTo>
                      <a:pt x="4079" y="5276"/>
                      <a:pt x="4003" y="5246"/>
                      <a:pt x="3953" y="5183"/>
                    </a:cubicBezTo>
                    <a:lnTo>
                      <a:pt x="824" y="1352"/>
                    </a:lnTo>
                    <a:cubicBezTo>
                      <a:pt x="747" y="1242"/>
                      <a:pt x="758" y="1077"/>
                      <a:pt x="868" y="1001"/>
                    </a:cubicBezTo>
                    <a:lnTo>
                      <a:pt x="1208" y="715"/>
                    </a:lnTo>
                    <a:cubicBezTo>
                      <a:pt x="1257" y="676"/>
                      <a:pt x="1315" y="657"/>
                      <a:pt x="1372" y="657"/>
                    </a:cubicBezTo>
                    <a:close/>
                    <a:moveTo>
                      <a:pt x="1352" y="0"/>
                    </a:moveTo>
                    <a:cubicBezTo>
                      <a:pt x="1151" y="0"/>
                      <a:pt x="948" y="65"/>
                      <a:pt x="780" y="199"/>
                    </a:cubicBezTo>
                    <a:lnTo>
                      <a:pt x="440" y="496"/>
                    </a:lnTo>
                    <a:cubicBezTo>
                      <a:pt x="56" y="803"/>
                      <a:pt x="1" y="1374"/>
                      <a:pt x="319" y="1758"/>
                    </a:cubicBezTo>
                    <a:lnTo>
                      <a:pt x="3448" y="5578"/>
                    </a:lnTo>
                    <a:cubicBezTo>
                      <a:pt x="3623" y="5798"/>
                      <a:pt x="3887" y="5907"/>
                      <a:pt x="4150" y="5907"/>
                    </a:cubicBezTo>
                    <a:cubicBezTo>
                      <a:pt x="4348" y="5907"/>
                      <a:pt x="4557" y="5852"/>
                      <a:pt x="4710" y="5710"/>
                    </a:cubicBezTo>
                    <a:lnTo>
                      <a:pt x="5051" y="5413"/>
                    </a:lnTo>
                    <a:cubicBezTo>
                      <a:pt x="5435" y="5095"/>
                      <a:pt x="5490" y="4535"/>
                      <a:pt x="5171" y="4151"/>
                    </a:cubicBezTo>
                    <a:lnTo>
                      <a:pt x="2043" y="320"/>
                    </a:lnTo>
                    <a:cubicBezTo>
                      <a:pt x="1869" y="109"/>
                      <a:pt x="1612" y="0"/>
                      <a:pt x="13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5" name="Google Shape;1125;p37"/>
            <p:cNvGrpSpPr/>
            <p:nvPr/>
          </p:nvGrpSpPr>
          <p:grpSpPr>
            <a:xfrm rot="4115712">
              <a:off x="-709378" y="900099"/>
              <a:ext cx="1702409" cy="1789080"/>
              <a:chOff x="5276425" y="3566250"/>
              <a:chExt cx="1071950" cy="1126550"/>
            </a:xfrm>
          </p:grpSpPr>
          <p:sp>
            <p:nvSpPr>
              <p:cNvPr id="1126" name="Google Shape;1126;p37"/>
              <p:cNvSpPr/>
              <p:nvPr/>
            </p:nvSpPr>
            <p:spPr>
              <a:xfrm>
                <a:off x="5858500" y="3566250"/>
                <a:ext cx="361175" cy="584650"/>
              </a:xfrm>
              <a:custGeom>
                <a:avLst/>
                <a:gdLst/>
                <a:ahLst/>
                <a:cxnLst/>
                <a:rect l="l" t="t" r="r" b="b"/>
                <a:pathLst>
                  <a:path w="14447" h="23386" extrusionOk="0">
                    <a:moveTo>
                      <a:pt x="7566" y="0"/>
                    </a:moveTo>
                    <a:cubicBezTo>
                      <a:pt x="6154" y="0"/>
                      <a:pt x="4711" y="460"/>
                      <a:pt x="3414" y="1354"/>
                    </a:cubicBezTo>
                    <a:cubicBezTo>
                      <a:pt x="1383" y="2770"/>
                      <a:pt x="110" y="4933"/>
                      <a:pt x="33" y="7172"/>
                    </a:cubicBezTo>
                    <a:cubicBezTo>
                      <a:pt x="0" y="7842"/>
                      <a:pt x="538" y="8423"/>
                      <a:pt x="1208" y="8445"/>
                    </a:cubicBezTo>
                    <a:cubicBezTo>
                      <a:pt x="1227" y="8446"/>
                      <a:pt x="1247" y="8447"/>
                      <a:pt x="1266" y="8447"/>
                    </a:cubicBezTo>
                    <a:cubicBezTo>
                      <a:pt x="1911" y="8447"/>
                      <a:pt x="2460" y="7921"/>
                      <a:pt x="2481" y="7271"/>
                    </a:cubicBezTo>
                    <a:cubicBezTo>
                      <a:pt x="2536" y="5822"/>
                      <a:pt x="3436" y="4340"/>
                      <a:pt x="4819" y="3385"/>
                    </a:cubicBezTo>
                    <a:cubicBezTo>
                      <a:pt x="5681" y="2780"/>
                      <a:pt x="6632" y="2467"/>
                      <a:pt x="7542" y="2467"/>
                    </a:cubicBezTo>
                    <a:cubicBezTo>
                      <a:pt x="7953" y="2467"/>
                      <a:pt x="8355" y="2530"/>
                      <a:pt x="8738" y="2660"/>
                    </a:cubicBezTo>
                    <a:cubicBezTo>
                      <a:pt x="11351" y="3516"/>
                      <a:pt x="11888" y="7611"/>
                      <a:pt x="11449" y="10246"/>
                    </a:cubicBezTo>
                    <a:cubicBezTo>
                      <a:pt x="11241" y="11475"/>
                      <a:pt x="10911" y="12683"/>
                      <a:pt x="10571" y="13967"/>
                    </a:cubicBezTo>
                    <a:cubicBezTo>
                      <a:pt x="10033" y="15910"/>
                      <a:pt x="9484" y="17930"/>
                      <a:pt x="9397" y="20059"/>
                    </a:cubicBezTo>
                    <a:cubicBezTo>
                      <a:pt x="9375" y="20465"/>
                      <a:pt x="9397" y="21849"/>
                      <a:pt x="10275" y="22749"/>
                    </a:cubicBezTo>
                    <a:cubicBezTo>
                      <a:pt x="10692" y="23166"/>
                      <a:pt x="11230" y="23385"/>
                      <a:pt x="11801" y="23385"/>
                    </a:cubicBezTo>
                    <a:cubicBezTo>
                      <a:pt x="11834" y="23385"/>
                      <a:pt x="11845" y="23385"/>
                      <a:pt x="11856" y="23363"/>
                    </a:cubicBezTo>
                    <a:cubicBezTo>
                      <a:pt x="12547" y="23341"/>
                      <a:pt x="13063" y="22771"/>
                      <a:pt x="13052" y="22101"/>
                    </a:cubicBezTo>
                    <a:cubicBezTo>
                      <a:pt x="13041" y="21497"/>
                      <a:pt x="12569" y="20992"/>
                      <a:pt x="11976" y="20915"/>
                    </a:cubicBezTo>
                    <a:cubicBezTo>
                      <a:pt x="11921" y="20773"/>
                      <a:pt x="11845" y="20476"/>
                      <a:pt x="11856" y="20136"/>
                    </a:cubicBezTo>
                    <a:cubicBezTo>
                      <a:pt x="11943" y="18303"/>
                      <a:pt x="12415" y="16503"/>
                      <a:pt x="12942" y="14593"/>
                    </a:cubicBezTo>
                    <a:cubicBezTo>
                      <a:pt x="13283" y="13319"/>
                      <a:pt x="13645" y="12002"/>
                      <a:pt x="13875" y="10641"/>
                    </a:cubicBezTo>
                    <a:cubicBezTo>
                      <a:pt x="14446" y="7249"/>
                      <a:pt x="13766" y="1727"/>
                      <a:pt x="9528" y="311"/>
                    </a:cubicBezTo>
                    <a:cubicBezTo>
                      <a:pt x="8894" y="103"/>
                      <a:pt x="8233" y="0"/>
                      <a:pt x="7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5276425" y="3834675"/>
                <a:ext cx="439100" cy="577475"/>
              </a:xfrm>
              <a:custGeom>
                <a:avLst/>
                <a:gdLst/>
                <a:ahLst/>
                <a:cxnLst/>
                <a:rect l="l" t="t" r="r" b="b"/>
                <a:pathLst>
                  <a:path w="17564" h="23099" extrusionOk="0">
                    <a:moveTo>
                      <a:pt x="8914" y="0"/>
                    </a:moveTo>
                    <a:cubicBezTo>
                      <a:pt x="8475" y="0"/>
                      <a:pt x="8031" y="34"/>
                      <a:pt x="7586" y="101"/>
                    </a:cubicBezTo>
                    <a:cubicBezTo>
                      <a:pt x="5203" y="464"/>
                      <a:pt x="3238" y="1781"/>
                      <a:pt x="2196" y="3702"/>
                    </a:cubicBezTo>
                    <a:cubicBezTo>
                      <a:pt x="0" y="7807"/>
                      <a:pt x="3403" y="12473"/>
                      <a:pt x="6246" y="14613"/>
                    </a:cubicBezTo>
                    <a:cubicBezTo>
                      <a:pt x="7366" y="15470"/>
                      <a:pt x="8584" y="16205"/>
                      <a:pt x="9759" y="16918"/>
                    </a:cubicBezTo>
                    <a:cubicBezTo>
                      <a:pt x="11493" y="17972"/>
                      <a:pt x="13140" y="18982"/>
                      <a:pt x="14501" y="20310"/>
                    </a:cubicBezTo>
                    <a:cubicBezTo>
                      <a:pt x="14743" y="20552"/>
                      <a:pt x="14896" y="20826"/>
                      <a:pt x="14951" y="20991"/>
                    </a:cubicBezTo>
                    <a:cubicBezTo>
                      <a:pt x="14556" y="21474"/>
                      <a:pt x="14556" y="22188"/>
                      <a:pt x="14984" y="22671"/>
                    </a:cubicBezTo>
                    <a:cubicBezTo>
                      <a:pt x="15226" y="22956"/>
                      <a:pt x="15577" y="23099"/>
                      <a:pt x="15928" y="23099"/>
                    </a:cubicBezTo>
                    <a:cubicBezTo>
                      <a:pt x="16236" y="23099"/>
                      <a:pt x="16543" y="22989"/>
                      <a:pt x="16795" y="22747"/>
                    </a:cubicBezTo>
                    <a:cubicBezTo>
                      <a:pt x="17257" y="22341"/>
                      <a:pt x="17520" y="21759"/>
                      <a:pt x="17531" y="21134"/>
                    </a:cubicBezTo>
                    <a:cubicBezTo>
                      <a:pt x="17564" y="19838"/>
                      <a:pt x="16587" y="18774"/>
                      <a:pt x="16280" y="18488"/>
                    </a:cubicBezTo>
                    <a:cubicBezTo>
                      <a:pt x="14710" y="16929"/>
                      <a:pt x="12855" y="15810"/>
                      <a:pt x="11065" y="14723"/>
                    </a:cubicBezTo>
                    <a:cubicBezTo>
                      <a:pt x="9902" y="14021"/>
                      <a:pt x="8793" y="13351"/>
                      <a:pt x="7761" y="12572"/>
                    </a:cubicBezTo>
                    <a:cubicBezTo>
                      <a:pt x="5555" y="10914"/>
                      <a:pt x="3074" y="7434"/>
                      <a:pt x="4424" y="4909"/>
                    </a:cubicBezTo>
                    <a:cubicBezTo>
                      <a:pt x="5072" y="3702"/>
                      <a:pt x="6367" y="2868"/>
                      <a:pt x="7959" y="2626"/>
                    </a:cubicBezTo>
                    <a:cubicBezTo>
                      <a:pt x="8269" y="2578"/>
                      <a:pt x="8579" y="2555"/>
                      <a:pt x="8885" y="2555"/>
                    </a:cubicBezTo>
                    <a:cubicBezTo>
                      <a:pt x="10270" y="2555"/>
                      <a:pt x="11576" y="3030"/>
                      <a:pt x="12448" y="3867"/>
                    </a:cubicBezTo>
                    <a:cubicBezTo>
                      <a:pt x="12700" y="4112"/>
                      <a:pt x="13027" y="4236"/>
                      <a:pt x="13353" y="4236"/>
                    </a:cubicBezTo>
                    <a:cubicBezTo>
                      <a:pt x="13683" y="4236"/>
                      <a:pt x="14011" y="4109"/>
                      <a:pt x="14260" y="3856"/>
                    </a:cubicBezTo>
                    <a:cubicBezTo>
                      <a:pt x="14754" y="3351"/>
                      <a:pt x="14754" y="2538"/>
                      <a:pt x="14238" y="2044"/>
                    </a:cubicBezTo>
                    <a:cubicBezTo>
                      <a:pt x="12882" y="725"/>
                      <a:pt x="10960" y="0"/>
                      <a:pt x="89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5412800" y="3677000"/>
                <a:ext cx="935575" cy="1015800"/>
              </a:xfrm>
              <a:custGeom>
                <a:avLst/>
                <a:gdLst/>
                <a:ahLst/>
                <a:cxnLst/>
                <a:rect l="l" t="t" r="r" b="b"/>
                <a:pathLst>
                  <a:path w="37423" h="40632" extrusionOk="0">
                    <a:moveTo>
                      <a:pt x="15503" y="0"/>
                    </a:moveTo>
                    <a:cubicBezTo>
                      <a:pt x="13700" y="0"/>
                      <a:pt x="11871" y="376"/>
                      <a:pt x="10133" y="1172"/>
                    </a:cubicBezTo>
                    <a:lnTo>
                      <a:pt x="9815" y="1315"/>
                    </a:lnTo>
                    <a:cubicBezTo>
                      <a:pt x="3020" y="4432"/>
                      <a:pt x="1" y="12556"/>
                      <a:pt x="3118" y="19340"/>
                    </a:cubicBezTo>
                    <a:lnTo>
                      <a:pt x="10572" y="35619"/>
                    </a:lnTo>
                    <a:cubicBezTo>
                      <a:pt x="12019" y="38769"/>
                      <a:pt x="15155" y="40631"/>
                      <a:pt x="18419" y="40631"/>
                    </a:cubicBezTo>
                    <a:cubicBezTo>
                      <a:pt x="19614" y="40631"/>
                      <a:pt x="20825" y="40382"/>
                      <a:pt x="21977" y="39856"/>
                    </a:cubicBezTo>
                    <a:lnTo>
                      <a:pt x="32713" y="34927"/>
                    </a:lnTo>
                    <a:cubicBezTo>
                      <a:pt x="35984" y="33434"/>
                      <a:pt x="37423" y="29548"/>
                      <a:pt x="35941" y="26288"/>
                    </a:cubicBezTo>
                    <a:lnTo>
                      <a:pt x="27367" y="7583"/>
                    </a:lnTo>
                    <a:cubicBezTo>
                      <a:pt x="25188" y="2823"/>
                      <a:pt x="20441" y="0"/>
                      <a:pt x="155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5412800" y="3676950"/>
                <a:ext cx="750325" cy="614175"/>
              </a:xfrm>
              <a:custGeom>
                <a:avLst/>
                <a:gdLst/>
                <a:ahLst/>
                <a:cxnLst/>
                <a:rect l="l" t="t" r="r" b="b"/>
                <a:pathLst>
                  <a:path w="30013" h="24567" extrusionOk="0">
                    <a:moveTo>
                      <a:pt x="15510" y="0"/>
                    </a:moveTo>
                    <a:cubicBezTo>
                      <a:pt x="13704" y="0"/>
                      <a:pt x="11873" y="377"/>
                      <a:pt x="10133" y="1174"/>
                    </a:cubicBezTo>
                    <a:lnTo>
                      <a:pt x="9815" y="1317"/>
                    </a:lnTo>
                    <a:cubicBezTo>
                      <a:pt x="3009" y="4423"/>
                      <a:pt x="1" y="12536"/>
                      <a:pt x="3118" y="19342"/>
                    </a:cubicBezTo>
                    <a:lnTo>
                      <a:pt x="5522" y="24567"/>
                    </a:lnTo>
                    <a:lnTo>
                      <a:pt x="30013" y="13359"/>
                    </a:lnTo>
                    <a:lnTo>
                      <a:pt x="27367" y="7585"/>
                    </a:lnTo>
                    <a:cubicBezTo>
                      <a:pt x="25189" y="2819"/>
                      <a:pt x="20445" y="0"/>
                      <a:pt x="15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30" name="Google Shape;1130;p37"/>
              <p:cNvGrpSpPr/>
              <p:nvPr/>
            </p:nvGrpSpPr>
            <p:grpSpPr>
              <a:xfrm>
                <a:off x="5501175" y="3708350"/>
                <a:ext cx="621900" cy="543525"/>
                <a:chOff x="5501175" y="3708350"/>
                <a:chExt cx="621900" cy="543525"/>
              </a:xfrm>
            </p:grpSpPr>
            <p:sp>
              <p:nvSpPr>
                <p:cNvPr id="1131" name="Google Shape;1131;p37"/>
                <p:cNvSpPr/>
                <p:nvPr/>
              </p:nvSpPr>
              <p:spPr>
                <a:xfrm>
                  <a:off x="6096975" y="3982775"/>
                  <a:ext cx="26100" cy="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280" extrusionOk="0">
                      <a:moveTo>
                        <a:pt x="557" y="0"/>
                      </a:moveTo>
                      <a:cubicBezTo>
                        <a:pt x="536" y="0"/>
                        <a:pt x="515" y="5"/>
                        <a:pt x="494" y="17"/>
                      </a:cubicBezTo>
                      <a:cubicBezTo>
                        <a:pt x="406" y="61"/>
                        <a:pt x="374" y="138"/>
                        <a:pt x="406" y="226"/>
                      </a:cubicBezTo>
                      <a:lnTo>
                        <a:pt x="648" y="742"/>
                      </a:lnTo>
                      <a:lnTo>
                        <a:pt x="121" y="983"/>
                      </a:lnTo>
                      <a:cubicBezTo>
                        <a:pt x="44" y="1016"/>
                        <a:pt x="0" y="1104"/>
                        <a:pt x="44" y="1181"/>
                      </a:cubicBezTo>
                      <a:cubicBezTo>
                        <a:pt x="66" y="1258"/>
                        <a:pt x="121" y="1280"/>
                        <a:pt x="176" y="1280"/>
                      </a:cubicBezTo>
                      <a:cubicBezTo>
                        <a:pt x="187" y="1280"/>
                        <a:pt x="220" y="1280"/>
                        <a:pt x="264" y="1269"/>
                      </a:cubicBezTo>
                      <a:lnTo>
                        <a:pt x="922" y="961"/>
                      </a:lnTo>
                      <a:cubicBezTo>
                        <a:pt x="999" y="928"/>
                        <a:pt x="1043" y="841"/>
                        <a:pt x="999" y="764"/>
                      </a:cubicBezTo>
                      <a:lnTo>
                        <a:pt x="692" y="105"/>
                      </a:lnTo>
                      <a:cubicBezTo>
                        <a:pt x="668" y="41"/>
                        <a:pt x="614" y="0"/>
                        <a:pt x="5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2" name="Google Shape;1132;p37"/>
                <p:cNvSpPr/>
                <p:nvPr/>
              </p:nvSpPr>
              <p:spPr>
                <a:xfrm>
                  <a:off x="5501175" y="3708350"/>
                  <a:ext cx="601300" cy="4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2" h="19974" extrusionOk="0">
                      <a:moveTo>
                        <a:pt x="11947" y="0"/>
                      </a:moveTo>
                      <a:cubicBezTo>
                        <a:pt x="11771" y="0"/>
                        <a:pt x="11597" y="5"/>
                        <a:pt x="11428" y="17"/>
                      </a:cubicBezTo>
                      <a:cubicBezTo>
                        <a:pt x="11329" y="17"/>
                        <a:pt x="11274" y="94"/>
                        <a:pt x="11274" y="182"/>
                      </a:cubicBezTo>
                      <a:cubicBezTo>
                        <a:pt x="11274" y="280"/>
                        <a:pt x="11340" y="335"/>
                        <a:pt x="11439" y="335"/>
                      </a:cubicBezTo>
                      <a:cubicBezTo>
                        <a:pt x="11604" y="323"/>
                        <a:pt x="11774" y="319"/>
                        <a:pt x="11946" y="319"/>
                      </a:cubicBezTo>
                      <a:cubicBezTo>
                        <a:pt x="12243" y="319"/>
                        <a:pt x="12545" y="332"/>
                        <a:pt x="12844" y="346"/>
                      </a:cubicBezTo>
                      <a:cubicBezTo>
                        <a:pt x="12921" y="346"/>
                        <a:pt x="12987" y="280"/>
                        <a:pt x="12987" y="193"/>
                      </a:cubicBezTo>
                      <a:cubicBezTo>
                        <a:pt x="12998" y="116"/>
                        <a:pt x="12932" y="28"/>
                        <a:pt x="12855" y="28"/>
                      </a:cubicBezTo>
                      <a:cubicBezTo>
                        <a:pt x="12556" y="14"/>
                        <a:pt x="12249" y="0"/>
                        <a:pt x="11947" y="0"/>
                      </a:cubicBezTo>
                      <a:close/>
                      <a:moveTo>
                        <a:pt x="10244" y="155"/>
                      </a:moveTo>
                      <a:cubicBezTo>
                        <a:pt x="10233" y="155"/>
                        <a:pt x="10221" y="156"/>
                        <a:pt x="10209" y="160"/>
                      </a:cubicBezTo>
                      <a:cubicBezTo>
                        <a:pt x="9737" y="226"/>
                        <a:pt x="9254" y="335"/>
                        <a:pt x="8804" y="467"/>
                      </a:cubicBezTo>
                      <a:cubicBezTo>
                        <a:pt x="8728" y="500"/>
                        <a:pt x="8673" y="577"/>
                        <a:pt x="8695" y="665"/>
                      </a:cubicBezTo>
                      <a:cubicBezTo>
                        <a:pt x="8728" y="730"/>
                        <a:pt x="8782" y="774"/>
                        <a:pt x="8848" y="774"/>
                      </a:cubicBezTo>
                      <a:cubicBezTo>
                        <a:pt x="8859" y="774"/>
                        <a:pt x="8892" y="774"/>
                        <a:pt x="8903" y="763"/>
                      </a:cubicBezTo>
                      <a:cubicBezTo>
                        <a:pt x="9342" y="632"/>
                        <a:pt x="9803" y="522"/>
                        <a:pt x="10264" y="456"/>
                      </a:cubicBezTo>
                      <a:cubicBezTo>
                        <a:pt x="10341" y="445"/>
                        <a:pt x="10396" y="357"/>
                        <a:pt x="10385" y="280"/>
                      </a:cubicBezTo>
                      <a:cubicBezTo>
                        <a:pt x="10376" y="206"/>
                        <a:pt x="10311" y="155"/>
                        <a:pt x="10244" y="155"/>
                      </a:cubicBezTo>
                      <a:close/>
                      <a:moveTo>
                        <a:pt x="14051" y="180"/>
                      </a:moveTo>
                      <a:cubicBezTo>
                        <a:pt x="13973" y="180"/>
                        <a:pt x="13908" y="232"/>
                        <a:pt x="13898" y="302"/>
                      </a:cubicBezTo>
                      <a:cubicBezTo>
                        <a:pt x="13887" y="390"/>
                        <a:pt x="13942" y="467"/>
                        <a:pt x="14019" y="489"/>
                      </a:cubicBezTo>
                      <a:cubicBezTo>
                        <a:pt x="14491" y="566"/>
                        <a:pt x="14941" y="676"/>
                        <a:pt x="15380" y="818"/>
                      </a:cubicBezTo>
                      <a:cubicBezTo>
                        <a:pt x="15391" y="829"/>
                        <a:pt x="15402" y="829"/>
                        <a:pt x="15424" y="829"/>
                      </a:cubicBezTo>
                      <a:cubicBezTo>
                        <a:pt x="15490" y="829"/>
                        <a:pt x="15544" y="785"/>
                        <a:pt x="15555" y="720"/>
                      </a:cubicBezTo>
                      <a:cubicBezTo>
                        <a:pt x="15577" y="632"/>
                        <a:pt x="15544" y="555"/>
                        <a:pt x="15457" y="522"/>
                      </a:cubicBezTo>
                      <a:cubicBezTo>
                        <a:pt x="15007" y="390"/>
                        <a:pt x="14535" y="269"/>
                        <a:pt x="14073" y="182"/>
                      </a:cubicBezTo>
                      <a:cubicBezTo>
                        <a:pt x="14066" y="181"/>
                        <a:pt x="14059" y="180"/>
                        <a:pt x="14051" y="180"/>
                      </a:cubicBezTo>
                      <a:close/>
                      <a:moveTo>
                        <a:pt x="7729" y="871"/>
                      </a:moveTo>
                      <a:cubicBezTo>
                        <a:pt x="7708" y="871"/>
                        <a:pt x="7686" y="876"/>
                        <a:pt x="7663" y="884"/>
                      </a:cubicBezTo>
                      <a:cubicBezTo>
                        <a:pt x="7542" y="939"/>
                        <a:pt x="7410" y="994"/>
                        <a:pt x="7279" y="1049"/>
                      </a:cubicBezTo>
                      <a:lnTo>
                        <a:pt x="7004" y="1170"/>
                      </a:lnTo>
                      <a:cubicBezTo>
                        <a:pt x="6785" y="1268"/>
                        <a:pt x="6565" y="1378"/>
                        <a:pt x="6367" y="1488"/>
                      </a:cubicBezTo>
                      <a:cubicBezTo>
                        <a:pt x="6280" y="1521"/>
                        <a:pt x="6258" y="1609"/>
                        <a:pt x="6291" y="1696"/>
                      </a:cubicBezTo>
                      <a:cubicBezTo>
                        <a:pt x="6324" y="1740"/>
                        <a:pt x="6378" y="1773"/>
                        <a:pt x="6433" y="1773"/>
                      </a:cubicBezTo>
                      <a:cubicBezTo>
                        <a:pt x="6455" y="1773"/>
                        <a:pt x="6488" y="1762"/>
                        <a:pt x="6532" y="1762"/>
                      </a:cubicBezTo>
                      <a:cubicBezTo>
                        <a:pt x="6719" y="1664"/>
                        <a:pt x="6938" y="1554"/>
                        <a:pt x="7147" y="1455"/>
                      </a:cubicBezTo>
                      <a:lnTo>
                        <a:pt x="7421" y="1334"/>
                      </a:lnTo>
                      <a:lnTo>
                        <a:pt x="7794" y="1170"/>
                      </a:lnTo>
                      <a:cubicBezTo>
                        <a:pt x="7871" y="1126"/>
                        <a:pt x="7915" y="1049"/>
                        <a:pt x="7871" y="961"/>
                      </a:cubicBezTo>
                      <a:cubicBezTo>
                        <a:pt x="7839" y="904"/>
                        <a:pt x="7788" y="871"/>
                        <a:pt x="7729" y="871"/>
                      </a:cubicBezTo>
                      <a:close/>
                      <a:moveTo>
                        <a:pt x="16535" y="926"/>
                      </a:moveTo>
                      <a:cubicBezTo>
                        <a:pt x="16474" y="926"/>
                        <a:pt x="16414" y="959"/>
                        <a:pt x="16390" y="1016"/>
                      </a:cubicBezTo>
                      <a:cubicBezTo>
                        <a:pt x="16368" y="1104"/>
                        <a:pt x="16390" y="1192"/>
                        <a:pt x="16478" y="1224"/>
                      </a:cubicBezTo>
                      <a:cubicBezTo>
                        <a:pt x="16906" y="1400"/>
                        <a:pt x="17323" y="1620"/>
                        <a:pt x="17729" y="1861"/>
                      </a:cubicBezTo>
                      <a:cubicBezTo>
                        <a:pt x="17751" y="1883"/>
                        <a:pt x="17784" y="1883"/>
                        <a:pt x="17806" y="1883"/>
                      </a:cubicBezTo>
                      <a:cubicBezTo>
                        <a:pt x="17861" y="1883"/>
                        <a:pt x="17916" y="1861"/>
                        <a:pt x="17927" y="1784"/>
                      </a:cubicBezTo>
                      <a:cubicBezTo>
                        <a:pt x="17970" y="1718"/>
                        <a:pt x="17948" y="1620"/>
                        <a:pt x="17872" y="1587"/>
                      </a:cubicBezTo>
                      <a:cubicBezTo>
                        <a:pt x="17465" y="1345"/>
                        <a:pt x="17037" y="1126"/>
                        <a:pt x="16598" y="939"/>
                      </a:cubicBezTo>
                      <a:cubicBezTo>
                        <a:pt x="16578" y="930"/>
                        <a:pt x="16557" y="926"/>
                        <a:pt x="16535" y="926"/>
                      </a:cubicBezTo>
                      <a:close/>
                      <a:moveTo>
                        <a:pt x="5388" y="2096"/>
                      </a:moveTo>
                      <a:cubicBezTo>
                        <a:pt x="5359" y="2096"/>
                        <a:pt x="5330" y="2102"/>
                        <a:pt x="5303" y="2114"/>
                      </a:cubicBezTo>
                      <a:cubicBezTo>
                        <a:pt x="4907" y="2377"/>
                        <a:pt x="4523" y="2662"/>
                        <a:pt x="4172" y="2981"/>
                      </a:cubicBezTo>
                      <a:cubicBezTo>
                        <a:pt x="4095" y="3036"/>
                        <a:pt x="4095" y="3135"/>
                        <a:pt x="4150" y="3200"/>
                      </a:cubicBezTo>
                      <a:cubicBezTo>
                        <a:pt x="4194" y="3244"/>
                        <a:pt x="4238" y="3255"/>
                        <a:pt x="4282" y="3255"/>
                      </a:cubicBezTo>
                      <a:cubicBezTo>
                        <a:pt x="4304" y="3255"/>
                        <a:pt x="4348" y="3244"/>
                        <a:pt x="4370" y="3233"/>
                      </a:cubicBezTo>
                      <a:cubicBezTo>
                        <a:pt x="4732" y="2926"/>
                        <a:pt x="5105" y="2641"/>
                        <a:pt x="5478" y="2377"/>
                      </a:cubicBezTo>
                      <a:cubicBezTo>
                        <a:pt x="5555" y="2322"/>
                        <a:pt x="5566" y="2223"/>
                        <a:pt x="5522" y="2158"/>
                      </a:cubicBezTo>
                      <a:cubicBezTo>
                        <a:pt x="5487" y="2115"/>
                        <a:pt x="5438" y="2096"/>
                        <a:pt x="5388" y="2096"/>
                      </a:cubicBezTo>
                      <a:close/>
                      <a:moveTo>
                        <a:pt x="18816" y="2247"/>
                      </a:moveTo>
                      <a:cubicBezTo>
                        <a:pt x="18767" y="2247"/>
                        <a:pt x="18717" y="2271"/>
                        <a:pt x="18684" y="2311"/>
                      </a:cubicBezTo>
                      <a:cubicBezTo>
                        <a:pt x="18629" y="2377"/>
                        <a:pt x="18640" y="2476"/>
                        <a:pt x="18717" y="2531"/>
                      </a:cubicBezTo>
                      <a:cubicBezTo>
                        <a:pt x="19101" y="2805"/>
                        <a:pt x="19452" y="3102"/>
                        <a:pt x="19782" y="3420"/>
                      </a:cubicBezTo>
                      <a:cubicBezTo>
                        <a:pt x="19815" y="3453"/>
                        <a:pt x="19848" y="3464"/>
                        <a:pt x="19891" y="3464"/>
                      </a:cubicBezTo>
                      <a:cubicBezTo>
                        <a:pt x="19935" y="3464"/>
                        <a:pt x="19979" y="3453"/>
                        <a:pt x="20001" y="3420"/>
                      </a:cubicBezTo>
                      <a:cubicBezTo>
                        <a:pt x="20067" y="3354"/>
                        <a:pt x="20067" y="3255"/>
                        <a:pt x="20001" y="3200"/>
                      </a:cubicBezTo>
                      <a:cubicBezTo>
                        <a:pt x="19661" y="2871"/>
                        <a:pt x="19288" y="2575"/>
                        <a:pt x="18904" y="2278"/>
                      </a:cubicBezTo>
                      <a:cubicBezTo>
                        <a:pt x="18878" y="2257"/>
                        <a:pt x="18847" y="2247"/>
                        <a:pt x="18816" y="2247"/>
                      </a:cubicBezTo>
                      <a:close/>
                      <a:moveTo>
                        <a:pt x="3395" y="3779"/>
                      </a:moveTo>
                      <a:cubicBezTo>
                        <a:pt x="3357" y="3779"/>
                        <a:pt x="3321" y="3799"/>
                        <a:pt x="3294" y="3837"/>
                      </a:cubicBezTo>
                      <a:cubicBezTo>
                        <a:pt x="2964" y="4177"/>
                        <a:pt x="2657" y="4551"/>
                        <a:pt x="2372" y="4935"/>
                      </a:cubicBezTo>
                      <a:cubicBezTo>
                        <a:pt x="2317" y="5001"/>
                        <a:pt x="2328" y="5099"/>
                        <a:pt x="2394" y="5154"/>
                      </a:cubicBezTo>
                      <a:cubicBezTo>
                        <a:pt x="2427" y="5165"/>
                        <a:pt x="2470" y="5176"/>
                        <a:pt x="2492" y="5176"/>
                      </a:cubicBezTo>
                      <a:cubicBezTo>
                        <a:pt x="2536" y="5176"/>
                        <a:pt x="2591" y="5154"/>
                        <a:pt x="2613" y="5121"/>
                      </a:cubicBezTo>
                      <a:cubicBezTo>
                        <a:pt x="2888" y="4748"/>
                        <a:pt x="3195" y="4397"/>
                        <a:pt x="3513" y="4057"/>
                      </a:cubicBezTo>
                      <a:cubicBezTo>
                        <a:pt x="3579" y="3980"/>
                        <a:pt x="3579" y="3892"/>
                        <a:pt x="3513" y="3837"/>
                      </a:cubicBezTo>
                      <a:cubicBezTo>
                        <a:pt x="3475" y="3799"/>
                        <a:pt x="3434" y="3779"/>
                        <a:pt x="3395" y="3779"/>
                      </a:cubicBezTo>
                      <a:close/>
                      <a:moveTo>
                        <a:pt x="20739" y="4031"/>
                      </a:moveTo>
                      <a:cubicBezTo>
                        <a:pt x="20704" y="4031"/>
                        <a:pt x="20668" y="4043"/>
                        <a:pt x="20638" y="4068"/>
                      </a:cubicBezTo>
                      <a:cubicBezTo>
                        <a:pt x="20583" y="4122"/>
                        <a:pt x="20561" y="4210"/>
                        <a:pt x="20616" y="4287"/>
                      </a:cubicBezTo>
                      <a:cubicBezTo>
                        <a:pt x="20912" y="4638"/>
                        <a:pt x="21198" y="5023"/>
                        <a:pt x="21439" y="5407"/>
                      </a:cubicBezTo>
                      <a:cubicBezTo>
                        <a:pt x="21472" y="5451"/>
                        <a:pt x="21516" y="5484"/>
                        <a:pt x="21571" y="5484"/>
                      </a:cubicBezTo>
                      <a:cubicBezTo>
                        <a:pt x="21593" y="5484"/>
                        <a:pt x="21626" y="5484"/>
                        <a:pt x="21659" y="5451"/>
                      </a:cubicBezTo>
                      <a:cubicBezTo>
                        <a:pt x="21736" y="5396"/>
                        <a:pt x="21747" y="5297"/>
                        <a:pt x="21703" y="5231"/>
                      </a:cubicBezTo>
                      <a:cubicBezTo>
                        <a:pt x="21439" y="4836"/>
                        <a:pt x="21154" y="4452"/>
                        <a:pt x="20846" y="4079"/>
                      </a:cubicBezTo>
                      <a:cubicBezTo>
                        <a:pt x="20822" y="4048"/>
                        <a:pt x="20782" y="4031"/>
                        <a:pt x="20739" y="4031"/>
                      </a:cubicBezTo>
                      <a:close/>
                      <a:moveTo>
                        <a:pt x="1820" y="5870"/>
                      </a:moveTo>
                      <a:cubicBezTo>
                        <a:pt x="1766" y="5870"/>
                        <a:pt x="1710" y="5900"/>
                        <a:pt x="1680" y="5945"/>
                      </a:cubicBezTo>
                      <a:cubicBezTo>
                        <a:pt x="1439" y="6362"/>
                        <a:pt x="1219" y="6779"/>
                        <a:pt x="1021" y="7218"/>
                      </a:cubicBezTo>
                      <a:cubicBezTo>
                        <a:pt x="1000" y="7306"/>
                        <a:pt x="1021" y="7383"/>
                        <a:pt x="1109" y="7427"/>
                      </a:cubicBezTo>
                      <a:cubicBezTo>
                        <a:pt x="1131" y="7438"/>
                        <a:pt x="1153" y="7438"/>
                        <a:pt x="1175" y="7438"/>
                      </a:cubicBezTo>
                      <a:cubicBezTo>
                        <a:pt x="1230" y="7438"/>
                        <a:pt x="1296" y="7405"/>
                        <a:pt x="1296" y="7328"/>
                      </a:cubicBezTo>
                      <a:cubicBezTo>
                        <a:pt x="1494" y="6911"/>
                        <a:pt x="1713" y="6494"/>
                        <a:pt x="1944" y="6098"/>
                      </a:cubicBezTo>
                      <a:cubicBezTo>
                        <a:pt x="1987" y="6033"/>
                        <a:pt x="1955" y="5934"/>
                        <a:pt x="1889" y="5890"/>
                      </a:cubicBezTo>
                      <a:cubicBezTo>
                        <a:pt x="1868" y="5876"/>
                        <a:pt x="1844" y="5870"/>
                        <a:pt x="1820" y="5870"/>
                      </a:cubicBezTo>
                      <a:close/>
                      <a:moveTo>
                        <a:pt x="22171" y="6216"/>
                      </a:moveTo>
                      <a:cubicBezTo>
                        <a:pt x="22148" y="6216"/>
                        <a:pt x="22123" y="6221"/>
                        <a:pt x="22098" y="6230"/>
                      </a:cubicBezTo>
                      <a:cubicBezTo>
                        <a:pt x="22021" y="6274"/>
                        <a:pt x="21988" y="6362"/>
                        <a:pt x="22032" y="6439"/>
                      </a:cubicBezTo>
                      <a:cubicBezTo>
                        <a:pt x="22087" y="6559"/>
                        <a:pt x="22153" y="6702"/>
                        <a:pt x="22208" y="6823"/>
                      </a:cubicBezTo>
                      <a:lnTo>
                        <a:pt x="22625" y="7712"/>
                      </a:lnTo>
                      <a:cubicBezTo>
                        <a:pt x="22647" y="7778"/>
                        <a:pt x="22702" y="7811"/>
                        <a:pt x="22757" y="7811"/>
                      </a:cubicBezTo>
                      <a:cubicBezTo>
                        <a:pt x="22789" y="7811"/>
                        <a:pt x="22811" y="7811"/>
                        <a:pt x="22833" y="7800"/>
                      </a:cubicBezTo>
                      <a:cubicBezTo>
                        <a:pt x="22910" y="7756"/>
                        <a:pt x="22954" y="7679"/>
                        <a:pt x="22910" y="7591"/>
                      </a:cubicBezTo>
                      <a:lnTo>
                        <a:pt x="22504" y="6702"/>
                      </a:lnTo>
                      <a:cubicBezTo>
                        <a:pt x="22427" y="6559"/>
                        <a:pt x="22372" y="6428"/>
                        <a:pt x="22306" y="6307"/>
                      </a:cubicBezTo>
                      <a:cubicBezTo>
                        <a:pt x="22275" y="6245"/>
                        <a:pt x="22228" y="6216"/>
                        <a:pt x="22171" y="6216"/>
                      </a:cubicBezTo>
                      <a:close/>
                      <a:moveTo>
                        <a:pt x="750" y="8255"/>
                      </a:moveTo>
                      <a:cubicBezTo>
                        <a:pt x="686" y="8255"/>
                        <a:pt x="622" y="8296"/>
                        <a:pt x="604" y="8360"/>
                      </a:cubicBezTo>
                      <a:cubicBezTo>
                        <a:pt x="451" y="8810"/>
                        <a:pt x="330" y="9282"/>
                        <a:pt x="231" y="9743"/>
                      </a:cubicBezTo>
                      <a:cubicBezTo>
                        <a:pt x="220" y="9831"/>
                        <a:pt x="275" y="9907"/>
                        <a:pt x="352" y="9929"/>
                      </a:cubicBezTo>
                      <a:lnTo>
                        <a:pt x="385" y="9929"/>
                      </a:lnTo>
                      <a:cubicBezTo>
                        <a:pt x="462" y="9929"/>
                        <a:pt x="517" y="9886"/>
                        <a:pt x="528" y="9798"/>
                      </a:cubicBezTo>
                      <a:cubicBezTo>
                        <a:pt x="626" y="9348"/>
                        <a:pt x="747" y="8898"/>
                        <a:pt x="890" y="8458"/>
                      </a:cubicBezTo>
                      <a:cubicBezTo>
                        <a:pt x="912" y="8371"/>
                        <a:pt x="879" y="8294"/>
                        <a:pt x="791" y="8261"/>
                      </a:cubicBezTo>
                      <a:cubicBezTo>
                        <a:pt x="778" y="8257"/>
                        <a:pt x="764" y="8255"/>
                        <a:pt x="750" y="8255"/>
                      </a:cubicBezTo>
                      <a:close/>
                      <a:moveTo>
                        <a:pt x="23282" y="8595"/>
                      </a:moveTo>
                      <a:cubicBezTo>
                        <a:pt x="23260" y="8595"/>
                        <a:pt x="23239" y="8600"/>
                        <a:pt x="23218" y="8612"/>
                      </a:cubicBezTo>
                      <a:cubicBezTo>
                        <a:pt x="23130" y="8645"/>
                        <a:pt x="23086" y="8733"/>
                        <a:pt x="23130" y="8810"/>
                      </a:cubicBezTo>
                      <a:lnTo>
                        <a:pt x="23723" y="10105"/>
                      </a:lnTo>
                      <a:cubicBezTo>
                        <a:pt x="23744" y="10171"/>
                        <a:pt x="23799" y="10204"/>
                        <a:pt x="23854" y="10204"/>
                      </a:cubicBezTo>
                      <a:cubicBezTo>
                        <a:pt x="23887" y="10204"/>
                        <a:pt x="23898" y="10204"/>
                        <a:pt x="23931" y="10182"/>
                      </a:cubicBezTo>
                      <a:cubicBezTo>
                        <a:pt x="24008" y="10149"/>
                        <a:pt x="24052" y="10061"/>
                        <a:pt x="24008" y="9984"/>
                      </a:cubicBezTo>
                      <a:lnTo>
                        <a:pt x="23415" y="8689"/>
                      </a:lnTo>
                      <a:cubicBezTo>
                        <a:pt x="23391" y="8633"/>
                        <a:pt x="23338" y="8595"/>
                        <a:pt x="23282" y="8595"/>
                      </a:cubicBezTo>
                      <a:close/>
                      <a:moveTo>
                        <a:pt x="190" y="10804"/>
                      </a:moveTo>
                      <a:cubicBezTo>
                        <a:pt x="118" y="10804"/>
                        <a:pt x="65" y="10872"/>
                        <a:pt x="55" y="10939"/>
                      </a:cubicBezTo>
                      <a:cubicBezTo>
                        <a:pt x="12" y="11324"/>
                        <a:pt x="1" y="11719"/>
                        <a:pt x="1" y="12103"/>
                      </a:cubicBezTo>
                      <a:lnTo>
                        <a:pt x="1" y="12377"/>
                      </a:lnTo>
                      <a:cubicBezTo>
                        <a:pt x="1" y="12465"/>
                        <a:pt x="66" y="12531"/>
                        <a:pt x="143" y="12531"/>
                      </a:cubicBezTo>
                      <a:cubicBezTo>
                        <a:pt x="242" y="12531"/>
                        <a:pt x="308" y="12465"/>
                        <a:pt x="297" y="12355"/>
                      </a:cubicBezTo>
                      <a:lnTo>
                        <a:pt x="297" y="12092"/>
                      </a:lnTo>
                      <a:cubicBezTo>
                        <a:pt x="297" y="11719"/>
                        <a:pt x="308" y="11335"/>
                        <a:pt x="352" y="10972"/>
                      </a:cubicBezTo>
                      <a:cubicBezTo>
                        <a:pt x="363" y="10884"/>
                        <a:pt x="297" y="10819"/>
                        <a:pt x="220" y="10808"/>
                      </a:cubicBezTo>
                      <a:cubicBezTo>
                        <a:pt x="210" y="10805"/>
                        <a:pt x="200" y="10804"/>
                        <a:pt x="190" y="10804"/>
                      </a:cubicBezTo>
                      <a:close/>
                      <a:moveTo>
                        <a:pt x="259" y="13438"/>
                      </a:moveTo>
                      <a:cubicBezTo>
                        <a:pt x="249" y="13438"/>
                        <a:pt x="240" y="13440"/>
                        <a:pt x="231" y="13442"/>
                      </a:cubicBezTo>
                      <a:cubicBezTo>
                        <a:pt x="143" y="13453"/>
                        <a:pt x="77" y="13530"/>
                        <a:pt x="88" y="13618"/>
                      </a:cubicBezTo>
                      <a:cubicBezTo>
                        <a:pt x="143" y="14079"/>
                        <a:pt x="242" y="14551"/>
                        <a:pt x="352" y="15012"/>
                      </a:cubicBezTo>
                      <a:cubicBezTo>
                        <a:pt x="363" y="15100"/>
                        <a:pt x="440" y="15144"/>
                        <a:pt x="506" y="15144"/>
                      </a:cubicBezTo>
                      <a:cubicBezTo>
                        <a:pt x="513" y="15144"/>
                        <a:pt x="520" y="15134"/>
                        <a:pt x="534" y="15134"/>
                      </a:cubicBezTo>
                      <a:cubicBezTo>
                        <a:pt x="541" y="15134"/>
                        <a:pt x="549" y="15136"/>
                        <a:pt x="560" y="15144"/>
                      </a:cubicBezTo>
                      <a:cubicBezTo>
                        <a:pt x="637" y="15111"/>
                        <a:pt x="692" y="15023"/>
                        <a:pt x="670" y="14946"/>
                      </a:cubicBezTo>
                      <a:cubicBezTo>
                        <a:pt x="560" y="14496"/>
                        <a:pt x="462" y="14024"/>
                        <a:pt x="407" y="13574"/>
                      </a:cubicBezTo>
                      <a:cubicBezTo>
                        <a:pt x="397" y="13506"/>
                        <a:pt x="328" y="13438"/>
                        <a:pt x="259" y="13438"/>
                      </a:cubicBezTo>
                      <a:close/>
                      <a:moveTo>
                        <a:pt x="859" y="15978"/>
                      </a:moveTo>
                      <a:cubicBezTo>
                        <a:pt x="841" y="15978"/>
                        <a:pt x="822" y="15981"/>
                        <a:pt x="802" y="15989"/>
                      </a:cubicBezTo>
                      <a:cubicBezTo>
                        <a:pt x="725" y="16011"/>
                        <a:pt x="681" y="16099"/>
                        <a:pt x="714" y="16186"/>
                      </a:cubicBezTo>
                      <a:cubicBezTo>
                        <a:pt x="813" y="16483"/>
                        <a:pt x="945" y="16801"/>
                        <a:pt x="1076" y="17087"/>
                      </a:cubicBezTo>
                      <a:lnTo>
                        <a:pt x="1274" y="17493"/>
                      </a:lnTo>
                      <a:cubicBezTo>
                        <a:pt x="1296" y="17570"/>
                        <a:pt x="1351" y="17592"/>
                        <a:pt x="1406" y="17592"/>
                      </a:cubicBezTo>
                      <a:cubicBezTo>
                        <a:pt x="1439" y="17592"/>
                        <a:pt x="1450" y="17581"/>
                        <a:pt x="1461" y="17581"/>
                      </a:cubicBezTo>
                      <a:cubicBezTo>
                        <a:pt x="1548" y="17537"/>
                        <a:pt x="1592" y="17460"/>
                        <a:pt x="1548" y="17372"/>
                      </a:cubicBezTo>
                      <a:lnTo>
                        <a:pt x="1351" y="16966"/>
                      </a:lnTo>
                      <a:cubicBezTo>
                        <a:pt x="1230" y="16669"/>
                        <a:pt x="1109" y="16373"/>
                        <a:pt x="1000" y="16088"/>
                      </a:cubicBezTo>
                      <a:cubicBezTo>
                        <a:pt x="974" y="16020"/>
                        <a:pt x="922" y="15978"/>
                        <a:pt x="859" y="15978"/>
                      </a:cubicBezTo>
                      <a:close/>
                      <a:moveTo>
                        <a:pt x="1931" y="18364"/>
                      </a:moveTo>
                      <a:cubicBezTo>
                        <a:pt x="1910" y="18364"/>
                        <a:pt x="1888" y="18370"/>
                        <a:pt x="1867" y="18382"/>
                      </a:cubicBezTo>
                      <a:cubicBezTo>
                        <a:pt x="1779" y="18415"/>
                        <a:pt x="1735" y="18503"/>
                        <a:pt x="1779" y="18580"/>
                      </a:cubicBezTo>
                      <a:lnTo>
                        <a:pt x="2372" y="19875"/>
                      </a:lnTo>
                      <a:cubicBezTo>
                        <a:pt x="2394" y="19941"/>
                        <a:pt x="2449" y="19974"/>
                        <a:pt x="2503" y="19974"/>
                      </a:cubicBezTo>
                      <a:cubicBezTo>
                        <a:pt x="2525" y="19974"/>
                        <a:pt x="2547" y="19974"/>
                        <a:pt x="2580" y="19952"/>
                      </a:cubicBezTo>
                      <a:cubicBezTo>
                        <a:pt x="2657" y="19919"/>
                        <a:pt x="2701" y="19831"/>
                        <a:pt x="2657" y="19754"/>
                      </a:cubicBezTo>
                      <a:lnTo>
                        <a:pt x="2064" y="18459"/>
                      </a:lnTo>
                      <a:cubicBezTo>
                        <a:pt x="2040" y="18403"/>
                        <a:pt x="1987" y="18364"/>
                        <a:pt x="1931" y="183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3" name="Google Shape;1133;p37"/>
                <p:cNvSpPr/>
                <p:nvPr/>
              </p:nvSpPr>
              <p:spPr>
                <a:xfrm>
                  <a:off x="5571975" y="4227400"/>
                  <a:ext cx="33500" cy="2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" h="979" extrusionOk="0">
                      <a:moveTo>
                        <a:pt x="192" y="0"/>
                      </a:moveTo>
                      <a:cubicBezTo>
                        <a:pt x="172" y="0"/>
                        <a:pt x="152" y="5"/>
                        <a:pt x="132" y="13"/>
                      </a:cubicBezTo>
                      <a:cubicBezTo>
                        <a:pt x="45" y="57"/>
                        <a:pt x="1" y="145"/>
                        <a:pt x="45" y="222"/>
                      </a:cubicBezTo>
                      <a:lnTo>
                        <a:pt x="352" y="880"/>
                      </a:lnTo>
                      <a:cubicBezTo>
                        <a:pt x="374" y="946"/>
                        <a:pt x="429" y="979"/>
                        <a:pt x="484" y="979"/>
                      </a:cubicBezTo>
                      <a:lnTo>
                        <a:pt x="550" y="979"/>
                      </a:lnTo>
                      <a:lnTo>
                        <a:pt x="1208" y="672"/>
                      </a:lnTo>
                      <a:cubicBezTo>
                        <a:pt x="1296" y="628"/>
                        <a:pt x="1340" y="551"/>
                        <a:pt x="1296" y="463"/>
                      </a:cubicBezTo>
                      <a:cubicBezTo>
                        <a:pt x="1264" y="407"/>
                        <a:pt x="1215" y="369"/>
                        <a:pt x="1157" y="369"/>
                      </a:cubicBezTo>
                      <a:cubicBezTo>
                        <a:pt x="1135" y="369"/>
                        <a:pt x="1111" y="374"/>
                        <a:pt x="1087" y="386"/>
                      </a:cubicBezTo>
                      <a:lnTo>
                        <a:pt x="572" y="617"/>
                      </a:lnTo>
                      <a:lnTo>
                        <a:pt x="330" y="101"/>
                      </a:lnTo>
                      <a:cubicBezTo>
                        <a:pt x="306" y="35"/>
                        <a:pt x="251" y="0"/>
                        <a:pt x="1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4" name="Google Shape;1134;p37"/>
                <p:cNvSpPr/>
                <p:nvPr/>
              </p:nvSpPr>
              <p:spPr>
                <a:xfrm>
                  <a:off x="5623300" y="4019100"/>
                  <a:ext cx="455575" cy="21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3" h="8499" extrusionOk="0">
                      <a:moveTo>
                        <a:pt x="18035" y="1"/>
                      </a:moveTo>
                      <a:cubicBezTo>
                        <a:pt x="18014" y="1"/>
                        <a:pt x="17993" y="5"/>
                        <a:pt x="17970" y="13"/>
                      </a:cubicBezTo>
                      <a:lnTo>
                        <a:pt x="16697" y="606"/>
                      </a:lnTo>
                      <a:cubicBezTo>
                        <a:pt x="16609" y="650"/>
                        <a:pt x="16576" y="738"/>
                        <a:pt x="16609" y="815"/>
                      </a:cubicBezTo>
                      <a:cubicBezTo>
                        <a:pt x="16642" y="880"/>
                        <a:pt x="16697" y="913"/>
                        <a:pt x="16752" y="913"/>
                      </a:cubicBezTo>
                      <a:cubicBezTo>
                        <a:pt x="16774" y="913"/>
                        <a:pt x="16796" y="913"/>
                        <a:pt x="16818" y="891"/>
                      </a:cubicBezTo>
                      <a:lnTo>
                        <a:pt x="18091" y="310"/>
                      </a:lnTo>
                      <a:cubicBezTo>
                        <a:pt x="18179" y="266"/>
                        <a:pt x="18223" y="178"/>
                        <a:pt x="18179" y="101"/>
                      </a:cubicBezTo>
                      <a:cubicBezTo>
                        <a:pt x="18146" y="36"/>
                        <a:pt x="18095" y="1"/>
                        <a:pt x="18035" y="1"/>
                      </a:cubicBezTo>
                      <a:close/>
                      <a:moveTo>
                        <a:pt x="15670" y="1087"/>
                      </a:moveTo>
                      <a:cubicBezTo>
                        <a:pt x="15650" y="1087"/>
                        <a:pt x="15630" y="1092"/>
                        <a:pt x="15610" y="1100"/>
                      </a:cubicBezTo>
                      <a:lnTo>
                        <a:pt x="14337" y="1693"/>
                      </a:lnTo>
                      <a:cubicBezTo>
                        <a:pt x="14249" y="1737"/>
                        <a:pt x="14216" y="1814"/>
                        <a:pt x="14249" y="1901"/>
                      </a:cubicBezTo>
                      <a:cubicBezTo>
                        <a:pt x="14282" y="1967"/>
                        <a:pt x="14337" y="2000"/>
                        <a:pt x="14392" y="2000"/>
                      </a:cubicBezTo>
                      <a:cubicBezTo>
                        <a:pt x="14403" y="2000"/>
                        <a:pt x="14436" y="2000"/>
                        <a:pt x="14458" y="1978"/>
                      </a:cubicBezTo>
                      <a:lnTo>
                        <a:pt x="15731" y="1385"/>
                      </a:lnTo>
                      <a:cubicBezTo>
                        <a:pt x="15819" y="1352"/>
                        <a:pt x="15863" y="1265"/>
                        <a:pt x="15819" y="1188"/>
                      </a:cubicBezTo>
                      <a:cubicBezTo>
                        <a:pt x="15786" y="1122"/>
                        <a:pt x="15729" y="1087"/>
                        <a:pt x="15670" y="1087"/>
                      </a:cubicBezTo>
                      <a:close/>
                      <a:moveTo>
                        <a:pt x="13302" y="2170"/>
                      </a:moveTo>
                      <a:cubicBezTo>
                        <a:pt x="13281" y="2170"/>
                        <a:pt x="13260" y="2175"/>
                        <a:pt x="13239" y="2187"/>
                      </a:cubicBezTo>
                      <a:lnTo>
                        <a:pt x="11966" y="2780"/>
                      </a:lnTo>
                      <a:cubicBezTo>
                        <a:pt x="11878" y="2823"/>
                        <a:pt x="11834" y="2900"/>
                        <a:pt x="11878" y="2988"/>
                      </a:cubicBezTo>
                      <a:cubicBezTo>
                        <a:pt x="11911" y="3054"/>
                        <a:pt x="11966" y="3076"/>
                        <a:pt x="12021" y="3076"/>
                      </a:cubicBezTo>
                      <a:cubicBezTo>
                        <a:pt x="12043" y="3076"/>
                        <a:pt x="12054" y="3076"/>
                        <a:pt x="12086" y="3065"/>
                      </a:cubicBezTo>
                      <a:lnTo>
                        <a:pt x="13360" y="2472"/>
                      </a:lnTo>
                      <a:cubicBezTo>
                        <a:pt x="13448" y="2439"/>
                        <a:pt x="13481" y="2351"/>
                        <a:pt x="13448" y="2275"/>
                      </a:cubicBezTo>
                      <a:cubicBezTo>
                        <a:pt x="13416" y="2210"/>
                        <a:pt x="13360" y="2170"/>
                        <a:pt x="13302" y="2170"/>
                      </a:cubicBezTo>
                      <a:close/>
                      <a:moveTo>
                        <a:pt x="10943" y="3256"/>
                      </a:moveTo>
                      <a:cubicBezTo>
                        <a:pt x="10922" y="3256"/>
                        <a:pt x="10900" y="3261"/>
                        <a:pt x="10879" y="3273"/>
                      </a:cubicBezTo>
                      <a:lnTo>
                        <a:pt x="9606" y="3855"/>
                      </a:lnTo>
                      <a:cubicBezTo>
                        <a:pt x="9518" y="3899"/>
                        <a:pt x="9474" y="3987"/>
                        <a:pt x="9518" y="4064"/>
                      </a:cubicBezTo>
                      <a:cubicBezTo>
                        <a:pt x="9551" y="4130"/>
                        <a:pt x="9606" y="4163"/>
                        <a:pt x="9661" y="4163"/>
                      </a:cubicBezTo>
                      <a:cubicBezTo>
                        <a:pt x="9671" y="4163"/>
                        <a:pt x="9693" y="4163"/>
                        <a:pt x="9726" y="4152"/>
                      </a:cubicBezTo>
                      <a:lnTo>
                        <a:pt x="11000" y="3559"/>
                      </a:lnTo>
                      <a:cubicBezTo>
                        <a:pt x="11088" y="3515"/>
                        <a:pt x="11120" y="3438"/>
                        <a:pt x="11088" y="3350"/>
                      </a:cubicBezTo>
                      <a:cubicBezTo>
                        <a:pt x="11056" y="3294"/>
                        <a:pt x="11001" y="3256"/>
                        <a:pt x="10943" y="3256"/>
                      </a:cubicBezTo>
                      <a:close/>
                      <a:moveTo>
                        <a:pt x="8572" y="4343"/>
                      </a:moveTo>
                      <a:cubicBezTo>
                        <a:pt x="8551" y="4343"/>
                        <a:pt x="8529" y="4348"/>
                        <a:pt x="8508" y="4360"/>
                      </a:cubicBezTo>
                      <a:lnTo>
                        <a:pt x="7224" y="4942"/>
                      </a:lnTo>
                      <a:cubicBezTo>
                        <a:pt x="7147" y="4986"/>
                        <a:pt x="7103" y="5074"/>
                        <a:pt x="7147" y="5151"/>
                      </a:cubicBezTo>
                      <a:cubicBezTo>
                        <a:pt x="7169" y="5216"/>
                        <a:pt x="7224" y="5249"/>
                        <a:pt x="7278" y="5249"/>
                      </a:cubicBezTo>
                      <a:cubicBezTo>
                        <a:pt x="7300" y="5249"/>
                        <a:pt x="7322" y="5249"/>
                        <a:pt x="7355" y="5227"/>
                      </a:cubicBezTo>
                      <a:lnTo>
                        <a:pt x="8629" y="4646"/>
                      </a:lnTo>
                      <a:cubicBezTo>
                        <a:pt x="8705" y="4602"/>
                        <a:pt x="8749" y="4514"/>
                        <a:pt x="8705" y="4437"/>
                      </a:cubicBezTo>
                      <a:cubicBezTo>
                        <a:pt x="8682" y="4381"/>
                        <a:pt x="8629" y="4343"/>
                        <a:pt x="8572" y="4343"/>
                      </a:cubicBezTo>
                      <a:close/>
                      <a:moveTo>
                        <a:pt x="6191" y="5423"/>
                      </a:moveTo>
                      <a:cubicBezTo>
                        <a:pt x="6170" y="5423"/>
                        <a:pt x="6148" y="5428"/>
                        <a:pt x="6126" y="5436"/>
                      </a:cubicBezTo>
                      <a:lnTo>
                        <a:pt x="4852" y="6029"/>
                      </a:lnTo>
                      <a:cubicBezTo>
                        <a:pt x="4776" y="6073"/>
                        <a:pt x="4732" y="6150"/>
                        <a:pt x="4776" y="6237"/>
                      </a:cubicBezTo>
                      <a:cubicBezTo>
                        <a:pt x="4798" y="6303"/>
                        <a:pt x="4852" y="6325"/>
                        <a:pt x="4907" y="6325"/>
                      </a:cubicBezTo>
                      <a:cubicBezTo>
                        <a:pt x="4940" y="6325"/>
                        <a:pt x="4951" y="6325"/>
                        <a:pt x="4973" y="6314"/>
                      </a:cubicBezTo>
                      <a:lnTo>
                        <a:pt x="6258" y="5721"/>
                      </a:lnTo>
                      <a:cubicBezTo>
                        <a:pt x="6334" y="5688"/>
                        <a:pt x="6378" y="5601"/>
                        <a:pt x="6334" y="5524"/>
                      </a:cubicBezTo>
                      <a:cubicBezTo>
                        <a:pt x="6302" y="5458"/>
                        <a:pt x="6251" y="5423"/>
                        <a:pt x="6191" y="5423"/>
                      </a:cubicBezTo>
                      <a:close/>
                      <a:moveTo>
                        <a:pt x="3835" y="6505"/>
                      </a:moveTo>
                      <a:cubicBezTo>
                        <a:pt x="3813" y="6505"/>
                        <a:pt x="3790" y="6511"/>
                        <a:pt x="3766" y="6523"/>
                      </a:cubicBezTo>
                      <a:lnTo>
                        <a:pt x="2492" y="7116"/>
                      </a:lnTo>
                      <a:cubicBezTo>
                        <a:pt x="2415" y="7148"/>
                        <a:pt x="2372" y="7236"/>
                        <a:pt x="2415" y="7324"/>
                      </a:cubicBezTo>
                      <a:cubicBezTo>
                        <a:pt x="2437" y="7390"/>
                        <a:pt x="2492" y="7412"/>
                        <a:pt x="2547" y="7412"/>
                      </a:cubicBezTo>
                      <a:cubicBezTo>
                        <a:pt x="2558" y="7412"/>
                        <a:pt x="2591" y="7412"/>
                        <a:pt x="2613" y="7401"/>
                      </a:cubicBezTo>
                      <a:lnTo>
                        <a:pt x="3897" y="6808"/>
                      </a:lnTo>
                      <a:cubicBezTo>
                        <a:pt x="3974" y="6775"/>
                        <a:pt x="4018" y="6687"/>
                        <a:pt x="3974" y="6600"/>
                      </a:cubicBezTo>
                      <a:cubicBezTo>
                        <a:pt x="3942" y="6544"/>
                        <a:pt x="3893" y="6505"/>
                        <a:pt x="3835" y="6505"/>
                      </a:cubicBezTo>
                      <a:close/>
                      <a:moveTo>
                        <a:pt x="1459" y="7592"/>
                      </a:moveTo>
                      <a:cubicBezTo>
                        <a:pt x="1437" y="7592"/>
                        <a:pt x="1416" y="7597"/>
                        <a:pt x="1395" y="7610"/>
                      </a:cubicBezTo>
                      <a:lnTo>
                        <a:pt x="121" y="8202"/>
                      </a:lnTo>
                      <a:cubicBezTo>
                        <a:pt x="33" y="8235"/>
                        <a:pt x="0" y="8323"/>
                        <a:pt x="33" y="8400"/>
                      </a:cubicBezTo>
                      <a:cubicBezTo>
                        <a:pt x="66" y="8477"/>
                        <a:pt x="121" y="8499"/>
                        <a:pt x="176" y="8499"/>
                      </a:cubicBezTo>
                      <a:cubicBezTo>
                        <a:pt x="198" y="8499"/>
                        <a:pt x="220" y="8499"/>
                        <a:pt x="242" y="8488"/>
                      </a:cubicBezTo>
                      <a:lnTo>
                        <a:pt x="1515" y="7895"/>
                      </a:lnTo>
                      <a:cubicBezTo>
                        <a:pt x="1603" y="7851"/>
                        <a:pt x="1636" y="7774"/>
                        <a:pt x="1603" y="7686"/>
                      </a:cubicBezTo>
                      <a:cubicBezTo>
                        <a:pt x="1571" y="7631"/>
                        <a:pt x="1516" y="7592"/>
                        <a:pt x="1459" y="7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135" name="Google Shape;1135;p37"/>
              <p:cNvSpPr/>
              <p:nvPr/>
            </p:nvSpPr>
            <p:spPr>
              <a:xfrm>
                <a:off x="5693550" y="4184800"/>
                <a:ext cx="543125" cy="404350"/>
              </a:xfrm>
              <a:custGeom>
                <a:avLst/>
                <a:gdLst/>
                <a:ahLst/>
                <a:cxnLst/>
                <a:rect l="l" t="t" r="r" b="b"/>
                <a:pathLst>
                  <a:path w="21725" h="16174" extrusionOk="0">
                    <a:moveTo>
                      <a:pt x="16190" y="1"/>
                    </a:moveTo>
                    <a:cubicBezTo>
                      <a:pt x="15737" y="1"/>
                      <a:pt x="15278" y="94"/>
                      <a:pt x="14842" y="290"/>
                    </a:cubicBezTo>
                    <a:lnTo>
                      <a:pt x="2350" y="6031"/>
                    </a:lnTo>
                    <a:cubicBezTo>
                      <a:pt x="714" y="6767"/>
                      <a:pt x="1" y="8720"/>
                      <a:pt x="736" y="10356"/>
                    </a:cubicBezTo>
                    <a:lnTo>
                      <a:pt x="2536" y="14275"/>
                    </a:lnTo>
                    <a:cubicBezTo>
                      <a:pt x="3082" y="15471"/>
                      <a:pt x="4267" y="16174"/>
                      <a:pt x="5504" y="16174"/>
                    </a:cubicBezTo>
                    <a:cubicBezTo>
                      <a:pt x="5959" y="16174"/>
                      <a:pt x="6422" y="16078"/>
                      <a:pt x="6861" y="15878"/>
                    </a:cubicBezTo>
                    <a:lnTo>
                      <a:pt x="19365" y="10148"/>
                    </a:lnTo>
                    <a:cubicBezTo>
                      <a:pt x="20989" y="9401"/>
                      <a:pt x="21725" y="7458"/>
                      <a:pt x="20967" y="5822"/>
                    </a:cubicBezTo>
                    <a:lnTo>
                      <a:pt x="19167" y="1904"/>
                    </a:lnTo>
                    <a:cubicBezTo>
                      <a:pt x="18628" y="704"/>
                      <a:pt x="17433" y="1"/>
                      <a:pt x="161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5616725" y="3863125"/>
                <a:ext cx="325500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0" h="9539" extrusionOk="0">
                    <a:moveTo>
                      <a:pt x="9888" y="0"/>
                    </a:moveTo>
                    <a:cubicBezTo>
                      <a:pt x="9632" y="0"/>
                      <a:pt x="9372" y="55"/>
                      <a:pt x="9122" y="171"/>
                    </a:cubicBezTo>
                    <a:lnTo>
                      <a:pt x="1328" y="3738"/>
                    </a:lnTo>
                    <a:cubicBezTo>
                      <a:pt x="406" y="4156"/>
                      <a:pt x="0" y="5242"/>
                      <a:pt x="428" y="6164"/>
                    </a:cubicBezTo>
                    <a:lnTo>
                      <a:pt x="1482" y="8470"/>
                    </a:lnTo>
                    <a:cubicBezTo>
                      <a:pt x="1795" y="9136"/>
                      <a:pt x="2455" y="9539"/>
                      <a:pt x="3148" y="9539"/>
                    </a:cubicBezTo>
                    <a:cubicBezTo>
                      <a:pt x="3402" y="9539"/>
                      <a:pt x="3661" y="9485"/>
                      <a:pt x="3908" y="9370"/>
                    </a:cubicBezTo>
                    <a:lnTo>
                      <a:pt x="11702" y="5802"/>
                    </a:lnTo>
                    <a:cubicBezTo>
                      <a:pt x="12624" y="5385"/>
                      <a:pt x="13019" y="4298"/>
                      <a:pt x="12613" y="3376"/>
                    </a:cubicBezTo>
                    <a:lnTo>
                      <a:pt x="11548" y="1071"/>
                    </a:lnTo>
                    <a:cubicBezTo>
                      <a:pt x="11236" y="398"/>
                      <a:pt x="10579" y="0"/>
                      <a:pt x="98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5670225" y="3916625"/>
                <a:ext cx="202825" cy="96500"/>
              </a:xfrm>
              <a:custGeom>
                <a:avLst/>
                <a:gdLst/>
                <a:ahLst/>
                <a:cxnLst/>
                <a:rect l="l" t="t" r="r" b="b"/>
                <a:pathLst>
                  <a:path w="8113" h="3860" extrusionOk="0">
                    <a:moveTo>
                      <a:pt x="7929" y="0"/>
                    </a:moveTo>
                    <a:cubicBezTo>
                      <a:pt x="7908" y="0"/>
                      <a:pt x="7884" y="6"/>
                      <a:pt x="7860" y="18"/>
                    </a:cubicBezTo>
                    <a:lnTo>
                      <a:pt x="121" y="3552"/>
                    </a:lnTo>
                    <a:cubicBezTo>
                      <a:pt x="45" y="3596"/>
                      <a:pt x="1" y="3684"/>
                      <a:pt x="45" y="3761"/>
                    </a:cubicBezTo>
                    <a:cubicBezTo>
                      <a:pt x="66" y="3827"/>
                      <a:pt x="121" y="3860"/>
                      <a:pt x="176" y="3860"/>
                    </a:cubicBezTo>
                    <a:cubicBezTo>
                      <a:pt x="203" y="3860"/>
                      <a:pt x="215" y="3846"/>
                      <a:pt x="230" y="3846"/>
                    </a:cubicBezTo>
                    <a:cubicBezTo>
                      <a:pt x="234" y="3846"/>
                      <a:pt x="238" y="3847"/>
                      <a:pt x="242" y="3849"/>
                    </a:cubicBezTo>
                    <a:lnTo>
                      <a:pt x="7981" y="303"/>
                    </a:lnTo>
                    <a:cubicBezTo>
                      <a:pt x="8069" y="259"/>
                      <a:pt x="8113" y="182"/>
                      <a:pt x="8069" y="95"/>
                    </a:cubicBezTo>
                    <a:cubicBezTo>
                      <a:pt x="8037" y="39"/>
                      <a:pt x="7988" y="0"/>
                      <a:pt x="7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8" name="Google Shape;1138;p37"/>
              <p:cNvSpPr/>
              <p:nvPr/>
            </p:nvSpPr>
            <p:spPr>
              <a:xfrm>
                <a:off x="5691075" y="3962175"/>
                <a:ext cx="202850" cy="96500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3860" extrusionOk="0">
                    <a:moveTo>
                      <a:pt x="7928" y="1"/>
                    </a:moveTo>
                    <a:cubicBezTo>
                      <a:pt x="7907" y="1"/>
                      <a:pt x="7884" y="6"/>
                      <a:pt x="7861" y="18"/>
                    </a:cubicBezTo>
                    <a:lnTo>
                      <a:pt x="122" y="3564"/>
                    </a:lnTo>
                    <a:cubicBezTo>
                      <a:pt x="45" y="3597"/>
                      <a:pt x="1" y="3684"/>
                      <a:pt x="45" y="3761"/>
                    </a:cubicBezTo>
                    <a:cubicBezTo>
                      <a:pt x="67" y="3838"/>
                      <a:pt x="122" y="3860"/>
                      <a:pt x="177" y="3860"/>
                    </a:cubicBezTo>
                    <a:cubicBezTo>
                      <a:pt x="209" y="3860"/>
                      <a:pt x="220" y="3860"/>
                      <a:pt x="253" y="3849"/>
                    </a:cubicBezTo>
                    <a:lnTo>
                      <a:pt x="7992" y="303"/>
                    </a:lnTo>
                    <a:cubicBezTo>
                      <a:pt x="8069" y="270"/>
                      <a:pt x="8113" y="183"/>
                      <a:pt x="8069" y="106"/>
                    </a:cubicBezTo>
                    <a:cubicBezTo>
                      <a:pt x="8037" y="41"/>
                      <a:pt x="7987" y="1"/>
                      <a:pt x="79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>
                <a:off x="5659250" y="4511750"/>
                <a:ext cx="332625" cy="150400"/>
              </a:xfrm>
              <a:custGeom>
                <a:avLst/>
                <a:gdLst/>
                <a:ahLst/>
                <a:cxnLst/>
                <a:rect l="l" t="t" r="r" b="b"/>
                <a:pathLst>
                  <a:path w="13305" h="6016" extrusionOk="0">
                    <a:moveTo>
                      <a:pt x="4688" y="0"/>
                    </a:moveTo>
                    <a:cubicBezTo>
                      <a:pt x="4545" y="0"/>
                      <a:pt x="4435" y="121"/>
                      <a:pt x="4435" y="264"/>
                    </a:cubicBezTo>
                    <a:cubicBezTo>
                      <a:pt x="4435" y="418"/>
                      <a:pt x="4545" y="527"/>
                      <a:pt x="4688" y="527"/>
                    </a:cubicBezTo>
                    <a:lnTo>
                      <a:pt x="4787" y="527"/>
                    </a:lnTo>
                    <a:cubicBezTo>
                      <a:pt x="5226" y="527"/>
                      <a:pt x="5665" y="549"/>
                      <a:pt x="6093" y="615"/>
                    </a:cubicBezTo>
                    <a:lnTo>
                      <a:pt x="6137" y="615"/>
                    </a:lnTo>
                    <a:cubicBezTo>
                      <a:pt x="6258" y="615"/>
                      <a:pt x="6367" y="538"/>
                      <a:pt x="6389" y="385"/>
                    </a:cubicBezTo>
                    <a:cubicBezTo>
                      <a:pt x="6411" y="253"/>
                      <a:pt x="6312" y="121"/>
                      <a:pt x="6170" y="99"/>
                    </a:cubicBezTo>
                    <a:cubicBezTo>
                      <a:pt x="5731" y="33"/>
                      <a:pt x="5270" y="0"/>
                      <a:pt x="4820" y="0"/>
                    </a:cubicBezTo>
                    <a:close/>
                    <a:moveTo>
                      <a:pt x="3861" y="55"/>
                    </a:moveTo>
                    <a:cubicBezTo>
                      <a:pt x="3855" y="55"/>
                      <a:pt x="3849" y="55"/>
                      <a:pt x="3843" y="55"/>
                    </a:cubicBezTo>
                    <a:cubicBezTo>
                      <a:pt x="3360" y="99"/>
                      <a:pt x="2866" y="176"/>
                      <a:pt x="2383" y="308"/>
                    </a:cubicBezTo>
                    <a:cubicBezTo>
                      <a:pt x="2251" y="341"/>
                      <a:pt x="2163" y="483"/>
                      <a:pt x="2196" y="615"/>
                    </a:cubicBezTo>
                    <a:cubicBezTo>
                      <a:pt x="2218" y="736"/>
                      <a:pt x="2328" y="813"/>
                      <a:pt x="2437" y="813"/>
                    </a:cubicBezTo>
                    <a:lnTo>
                      <a:pt x="2514" y="813"/>
                    </a:lnTo>
                    <a:cubicBezTo>
                      <a:pt x="2975" y="703"/>
                      <a:pt x="3447" y="615"/>
                      <a:pt x="3897" y="582"/>
                    </a:cubicBezTo>
                    <a:cubicBezTo>
                      <a:pt x="4029" y="571"/>
                      <a:pt x="4139" y="429"/>
                      <a:pt x="4128" y="297"/>
                    </a:cubicBezTo>
                    <a:cubicBezTo>
                      <a:pt x="4118" y="161"/>
                      <a:pt x="3987" y="55"/>
                      <a:pt x="3861" y="55"/>
                    </a:cubicBezTo>
                    <a:close/>
                    <a:moveTo>
                      <a:pt x="6948" y="260"/>
                    </a:moveTo>
                    <a:cubicBezTo>
                      <a:pt x="6830" y="260"/>
                      <a:pt x="6715" y="334"/>
                      <a:pt x="6686" y="451"/>
                    </a:cubicBezTo>
                    <a:cubicBezTo>
                      <a:pt x="6653" y="593"/>
                      <a:pt x="6741" y="725"/>
                      <a:pt x="6872" y="769"/>
                    </a:cubicBezTo>
                    <a:cubicBezTo>
                      <a:pt x="7322" y="890"/>
                      <a:pt x="7761" y="1043"/>
                      <a:pt x="8190" y="1241"/>
                    </a:cubicBezTo>
                    <a:cubicBezTo>
                      <a:pt x="8233" y="1252"/>
                      <a:pt x="8255" y="1263"/>
                      <a:pt x="8299" y="1263"/>
                    </a:cubicBezTo>
                    <a:cubicBezTo>
                      <a:pt x="8398" y="1263"/>
                      <a:pt x="8497" y="1208"/>
                      <a:pt x="8519" y="1098"/>
                    </a:cubicBezTo>
                    <a:cubicBezTo>
                      <a:pt x="8585" y="966"/>
                      <a:pt x="8519" y="813"/>
                      <a:pt x="8398" y="758"/>
                    </a:cubicBezTo>
                    <a:cubicBezTo>
                      <a:pt x="7948" y="549"/>
                      <a:pt x="7476" y="385"/>
                      <a:pt x="6993" y="264"/>
                    </a:cubicBezTo>
                    <a:cubicBezTo>
                      <a:pt x="6978" y="261"/>
                      <a:pt x="6963" y="260"/>
                      <a:pt x="6948" y="260"/>
                    </a:cubicBezTo>
                    <a:close/>
                    <a:moveTo>
                      <a:pt x="1640" y="526"/>
                    </a:moveTo>
                    <a:cubicBezTo>
                      <a:pt x="1614" y="526"/>
                      <a:pt x="1587" y="530"/>
                      <a:pt x="1559" y="538"/>
                    </a:cubicBezTo>
                    <a:cubicBezTo>
                      <a:pt x="714" y="813"/>
                      <a:pt x="209" y="1087"/>
                      <a:pt x="176" y="1098"/>
                    </a:cubicBezTo>
                    <a:cubicBezTo>
                      <a:pt x="44" y="1153"/>
                      <a:pt x="1" y="1318"/>
                      <a:pt x="66" y="1438"/>
                    </a:cubicBezTo>
                    <a:cubicBezTo>
                      <a:pt x="121" y="1526"/>
                      <a:pt x="209" y="1581"/>
                      <a:pt x="297" y="1581"/>
                    </a:cubicBezTo>
                    <a:cubicBezTo>
                      <a:pt x="341" y="1581"/>
                      <a:pt x="385" y="1570"/>
                      <a:pt x="440" y="1559"/>
                    </a:cubicBezTo>
                    <a:cubicBezTo>
                      <a:pt x="440" y="1559"/>
                      <a:pt x="934" y="1296"/>
                      <a:pt x="1724" y="1032"/>
                    </a:cubicBezTo>
                    <a:cubicBezTo>
                      <a:pt x="1867" y="977"/>
                      <a:pt x="1933" y="846"/>
                      <a:pt x="1889" y="703"/>
                    </a:cubicBezTo>
                    <a:cubicBezTo>
                      <a:pt x="1844" y="597"/>
                      <a:pt x="1750" y="526"/>
                      <a:pt x="1640" y="526"/>
                    </a:cubicBezTo>
                    <a:close/>
                    <a:moveTo>
                      <a:pt x="9022" y="1122"/>
                    </a:moveTo>
                    <a:cubicBezTo>
                      <a:pt x="8930" y="1122"/>
                      <a:pt x="8838" y="1169"/>
                      <a:pt x="8793" y="1252"/>
                    </a:cubicBezTo>
                    <a:cubicBezTo>
                      <a:pt x="8727" y="1373"/>
                      <a:pt x="8760" y="1537"/>
                      <a:pt x="8892" y="1603"/>
                    </a:cubicBezTo>
                    <a:cubicBezTo>
                      <a:pt x="9287" y="1845"/>
                      <a:pt x="9672" y="2119"/>
                      <a:pt x="10045" y="2415"/>
                    </a:cubicBezTo>
                    <a:cubicBezTo>
                      <a:pt x="10100" y="2459"/>
                      <a:pt x="10155" y="2470"/>
                      <a:pt x="10209" y="2470"/>
                    </a:cubicBezTo>
                    <a:cubicBezTo>
                      <a:pt x="10286" y="2470"/>
                      <a:pt x="10363" y="2448"/>
                      <a:pt x="10396" y="2361"/>
                    </a:cubicBezTo>
                    <a:cubicBezTo>
                      <a:pt x="10495" y="2251"/>
                      <a:pt x="10484" y="2097"/>
                      <a:pt x="10374" y="2009"/>
                    </a:cubicBezTo>
                    <a:cubicBezTo>
                      <a:pt x="9968" y="1691"/>
                      <a:pt x="9573" y="1406"/>
                      <a:pt x="9145" y="1153"/>
                    </a:cubicBezTo>
                    <a:cubicBezTo>
                      <a:pt x="9107" y="1132"/>
                      <a:pt x="9064" y="1122"/>
                      <a:pt x="9022" y="1122"/>
                    </a:cubicBezTo>
                    <a:close/>
                    <a:moveTo>
                      <a:pt x="10831" y="2506"/>
                    </a:moveTo>
                    <a:cubicBezTo>
                      <a:pt x="10764" y="2506"/>
                      <a:pt x="10698" y="2531"/>
                      <a:pt x="10648" y="2580"/>
                    </a:cubicBezTo>
                    <a:cubicBezTo>
                      <a:pt x="10550" y="2690"/>
                      <a:pt x="10550" y="2855"/>
                      <a:pt x="10648" y="2953"/>
                    </a:cubicBezTo>
                    <a:cubicBezTo>
                      <a:pt x="10967" y="3272"/>
                      <a:pt x="11274" y="3623"/>
                      <a:pt x="11582" y="4007"/>
                    </a:cubicBezTo>
                    <a:cubicBezTo>
                      <a:pt x="11636" y="4084"/>
                      <a:pt x="11702" y="4106"/>
                      <a:pt x="11790" y="4106"/>
                    </a:cubicBezTo>
                    <a:cubicBezTo>
                      <a:pt x="11845" y="4106"/>
                      <a:pt x="11900" y="4095"/>
                      <a:pt x="11955" y="4040"/>
                    </a:cubicBezTo>
                    <a:cubicBezTo>
                      <a:pt x="12065" y="3952"/>
                      <a:pt x="12076" y="3788"/>
                      <a:pt x="11988" y="3678"/>
                    </a:cubicBezTo>
                    <a:cubicBezTo>
                      <a:pt x="11691" y="3283"/>
                      <a:pt x="11362" y="2909"/>
                      <a:pt x="11022" y="2580"/>
                    </a:cubicBezTo>
                    <a:cubicBezTo>
                      <a:pt x="10967" y="2531"/>
                      <a:pt x="10898" y="2506"/>
                      <a:pt x="10831" y="2506"/>
                    </a:cubicBezTo>
                    <a:close/>
                    <a:moveTo>
                      <a:pt x="12267" y="4265"/>
                    </a:moveTo>
                    <a:cubicBezTo>
                      <a:pt x="12217" y="4265"/>
                      <a:pt x="12166" y="4281"/>
                      <a:pt x="12119" y="4315"/>
                    </a:cubicBezTo>
                    <a:cubicBezTo>
                      <a:pt x="11988" y="4391"/>
                      <a:pt x="11966" y="4545"/>
                      <a:pt x="12043" y="4666"/>
                    </a:cubicBezTo>
                    <a:cubicBezTo>
                      <a:pt x="12306" y="5039"/>
                      <a:pt x="12559" y="5456"/>
                      <a:pt x="12789" y="5873"/>
                    </a:cubicBezTo>
                    <a:cubicBezTo>
                      <a:pt x="12844" y="5961"/>
                      <a:pt x="12921" y="6016"/>
                      <a:pt x="13020" y="6016"/>
                    </a:cubicBezTo>
                    <a:cubicBezTo>
                      <a:pt x="13064" y="6016"/>
                      <a:pt x="13107" y="6005"/>
                      <a:pt x="13140" y="5983"/>
                    </a:cubicBezTo>
                    <a:cubicBezTo>
                      <a:pt x="13261" y="5917"/>
                      <a:pt x="13305" y="5753"/>
                      <a:pt x="13239" y="5632"/>
                    </a:cubicBezTo>
                    <a:cubicBezTo>
                      <a:pt x="12987" y="5193"/>
                      <a:pt x="12734" y="4765"/>
                      <a:pt x="12471" y="4380"/>
                    </a:cubicBezTo>
                    <a:cubicBezTo>
                      <a:pt x="12423" y="4306"/>
                      <a:pt x="12347" y="4265"/>
                      <a:pt x="12267" y="4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0" name="Google Shape;1140;p37"/>
              <p:cNvSpPr/>
              <p:nvPr/>
            </p:nvSpPr>
            <p:spPr>
              <a:xfrm>
                <a:off x="6137025" y="4244500"/>
                <a:ext cx="143025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5721" h="13380" extrusionOk="0">
                    <a:moveTo>
                      <a:pt x="5426" y="1"/>
                    </a:moveTo>
                    <a:cubicBezTo>
                      <a:pt x="5384" y="1"/>
                      <a:pt x="5342" y="10"/>
                      <a:pt x="5303" y="32"/>
                    </a:cubicBezTo>
                    <a:cubicBezTo>
                      <a:pt x="4875" y="295"/>
                      <a:pt x="4458" y="569"/>
                      <a:pt x="4074" y="844"/>
                    </a:cubicBezTo>
                    <a:cubicBezTo>
                      <a:pt x="3964" y="921"/>
                      <a:pt x="3942" y="1085"/>
                      <a:pt x="4019" y="1195"/>
                    </a:cubicBezTo>
                    <a:cubicBezTo>
                      <a:pt x="4074" y="1272"/>
                      <a:pt x="4150" y="1305"/>
                      <a:pt x="4227" y="1305"/>
                    </a:cubicBezTo>
                    <a:cubicBezTo>
                      <a:pt x="4282" y="1305"/>
                      <a:pt x="4337" y="1294"/>
                      <a:pt x="4392" y="1250"/>
                    </a:cubicBezTo>
                    <a:cubicBezTo>
                      <a:pt x="4765" y="987"/>
                      <a:pt x="5160" y="712"/>
                      <a:pt x="5577" y="471"/>
                    </a:cubicBezTo>
                    <a:cubicBezTo>
                      <a:pt x="5687" y="394"/>
                      <a:pt x="5720" y="240"/>
                      <a:pt x="5654" y="119"/>
                    </a:cubicBezTo>
                    <a:cubicBezTo>
                      <a:pt x="5602" y="45"/>
                      <a:pt x="5514" y="1"/>
                      <a:pt x="5426" y="1"/>
                    </a:cubicBezTo>
                    <a:close/>
                    <a:moveTo>
                      <a:pt x="3578" y="1286"/>
                    </a:moveTo>
                    <a:cubicBezTo>
                      <a:pt x="3521" y="1286"/>
                      <a:pt x="3463" y="1306"/>
                      <a:pt x="3415" y="1349"/>
                    </a:cubicBezTo>
                    <a:cubicBezTo>
                      <a:pt x="3031" y="1678"/>
                      <a:pt x="2668" y="2018"/>
                      <a:pt x="2350" y="2381"/>
                    </a:cubicBezTo>
                    <a:cubicBezTo>
                      <a:pt x="2251" y="2490"/>
                      <a:pt x="2251" y="2655"/>
                      <a:pt x="2361" y="2754"/>
                    </a:cubicBezTo>
                    <a:cubicBezTo>
                      <a:pt x="2416" y="2787"/>
                      <a:pt x="2471" y="2820"/>
                      <a:pt x="2537" y="2820"/>
                    </a:cubicBezTo>
                    <a:cubicBezTo>
                      <a:pt x="2614" y="2820"/>
                      <a:pt x="2679" y="2787"/>
                      <a:pt x="2734" y="2710"/>
                    </a:cubicBezTo>
                    <a:cubicBezTo>
                      <a:pt x="3031" y="2381"/>
                      <a:pt x="3371" y="2051"/>
                      <a:pt x="3744" y="1733"/>
                    </a:cubicBezTo>
                    <a:cubicBezTo>
                      <a:pt x="3854" y="1656"/>
                      <a:pt x="3876" y="1491"/>
                      <a:pt x="3777" y="1382"/>
                    </a:cubicBezTo>
                    <a:cubicBezTo>
                      <a:pt x="3728" y="1320"/>
                      <a:pt x="3653" y="1286"/>
                      <a:pt x="3578" y="1286"/>
                    </a:cubicBezTo>
                    <a:close/>
                    <a:moveTo>
                      <a:pt x="2018" y="2952"/>
                    </a:moveTo>
                    <a:cubicBezTo>
                      <a:pt x="1941" y="2952"/>
                      <a:pt x="1863" y="2986"/>
                      <a:pt x="1812" y="3050"/>
                    </a:cubicBezTo>
                    <a:cubicBezTo>
                      <a:pt x="1494" y="3445"/>
                      <a:pt x="1241" y="3874"/>
                      <a:pt x="1000" y="4302"/>
                    </a:cubicBezTo>
                    <a:cubicBezTo>
                      <a:pt x="934" y="4422"/>
                      <a:pt x="989" y="4576"/>
                      <a:pt x="1110" y="4642"/>
                    </a:cubicBezTo>
                    <a:cubicBezTo>
                      <a:pt x="1154" y="4653"/>
                      <a:pt x="1198" y="4675"/>
                      <a:pt x="1241" y="4675"/>
                    </a:cubicBezTo>
                    <a:cubicBezTo>
                      <a:pt x="1318" y="4675"/>
                      <a:pt x="1417" y="4620"/>
                      <a:pt x="1450" y="4543"/>
                    </a:cubicBezTo>
                    <a:cubicBezTo>
                      <a:pt x="1659" y="4137"/>
                      <a:pt x="1922" y="3742"/>
                      <a:pt x="2207" y="3369"/>
                    </a:cubicBezTo>
                    <a:cubicBezTo>
                      <a:pt x="2306" y="3259"/>
                      <a:pt x="2273" y="3094"/>
                      <a:pt x="2174" y="3006"/>
                    </a:cubicBezTo>
                    <a:cubicBezTo>
                      <a:pt x="2129" y="2970"/>
                      <a:pt x="2073" y="2952"/>
                      <a:pt x="2018" y="2952"/>
                    </a:cubicBezTo>
                    <a:close/>
                    <a:moveTo>
                      <a:pt x="885" y="4906"/>
                    </a:moveTo>
                    <a:cubicBezTo>
                      <a:pt x="785" y="4906"/>
                      <a:pt x="689" y="4964"/>
                      <a:pt x="649" y="5070"/>
                    </a:cubicBezTo>
                    <a:cubicBezTo>
                      <a:pt x="451" y="5531"/>
                      <a:pt x="319" y="6014"/>
                      <a:pt x="210" y="6497"/>
                    </a:cubicBezTo>
                    <a:cubicBezTo>
                      <a:pt x="166" y="6629"/>
                      <a:pt x="264" y="6772"/>
                      <a:pt x="396" y="6794"/>
                    </a:cubicBezTo>
                    <a:lnTo>
                      <a:pt x="451" y="6794"/>
                    </a:lnTo>
                    <a:cubicBezTo>
                      <a:pt x="583" y="6794"/>
                      <a:pt x="671" y="6717"/>
                      <a:pt x="715" y="6607"/>
                    </a:cubicBezTo>
                    <a:cubicBezTo>
                      <a:pt x="813" y="6157"/>
                      <a:pt x="945" y="5696"/>
                      <a:pt x="1132" y="5268"/>
                    </a:cubicBezTo>
                    <a:cubicBezTo>
                      <a:pt x="1187" y="5136"/>
                      <a:pt x="1132" y="4982"/>
                      <a:pt x="989" y="4927"/>
                    </a:cubicBezTo>
                    <a:cubicBezTo>
                      <a:pt x="955" y="4913"/>
                      <a:pt x="920" y="4906"/>
                      <a:pt x="885" y="4906"/>
                    </a:cubicBezTo>
                    <a:close/>
                    <a:moveTo>
                      <a:pt x="323" y="7067"/>
                    </a:moveTo>
                    <a:cubicBezTo>
                      <a:pt x="197" y="7067"/>
                      <a:pt x="66" y="7173"/>
                      <a:pt x="56" y="7309"/>
                    </a:cubicBezTo>
                    <a:cubicBezTo>
                      <a:pt x="12" y="7639"/>
                      <a:pt x="1" y="7979"/>
                      <a:pt x="1" y="8308"/>
                    </a:cubicBezTo>
                    <a:cubicBezTo>
                      <a:pt x="1" y="8473"/>
                      <a:pt x="1" y="8638"/>
                      <a:pt x="12" y="8802"/>
                    </a:cubicBezTo>
                    <a:cubicBezTo>
                      <a:pt x="34" y="8934"/>
                      <a:pt x="144" y="9044"/>
                      <a:pt x="275" y="9044"/>
                    </a:cubicBezTo>
                    <a:cubicBezTo>
                      <a:pt x="440" y="9044"/>
                      <a:pt x="550" y="8923"/>
                      <a:pt x="539" y="8758"/>
                    </a:cubicBezTo>
                    <a:cubicBezTo>
                      <a:pt x="528" y="8594"/>
                      <a:pt x="528" y="8440"/>
                      <a:pt x="528" y="8286"/>
                    </a:cubicBezTo>
                    <a:cubicBezTo>
                      <a:pt x="528" y="7979"/>
                      <a:pt x="550" y="7661"/>
                      <a:pt x="583" y="7364"/>
                    </a:cubicBezTo>
                    <a:cubicBezTo>
                      <a:pt x="594" y="7211"/>
                      <a:pt x="484" y="7090"/>
                      <a:pt x="341" y="7068"/>
                    </a:cubicBezTo>
                    <a:cubicBezTo>
                      <a:pt x="335" y="7067"/>
                      <a:pt x="329" y="7067"/>
                      <a:pt x="323" y="7067"/>
                    </a:cubicBezTo>
                    <a:close/>
                    <a:moveTo>
                      <a:pt x="381" y="9345"/>
                    </a:moveTo>
                    <a:cubicBezTo>
                      <a:pt x="365" y="9345"/>
                      <a:pt x="348" y="9347"/>
                      <a:pt x="330" y="9351"/>
                    </a:cubicBezTo>
                    <a:cubicBezTo>
                      <a:pt x="199" y="9362"/>
                      <a:pt x="100" y="9505"/>
                      <a:pt x="111" y="9637"/>
                    </a:cubicBezTo>
                    <a:cubicBezTo>
                      <a:pt x="177" y="10120"/>
                      <a:pt x="275" y="10614"/>
                      <a:pt x="418" y="11097"/>
                    </a:cubicBezTo>
                    <a:cubicBezTo>
                      <a:pt x="440" y="11217"/>
                      <a:pt x="550" y="11283"/>
                      <a:pt x="660" y="11283"/>
                    </a:cubicBezTo>
                    <a:cubicBezTo>
                      <a:pt x="671" y="11283"/>
                      <a:pt x="704" y="11283"/>
                      <a:pt x="725" y="11261"/>
                    </a:cubicBezTo>
                    <a:cubicBezTo>
                      <a:pt x="868" y="11217"/>
                      <a:pt x="945" y="11075"/>
                      <a:pt x="901" y="10943"/>
                    </a:cubicBezTo>
                    <a:cubicBezTo>
                      <a:pt x="780" y="10493"/>
                      <a:pt x="693" y="10021"/>
                      <a:pt x="616" y="9571"/>
                    </a:cubicBezTo>
                    <a:cubicBezTo>
                      <a:pt x="606" y="9445"/>
                      <a:pt x="503" y="9345"/>
                      <a:pt x="381" y="9345"/>
                    </a:cubicBezTo>
                    <a:close/>
                    <a:moveTo>
                      <a:pt x="925" y="11549"/>
                    </a:moveTo>
                    <a:cubicBezTo>
                      <a:pt x="892" y="11549"/>
                      <a:pt x="858" y="11556"/>
                      <a:pt x="824" y="11569"/>
                    </a:cubicBezTo>
                    <a:cubicBezTo>
                      <a:pt x="693" y="11613"/>
                      <a:pt x="616" y="11766"/>
                      <a:pt x="671" y="11898"/>
                    </a:cubicBezTo>
                    <a:cubicBezTo>
                      <a:pt x="989" y="12743"/>
                      <a:pt x="1274" y="13226"/>
                      <a:pt x="1296" y="13259"/>
                    </a:cubicBezTo>
                    <a:cubicBezTo>
                      <a:pt x="1329" y="13347"/>
                      <a:pt x="1428" y="13380"/>
                      <a:pt x="1516" y="13380"/>
                    </a:cubicBezTo>
                    <a:cubicBezTo>
                      <a:pt x="1549" y="13380"/>
                      <a:pt x="1593" y="13380"/>
                      <a:pt x="1637" y="13358"/>
                    </a:cubicBezTo>
                    <a:cubicBezTo>
                      <a:pt x="1757" y="13270"/>
                      <a:pt x="1801" y="13116"/>
                      <a:pt x="1735" y="12996"/>
                    </a:cubicBezTo>
                    <a:cubicBezTo>
                      <a:pt x="1735" y="12996"/>
                      <a:pt x="1439" y="12502"/>
                      <a:pt x="1154" y="11722"/>
                    </a:cubicBezTo>
                    <a:cubicBezTo>
                      <a:pt x="1120" y="11613"/>
                      <a:pt x="1029" y="11549"/>
                      <a:pt x="925" y="115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716050" y="4263425"/>
                <a:ext cx="487975" cy="234350"/>
              </a:xfrm>
              <a:custGeom>
                <a:avLst/>
                <a:gdLst/>
                <a:ahLst/>
                <a:cxnLst/>
                <a:rect l="l" t="t" r="r" b="b"/>
                <a:pathLst>
                  <a:path w="19519" h="9374" extrusionOk="0">
                    <a:moveTo>
                      <a:pt x="18983" y="0"/>
                    </a:moveTo>
                    <a:cubicBezTo>
                      <a:pt x="18920" y="0"/>
                      <a:pt x="18855" y="14"/>
                      <a:pt x="18794" y="43"/>
                    </a:cubicBezTo>
                    <a:lnTo>
                      <a:pt x="352" y="8484"/>
                    </a:lnTo>
                    <a:cubicBezTo>
                      <a:pt x="111" y="8594"/>
                      <a:pt x="1" y="8869"/>
                      <a:pt x="111" y="9099"/>
                    </a:cubicBezTo>
                    <a:cubicBezTo>
                      <a:pt x="198" y="9275"/>
                      <a:pt x="363" y="9374"/>
                      <a:pt x="539" y="9374"/>
                    </a:cubicBezTo>
                    <a:cubicBezTo>
                      <a:pt x="605" y="9374"/>
                      <a:pt x="659" y="9363"/>
                      <a:pt x="736" y="9330"/>
                    </a:cubicBezTo>
                    <a:lnTo>
                      <a:pt x="19178" y="899"/>
                    </a:lnTo>
                    <a:cubicBezTo>
                      <a:pt x="19409" y="789"/>
                      <a:pt x="19518" y="515"/>
                      <a:pt x="19409" y="273"/>
                    </a:cubicBezTo>
                    <a:cubicBezTo>
                      <a:pt x="19328" y="104"/>
                      <a:pt x="19159" y="0"/>
                      <a:pt x="189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6113425" y="4279875"/>
                <a:ext cx="101575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063" h="5127" extrusionOk="0">
                    <a:moveTo>
                      <a:pt x="1669" y="1086"/>
                    </a:moveTo>
                    <a:lnTo>
                      <a:pt x="2921" y="3798"/>
                    </a:lnTo>
                    <a:lnTo>
                      <a:pt x="2394" y="4039"/>
                    </a:lnTo>
                    <a:lnTo>
                      <a:pt x="1154" y="1317"/>
                    </a:lnTo>
                    <a:lnTo>
                      <a:pt x="1669" y="1086"/>
                    </a:lnTo>
                    <a:close/>
                    <a:moveTo>
                      <a:pt x="1884" y="1"/>
                    </a:moveTo>
                    <a:cubicBezTo>
                      <a:pt x="1821" y="1"/>
                      <a:pt x="1760" y="15"/>
                      <a:pt x="1702" y="44"/>
                    </a:cubicBezTo>
                    <a:lnTo>
                      <a:pt x="341" y="658"/>
                    </a:lnTo>
                    <a:cubicBezTo>
                      <a:pt x="111" y="768"/>
                      <a:pt x="1" y="1042"/>
                      <a:pt x="111" y="1284"/>
                    </a:cubicBezTo>
                    <a:lnTo>
                      <a:pt x="1746" y="4852"/>
                    </a:lnTo>
                    <a:cubicBezTo>
                      <a:pt x="1801" y="4972"/>
                      <a:pt x="1889" y="5049"/>
                      <a:pt x="1999" y="5093"/>
                    </a:cubicBezTo>
                    <a:cubicBezTo>
                      <a:pt x="2054" y="5104"/>
                      <a:pt x="2109" y="5126"/>
                      <a:pt x="2163" y="5126"/>
                    </a:cubicBezTo>
                    <a:cubicBezTo>
                      <a:pt x="2240" y="5126"/>
                      <a:pt x="2306" y="5104"/>
                      <a:pt x="2361" y="5082"/>
                    </a:cubicBezTo>
                    <a:lnTo>
                      <a:pt x="3722" y="4467"/>
                    </a:lnTo>
                    <a:cubicBezTo>
                      <a:pt x="3953" y="4358"/>
                      <a:pt x="4063" y="4083"/>
                      <a:pt x="3953" y="3842"/>
                    </a:cubicBezTo>
                    <a:lnTo>
                      <a:pt x="2317" y="274"/>
                    </a:lnTo>
                    <a:cubicBezTo>
                      <a:pt x="2262" y="153"/>
                      <a:pt x="2174" y="76"/>
                      <a:pt x="2054" y="33"/>
                    </a:cubicBezTo>
                    <a:cubicBezTo>
                      <a:pt x="1997" y="12"/>
                      <a:pt x="1940" y="1"/>
                      <a:pt x="1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6107950" y="4263300"/>
                <a:ext cx="83725" cy="67975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719" extrusionOk="0">
                    <a:moveTo>
                      <a:pt x="1928" y="1"/>
                    </a:moveTo>
                    <a:cubicBezTo>
                      <a:pt x="1756" y="1"/>
                      <a:pt x="1582" y="37"/>
                      <a:pt x="1416" y="114"/>
                    </a:cubicBezTo>
                    <a:lnTo>
                      <a:pt x="890" y="355"/>
                    </a:lnTo>
                    <a:cubicBezTo>
                      <a:pt x="275" y="641"/>
                      <a:pt x="0" y="1376"/>
                      <a:pt x="286" y="2002"/>
                    </a:cubicBezTo>
                    <a:cubicBezTo>
                      <a:pt x="494" y="2451"/>
                      <a:pt x="949" y="2719"/>
                      <a:pt x="1419" y="2719"/>
                    </a:cubicBezTo>
                    <a:cubicBezTo>
                      <a:pt x="1592" y="2719"/>
                      <a:pt x="1767" y="2682"/>
                      <a:pt x="1932" y="2606"/>
                    </a:cubicBezTo>
                    <a:lnTo>
                      <a:pt x="2459" y="2364"/>
                    </a:lnTo>
                    <a:cubicBezTo>
                      <a:pt x="3074" y="2079"/>
                      <a:pt x="3348" y="1343"/>
                      <a:pt x="3063" y="718"/>
                    </a:cubicBezTo>
                    <a:cubicBezTo>
                      <a:pt x="2846" y="268"/>
                      <a:pt x="2395" y="1"/>
                      <a:pt x="19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44" name="Google Shape;1144;p37"/>
            <p:cNvGrpSpPr/>
            <p:nvPr/>
          </p:nvGrpSpPr>
          <p:grpSpPr>
            <a:xfrm>
              <a:off x="-55096" y="-255809"/>
              <a:ext cx="1514905" cy="1373034"/>
              <a:chOff x="4793700" y="4621700"/>
              <a:chExt cx="509075" cy="461400"/>
            </a:xfrm>
          </p:grpSpPr>
          <p:sp>
            <p:nvSpPr>
              <p:cNvPr id="1145" name="Google Shape;1145;p37"/>
              <p:cNvSpPr/>
              <p:nvPr/>
            </p:nvSpPr>
            <p:spPr>
              <a:xfrm>
                <a:off x="4838425" y="4691650"/>
                <a:ext cx="274450" cy="359925"/>
              </a:xfrm>
              <a:custGeom>
                <a:avLst/>
                <a:gdLst/>
                <a:ahLst/>
                <a:cxnLst/>
                <a:rect l="l" t="t" r="r" b="b"/>
                <a:pathLst>
                  <a:path w="10978" h="14397" extrusionOk="0">
                    <a:moveTo>
                      <a:pt x="628" y="1"/>
                    </a:moveTo>
                    <a:cubicBezTo>
                      <a:pt x="476" y="1"/>
                      <a:pt x="325" y="64"/>
                      <a:pt x="220" y="192"/>
                    </a:cubicBezTo>
                    <a:cubicBezTo>
                      <a:pt x="0" y="423"/>
                      <a:pt x="11" y="774"/>
                      <a:pt x="242" y="983"/>
                    </a:cubicBezTo>
                    <a:lnTo>
                      <a:pt x="7937" y="8041"/>
                    </a:lnTo>
                    <a:lnTo>
                      <a:pt x="9803" y="13991"/>
                    </a:lnTo>
                    <a:cubicBezTo>
                      <a:pt x="9836" y="14100"/>
                      <a:pt x="9891" y="14188"/>
                      <a:pt x="9968" y="14254"/>
                    </a:cubicBezTo>
                    <a:cubicBezTo>
                      <a:pt x="10073" y="14343"/>
                      <a:pt x="10214" y="14396"/>
                      <a:pt x="10355" y="14396"/>
                    </a:cubicBezTo>
                    <a:cubicBezTo>
                      <a:pt x="10406" y="14396"/>
                      <a:pt x="10456" y="14389"/>
                      <a:pt x="10506" y="14375"/>
                    </a:cubicBezTo>
                    <a:cubicBezTo>
                      <a:pt x="10813" y="14298"/>
                      <a:pt x="10978" y="13980"/>
                      <a:pt x="10879" y="13672"/>
                    </a:cubicBezTo>
                    <a:lnTo>
                      <a:pt x="8969" y="7569"/>
                    </a:lnTo>
                    <a:cubicBezTo>
                      <a:pt x="8947" y="7470"/>
                      <a:pt x="8892" y="7393"/>
                      <a:pt x="8815" y="7327"/>
                    </a:cubicBezTo>
                    <a:lnTo>
                      <a:pt x="1010" y="159"/>
                    </a:lnTo>
                    <a:lnTo>
                      <a:pt x="999" y="148"/>
                    </a:lnTo>
                    <a:cubicBezTo>
                      <a:pt x="896" y="50"/>
                      <a:pt x="762" y="1"/>
                      <a:pt x="6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>
                <a:off x="4832100" y="4808550"/>
                <a:ext cx="401525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16061" h="9241" extrusionOk="0">
                    <a:moveTo>
                      <a:pt x="575" y="1"/>
                    </a:moveTo>
                    <a:cubicBezTo>
                      <a:pt x="317" y="1"/>
                      <a:pt x="92" y="192"/>
                      <a:pt x="45" y="456"/>
                    </a:cubicBezTo>
                    <a:cubicBezTo>
                      <a:pt x="1" y="654"/>
                      <a:pt x="67" y="862"/>
                      <a:pt x="220" y="994"/>
                    </a:cubicBezTo>
                    <a:cubicBezTo>
                      <a:pt x="286" y="1049"/>
                      <a:pt x="385" y="1093"/>
                      <a:pt x="473" y="1115"/>
                    </a:cubicBezTo>
                    <a:lnTo>
                      <a:pt x="7015" y="2432"/>
                    </a:lnTo>
                    <a:lnTo>
                      <a:pt x="15051" y="9106"/>
                    </a:lnTo>
                    <a:cubicBezTo>
                      <a:pt x="15161" y="9197"/>
                      <a:pt x="15291" y="9240"/>
                      <a:pt x="15418" y="9240"/>
                    </a:cubicBezTo>
                    <a:cubicBezTo>
                      <a:pt x="15582" y="9240"/>
                      <a:pt x="15741" y="9170"/>
                      <a:pt x="15852" y="9040"/>
                    </a:cubicBezTo>
                    <a:cubicBezTo>
                      <a:pt x="16061" y="8799"/>
                      <a:pt x="16028" y="8436"/>
                      <a:pt x="15786" y="8250"/>
                    </a:cubicBezTo>
                    <a:lnTo>
                      <a:pt x="7630" y="1477"/>
                    </a:lnTo>
                    <a:cubicBezTo>
                      <a:pt x="7564" y="1411"/>
                      <a:pt x="7476" y="1367"/>
                      <a:pt x="7389" y="1356"/>
                    </a:cubicBezTo>
                    <a:lnTo>
                      <a:pt x="703" y="17"/>
                    </a:lnTo>
                    <a:cubicBezTo>
                      <a:pt x="660" y="6"/>
                      <a:pt x="617" y="1"/>
                      <a:pt x="5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4793700" y="4653875"/>
                <a:ext cx="270600" cy="256325"/>
              </a:xfrm>
              <a:custGeom>
                <a:avLst/>
                <a:gdLst/>
                <a:ahLst/>
                <a:cxnLst/>
                <a:rect l="l" t="t" r="r" b="b"/>
                <a:pathLst>
                  <a:path w="10824" h="10253" extrusionOk="0">
                    <a:moveTo>
                      <a:pt x="4381" y="1140"/>
                    </a:moveTo>
                    <a:cubicBezTo>
                      <a:pt x="4642" y="1140"/>
                      <a:pt x="4904" y="1231"/>
                      <a:pt x="5116" y="1418"/>
                    </a:cubicBezTo>
                    <a:lnTo>
                      <a:pt x="9056" y="4876"/>
                    </a:lnTo>
                    <a:cubicBezTo>
                      <a:pt x="9528" y="5271"/>
                      <a:pt x="9561" y="5973"/>
                      <a:pt x="9166" y="6434"/>
                    </a:cubicBezTo>
                    <a:lnTo>
                      <a:pt x="7454" y="8399"/>
                    </a:lnTo>
                    <a:cubicBezTo>
                      <a:pt x="7030" y="8889"/>
                      <a:pt x="6430" y="9138"/>
                      <a:pt x="5825" y="9138"/>
                    </a:cubicBezTo>
                    <a:cubicBezTo>
                      <a:pt x="5318" y="9138"/>
                      <a:pt x="4806" y="8963"/>
                      <a:pt x="4391" y="8608"/>
                    </a:cubicBezTo>
                    <a:lnTo>
                      <a:pt x="2558" y="6994"/>
                    </a:lnTo>
                    <a:cubicBezTo>
                      <a:pt x="1372" y="5973"/>
                      <a:pt x="1252" y="4173"/>
                      <a:pt x="2283" y="2987"/>
                    </a:cubicBezTo>
                    <a:lnTo>
                      <a:pt x="3557" y="1517"/>
                    </a:lnTo>
                    <a:cubicBezTo>
                      <a:pt x="3771" y="1267"/>
                      <a:pt x="4074" y="1140"/>
                      <a:pt x="4381" y="1140"/>
                    </a:cubicBezTo>
                    <a:close/>
                    <a:moveTo>
                      <a:pt x="4392" y="0"/>
                    </a:moveTo>
                    <a:cubicBezTo>
                      <a:pt x="3766" y="0"/>
                      <a:pt x="3144" y="261"/>
                      <a:pt x="2701" y="770"/>
                    </a:cubicBezTo>
                    <a:lnTo>
                      <a:pt x="1427" y="2241"/>
                    </a:lnTo>
                    <a:cubicBezTo>
                      <a:pt x="0" y="3888"/>
                      <a:pt x="165" y="6390"/>
                      <a:pt x="1811" y="7828"/>
                    </a:cubicBezTo>
                    <a:lnTo>
                      <a:pt x="3656" y="9442"/>
                    </a:lnTo>
                    <a:cubicBezTo>
                      <a:pt x="4279" y="9986"/>
                      <a:pt x="5050" y="10253"/>
                      <a:pt x="5816" y="10253"/>
                    </a:cubicBezTo>
                    <a:cubicBezTo>
                      <a:pt x="6737" y="10253"/>
                      <a:pt x="7652" y="9868"/>
                      <a:pt x="8299" y="9113"/>
                    </a:cubicBezTo>
                    <a:lnTo>
                      <a:pt x="10011" y="7148"/>
                    </a:lnTo>
                    <a:cubicBezTo>
                      <a:pt x="10824" y="6215"/>
                      <a:pt x="10725" y="4799"/>
                      <a:pt x="9803" y="3986"/>
                    </a:cubicBezTo>
                    <a:lnTo>
                      <a:pt x="5862" y="551"/>
                    </a:lnTo>
                    <a:cubicBezTo>
                      <a:pt x="5438" y="181"/>
                      <a:pt x="4914" y="0"/>
                      <a:pt x="43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845550" y="4621700"/>
                <a:ext cx="64525" cy="57925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2317" extrusionOk="0">
                    <a:moveTo>
                      <a:pt x="660" y="1"/>
                    </a:moveTo>
                    <a:cubicBezTo>
                      <a:pt x="561" y="1"/>
                      <a:pt x="461" y="42"/>
                      <a:pt x="396" y="125"/>
                    </a:cubicBezTo>
                    <a:lnTo>
                      <a:pt x="133" y="410"/>
                    </a:lnTo>
                    <a:cubicBezTo>
                      <a:pt x="1" y="542"/>
                      <a:pt x="12" y="784"/>
                      <a:pt x="165" y="904"/>
                    </a:cubicBezTo>
                    <a:lnTo>
                      <a:pt x="1691" y="2233"/>
                    </a:lnTo>
                    <a:cubicBezTo>
                      <a:pt x="1758" y="2289"/>
                      <a:pt x="1842" y="2317"/>
                      <a:pt x="1925" y="2317"/>
                    </a:cubicBezTo>
                    <a:cubicBezTo>
                      <a:pt x="2020" y="2317"/>
                      <a:pt x="2115" y="2281"/>
                      <a:pt x="2185" y="2211"/>
                    </a:cubicBezTo>
                    <a:lnTo>
                      <a:pt x="2438" y="1914"/>
                    </a:lnTo>
                    <a:cubicBezTo>
                      <a:pt x="2581" y="1783"/>
                      <a:pt x="2570" y="1552"/>
                      <a:pt x="2416" y="1420"/>
                    </a:cubicBezTo>
                    <a:lnTo>
                      <a:pt x="890" y="92"/>
                    </a:lnTo>
                    <a:cubicBezTo>
                      <a:pt x="829" y="31"/>
                      <a:pt x="745" y="1"/>
                      <a:pt x="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>
                <a:off x="4994850" y="4833900"/>
                <a:ext cx="275825" cy="249200"/>
              </a:xfrm>
              <a:custGeom>
                <a:avLst/>
                <a:gdLst/>
                <a:ahLst/>
                <a:cxnLst/>
                <a:rect l="l" t="t" r="r" b="b"/>
                <a:pathLst>
                  <a:path w="11033" h="9968" extrusionOk="0">
                    <a:moveTo>
                      <a:pt x="4585" y="1130"/>
                    </a:moveTo>
                    <a:cubicBezTo>
                      <a:pt x="4846" y="1130"/>
                      <a:pt x="5109" y="1222"/>
                      <a:pt x="5324" y="1407"/>
                    </a:cubicBezTo>
                    <a:lnTo>
                      <a:pt x="9254" y="4832"/>
                    </a:lnTo>
                    <a:cubicBezTo>
                      <a:pt x="9726" y="5227"/>
                      <a:pt x="9770" y="5929"/>
                      <a:pt x="9364" y="6391"/>
                    </a:cubicBezTo>
                    <a:lnTo>
                      <a:pt x="8091" y="7861"/>
                    </a:lnTo>
                    <a:cubicBezTo>
                      <a:pt x="7529" y="8507"/>
                      <a:pt x="6743" y="8837"/>
                      <a:pt x="5951" y="8837"/>
                    </a:cubicBezTo>
                    <a:cubicBezTo>
                      <a:pt x="5289" y="8837"/>
                      <a:pt x="4624" y="8606"/>
                      <a:pt x="4084" y="8136"/>
                    </a:cubicBezTo>
                    <a:lnTo>
                      <a:pt x="2251" y="6533"/>
                    </a:lnTo>
                    <a:cubicBezTo>
                      <a:pt x="1340" y="5754"/>
                      <a:pt x="1263" y="4382"/>
                      <a:pt x="2042" y="3471"/>
                    </a:cubicBezTo>
                    <a:lnTo>
                      <a:pt x="3755" y="1517"/>
                    </a:lnTo>
                    <a:cubicBezTo>
                      <a:pt x="3970" y="1260"/>
                      <a:pt x="4275" y="1130"/>
                      <a:pt x="4585" y="1130"/>
                    </a:cubicBezTo>
                    <a:close/>
                    <a:moveTo>
                      <a:pt x="4591" y="0"/>
                    </a:moveTo>
                    <a:cubicBezTo>
                      <a:pt x="3967" y="0"/>
                      <a:pt x="3347" y="261"/>
                      <a:pt x="2909" y="770"/>
                    </a:cubicBezTo>
                    <a:lnTo>
                      <a:pt x="1186" y="2735"/>
                    </a:lnTo>
                    <a:cubicBezTo>
                      <a:pt x="0" y="4107"/>
                      <a:pt x="132" y="6193"/>
                      <a:pt x="1504" y="7389"/>
                    </a:cubicBezTo>
                    <a:lnTo>
                      <a:pt x="3349" y="8992"/>
                    </a:lnTo>
                    <a:cubicBezTo>
                      <a:pt x="4099" y="9647"/>
                      <a:pt x="5026" y="9967"/>
                      <a:pt x="5951" y="9967"/>
                    </a:cubicBezTo>
                    <a:cubicBezTo>
                      <a:pt x="7056" y="9967"/>
                      <a:pt x="8158" y="9510"/>
                      <a:pt x="8947" y="8619"/>
                    </a:cubicBezTo>
                    <a:lnTo>
                      <a:pt x="10220" y="7148"/>
                    </a:lnTo>
                    <a:cubicBezTo>
                      <a:pt x="11033" y="6215"/>
                      <a:pt x="10934" y="4810"/>
                      <a:pt x="10001" y="3997"/>
                    </a:cubicBezTo>
                    <a:lnTo>
                      <a:pt x="6060" y="551"/>
                    </a:lnTo>
                    <a:cubicBezTo>
                      <a:pt x="5636" y="181"/>
                      <a:pt x="5112" y="0"/>
                      <a:pt x="45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>
                <a:off x="5243750" y="4968650"/>
                <a:ext cx="59025" cy="53725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2149" extrusionOk="0">
                    <a:moveTo>
                      <a:pt x="649" y="1"/>
                    </a:moveTo>
                    <a:cubicBezTo>
                      <a:pt x="558" y="1"/>
                      <a:pt x="467" y="40"/>
                      <a:pt x="396" y="111"/>
                    </a:cubicBezTo>
                    <a:lnTo>
                      <a:pt x="122" y="419"/>
                    </a:lnTo>
                    <a:cubicBezTo>
                      <a:pt x="1" y="550"/>
                      <a:pt x="12" y="759"/>
                      <a:pt x="155" y="880"/>
                    </a:cubicBezTo>
                    <a:lnTo>
                      <a:pt x="1494" y="2065"/>
                    </a:lnTo>
                    <a:cubicBezTo>
                      <a:pt x="1559" y="2121"/>
                      <a:pt x="1638" y="2148"/>
                      <a:pt x="1717" y="2148"/>
                    </a:cubicBezTo>
                    <a:cubicBezTo>
                      <a:pt x="1809" y="2148"/>
                      <a:pt x="1900" y="2110"/>
                      <a:pt x="1966" y="2032"/>
                    </a:cubicBezTo>
                    <a:lnTo>
                      <a:pt x="2240" y="1736"/>
                    </a:lnTo>
                    <a:cubicBezTo>
                      <a:pt x="2361" y="1593"/>
                      <a:pt x="2350" y="1396"/>
                      <a:pt x="2207" y="1264"/>
                    </a:cubicBezTo>
                    <a:lnTo>
                      <a:pt x="868" y="89"/>
                    </a:lnTo>
                    <a:cubicBezTo>
                      <a:pt x="803" y="29"/>
                      <a:pt x="726" y="1"/>
                      <a:pt x="6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" name="Google Shape;1151;p37"/>
              <p:cNvSpPr/>
              <p:nvPr/>
            </p:nvSpPr>
            <p:spPr>
              <a:xfrm>
                <a:off x="5004725" y="4742375"/>
                <a:ext cx="144100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5764" h="5042" extrusionOk="0">
                    <a:moveTo>
                      <a:pt x="354" y="0"/>
                    </a:moveTo>
                    <a:cubicBezTo>
                      <a:pt x="266" y="0"/>
                      <a:pt x="180" y="36"/>
                      <a:pt x="121" y="106"/>
                    </a:cubicBezTo>
                    <a:cubicBezTo>
                      <a:pt x="1" y="249"/>
                      <a:pt x="12" y="457"/>
                      <a:pt x="154" y="567"/>
                    </a:cubicBezTo>
                    <a:lnTo>
                      <a:pt x="5182" y="4958"/>
                    </a:lnTo>
                    <a:cubicBezTo>
                      <a:pt x="5242" y="5013"/>
                      <a:pt x="5317" y="5041"/>
                      <a:pt x="5392" y="5041"/>
                    </a:cubicBezTo>
                    <a:cubicBezTo>
                      <a:pt x="5481" y="5041"/>
                      <a:pt x="5572" y="5002"/>
                      <a:pt x="5643" y="4925"/>
                    </a:cubicBezTo>
                    <a:cubicBezTo>
                      <a:pt x="5764" y="4793"/>
                      <a:pt x="5753" y="4585"/>
                      <a:pt x="5610" y="4475"/>
                    </a:cubicBezTo>
                    <a:lnTo>
                      <a:pt x="571" y="84"/>
                    </a:lnTo>
                    <a:cubicBezTo>
                      <a:pt x="510" y="28"/>
                      <a:pt x="432" y="0"/>
                      <a:pt x="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5027500" y="4808900"/>
                <a:ext cx="54650" cy="49075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1963" extrusionOk="0">
                    <a:moveTo>
                      <a:pt x="414" y="1"/>
                    </a:moveTo>
                    <a:cubicBezTo>
                      <a:pt x="338" y="1"/>
                      <a:pt x="263" y="31"/>
                      <a:pt x="209" y="91"/>
                    </a:cubicBezTo>
                    <a:lnTo>
                      <a:pt x="100" y="222"/>
                    </a:lnTo>
                    <a:cubicBezTo>
                      <a:pt x="1" y="332"/>
                      <a:pt x="23" y="508"/>
                      <a:pt x="133" y="607"/>
                    </a:cubicBezTo>
                    <a:lnTo>
                      <a:pt x="1603" y="1891"/>
                    </a:lnTo>
                    <a:cubicBezTo>
                      <a:pt x="1656" y="1938"/>
                      <a:pt x="1720" y="1962"/>
                      <a:pt x="1785" y="1962"/>
                    </a:cubicBezTo>
                    <a:cubicBezTo>
                      <a:pt x="1857" y="1962"/>
                      <a:pt x="1930" y="1932"/>
                      <a:pt x="1988" y="1869"/>
                    </a:cubicBezTo>
                    <a:lnTo>
                      <a:pt x="2097" y="1737"/>
                    </a:lnTo>
                    <a:cubicBezTo>
                      <a:pt x="2185" y="1627"/>
                      <a:pt x="2174" y="1452"/>
                      <a:pt x="2065" y="1353"/>
                    </a:cubicBezTo>
                    <a:lnTo>
                      <a:pt x="594" y="69"/>
                    </a:lnTo>
                    <a:cubicBezTo>
                      <a:pt x="543" y="23"/>
                      <a:pt x="478" y="1"/>
                      <a:pt x="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53" name="Google Shape;1153;p37"/>
            <p:cNvSpPr/>
            <p:nvPr/>
          </p:nvSpPr>
          <p:spPr>
            <a:xfrm>
              <a:off x="3270418" y="-11226"/>
              <a:ext cx="246287" cy="233486"/>
            </a:xfrm>
            <a:custGeom>
              <a:avLst/>
              <a:gdLst/>
              <a:ahLst/>
              <a:cxnLst/>
              <a:rect l="l" t="t" r="r" b="b"/>
              <a:pathLst>
                <a:path w="2097" h="1988" extrusionOk="0">
                  <a:moveTo>
                    <a:pt x="0" y="1"/>
                  </a:moveTo>
                  <a:lnTo>
                    <a:pt x="384" y="999"/>
                  </a:lnTo>
                  <a:lnTo>
                    <a:pt x="757" y="1987"/>
                  </a:lnTo>
                  <a:lnTo>
                    <a:pt x="1427" y="1164"/>
                  </a:lnTo>
                  <a:lnTo>
                    <a:pt x="2097" y="341"/>
                  </a:lnTo>
                  <a:lnTo>
                    <a:pt x="1043" y="1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2318151" y="799190"/>
              <a:ext cx="223150" cy="224442"/>
            </a:xfrm>
            <a:custGeom>
              <a:avLst/>
              <a:gdLst/>
              <a:ahLst/>
              <a:cxnLst/>
              <a:rect l="l" t="t" r="r" b="b"/>
              <a:pathLst>
                <a:path w="1900" h="1911" extrusionOk="0">
                  <a:moveTo>
                    <a:pt x="1900" y="0"/>
                  </a:moveTo>
                  <a:lnTo>
                    <a:pt x="945" y="264"/>
                  </a:lnTo>
                  <a:lnTo>
                    <a:pt x="1" y="516"/>
                  </a:lnTo>
                  <a:lnTo>
                    <a:pt x="692" y="1208"/>
                  </a:lnTo>
                  <a:lnTo>
                    <a:pt x="1384" y="1910"/>
                  </a:lnTo>
                  <a:lnTo>
                    <a:pt x="1647" y="95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1006612" y="49375"/>
              <a:ext cx="112280" cy="112280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3" y="1"/>
                  </a:moveTo>
                  <a:cubicBezTo>
                    <a:pt x="220" y="1"/>
                    <a:pt x="1" y="220"/>
                    <a:pt x="1" y="473"/>
                  </a:cubicBezTo>
                  <a:cubicBezTo>
                    <a:pt x="1" y="736"/>
                    <a:pt x="220" y="956"/>
                    <a:pt x="473" y="956"/>
                  </a:cubicBezTo>
                  <a:cubicBezTo>
                    <a:pt x="736" y="956"/>
                    <a:pt x="956" y="736"/>
                    <a:pt x="956" y="473"/>
                  </a:cubicBezTo>
                  <a:cubicBezTo>
                    <a:pt x="956" y="220"/>
                    <a:pt x="747" y="1"/>
                    <a:pt x="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-7" y="675709"/>
              <a:ext cx="86559" cy="86441"/>
            </a:xfrm>
            <a:custGeom>
              <a:avLst/>
              <a:gdLst/>
              <a:ahLst/>
              <a:cxnLst/>
              <a:rect l="l" t="t" r="r" b="b"/>
              <a:pathLst>
                <a:path w="737" h="736" extrusionOk="0">
                  <a:moveTo>
                    <a:pt x="363" y="0"/>
                  </a:moveTo>
                  <a:lnTo>
                    <a:pt x="231" y="242"/>
                  </a:lnTo>
                  <a:lnTo>
                    <a:pt x="1" y="374"/>
                  </a:lnTo>
                  <a:lnTo>
                    <a:pt x="231" y="494"/>
                  </a:lnTo>
                  <a:lnTo>
                    <a:pt x="363" y="736"/>
                  </a:lnTo>
                  <a:lnTo>
                    <a:pt x="495" y="494"/>
                  </a:lnTo>
                  <a:lnTo>
                    <a:pt x="736" y="374"/>
                  </a:lnTo>
                  <a:lnTo>
                    <a:pt x="495" y="242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1310355" y="1860704"/>
              <a:ext cx="73640" cy="73640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08" y="1"/>
                  </a:moveTo>
                  <a:lnTo>
                    <a:pt x="198" y="209"/>
                  </a:lnTo>
                  <a:lnTo>
                    <a:pt x="1" y="319"/>
                  </a:lnTo>
                  <a:lnTo>
                    <a:pt x="198" y="429"/>
                  </a:lnTo>
                  <a:lnTo>
                    <a:pt x="308" y="626"/>
                  </a:lnTo>
                  <a:lnTo>
                    <a:pt x="418" y="429"/>
                  </a:lnTo>
                  <a:lnTo>
                    <a:pt x="626" y="319"/>
                  </a:lnTo>
                  <a:lnTo>
                    <a:pt x="418" y="20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753108" y="1117214"/>
              <a:ext cx="148454" cy="148454"/>
            </a:xfrm>
            <a:custGeom>
              <a:avLst/>
              <a:gdLst/>
              <a:ahLst/>
              <a:cxnLst/>
              <a:rect l="l" t="t" r="r" b="b"/>
              <a:pathLst>
                <a:path w="1264" h="1264" extrusionOk="0">
                  <a:moveTo>
                    <a:pt x="627" y="1"/>
                  </a:moveTo>
                  <a:lnTo>
                    <a:pt x="407" y="407"/>
                  </a:lnTo>
                  <a:lnTo>
                    <a:pt x="1" y="637"/>
                  </a:lnTo>
                  <a:lnTo>
                    <a:pt x="407" y="857"/>
                  </a:lnTo>
                  <a:lnTo>
                    <a:pt x="627" y="1263"/>
                  </a:lnTo>
                  <a:lnTo>
                    <a:pt x="857" y="857"/>
                  </a:lnTo>
                  <a:lnTo>
                    <a:pt x="1263" y="637"/>
                  </a:lnTo>
                  <a:lnTo>
                    <a:pt x="857" y="407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91648" y="2782718"/>
              <a:ext cx="281169" cy="270834"/>
            </a:xfrm>
            <a:custGeom>
              <a:avLst/>
              <a:gdLst/>
              <a:ahLst/>
              <a:cxnLst/>
              <a:rect l="l" t="t" r="r" b="b"/>
              <a:pathLst>
                <a:path w="2394" h="2306" extrusionOk="0">
                  <a:moveTo>
                    <a:pt x="2394" y="0"/>
                  </a:moveTo>
                  <a:lnTo>
                    <a:pt x="1208" y="231"/>
                  </a:lnTo>
                  <a:lnTo>
                    <a:pt x="1" y="472"/>
                  </a:lnTo>
                  <a:lnTo>
                    <a:pt x="802" y="1383"/>
                  </a:lnTo>
                  <a:lnTo>
                    <a:pt x="1603" y="2305"/>
                  </a:lnTo>
                  <a:lnTo>
                    <a:pt x="1998" y="1153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885288" y="2669158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198063" y="1445121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2780" y="67945"/>
            <a:ext cx="798195" cy="8032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1097457" y="238735"/>
            <a:ext cx="5408112" cy="555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62F"/>
              </a:buClr>
              <a:buSzPts val="6000"/>
              <a:buFont typeface="Carrois Gothic" panose="020B0506040000020004"/>
              <a:buNone/>
              <a:defRPr/>
            </a:pPr>
            <a:r>
              <a:rPr lang="en-GB" altLang="zh-CN" sz="3000" b="1" dirty="0">
                <a:solidFill>
                  <a:srgbClr val="09162F"/>
                </a:solidFill>
                <a:latin typeface="宋体" panose="02010600030101010101" pitchFamily="2" charset="-122"/>
                <a:ea typeface="宋体" panose="02010600030101010101" pitchFamily="2" charset="-122"/>
                <a:sym typeface="Carrois Gothic" panose="020B0506040000020004"/>
              </a:rPr>
              <a:t>05 </a:t>
            </a:r>
            <a:r>
              <a:rPr lang="zh-CN" altLang="en-US" sz="3000" b="1" dirty="0">
                <a:solidFill>
                  <a:srgbClr val="09162F"/>
                </a:solidFill>
                <a:latin typeface="宋体" panose="02010600030101010101" pitchFamily="2" charset="-122"/>
                <a:ea typeface="宋体" panose="02010600030101010101" pitchFamily="2" charset="-122"/>
                <a:sym typeface="Carrois Gothic" panose="020B0506040000020004"/>
              </a:rPr>
              <a:t>总结与展望</a:t>
            </a:r>
            <a:endParaRPr lang="en-GB" altLang="zh-CN" sz="3000" b="1" dirty="0">
              <a:solidFill>
                <a:srgbClr val="09162F"/>
              </a:solidFill>
              <a:latin typeface="宋体" panose="02010600030101010101" pitchFamily="2" charset="-122"/>
              <a:ea typeface="宋体" panose="02010600030101010101" pitchFamily="2" charset="-122"/>
              <a:sym typeface="Carrois Gothic" panose="020B05060400000200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5195" y="852949"/>
            <a:ext cx="7227517" cy="1657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    本研究提出并实现了一种基于</a:t>
            </a:r>
            <a:r>
              <a:rPr lang="en-US" altLang="zh-CN" dirty="0">
                <a:latin typeface="+mn-ea"/>
                <a:ea typeface="+mn-ea"/>
              </a:rPr>
              <a:t>K-Means</a:t>
            </a:r>
            <a:r>
              <a:rPr lang="zh-CN" altLang="en-US" dirty="0">
                <a:latin typeface="+mn-ea"/>
                <a:ea typeface="+mn-ea"/>
              </a:rPr>
              <a:t>聚类算法的</a:t>
            </a:r>
            <a:r>
              <a:rPr lang="en-US" altLang="zh-CN" dirty="0">
                <a:latin typeface="+mn-ea"/>
                <a:ea typeface="+mn-ea"/>
              </a:rPr>
              <a:t>AODV</a:t>
            </a:r>
            <a:r>
              <a:rPr lang="zh-CN" altLang="en-US" dirty="0">
                <a:latin typeface="+mn-ea"/>
                <a:ea typeface="+mn-ea"/>
              </a:rPr>
              <a:t>路由协议优化方法，并在</a:t>
            </a:r>
            <a:r>
              <a:rPr lang="en-US" altLang="zh-CN" dirty="0">
                <a:latin typeface="+mn-ea"/>
                <a:ea typeface="+mn-ea"/>
              </a:rPr>
              <a:t>NS3</a:t>
            </a:r>
            <a:r>
              <a:rPr lang="zh-CN" altLang="en-US" dirty="0">
                <a:latin typeface="+mn-ea"/>
                <a:ea typeface="+mn-ea"/>
              </a:rPr>
              <a:t>仿真平台上对其进行了验证。传统的</a:t>
            </a:r>
            <a:r>
              <a:rPr lang="en-US" altLang="zh-CN" dirty="0">
                <a:latin typeface="+mn-ea"/>
                <a:ea typeface="+mn-ea"/>
              </a:rPr>
              <a:t>AODV</a:t>
            </a:r>
            <a:r>
              <a:rPr lang="zh-CN" altLang="en-US" dirty="0">
                <a:latin typeface="+mn-ea"/>
                <a:ea typeface="+mn-ea"/>
              </a:rPr>
              <a:t>路由协议在进行路由发现时采用泛洪方法，虽然简单高效，但在高密度网络中会产生大量的控制数据包，导致网络资源浪费和网络拥塞。为了克服这些不足，本研究引入了</a:t>
            </a:r>
            <a:r>
              <a:rPr lang="en-US" altLang="zh-CN" dirty="0">
                <a:latin typeface="+mn-ea"/>
                <a:ea typeface="+mn-ea"/>
              </a:rPr>
              <a:t>K-Means</a:t>
            </a:r>
            <a:r>
              <a:rPr lang="zh-CN" altLang="en-US" dirty="0">
                <a:latin typeface="+mn-ea"/>
                <a:ea typeface="+mn-ea"/>
              </a:rPr>
              <a:t>聚类算法，通过聚类方法优化路由发现过程，减少了控制数据包的传输量，提升了网络性能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5195" y="2625175"/>
            <a:ext cx="59561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主要研究贡献如下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5318" y="2962247"/>
            <a:ext cx="59561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、引入</a:t>
            </a:r>
            <a:r>
              <a:rPr lang="en-US" altLang="zh-CN" dirty="0">
                <a:latin typeface="+mn-ea"/>
                <a:ea typeface="+mn-ea"/>
              </a:rPr>
              <a:t>K-Means</a:t>
            </a:r>
            <a:r>
              <a:rPr lang="zh-CN" altLang="en-US" dirty="0">
                <a:latin typeface="+mn-ea"/>
                <a:ea typeface="+mn-ea"/>
              </a:rPr>
              <a:t>聚类算法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55318" y="3291640"/>
            <a:ext cx="59561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、优化</a:t>
            </a:r>
            <a:r>
              <a:rPr lang="en-US" altLang="zh-CN" dirty="0">
                <a:latin typeface="+mn-ea"/>
                <a:ea typeface="+mn-ea"/>
              </a:rPr>
              <a:t>AODV</a:t>
            </a:r>
            <a:r>
              <a:rPr lang="zh-CN" altLang="en-US" dirty="0">
                <a:latin typeface="+mn-ea"/>
                <a:ea typeface="+mn-ea"/>
              </a:rPr>
              <a:t>路由协议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55318" y="3599417"/>
            <a:ext cx="4305822" cy="1334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、实验验证与性能评估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实验结果显示，优化后的</a:t>
            </a:r>
            <a:r>
              <a:rPr lang="en-US" altLang="zh-CN" dirty="0">
                <a:latin typeface="+mn-ea"/>
                <a:ea typeface="+mn-ea"/>
              </a:rPr>
              <a:t>AODV</a:t>
            </a:r>
            <a:r>
              <a:rPr lang="zh-CN" altLang="en-US" dirty="0">
                <a:latin typeface="+mn-ea"/>
                <a:ea typeface="+mn-ea"/>
              </a:rPr>
              <a:t>协议在高密度网络环境下表现出更优的性能，具体体现在以下几个方面：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   延迟、数据包传输率、控制开销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61140" y="2325077"/>
            <a:ext cx="2473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不足及展望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61140" y="2608985"/>
            <a:ext cx="3400016" cy="230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、通过这些优化，虽然减少了整个网络的控制数据包传输量和提高了路由发现的效率，但相对地，中心节点的计算和通信负载增加了，这可能会导致这些节点的能源消耗和处理延迟增加。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、可以进一步寻找移动性低、节点连接度高的节点作为中心节点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916940" y="1024890"/>
          <a:ext cx="7338060" cy="2966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9030"/>
                <a:gridCol w="366903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成员姓名   </a:t>
                      </a:r>
                      <a:endParaRPr lang="zh-CN" alt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ym typeface="+mn-ea"/>
                        </a:rPr>
                        <a:t>成员分工</a:t>
                      </a:r>
                      <a:endParaRPr lang="zh-CN" altLang="en-US" sz="1400" b="1">
                        <a:sym typeface="+mn-ea"/>
                      </a:endParaRPr>
                    </a:p>
                  </a:txBody>
                  <a:tcPr anchor="ctr" anchorCtr="0"/>
                </a:tc>
              </a:tr>
              <a:tr h="661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ym typeface="+mn-ea"/>
                        </a:rPr>
                        <a:t>胡峻玮</a:t>
                      </a:r>
                      <a:endParaRPr lang="zh-CN" altLang="en-US" sz="1400" b="1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ym typeface="+mn-ea"/>
                        </a:rPr>
                        <a:t> K-means聚类算法的实现、AODV环境搭建、报告撰写</a:t>
                      </a:r>
                      <a:endParaRPr lang="zh-CN" altLang="en-US" sz="1400" b="1">
                        <a:sym typeface="+mn-ea"/>
                      </a:endParaRPr>
                    </a:p>
                  </a:txBody>
                  <a:tcPr anchor="ctr" anchorCtr="0"/>
                </a:tc>
              </a:tr>
              <a:tr h="635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ym typeface="+mn-ea"/>
                        </a:rPr>
                        <a:t>谌乐俊杰</a:t>
                      </a:r>
                      <a:endParaRPr lang="zh-CN" altLang="en-US" sz="1400" b="1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K-means聚类算法的优化、AODV优化网络可视化、PPT汇报</a:t>
                      </a:r>
                      <a:endParaRPr lang="zh-CN" altLang="en-US" b="1"/>
                    </a:p>
                  </a:txBody>
                  <a:tcPr anchor="ctr" anchorCtr="0"/>
                </a:tc>
              </a:tr>
              <a:tr h="635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杨英凡 </a:t>
                      </a:r>
                      <a:endParaRPr lang="zh-CN" alt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AODV路由原始算法实现、AODV路由算法可视化、PPT制作</a:t>
                      </a:r>
                      <a:endParaRPr lang="zh-CN" altLang="en-US" b="1"/>
                    </a:p>
                  </a:txBody>
                  <a:tcPr anchor="ctr" anchorCtr="0"/>
                </a:tc>
              </a:tr>
              <a:tr h="635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卢奕人</a:t>
                      </a:r>
                      <a:endParaRPr lang="zh-CN" alt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AODV路由原始算法实现、AODV路由算法可视化、PPT制作</a:t>
                      </a:r>
                      <a:endParaRPr lang="zh-CN" altLang="en-US" b="1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780" y="67945"/>
            <a:ext cx="798195" cy="8032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0825" y="1336675"/>
            <a:ext cx="6102350" cy="2470150"/>
          </a:xfrm>
        </p:spPr>
        <p:txBody>
          <a:bodyPr/>
          <a:lstStyle/>
          <a:p>
            <a:pPr algn="ctr"/>
            <a:r>
              <a:rPr lang="en-US" altLang="zh-CN" sz="7200" dirty="0">
                <a:effectLst/>
              </a:rPr>
              <a:t>Thanks</a:t>
            </a:r>
            <a:r>
              <a:rPr lang="zh-CN" altLang="en-US" sz="7200" dirty="0">
                <a:effectLst/>
              </a:rPr>
              <a:t>！</a:t>
            </a:r>
            <a:br>
              <a:rPr lang="en-US" altLang="zh-CN" sz="7200" dirty="0">
                <a:effectLst/>
              </a:rPr>
            </a:br>
            <a:r>
              <a:rPr lang="zh-CN" altLang="en-US" sz="7200" dirty="0">
                <a:effectLst/>
                <a:latin typeface="方正小标宋_GBK" panose="02000000000000000000" charset="-122"/>
                <a:ea typeface="方正小标宋_GBK" panose="02000000000000000000" charset="-122"/>
              </a:rPr>
              <a:t>感谢观看</a:t>
            </a:r>
            <a:endParaRPr lang="zh-CN" altLang="en-US" sz="7200" dirty="0">
              <a:effectLst/>
              <a:latin typeface="方正小标宋_GBK" panose="02000000000000000000" charset="-122"/>
              <a:ea typeface="方正小标宋_GBK" panose="020000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36"/>
          <p:cNvSpPr txBox="1">
            <a:spLocks noGrp="1"/>
          </p:cNvSpPr>
          <p:nvPr>
            <p:ph type="title"/>
          </p:nvPr>
        </p:nvSpPr>
        <p:spPr>
          <a:xfrm>
            <a:off x="3514090" y="346075"/>
            <a:ext cx="209232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dirty="0">
                <a:latin typeface="方正公文小标宋" panose="02000500000000000000" charset="-122"/>
                <a:ea typeface="方正公文小标宋" panose="02000500000000000000" charset="-122"/>
              </a:rPr>
              <a:t>项目目录</a:t>
            </a:r>
            <a:endParaRPr sz="3600" b="1" dirty="0"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  <p:sp>
        <p:nvSpPr>
          <p:cNvPr id="1050" name="Google Shape;1050;p36"/>
          <p:cNvSpPr txBox="1">
            <a:spLocks noGrp="1"/>
          </p:cNvSpPr>
          <p:nvPr>
            <p:ph type="title" idx="5"/>
          </p:nvPr>
        </p:nvSpPr>
        <p:spPr>
          <a:xfrm>
            <a:off x="2326640" y="1009650"/>
            <a:ext cx="4582795" cy="668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01</a:t>
            </a:r>
            <a:r>
              <a:rPr lang="en-US" altLang="en-GB" sz="2400" dirty="0"/>
              <a:t> </a:t>
            </a:r>
            <a:r>
              <a:rPr lang="en-US" altLang="en-GB" sz="2400" dirty="0">
                <a:latin typeface="方正小标宋_GBK" panose="02000000000000000000" charset="-122"/>
                <a:ea typeface="方正小标宋_GBK" panose="02000000000000000000" charset="-122"/>
                <a:cs typeface="方正小标宋_GBK" panose="02000000000000000000" charset="-122"/>
              </a:rPr>
              <a:t>背景概述   </a:t>
            </a:r>
            <a:endParaRPr lang="en-US" altLang="en-GB" sz="2400" dirty="0">
              <a:latin typeface="方正小标宋_GBK" panose="02000000000000000000" charset="-122"/>
              <a:ea typeface="方正小标宋_GBK" panose="02000000000000000000" charset="-122"/>
              <a:cs typeface="方正小标宋_GBK" panose="02000000000000000000" charset="-122"/>
            </a:endParaRPr>
          </a:p>
        </p:txBody>
      </p:sp>
      <p:sp>
        <p:nvSpPr>
          <p:cNvPr id="1051" name="Google Shape;1051;p36"/>
          <p:cNvSpPr txBox="1">
            <a:spLocks noGrp="1"/>
          </p:cNvSpPr>
          <p:nvPr>
            <p:ph type="title" idx="7"/>
          </p:nvPr>
        </p:nvSpPr>
        <p:spPr>
          <a:xfrm>
            <a:off x="2326640" y="1678305"/>
            <a:ext cx="3945890" cy="668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02</a:t>
            </a:r>
            <a:r>
              <a:rPr lang="en-US" altLang="en-GB" sz="2400" dirty="0"/>
              <a:t> </a:t>
            </a:r>
            <a:r>
              <a:rPr lang="en-US" altLang="en-GB" sz="2400" dirty="0">
                <a:latin typeface="方正小标宋_GBK" panose="02000000000000000000" charset="-122"/>
                <a:ea typeface="方正小标宋_GBK" panose="02000000000000000000" charset="-122"/>
                <a:cs typeface="方正小标宋_GBK" panose="02000000000000000000" charset="-122"/>
              </a:rPr>
              <a:t>AODV模型的实现 </a:t>
            </a:r>
            <a:endParaRPr lang="en-US" altLang="en-GB" sz="2400" dirty="0">
              <a:latin typeface="方正小标宋_GBK" panose="02000000000000000000" charset="-122"/>
              <a:ea typeface="方正小标宋_GBK" panose="02000000000000000000" charset="-122"/>
              <a:cs typeface="方正小标宋_GBK" panose="02000000000000000000" charset="-122"/>
            </a:endParaRPr>
          </a:p>
        </p:txBody>
      </p:sp>
      <p:sp>
        <p:nvSpPr>
          <p:cNvPr id="1052" name="Google Shape;1052;p36"/>
          <p:cNvSpPr txBox="1">
            <a:spLocks noGrp="1"/>
          </p:cNvSpPr>
          <p:nvPr>
            <p:ph type="title" idx="8"/>
          </p:nvPr>
        </p:nvSpPr>
        <p:spPr>
          <a:xfrm>
            <a:off x="2326640" y="2995295"/>
            <a:ext cx="3726180" cy="668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04</a:t>
            </a:r>
            <a:r>
              <a:rPr lang="en-US" altLang="en-GB" sz="2400" dirty="0"/>
              <a:t> </a:t>
            </a:r>
            <a:r>
              <a:rPr lang="en-US" altLang="en-GB" sz="2400" dirty="0">
                <a:latin typeface="方正小标宋_GBK" panose="02000000000000000000" charset="-122"/>
                <a:ea typeface="方正小标宋_GBK" panose="02000000000000000000" charset="-122"/>
              </a:rPr>
              <a:t>实验</a:t>
            </a:r>
            <a:r>
              <a:rPr lang="zh-CN" altLang="en-US" sz="2400" dirty="0">
                <a:latin typeface="方正小标宋_GBK" panose="02000000000000000000" charset="-122"/>
                <a:ea typeface="方正小标宋_GBK" panose="02000000000000000000" charset="-122"/>
              </a:rPr>
              <a:t>设置和</a:t>
            </a:r>
            <a:r>
              <a:rPr lang="en-US" altLang="en-GB" sz="2400" dirty="0">
                <a:latin typeface="方正小标宋_GBK" panose="02000000000000000000" charset="-122"/>
                <a:ea typeface="方正小标宋_GBK" panose="02000000000000000000" charset="-122"/>
              </a:rPr>
              <a:t>结果</a:t>
            </a:r>
            <a:endParaRPr lang="en-US" altLang="en-GB" sz="2400" dirty="0">
              <a:latin typeface="方正小标宋_GBK" panose="02000000000000000000" charset="-122"/>
              <a:ea typeface="方正小标宋_GBK" panose="02000000000000000000" charset="-122"/>
            </a:endParaRPr>
          </a:p>
        </p:txBody>
      </p:sp>
      <p:sp>
        <p:nvSpPr>
          <p:cNvPr id="1053" name="Google Shape;1053;p36"/>
          <p:cNvSpPr txBox="1">
            <a:spLocks noGrp="1"/>
          </p:cNvSpPr>
          <p:nvPr>
            <p:ph type="title" idx="6"/>
          </p:nvPr>
        </p:nvSpPr>
        <p:spPr>
          <a:xfrm>
            <a:off x="2326640" y="2346960"/>
            <a:ext cx="6013450" cy="668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03</a:t>
            </a:r>
            <a:r>
              <a:rPr lang="en-US" altLang="en-GB" sz="2400" dirty="0"/>
              <a:t> </a:t>
            </a:r>
            <a:r>
              <a:rPr lang="en-US" altLang="en-GB" sz="2400" dirty="0">
                <a:latin typeface="方正小标宋_GBK" panose="02000000000000000000" charset="-122"/>
                <a:ea typeface="方正小标宋_GBK" panose="02000000000000000000" charset="-122"/>
                <a:cs typeface="方正小标宋_GBK" panose="02000000000000000000" charset="-122"/>
              </a:rPr>
              <a:t>基于K-Means聚类的AODV优化</a:t>
            </a:r>
            <a:endParaRPr lang="en-US" altLang="en-GB" sz="2400" dirty="0">
              <a:latin typeface="方正小标宋_GBK" panose="02000000000000000000" charset="-122"/>
              <a:ea typeface="方正小标宋_GBK" panose="02000000000000000000" charset="-122"/>
              <a:cs typeface="方正小标宋_GBK" panose="02000000000000000000" charset="-122"/>
            </a:endParaRPr>
          </a:p>
        </p:txBody>
      </p:sp>
      <p:grpSp>
        <p:nvGrpSpPr>
          <p:cNvPr id="1058" name="Google Shape;1058;p36"/>
          <p:cNvGrpSpPr/>
          <p:nvPr/>
        </p:nvGrpSpPr>
        <p:grpSpPr>
          <a:xfrm>
            <a:off x="-425148" y="577198"/>
            <a:ext cx="3025490" cy="5425097"/>
            <a:chOff x="-425148" y="577198"/>
            <a:chExt cx="3025490" cy="5425097"/>
          </a:xfrm>
        </p:grpSpPr>
        <p:grpSp>
          <p:nvGrpSpPr>
            <p:cNvPr id="1059" name="Google Shape;1059;p36"/>
            <p:cNvGrpSpPr/>
            <p:nvPr/>
          </p:nvGrpSpPr>
          <p:grpSpPr>
            <a:xfrm rot="-5190272">
              <a:off x="-1597378" y="2213954"/>
              <a:ext cx="5043745" cy="2396227"/>
              <a:chOff x="7308350" y="1529100"/>
              <a:chExt cx="807125" cy="383450"/>
            </a:xfrm>
          </p:grpSpPr>
          <p:sp>
            <p:nvSpPr>
              <p:cNvPr id="1060" name="Google Shape;1060;p36"/>
              <p:cNvSpPr/>
              <p:nvPr/>
            </p:nvSpPr>
            <p:spPr>
              <a:xfrm>
                <a:off x="7319875" y="1532150"/>
                <a:ext cx="771175" cy="347500"/>
              </a:xfrm>
              <a:custGeom>
                <a:avLst/>
                <a:gdLst/>
                <a:ahLst/>
                <a:cxnLst/>
                <a:rect l="l" t="t" r="r" b="b"/>
                <a:pathLst>
                  <a:path w="30847" h="13900" extrusionOk="0">
                    <a:moveTo>
                      <a:pt x="0" y="1"/>
                    </a:moveTo>
                    <a:lnTo>
                      <a:pt x="0" y="8969"/>
                    </a:lnTo>
                    <a:cubicBezTo>
                      <a:pt x="968" y="12124"/>
                      <a:pt x="4063" y="13899"/>
                      <a:pt x="7255" y="13899"/>
                    </a:cubicBezTo>
                    <a:cubicBezTo>
                      <a:pt x="8228" y="13899"/>
                      <a:pt x="9210" y="13734"/>
                      <a:pt x="10143" y="13393"/>
                    </a:cubicBezTo>
                    <a:cubicBezTo>
                      <a:pt x="12712" y="12438"/>
                      <a:pt x="14721" y="10221"/>
                      <a:pt x="15764" y="7806"/>
                    </a:cubicBezTo>
                    <a:cubicBezTo>
                      <a:pt x="16104" y="7048"/>
                      <a:pt x="16466" y="6291"/>
                      <a:pt x="17103" y="5764"/>
                    </a:cubicBezTo>
                    <a:cubicBezTo>
                      <a:pt x="17845" y="5129"/>
                      <a:pt x="18844" y="4910"/>
                      <a:pt x="19857" y="4910"/>
                    </a:cubicBezTo>
                    <a:cubicBezTo>
                      <a:pt x="20296" y="4910"/>
                      <a:pt x="20739" y="4951"/>
                      <a:pt x="21164" y="5018"/>
                    </a:cubicBezTo>
                    <a:cubicBezTo>
                      <a:pt x="22465" y="5212"/>
                      <a:pt x="23766" y="5617"/>
                      <a:pt x="25093" y="5617"/>
                    </a:cubicBezTo>
                    <a:cubicBezTo>
                      <a:pt x="25188" y="5617"/>
                      <a:pt x="25284" y="5615"/>
                      <a:pt x="25380" y="5610"/>
                    </a:cubicBezTo>
                    <a:cubicBezTo>
                      <a:pt x="28311" y="5468"/>
                      <a:pt x="30846" y="2800"/>
                      <a:pt x="30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1" name="Google Shape;1061;p36"/>
              <p:cNvSpPr/>
              <p:nvPr/>
            </p:nvSpPr>
            <p:spPr>
              <a:xfrm>
                <a:off x="7308350" y="1529100"/>
                <a:ext cx="807125" cy="383450"/>
              </a:xfrm>
              <a:custGeom>
                <a:avLst/>
                <a:gdLst/>
                <a:ahLst/>
                <a:cxnLst/>
                <a:rect l="l" t="t" r="r" b="b"/>
                <a:pathLst>
                  <a:path w="32285" h="15338" extrusionOk="0">
                    <a:moveTo>
                      <a:pt x="31950" y="0"/>
                    </a:moveTo>
                    <a:cubicBezTo>
                      <a:pt x="31945" y="0"/>
                      <a:pt x="31939" y="1"/>
                      <a:pt x="31933" y="2"/>
                    </a:cubicBezTo>
                    <a:cubicBezTo>
                      <a:pt x="31878" y="24"/>
                      <a:pt x="31834" y="79"/>
                      <a:pt x="31845" y="134"/>
                    </a:cubicBezTo>
                    <a:cubicBezTo>
                      <a:pt x="32284" y="2121"/>
                      <a:pt x="31176" y="4426"/>
                      <a:pt x="29189" y="5623"/>
                    </a:cubicBezTo>
                    <a:cubicBezTo>
                      <a:pt x="27795" y="6456"/>
                      <a:pt x="26237" y="6716"/>
                      <a:pt x="24843" y="6716"/>
                    </a:cubicBezTo>
                    <a:cubicBezTo>
                      <a:pt x="24107" y="6716"/>
                      <a:pt x="23418" y="6643"/>
                      <a:pt x="22822" y="6545"/>
                    </a:cubicBezTo>
                    <a:cubicBezTo>
                      <a:pt x="22613" y="6512"/>
                      <a:pt x="22405" y="6468"/>
                      <a:pt x="22196" y="6435"/>
                    </a:cubicBezTo>
                    <a:cubicBezTo>
                      <a:pt x="21477" y="6304"/>
                      <a:pt x="20747" y="6169"/>
                      <a:pt x="20043" y="6169"/>
                    </a:cubicBezTo>
                    <a:cubicBezTo>
                      <a:pt x="19392" y="6169"/>
                      <a:pt x="18764" y="6284"/>
                      <a:pt x="18190" y="6621"/>
                    </a:cubicBezTo>
                    <a:cubicBezTo>
                      <a:pt x="17246" y="7170"/>
                      <a:pt x="16741" y="8169"/>
                      <a:pt x="16247" y="9146"/>
                    </a:cubicBezTo>
                    <a:cubicBezTo>
                      <a:pt x="16093" y="9465"/>
                      <a:pt x="15928" y="9783"/>
                      <a:pt x="15764" y="10068"/>
                    </a:cubicBezTo>
                    <a:cubicBezTo>
                      <a:pt x="15281" y="10881"/>
                      <a:pt x="14655" y="11660"/>
                      <a:pt x="13799" y="12472"/>
                    </a:cubicBezTo>
                    <a:cubicBezTo>
                      <a:pt x="13140" y="13098"/>
                      <a:pt x="12503" y="13592"/>
                      <a:pt x="11867" y="13976"/>
                    </a:cubicBezTo>
                    <a:cubicBezTo>
                      <a:pt x="10590" y="14732"/>
                      <a:pt x="9100" y="15127"/>
                      <a:pt x="7614" y="15127"/>
                    </a:cubicBezTo>
                    <a:cubicBezTo>
                      <a:pt x="6813" y="15127"/>
                      <a:pt x="6013" y="15012"/>
                      <a:pt x="5247" y="14778"/>
                    </a:cubicBezTo>
                    <a:cubicBezTo>
                      <a:pt x="3074" y="14097"/>
                      <a:pt x="1197" y="12472"/>
                      <a:pt x="220" y="10409"/>
                    </a:cubicBezTo>
                    <a:cubicBezTo>
                      <a:pt x="196" y="10376"/>
                      <a:pt x="160" y="10356"/>
                      <a:pt x="121" y="10356"/>
                    </a:cubicBezTo>
                    <a:cubicBezTo>
                      <a:pt x="106" y="10356"/>
                      <a:pt x="92" y="10359"/>
                      <a:pt x="77" y="10365"/>
                    </a:cubicBezTo>
                    <a:cubicBezTo>
                      <a:pt x="22" y="10398"/>
                      <a:pt x="0" y="10453"/>
                      <a:pt x="22" y="10507"/>
                    </a:cubicBezTo>
                    <a:cubicBezTo>
                      <a:pt x="1032" y="12615"/>
                      <a:pt x="2953" y="14295"/>
                      <a:pt x="5181" y="14975"/>
                    </a:cubicBezTo>
                    <a:cubicBezTo>
                      <a:pt x="5983" y="15217"/>
                      <a:pt x="6806" y="15337"/>
                      <a:pt x="7629" y="15337"/>
                    </a:cubicBezTo>
                    <a:cubicBezTo>
                      <a:pt x="9155" y="15337"/>
                      <a:pt x="10670" y="14942"/>
                      <a:pt x="11987" y="14152"/>
                    </a:cubicBezTo>
                    <a:cubicBezTo>
                      <a:pt x="12635" y="13768"/>
                      <a:pt x="13283" y="13263"/>
                      <a:pt x="13963" y="12615"/>
                    </a:cubicBezTo>
                    <a:cubicBezTo>
                      <a:pt x="14820" y="11792"/>
                      <a:pt x="15478" y="11001"/>
                      <a:pt x="15950" y="10167"/>
                    </a:cubicBezTo>
                    <a:cubicBezTo>
                      <a:pt x="16137" y="9871"/>
                      <a:pt x="16301" y="9541"/>
                      <a:pt x="16444" y="9245"/>
                    </a:cubicBezTo>
                    <a:cubicBezTo>
                      <a:pt x="16927" y="8301"/>
                      <a:pt x="17421" y="7324"/>
                      <a:pt x="18321" y="6797"/>
                    </a:cubicBezTo>
                    <a:cubicBezTo>
                      <a:pt x="18860" y="6483"/>
                      <a:pt x="19458" y="6376"/>
                      <a:pt x="20081" y="6376"/>
                    </a:cubicBezTo>
                    <a:cubicBezTo>
                      <a:pt x="20767" y="6376"/>
                      <a:pt x="21484" y="6506"/>
                      <a:pt x="22185" y="6632"/>
                    </a:cubicBezTo>
                    <a:cubicBezTo>
                      <a:pt x="22394" y="6676"/>
                      <a:pt x="22602" y="6720"/>
                      <a:pt x="22800" y="6742"/>
                    </a:cubicBezTo>
                    <a:cubicBezTo>
                      <a:pt x="23421" y="6842"/>
                      <a:pt x="24138" y="6918"/>
                      <a:pt x="24899" y="6918"/>
                    </a:cubicBezTo>
                    <a:cubicBezTo>
                      <a:pt x="26318" y="6918"/>
                      <a:pt x="27895" y="6655"/>
                      <a:pt x="29310" y="5798"/>
                    </a:cubicBezTo>
                    <a:cubicBezTo>
                      <a:pt x="30265" y="5216"/>
                      <a:pt x="31077" y="4338"/>
                      <a:pt x="31582" y="3339"/>
                    </a:cubicBezTo>
                    <a:cubicBezTo>
                      <a:pt x="32120" y="2253"/>
                      <a:pt x="32284" y="1144"/>
                      <a:pt x="32054" y="90"/>
                    </a:cubicBezTo>
                    <a:cubicBezTo>
                      <a:pt x="32044" y="41"/>
                      <a:pt x="31999" y="0"/>
                      <a:pt x="319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62" name="Google Shape;1062;p36"/>
            <p:cNvGrpSpPr/>
            <p:nvPr/>
          </p:nvGrpSpPr>
          <p:grpSpPr>
            <a:xfrm rot="-7030777">
              <a:off x="-34619" y="1594438"/>
              <a:ext cx="518155" cy="543480"/>
              <a:chOff x="4879050" y="3676000"/>
              <a:chExt cx="187725" cy="1969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4879050" y="3676000"/>
                <a:ext cx="187725" cy="196900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7876" extrusionOk="0">
                    <a:moveTo>
                      <a:pt x="2094" y="617"/>
                    </a:moveTo>
                    <a:cubicBezTo>
                      <a:pt x="2114" y="617"/>
                      <a:pt x="2133" y="618"/>
                      <a:pt x="2152" y="619"/>
                    </a:cubicBezTo>
                    <a:cubicBezTo>
                      <a:pt x="2228" y="641"/>
                      <a:pt x="2305" y="652"/>
                      <a:pt x="2360" y="718"/>
                    </a:cubicBezTo>
                    <a:lnTo>
                      <a:pt x="6597" y="5910"/>
                    </a:lnTo>
                    <a:cubicBezTo>
                      <a:pt x="6751" y="6086"/>
                      <a:pt x="6586" y="6558"/>
                      <a:pt x="6180" y="6898"/>
                    </a:cubicBezTo>
                    <a:cubicBezTo>
                      <a:pt x="5911" y="7118"/>
                      <a:pt x="5619" y="7223"/>
                      <a:pt x="5405" y="7223"/>
                    </a:cubicBezTo>
                    <a:cubicBezTo>
                      <a:pt x="5287" y="7223"/>
                      <a:pt x="5192" y="7191"/>
                      <a:pt x="5137" y="7129"/>
                    </a:cubicBezTo>
                    <a:lnTo>
                      <a:pt x="900" y="1926"/>
                    </a:lnTo>
                    <a:cubicBezTo>
                      <a:pt x="747" y="1750"/>
                      <a:pt x="911" y="1278"/>
                      <a:pt x="1317" y="938"/>
                    </a:cubicBezTo>
                    <a:cubicBezTo>
                      <a:pt x="1570" y="735"/>
                      <a:pt x="1861" y="617"/>
                      <a:pt x="2094" y="617"/>
                    </a:cubicBezTo>
                    <a:close/>
                    <a:moveTo>
                      <a:pt x="2127" y="1"/>
                    </a:moveTo>
                    <a:cubicBezTo>
                      <a:pt x="1733" y="1"/>
                      <a:pt x="1286" y="174"/>
                      <a:pt x="922" y="477"/>
                    </a:cubicBezTo>
                    <a:cubicBezTo>
                      <a:pt x="220" y="1037"/>
                      <a:pt x="0" y="1860"/>
                      <a:pt x="406" y="2354"/>
                    </a:cubicBezTo>
                    <a:lnTo>
                      <a:pt x="4643" y="7546"/>
                    </a:lnTo>
                    <a:cubicBezTo>
                      <a:pt x="4819" y="7766"/>
                      <a:pt x="5094" y="7875"/>
                      <a:pt x="5412" y="7875"/>
                    </a:cubicBezTo>
                    <a:cubicBezTo>
                      <a:pt x="5796" y="7875"/>
                      <a:pt x="6224" y="7722"/>
                      <a:pt x="6586" y="7403"/>
                    </a:cubicBezTo>
                    <a:cubicBezTo>
                      <a:pt x="7289" y="6844"/>
                      <a:pt x="7509" y="6020"/>
                      <a:pt x="7113" y="5526"/>
                    </a:cubicBezTo>
                    <a:lnTo>
                      <a:pt x="2876" y="334"/>
                    </a:lnTo>
                    <a:cubicBezTo>
                      <a:pt x="2722" y="147"/>
                      <a:pt x="2503" y="38"/>
                      <a:pt x="2228" y="5"/>
                    </a:cubicBezTo>
                    <a:cubicBezTo>
                      <a:pt x="2195" y="2"/>
                      <a:pt x="2161" y="1"/>
                      <a:pt x="2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4880125" y="3688975"/>
                <a:ext cx="13725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5908" extrusionOk="0">
                    <a:moveTo>
                      <a:pt x="1372" y="657"/>
                    </a:moveTo>
                    <a:cubicBezTo>
                      <a:pt x="1444" y="657"/>
                      <a:pt x="1516" y="687"/>
                      <a:pt x="1571" y="748"/>
                    </a:cubicBezTo>
                    <a:lnTo>
                      <a:pt x="4699" y="4579"/>
                    </a:lnTo>
                    <a:cubicBezTo>
                      <a:pt x="4776" y="4689"/>
                      <a:pt x="4765" y="4854"/>
                      <a:pt x="4655" y="4941"/>
                    </a:cubicBezTo>
                    <a:lnTo>
                      <a:pt x="4315" y="5227"/>
                    </a:lnTo>
                    <a:cubicBezTo>
                      <a:pt x="4268" y="5260"/>
                      <a:pt x="4212" y="5276"/>
                      <a:pt x="4155" y="5276"/>
                    </a:cubicBezTo>
                    <a:cubicBezTo>
                      <a:pt x="4079" y="5276"/>
                      <a:pt x="4003" y="5246"/>
                      <a:pt x="3953" y="5183"/>
                    </a:cubicBezTo>
                    <a:lnTo>
                      <a:pt x="824" y="1352"/>
                    </a:lnTo>
                    <a:cubicBezTo>
                      <a:pt x="747" y="1242"/>
                      <a:pt x="758" y="1077"/>
                      <a:pt x="868" y="1001"/>
                    </a:cubicBezTo>
                    <a:lnTo>
                      <a:pt x="1208" y="715"/>
                    </a:lnTo>
                    <a:cubicBezTo>
                      <a:pt x="1257" y="676"/>
                      <a:pt x="1315" y="657"/>
                      <a:pt x="1372" y="657"/>
                    </a:cubicBezTo>
                    <a:close/>
                    <a:moveTo>
                      <a:pt x="1352" y="0"/>
                    </a:moveTo>
                    <a:cubicBezTo>
                      <a:pt x="1151" y="0"/>
                      <a:pt x="948" y="65"/>
                      <a:pt x="780" y="199"/>
                    </a:cubicBezTo>
                    <a:lnTo>
                      <a:pt x="440" y="496"/>
                    </a:lnTo>
                    <a:cubicBezTo>
                      <a:pt x="56" y="803"/>
                      <a:pt x="1" y="1374"/>
                      <a:pt x="319" y="1758"/>
                    </a:cubicBezTo>
                    <a:lnTo>
                      <a:pt x="3448" y="5578"/>
                    </a:lnTo>
                    <a:cubicBezTo>
                      <a:pt x="3623" y="5798"/>
                      <a:pt x="3887" y="5907"/>
                      <a:pt x="4150" y="5907"/>
                    </a:cubicBezTo>
                    <a:cubicBezTo>
                      <a:pt x="4348" y="5907"/>
                      <a:pt x="4557" y="5852"/>
                      <a:pt x="4710" y="5710"/>
                    </a:cubicBezTo>
                    <a:lnTo>
                      <a:pt x="5051" y="5413"/>
                    </a:lnTo>
                    <a:cubicBezTo>
                      <a:pt x="5435" y="5095"/>
                      <a:pt x="5490" y="4535"/>
                      <a:pt x="5171" y="4151"/>
                    </a:cubicBezTo>
                    <a:lnTo>
                      <a:pt x="2043" y="320"/>
                    </a:lnTo>
                    <a:cubicBezTo>
                      <a:pt x="1869" y="109"/>
                      <a:pt x="1612" y="0"/>
                      <a:pt x="13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713224" y="4199350"/>
              <a:ext cx="902760" cy="902760"/>
              <a:chOff x="6011625" y="4783425"/>
              <a:chExt cx="350750" cy="35075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6090100" y="4862475"/>
                <a:ext cx="272275" cy="271700"/>
              </a:xfrm>
              <a:custGeom>
                <a:avLst/>
                <a:gdLst/>
                <a:ahLst/>
                <a:cxnLst/>
                <a:rect l="l" t="t" r="r" b="b"/>
                <a:pathLst>
                  <a:path w="10891" h="10868" extrusionOk="0">
                    <a:moveTo>
                      <a:pt x="7740" y="0"/>
                    </a:moveTo>
                    <a:lnTo>
                      <a:pt x="1" y="7432"/>
                    </a:lnTo>
                    <a:lnTo>
                      <a:pt x="3294" y="10868"/>
                    </a:lnTo>
                    <a:lnTo>
                      <a:pt x="5533" y="8727"/>
                    </a:lnTo>
                    <a:cubicBezTo>
                      <a:pt x="5149" y="7739"/>
                      <a:pt x="5347" y="6532"/>
                      <a:pt x="6060" y="5731"/>
                    </a:cubicBezTo>
                    <a:cubicBezTo>
                      <a:pt x="6586" y="5149"/>
                      <a:pt x="7426" y="4864"/>
                      <a:pt x="8245" y="4864"/>
                    </a:cubicBezTo>
                    <a:cubicBezTo>
                      <a:pt x="8538" y="4864"/>
                      <a:pt x="8829" y="4901"/>
                      <a:pt x="9101" y="4973"/>
                    </a:cubicBezTo>
                    <a:lnTo>
                      <a:pt x="10890" y="3294"/>
                    </a:lnTo>
                    <a:lnTo>
                      <a:pt x="77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6090375" y="4972525"/>
                <a:ext cx="162225" cy="161375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6455" extrusionOk="0">
                    <a:moveTo>
                      <a:pt x="3140" y="0"/>
                    </a:moveTo>
                    <a:lnTo>
                      <a:pt x="1" y="3019"/>
                    </a:lnTo>
                    <a:lnTo>
                      <a:pt x="3294" y="6455"/>
                    </a:lnTo>
                    <a:lnTo>
                      <a:pt x="5533" y="4314"/>
                    </a:lnTo>
                    <a:cubicBezTo>
                      <a:pt x="5138" y="3337"/>
                      <a:pt x="5358" y="2130"/>
                      <a:pt x="6071" y="1329"/>
                    </a:cubicBezTo>
                    <a:cubicBezTo>
                      <a:pt x="6192" y="1197"/>
                      <a:pt x="6324" y="1065"/>
                      <a:pt x="6488" y="966"/>
                    </a:cubicBezTo>
                    <a:cubicBezTo>
                      <a:pt x="5929" y="648"/>
                      <a:pt x="5303" y="406"/>
                      <a:pt x="4666" y="242"/>
                    </a:cubicBezTo>
                    <a:cubicBezTo>
                      <a:pt x="4172" y="121"/>
                      <a:pt x="3656" y="44"/>
                      <a:pt x="31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8" name="Google Shape;1068;p36"/>
              <p:cNvSpPr/>
              <p:nvPr/>
            </p:nvSpPr>
            <p:spPr>
              <a:xfrm>
                <a:off x="6011625" y="4783425"/>
                <a:ext cx="275825" cy="268425"/>
              </a:xfrm>
              <a:custGeom>
                <a:avLst/>
                <a:gdLst/>
                <a:ahLst/>
                <a:cxnLst/>
                <a:rect l="l" t="t" r="r" b="b"/>
                <a:pathLst>
                  <a:path w="11033" h="10737" extrusionOk="0">
                    <a:moveTo>
                      <a:pt x="7871" y="1"/>
                    </a:moveTo>
                    <a:lnTo>
                      <a:pt x="6104" y="1757"/>
                    </a:lnTo>
                    <a:cubicBezTo>
                      <a:pt x="6334" y="2800"/>
                      <a:pt x="6060" y="4084"/>
                      <a:pt x="5237" y="4754"/>
                    </a:cubicBezTo>
                    <a:cubicBezTo>
                      <a:pt x="4719" y="5175"/>
                      <a:pt x="4050" y="5396"/>
                      <a:pt x="3381" y="5396"/>
                    </a:cubicBezTo>
                    <a:cubicBezTo>
                      <a:pt x="2986" y="5396"/>
                      <a:pt x="2592" y="5319"/>
                      <a:pt x="2229" y="5160"/>
                    </a:cubicBezTo>
                    <a:lnTo>
                      <a:pt x="0" y="7301"/>
                    </a:lnTo>
                    <a:lnTo>
                      <a:pt x="3294" y="10737"/>
                    </a:lnTo>
                    <a:lnTo>
                      <a:pt x="11033" y="3294"/>
                    </a:lnTo>
                    <a:lnTo>
                      <a:pt x="78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36"/>
              <p:cNvSpPr/>
              <p:nvPr/>
            </p:nvSpPr>
            <p:spPr>
              <a:xfrm>
                <a:off x="6164475" y="4784250"/>
                <a:ext cx="122975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4013" extrusionOk="0">
                    <a:moveTo>
                      <a:pt x="1757" y="1"/>
                    </a:moveTo>
                    <a:lnTo>
                      <a:pt x="1" y="1724"/>
                    </a:lnTo>
                    <a:cubicBezTo>
                      <a:pt x="89" y="2141"/>
                      <a:pt x="100" y="2591"/>
                      <a:pt x="34" y="3031"/>
                    </a:cubicBezTo>
                    <a:cubicBezTo>
                      <a:pt x="840" y="3624"/>
                      <a:pt x="1802" y="4012"/>
                      <a:pt x="2787" y="4012"/>
                    </a:cubicBezTo>
                    <a:cubicBezTo>
                      <a:pt x="3278" y="4012"/>
                      <a:pt x="3774" y="3916"/>
                      <a:pt x="4260" y="3700"/>
                    </a:cubicBezTo>
                    <a:cubicBezTo>
                      <a:pt x="4436" y="3623"/>
                      <a:pt x="4600" y="3536"/>
                      <a:pt x="4743" y="3437"/>
                    </a:cubicBezTo>
                    <a:lnTo>
                      <a:pt x="4919" y="3294"/>
                    </a:lnTo>
                    <a:lnTo>
                      <a:pt x="17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6016550" y="4953175"/>
                <a:ext cx="165800" cy="98950"/>
              </a:xfrm>
              <a:custGeom>
                <a:avLst/>
                <a:gdLst/>
                <a:ahLst/>
                <a:cxnLst/>
                <a:rect l="l" t="t" r="r" b="b"/>
                <a:pathLst>
                  <a:path w="6632" h="3958" extrusionOk="0">
                    <a:moveTo>
                      <a:pt x="4016" y="1"/>
                    </a:moveTo>
                    <a:cubicBezTo>
                      <a:pt x="3550" y="1"/>
                      <a:pt x="3089" y="38"/>
                      <a:pt x="2657" y="94"/>
                    </a:cubicBezTo>
                    <a:cubicBezTo>
                      <a:pt x="1779" y="203"/>
                      <a:pt x="857" y="401"/>
                      <a:pt x="1" y="752"/>
                    </a:cubicBezTo>
                    <a:lnTo>
                      <a:pt x="3097" y="3958"/>
                    </a:lnTo>
                    <a:lnTo>
                      <a:pt x="6631" y="555"/>
                    </a:lnTo>
                    <a:cubicBezTo>
                      <a:pt x="5855" y="141"/>
                      <a:pt x="4925" y="1"/>
                      <a:pt x="4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36"/>
              <p:cNvSpPr/>
              <p:nvPr/>
            </p:nvSpPr>
            <p:spPr>
              <a:xfrm>
                <a:off x="6072550" y="4914350"/>
                <a:ext cx="163575" cy="160550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6422" extrusionOk="0">
                    <a:moveTo>
                      <a:pt x="4819" y="0"/>
                    </a:moveTo>
                    <a:lnTo>
                      <a:pt x="0" y="4632"/>
                    </a:lnTo>
                    <a:lnTo>
                      <a:pt x="1724" y="6422"/>
                    </a:lnTo>
                    <a:lnTo>
                      <a:pt x="6543" y="1789"/>
                    </a:lnTo>
                    <a:lnTo>
                      <a:pt x="48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2" name="Google Shape;1072;p36"/>
              <p:cNvSpPr/>
              <p:nvPr/>
            </p:nvSpPr>
            <p:spPr>
              <a:xfrm>
                <a:off x="6090100" y="4931900"/>
                <a:ext cx="146300" cy="142725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5709" extrusionOk="0">
                    <a:moveTo>
                      <a:pt x="4820" y="1"/>
                    </a:moveTo>
                    <a:lnTo>
                      <a:pt x="1" y="4633"/>
                    </a:lnTo>
                    <a:lnTo>
                      <a:pt x="1033" y="5709"/>
                    </a:lnTo>
                    <a:lnTo>
                      <a:pt x="5852" y="1076"/>
                    </a:lnTo>
                    <a:lnTo>
                      <a:pt x="4820" y="1"/>
                    </a:ln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6106850" y="4950025"/>
                <a:ext cx="129275" cy="124875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4995" extrusionOk="0">
                    <a:moveTo>
                      <a:pt x="4820" y="0"/>
                    </a:moveTo>
                    <a:lnTo>
                      <a:pt x="0" y="4633"/>
                    </a:lnTo>
                    <a:lnTo>
                      <a:pt x="352" y="4995"/>
                    </a:lnTo>
                    <a:lnTo>
                      <a:pt x="5171" y="362"/>
                    </a:lnTo>
                    <a:lnTo>
                      <a:pt x="4820" y="0"/>
                    </a:ln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4" name="Google Shape;1074;p36"/>
              <p:cNvSpPr/>
              <p:nvPr/>
            </p:nvSpPr>
            <p:spPr>
              <a:xfrm>
                <a:off x="6179025" y="4940575"/>
                <a:ext cx="222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812" extrusionOk="0">
                    <a:moveTo>
                      <a:pt x="440" y="1"/>
                    </a:moveTo>
                    <a:cubicBezTo>
                      <a:pt x="337" y="1"/>
                      <a:pt x="235" y="39"/>
                      <a:pt x="154" y="115"/>
                    </a:cubicBezTo>
                    <a:cubicBezTo>
                      <a:pt x="1" y="279"/>
                      <a:pt x="1" y="521"/>
                      <a:pt x="143" y="685"/>
                    </a:cubicBezTo>
                    <a:cubicBezTo>
                      <a:pt x="228" y="771"/>
                      <a:pt x="337" y="812"/>
                      <a:pt x="445" y="812"/>
                    </a:cubicBezTo>
                    <a:cubicBezTo>
                      <a:pt x="546" y="812"/>
                      <a:pt x="646" y="776"/>
                      <a:pt x="725" y="707"/>
                    </a:cubicBezTo>
                    <a:cubicBezTo>
                      <a:pt x="890" y="543"/>
                      <a:pt x="890" y="290"/>
                      <a:pt x="736" y="126"/>
                    </a:cubicBezTo>
                    <a:cubicBezTo>
                      <a:pt x="652" y="42"/>
                      <a:pt x="546" y="1"/>
                      <a:pt x="4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5" name="Google Shape;1075;p36"/>
            <p:cNvGrpSpPr/>
            <p:nvPr/>
          </p:nvGrpSpPr>
          <p:grpSpPr>
            <a:xfrm rot="2032829">
              <a:off x="-130328" y="2819605"/>
              <a:ext cx="1090377" cy="1389802"/>
              <a:chOff x="2085325" y="3396725"/>
              <a:chExt cx="439925" cy="560700"/>
            </a:xfrm>
          </p:grpSpPr>
          <p:sp>
            <p:nvSpPr>
              <p:cNvPr id="1076" name="Google Shape;1076;p36"/>
              <p:cNvSpPr/>
              <p:nvPr/>
            </p:nvSpPr>
            <p:spPr>
              <a:xfrm>
                <a:off x="2085325" y="3396725"/>
                <a:ext cx="439925" cy="560700"/>
              </a:xfrm>
              <a:custGeom>
                <a:avLst/>
                <a:gdLst/>
                <a:ahLst/>
                <a:cxnLst/>
                <a:rect l="l" t="t" r="r" b="b"/>
                <a:pathLst>
                  <a:path w="17597" h="22428" extrusionOk="0">
                    <a:moveTo>
                      <a:pt x="0" y="1"/>
                    </a:moveTo>
                    <a:lnTo>
                      <a:pt x="0" y="22427"/>
                    </a:lnTo>
                    <a:lnTo>
                      <a:pt x="17597" y="22427"/>
                    </a:lnTo>
                    <a:lnTo>
                      <a:pt x="175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7" name="Google Shape;1077;p36"/>
              <p:cNvSpPr/>
              <p:nvPr/>
            </p:nvSpPr>
            <p:spPr>
              <a:xfrm>
                <a:off x="2200025" y="3413750"/>
                <a:ext cx="289275" cy="525825"/>
              </a:xfrm>
              <a:custGeom>
                <a:avLst/>
                <a:gdLst/>
                <a:ahLst/>
                <a:cxnLst/>
                <a:rect l="l" t="t" r="r" b="b"/>
                <a:pathLst>
                  <a:path w="11571" h="21033" extrusionOk="0">
                    <a:moveTo>
                      <a:pt x="1" y="0"/>
                    </a:moveTo>
                    <a:lnTo>
                      <a:pt x="1" y="21033"/>
                    </a:lnTo>
                    <a:lnTo>
                      <a:pt x="11571" y="21033"/>
                    </a:lnTo>
                    <a:lnTo>
                      <a:pt x="11571" y="0"/>
                    </a:ln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8" name="Google Shape;1078;p36"/>
              <p:cNvSpPr/>
              <p:nvPr/>
            </p:nvSpPr>
            <p:spPr>
              <a:xfrm>
                <a:off x="2171775" y="3423075"/>
                <a:ext cx="10450" cy="4986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9947" extrusionOk="0">
                    <a:moveTo>
                      <a:pt x="209" y="1"/>
                    </a:moveTo>
                    <a:cubicBezTo>
                      <a:pt x="99" y="1"/>
                      <a:pt x="0" y="99"/>
                      <a:pt x="0" y="209"/>
                    </a:cubicBezTo>
                    <a:lnTo>
                      <a:pt x="0" y="19749"/>
                    </a:lnTo>
                    <a:cubicBezTo>
                      <a:pt x="0" y="19859"/>
                      <a:pt x="99" y="19946"/>
                      <a:pt x="209" y="19946"/>
                    </a:cubicBezTo>
                    <a:cubicBezTo>
                      <a:pt x="329" y="19946"/>
                      <a:pt x="417" y="19869"/>
                      <a:pt x="417" y="19749"/>
                    </a:cubicBezTo>
                    <a:lnTo>
                      <a:pt x="417" y="209"/>
                    </a:lnTo>
                    <a:cubicBezTo>
                      <a:pt x="417" y="99"/>
                      <a:pt x="318" y="1"/>
                      <a:pt x="209" y="1"/>
                    </a:cubicBezTo>
                    <a:close/>
                  </a:path>
                </a:pathLst>
              </a:custGeom>
              <a:solidFill>
                <a:srgbClr val="8D8246">
                  <a:alpha val="48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088600" y="3627800"/>
                <a:ext cx="113925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4557" h="2087" extrusionOk="0">
                    <a:moveTo>
                      <a:pt x="1" y="1"/>
                    </a:moveTo>
                    <a:lnTo>
                      <a:pt x="1" y="2086"/>
                    </a:lnTo>
                    <a:lnTo>
                      <a:pt x="4556" y="2086"/>
                    </a:lnTo>
                    <a:lnTo>
                      <a:pt x="45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36"/>
              <p:cNvSpPr/>
              <p:nvPr/>
            </p:nvSpPr>
            <p:spPr>
              <a:xfrm>
                <a:off x="2088600" y="3766400"/>
                <a:ext cx="113925" cy="52150"/>
              </a:xfrm>
              <a:custGeom>
                <a:avLst/>
                <a:gdLst/>
                <a:ahLst/>
                <a:cxnLst/>
                <a:rect l="l" t="t" r="r" b="b"/>
                <a:pathLst>
                  <a:path w="4557" h="2086" extrusionOk="0">
                    <a:moveTo>
                      <a:pt x="1" y="0"/>
                    </a:moveTo>
                    <a:lnTo>
                      <a:pt x="1" y="2086"/>
                    </a:lnTo>
                    <a:lnTo>
                      <a:pt x="4556" y="2086"/>
                    </a:lnTo>
                    <a:lnTo>
                      <a:pt x="45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1" name="Google Shape;1081;p36"/>
              <p:cNvSpPr/>
              <p:nvPr/>
            </p:nvSpPr>
            <p:spPr>
              <a:xfrm>
                <a:off x="2090525" y="3403825"/>
                <a:ext cx="810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4" extrusionOk="0">
                    <a:moveTo>
                      <a:pt x="3007" y="1"/>
                    </a:moveTo>
                    <a:cubicBezTo>
                      <a:pt x="2986" y="1"/>
                      <a:pt x="2964" y="5"/>
                      <a:pt x="2943" y="13"/>
                    </a:cubicBezTo>
                    <a:cubicBezTo>
                      <a:pt x="2597" y="126"/>
                      <a:pt x="2108" y="160"/>
                      <a:pt x="1641" y="160"/>
                    </a:cubicBezTo>
                    <a:cubicBezTo>
                      <a:pt x="924" y="160"/>
                      <a:pt x="260" y="79"/>
                      <a:pt x="253" y="79"/>
                    </a:cubicBezTo>
                    <a:cubicBezTo>
                      <a:pt x="247" y="78"/>
                      <a:pt x="241" y="78"/>
                      <a:pt x="234" y="78"/>
                    </a:cubicBezTo>
                    <a:cubicBezTo>
                      <a:pt x="131" y="78"/>
                      <a:pt x="32" y="162"/>
                      <a:pt x="12" y="255"/>
                    </a:cubicBezTo>
                    <a:cubicBezTo>
                      <a:pt x="1" y="375"/>
                      <a:pt x="89" y="474"/>
                      <a:pt x="198" y="496"/>
                    </a:cubicBezTo>
                    <a:cubicBezTo>
                      <a:pt x="231" y="496"/>
                      <a:pt x="879" y="573"/>
                      <a:pt x="1603" y="573"/>
                    </a:cubicBezTo>
                    <a:cubicBezTo>
                      <a:pt x="2130" y="573"/>
                      <a:pt x="2668" y="540"/>
                      <a:pt x="3063" y="408"/>
                    </a:cubicBezTo>
                    <a:cubicBezTo>
                      <a:pt x="3173" y="375"/>
                      <a:pt x="3239" y="255"/>
                      <a:pt x="3195" y="156"/>
                    </a:cubicBezTo>
                    <a:cubicBezTo>
                      <a:pt x="3169" y="68"/>
                      <a:pt x="3092" y="1"/>
                      <a:pt x="3007" y="1"/>
                    </a:cubicBezTo>
                    <a:close/>
                  </a:path>
                </a:pathLst>
              </a:custGeom>
              <a:solidFill>
                <a:srgbClr val="8D8246">
                  <a:alpha val="48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233225" y="3442025"/>
                <a:ext cx="387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8" extrusionOk="0">
                    <a:moveTo>
                      <a:pt x="780" y="0"/>
                    </a:moveTo>
                    <a:lnTo>
                      <a:pt x="506" y="494"/>
                    </a:lnTo>
                    <a:lnTo>
                      <a:pt x="1" y="768"/>
                    </a:lnTo>
                    <a:lnTo>
                      <a:pt x="506" y="1043"/>
                    </a:lnTo>
                    <a:lnTo>
                      <a:pt x="780" y="1548"/>
                    </a:lnTo>
                    <a:lnTo>
                      <a:pt x="1055" y="1043"/>
                    </a:lnTo>
                    <a:lnTo>
                      <a:pt x="1549" y="768"/>
                    </a:lnTo>
                    <a:lnTo>
                      <a:pt x="1055" y="494"/>
                    </a:lnTo>
                    <a:lnTo>
                      <a:pt x="7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3" name="Google Shape;1083;p36"/>
              <p:cNvSpPr/>
              <p:nvPr/>
            </p:nvSpPr>
            <p:spPr>
              <a:xfrm>
                <a:off x="2344375" y="3845975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43" extrusionOk="0">
                    <a:moveTo>
                      <a:pt x="583" y="1"/>
                    </a:moveTo>
                    <a:lnTo>
                      <a:pt x="374" y="374"/>
                    </a:lnTo>
                    <a:lnTo>
                      <a:pt x="1" y="560"/>
                    </a:lnTo>
                    <a:lnTo>
                      <a:pt x="374" y="769"/>
                    </a:lnTo>
                    <a:lnTo>
                      <a:pt x="583" y="1142"/>
                    </a:lnTo>
                    <a:lnTo>
                      <a:pt x="780" y="769"/>
                    </a:lnTo>
                    <a:lnTo>
                      <a:pt x="1142" y="560"/>
                    </a:lnTo>
                    <a:lnTo>
                      <a:pt x="780" y="374"/>
                    </a:lnTo>
                    <a:lnTo>
                      <a:pt x="5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4" name="Google Shape;1084;p36"/>
              <p:cNvSpPr/>
              <p:nvPr/>
            </p:nvSpPr>
            <p:spPr>
              <a:xfrm>
                <a:off x="2414350" y="3465900"/>
                <a:ext cx="387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8" extrusionOk="0">
                    <a:moveTo>
                      <a:pt x="769" y="0"/>
                    </a:moveTo>
                    <a:lnTo>
                      <a:pt x="495" y="494"/>
                    </a:lnTo>
                    <a:lnTo>
                      <a:pt x="1" y="769"/>
                    </a:lnTo>
                    <a:lnTo>
                      <a:pt x="495" y="1043"/>
                    </a:lnTo>
                    <a:lnTo>
                      <a:pt x="769" y="1548"/>
                    </a:lnTo>
                    <a:lnTo>
                      <a:pt x="1044" y="1043"/>
                    </a:lnTo>
                    <a:lnTo>
                      <a:pt x="1549" y="769"/>
                    </a:lnTo>
                    <a:lnTo>
                      <a:pt x="1044" y="494"/>
                    </a:lnTo>
                    <a:lnTo>
                      <a:pt x="7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>
                <a:off x="2242850" y="3866550"/>
                <a:ext cx="3870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549" extrusionOk="0">
                    <a:moveTo>
                      <a:pt x="769" y="1"/>
                    </a:moveTo>
                    <a:lnTo>
                      <a:pt x="494" y="506"/>
                    </a:lnTo>
                    <a:lnTo>
                      <a:pt x="0" y="780"/>
                    </a:lnTo>
                    <a:lnTo>
                      <a:pt x="494" y="1055"/>
                    </a:lnTo>
                    <a:lnTo>
                      <a:pt x="769" y="1549"/>
                    </a:lnTo>
                    <a:lnTo>
                      <a:pt x="1043" y="1055"/>
                    </a:lnTo>
                    <a:lnTo>
                      <a:pt x="1548" y="780"/>
                    </a:lnTo>
                    <a:lnTo>
                      <a:pt x="1043" y="506"/>
                    </a:lnTo>
                    <a:lnTo>
                      <a:pt x="7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6" name="Google Shape;1086;p36"/>
              <p:cNvSpPr/>
              <p:nvPr/>
            </p:nvSpPr>
            <p:spPr>
              <a:xfrm>
                <a:off x="2424800" y="3867925"/>
                <a:ext cx="3870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549" extrusionOk="0">
                    <a:moveTo>
                      <a:pt x="779" y="1"/>
                    </a:moveTo>
                    <a:lnTo>
                      <a:pt x="505" y="506"/>
                    </a:lnTo>
                    <a:lnTo>
                      <a:pt x="0" y="780"/>
                    </a:lnTo>
                    <a:lnTo>
                      <a:pt x="505" y="1055"/>
                    </a:lnTo>
                    <a:lnTo>
                      <a:pt x="779" y="1549"/>
                    </a:lnTo>
                    <a:lnTo>
                      <a:pt x="1054" y="1055"/>
                    </a:lnTo>
                    <a:lnTo>
                      <a:pt x="1548" y="780"/>
                    </a:lnTo>
                    <a:lnTo>
                      <a:pt x="1054" y="506"/>
                    </a:lnTo>
                    <a:lnTo>
                      <a:pt x="7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7" name="Google Shape;1087;p36"/>
              <p:cNvSpPr/>
              <p:nvPr/>
            </p:nvSpPr>
            <p:spPr>
              <a:xfrm>
                <a:off x="2222525" y="3549600"/>
                <a:ext cx="72475" cy="72475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2899" extrusionOk="0">
                    <a:moveTo>
                      <a:pt x="1450" y="0"/>
                    </a:moveTo>
                    <a:lnTo>
                      <a:pt x="934" y="933"/>
                    </a:lnTo>
                    <a:lnTo>
                      <a:pt x="1" y="1438"/>
                    </a:lnTo>
                    <a:lnTo>
                      <a:pt x="934" y="1965"/>
                    </a:lnTo>
                    <a:lnTo>
                      <a:pt x="1450" y="2898"/>
                    </a:lnTo>
                    <a:lnTo>
                      <a:pt x="1966" y="1965"/>
                    </a:lnTo>
                    <a:lnTo>
                      <a:pt x="2899" y="1438"/>
                    </a:lnTo>
                    <a:lnTo>
                      <a:pt x="1966" y="933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8" name="Google Shape;1088;p36"/>
              <p:cNvSpPr/>
              <p:nvPr/>
            </p:nvSpPr>
            <p:spPr>
              <a:xfrm>
                <a:off x="2419575" y="3614900"/>
                <a:ext cx="65075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592" extrusionOk="0">
                    <a:moveTo>
                      <a:pt x="1307" y="1"/>
                    </a:moveTo>
                    <a:lnTo>
                      <a:pt x="835" y="835"/>
                    </a:lnTo>
                    <a:lnTo>
                      <a:pt x="1" y="1285"/>
                    </a:lnTo>
                    <a:lnTo>
                      <a:pt x="835" y="1757"/>
                    </a:lnTo>
                    <a:lnTo>
                      <a:pt x="1307" y="2591"/>
                    </a:lnTo>
                    <a:lnTo>
                      <a:pt x="1757" y="1757"/>
                    </a:lnTo>
                    <a:lnTo>
                      <a:pt x="2602" y="1285"/>
                    </a:lnTo>
                    <a:lnTo>
                      <a:pt x="1757" y="83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89" name="Google Shape;1089;p36"/>
            <p:cNvGrpSpPr/>
            <p:nvPr/>
          </p:nvGrpSpPr>
          <p:grpSpPr>
            <a:xfrm>
              <a:off x="198882" y="577198"/>
              <a:ext cx="2401461" cy="4471419"/>
              <a:chOff x="198882" y="577198"/>
              <a:chExt cx="2401461" cy="4471419"/>
            </a:xfrm>
          </p:grpSpPr>
          <p:sp>
            <p:nvSpPr>
              <p:cNvPr id="1090" name="Google Shape;1090;p36"/>
              <p:cNvSpPr/>
              <p:nvPr/>
            </p:nvSpPr>
            <p:spPr>
              <a:xfrm>
                <a:off x="657087" y="904165"/>
                <a:ext cx="112280" cy="11357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7" extrusionOk="0">
                    <a:moveTo>
                      <a:pt x="472" y="0"/>
                    </a:moveTo>
                    <a:cubicBezTo>
                      <a:pt x="209" y="0"/>
                      <a:pt x="0" y="220"/>
                      <a:pt x="0" y="483"/>
                    </a:cubicBezTo>
                    <a:cubicBezTo>
                      <a:pt x="0" y="746"/>
                      <a:pt x="209" y="966"/>
                      <a:pt x="472" y="966"/>
                    </a:cubicBezTo>
                    <a:cubicBezTo>
                      <a:pt x="736" y="966"/>
                      <a:pt x="955" y="746"/>
                      <a:pt x="955" y="483"/>
                    </a:cubicBezTo>
                    <a:cubicBezTo>
                      <a:pt x="955" y="220"/>
                      <a:pt x="747" y="11"/>
                      <a:pt x="4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1" name="Google Shape;1091;p36"/>
              <p:cNvSpPr/>
              <p:nvPr/>
            </p:nvSpPr>
            <p:spPr>
              <a:xfrm>
                <a:off x="995564" y="2659565"/>
                <a:ext cx="223150" cy="224442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11" extrusionOk="0">
                    <a:moveTo>
                      <a:pt x="1900" y="0"/>
                    </a:moveTo>
                    <a:lnTo>
                      <a:pt x="945" y="264"/>
                    </a:lnTo>
                    <a:lnTo>
                      <a:pt x="1" y="516"/>
                    </a:lnTo>
                    <a:lnTo>
                      <a:pt x="692" y="1208"/>
                    </a:lnTo>
                    <a:lnTo>
                      <a:pt x="1384" y="1910"/>
                    </a:lnTo>
                    <a:lnTo>
                      <a:pt x="1647" y="95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2" name="Google Shape;1092;p36"/>
              <p:cNvSpPr/>
              <p:nvPr/>
            </p:nvSpPr>
            <p:spPr>
              <a:xfrm>
                <a:off x="1353099" y="3064625"/>
                <a:ext cx="112280" cy="11228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73" y="1"/>
                    </a:moveTo>
                    <a:cubicBezTo>
                      <a:pt x="220" y="1"/>
                      <a:pt x="1" y="220"/>
                      <a:pt x="1" y="473"/>
                    </a:cubicBezTo>
                    <a:cubicBezTo>
                      <a:pt x="1" y="736"/>
                      <a:pt x="220" y="956"/>
                      <a:pt x="473" y="956"/>
                    </a:cubicBezTo>
                    <a:cubicBezTo>
                      <a:pt x="736" y="956"/>
                      <a:pt x="956" y="736"/>
                      <a:pt x="956" y="473"/>
                    </a:cubicBezTo>
                    <a:cubicBezTo>
                      <a:pt x="956" y="220"/>
                      <a:pt x="747" y="1"/>
                      <a:pt x="4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3" name="Google Shape;1093;p36"/>
              <p:cNvSpPr/>
              <p:nvPr/>
            </p:nvSpPr>
            <p:spPr>
              <a:xfrm>
                <a:off x="198882" y="577198"/>
                <a:ext cx="130367" cy="13165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21" extrusionOk="0">
                    <a:moveTo>
                      <a:pt x="560" y="1"/>
                    </a:moveTo>
                    <a:lnTo>
                      <a:pt x="363" y="363"/>
                    </a:lnTo>
                    <a:lnTo>
                      <a:pt x="0" y="571"/>
                    </a:lnTo>
                    <a:lnTo>
                      <a:pt x="363" y="758"/>
                    </a:lnTo>
                    <a:lnTo>
                      <a:pt x="560" y="1120"/>
                    </a:lnTo>
                    <a:lnTo>
                      <a:pt x="758" y="758"/>
                    </a:lnTo>
                    <a:lnTo>
                      <a:pt x="1109" y="571"/>
                    </a:lnTo>
                    <a:lnTo>
                      <a:pt x="758" y="363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>
                <a:off x="2125671" y="4073439"/>
                <a:ext cx="148454" cy="148454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264" extrusionOk="0">
                    <a:moveTo>
                      <a:pt x="627" y="1"/>
                    </a:moveTo>
                    <a:lnTo>
                      <a:pt x="407" y="407"/>
                    </a:lnTo>
                    <a:lnTo>
                      <a:pt x="1" y="637"/>
                    </a:lnTo>
                    <a:lnTo>
                      <a:pt x="407" y="857"/>
                    </a:lnTo>
                    <a:lnTo>
                      <a:pt x="627" y="1263"/>
                    </a:lnTo>
                    <a:lnTo>
                      <a:pt x="857" y="857"/>
                    </a:lnTo>
                    <a:lnTo>
                      <a:pt x="1263" y="637"/>
                    </a:lnTo>
                    <a:lnTo>
                      <a:pt x="857" y="407"/>
                    </a:lnTo>
                    <a:lnTo>
                      <a:pt x="6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5" name="Google Shape;1095;p36"/>
              <p:cNvSpPr/>
              <p:nvPr/>
            </p:nvSpPr>
            <p:spPr>
              <a:xfrm>
                <a:off x="2354055" y="4459236"/>
                <a:ext cx="246287" cy="233486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988" extrusionOk="0">
                    <a:moveTo>
                      <a:pt x="0" y="1"/>
                    </a:moveTo>
                    <a:lnTo>
                      <a:pt x="384" y="999"/>
                    </a:lnTo>
                    <a:lnTo>
                      <a:pt x="757" y="1987"/>
                    </a:lnTo>
                    <a:lnTo>
                      <a:pt x="1427" y="1164"/>
                    </a:lnTo>
                    <a:lnTo>
                      <a:pt x="2097" y="341"/>
                    </a:lnTo>
                    <a:lnTo>
                      <a:pt x="1043" y="1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6" name="Google Shape;1096;p36"/>
              <p:cNvSpPr/>
              <p:nvPr/>
            </p:nvSpPr>
            <p:spPr>
              <a:xfrm>
                <a:off x="2214138" y="4935046"/>
                <a:ext cx="112280" cy="11357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7" extrusionOk="0">
                    <a:moveTo>
                      <a:pt x="484" y="0"/>
                    </a:moveTo>
                    <a:cubicBezTo>
                      <a:pt x="220" y="0"/>
                      <a:pt x="1" y="220"/>
                      <a:pt x="1" y="483"/>
                    </a:cubicBezTo>
                    <a:cubicBezTo>
                      <a:pt x="1" y="747"/>
                      <a:pt x="220" y="966"/>
                      <a:pt x="484" y="966"/>
                    </a:cubicBezTo>
                    <a:cubicBezTo>
                      <a:pt x="736" y="966"/>
                      <a:pt x="956" y="747"/>
                      <a:pt x="956" y="483"/>
                    </a:cubicBezTo>
                    <a:cubicBezTo>
                      <a:pt x="956" y="220"/>
                      <a:pt x="736" y="0"/>
                      <a:pt x="4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7" name="Google Shape;1097;p36"/>
              <p:cNvSpPr/>
              <p:nvPr/>
            </p:nvSpPr>
            <p:spPr>
              <a:xfrm>
                <a:off x="929634" y="1460141"/>
                <a:ext cx="469951" cy="533272"/>
              </a:xfrm>
              <a:custGeom>
                <a:avLst/>
                <a:gdLst/>
                <a:ahLst/>
                <a:cxnLst/>
                <a:rect l="l" t="t" r="r" b="b"/>
                <a:pathLst>
                  <a:path w="5544" h="6291" extrusionOk="0">
                    <a:moveTo>
                      <a:pt x="2799" y="1"/>
                    </a:moveTo>
                    <a:lnTo>
                      <a:pt x="2097" y="2525"/>
                    </a:lnTo>
                    <a:lnTo>
                      <a:pt x="0" y="3129"/>
                    </a:lnTo>
                    <a:lnTo>
                      <a:pt x="2097" y="4007"/>
                    </a:lnTo>
                    <a:lnTo>
                      <a:pt x="2876" y="6291"/>
                    </a:lnTo>
                    <a:lnTo>
                      <a:pt x="3579" y="4007"/>
                    </a:lnTo>
                    <a:lnTo>
                      <a:pt x="5544" y="3283"/>
                    </a:lnTo>
                    <a:lnTo>
                      <a:pt x="3579" y="2525"/>
                    </a:lnTo>
                    <a:lnTo>
                      <a:pt x="27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2780" y="67945"/>
            <a:ext cx="798195" cy="803275"/>
          </a:xfrm>
          <a:prstGeom prst="rect">
            <a:avLst/>
          </a:prstGeom>
        </p:spPr>
      </p:pic>
      <p:sp>
        <p:nvSpPr>
          <p:cNvPr id="4" name="Google Shape;1052;p36"/>
          <p:cNvSpPr txBox="1">
            <a:spLocks noGrp="1"/>
          </p:cNvSpPr>
          <p:nvPr/>
        </p:nvSpPr>
        <p:spPr>
          <a:xfrm>
            <a:off x="2326640" y="3640455"/>
            <a:ext cx="3726180" cy="6686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rois Gothic" panose="020B0506040000020004"/>
              <a:buNone/>
              <a:defRPr sz="3000" b="0" i="0" u="none" strike="noStrike" cap="none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rois Gothic" panose="020B0506040000020004"/>
              <a:buNone/>
              <a:defRPr sz="3000" b="0" i="0" u="none" strike="noStrike" cap="none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rois Gothic" panose="020B0506040000020004"/>
              <a:buNone/>
              <a:defRPr sz="3000" b="0" i="0" u="none" strike="noStrike" cap="none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rois Gothic" panose="020B0506040000020004"/>
              <a:buNone/>
              <a:defRPr sz="3000" b="0" i="0" u="none" strike="noStrike" cap="none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rois Gothic" panose="020B0506040000020004"/>
              <a:buNone/>
              <a:defRPr sz="3000" b="0" i="0" u="none" strike="noStrike" cap="none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rois Gothic" panose="020B0506040000020004"/>
              <a:buNone/>
              <a:defRPr sz="3000" b="0" i="0" u="none" strike="noStrike" cap="none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rois Gothic" panose="020B0506040000020004"/>
              <a:buNone/>
              <a:defRPr sz="3000" b="0" i="0" u="none" strike="noStrike" cap="none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rois Gothic" panose="020B0506040000020004"/>
              <a:buNone/>
              <a:defRPr sz="3000" b="0" i="0" u="none" strike="noStrike" cap="none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rois Gothic" panose="020B0506040000020004"/>
              <a:buNone/>
              <a:defRPr sz="3000" b="0" i="0" u="none" strike="noStrike" cap="none">
                <a:solidFill>
                  <a:schemeClr val="dk1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0</a:t>
            </a:r>
            <a:r>
              <a:rPr lang="en-US" altLang="en-GB" sz="2400" b="1" dirty="0"/>
              <a:t>5</a:t>
            </a:r>
            <a:r>
              <a:rPr lang="en-US" altLang="en-GB" sz="2400" dirty="0"/>
              <a:t> </a:t>
            </a:r>
            <a:r>
              <a:rPr lang="en-US" altLang="en-GB" sz="2400" dirty="0">
                <a:latin typeface="方正小标宋_GBK" panose="02000000000000000000" charset="-122"/>
                <a:ea typeface="方正小标宋_GBK" panose="02000000000000000000" charset="-122"/>
              </a:rPr>
              <a:t>总结与展望</a:t>
            </a:r>
            <a:endParaRPr lang="en-US" altLang="en-GB" sz="2400" dirty="0">
              <a:latin typeface="方正小标宋_GBK" panose="02000000000000000000" charset="-122"/>
              <a:ea typeface="方正小标宋_GBK" panose="020000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7"/>
          <p:cNvSpPr txBox="1">
            <a:spLocks noGrp="1"/>
          </p:cNvSpPr>
          <p:nvPr>
            <p:ph type="title"/>
          </p:nvPr>
        </p:nvSpPr>
        <p:spPr>
          <a:xfrm>
            <a:off x="2443200" y="2350239"/>
            <a:ext cx="42576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latin typeface="+mn-ea"/>
                <a:ea typeface="+mn-ea"/>
              </a:rPr>
              <a:t>背景概述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104" name="Google Shape;1104;p37"/>
          <p:cNvSpPr txBox="1">
            <a:spLocks noGrp="1"/>
          </p:cNvSpPr>
          <p:nvPr>
            <p:ph type="title" idx="2"/>
          </p:nvPr>
        </p:nvSpPr>
        <p:spPr>
          <a:xfrm>
            <a:off x="3720750" y="1426081"/>
            <a:ext cx="1702500" cy="9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01</a:t>
            </a:r>
            <a:endParaRPr b="1" dirty="0"/>
          </a:p>
        </p:txBody>
      </p:sp>
      <p:grpSp>
        <p:nvGrpSpPr>
          <p:cNvPr id="1105" name="Google Shape;1105;p37"/>
          <p:cNvGrpSpPr/>
          <p:nvPr/>
        </p:nvGrpSpPr>
        <p:grpSpPr>
          <a:xfrm>
            <a:off x="-2465984" y="-375288"/>
            <a:ext cx="5982689" cy="4073654"/>
            <a:chOff x="-2465984" y="-375288"/>
            <a:chExt cx="5982689" cy="4073654"/>
          </a:xfrm>
        </p:grpSpPr>
        <p:grpSp>
          <p:nvGrpSpPr>
            <p:cNvPr id="1106" name="Google Shape;1106;p37"/>
            <p:cNvGrpSpPr/>
            <p:nvPr/>
          </p:nvGrpSpPr>
          <p:grpSpPr>
            <a:xfrm>
              <a:off x="-2465984" y="-375288"/>
              <a:ext cx="5596412" cy="4073654"/>
              <a:chOff x="476050" y="1896150"/>
              <a:chExt cx="838125" cy="610075"/>
            </a:xfrm>
          </p:grpSpPr>
          <p:sp>
            <p:nvSpPr>
              <p:cNvPr id="1107" name="Google Shape;1107;p37"/>
              <p:cNvSpPr/>
              <p:nvPr/>
            </p:nvSpPr>
            <p:spPr>
              <a:xfrm>
                <a:off x="544375" y="1944175"/>
                <a:ext cx="769800" cy="552450"/>
              </a:xfrm>
              <a:custGeom>
                <a:avLst/>
                <a:gdLst/>
                <a:ahLst/>
                <a:cxnLst/>
                <a:rect l="l" t="t" r="r" b="b"/>
                <a:pathLst>
                  <a:path w="30792" h="22098" extrusionOk="0">
                    <a:moveTo>
                      <a:pt x="3107" y="0"/>
                    </a:moveTo>
                    <a:cubicBezTo>
                      <a:pt x="2229" y="1735"/>
                      <a:pt x="2218" y="3897"/>
                      <a:pt x="3063" y="5642"/>
                    </a:cubicBezTo>
                    <a:cubicBezTo>
                      <a:pt x="3382" y="6268"/>
                      <a:pt x="3810" y="6872"/>
                      <a:pt x="3974" y="7574"/>
                    </a:cubicBezTo>
                    <a:cubicBezTo>
                      <a:pt x="4381" y="9452"/>
                      <a:pt x="4425" y="10923"/>
                      <a:pt x="3129" y="12514"/>
                    </a:cubicBezTo>
                    <a:cubicBezTo>
                      <a:pt x="2558" y="13228"/>
                      <a:pt x="1834" y="13821"/>
                      <a:pt x="1022" y="14227"/>
                    </a:cubicBezTo>
                    <a:cubicBezTo>
                      <a:pt x="934" y="14271"/>
                      <a:pt x="484" y="14424"/>
                      <a:pt x="1" y="14578"/>
                    </a:cubicBezTo>
                    <a:lnTo>
                      <a:pt x="1" y="22097"/>
                    </a:lnTo>
                    <a:lnTo>
                      <a:pt x="10199" y="22097"/>
                    </a:lnTo>
                    <a:cubicBezTo>
                      <a:pt x="9902" y="20835"/>
                      <a:pt x="9606" y="19529"/>
                      <a:pt x="9770" y="18233"/>
                    </a:cubicBezTo>
                    <a:cubicBezTo>
                      <a:pt x="9957" y="16850"/>
                      <a:pt x="10758" y="15456"/>
                      <a:pt x="12076" y="15017"/>
                    </a:cubicBezTo>
                    <a:cubicBezTo>
                      <a:pt x="12421" y="14899"/>
                      <a:pt x="12771" y="14853"/>
                      <a:pt x="13123" y="14853"/>
                    </a:cubicBezTo>
                    <a:cubicBezTo>
                      <a:pt x="14382" y="14853"/>
                      <a:pt x="15679" y="15444"/>
                      <a:pt x="16983" y="15478"/>
                    </a:cubicBezTo>
                    <a:cubicBezTo>
                      <a:pt x="17014" y="15479"/>
                      <a:pt x="17046" y="15479"/>
                      <a:pt x="17077" y="15479"/>
                    </a:cubicBezTo>
                    <a:cubicBezTo>
                      <a:pt x="18910" y="15479"/>
                      <a:pt x="20670" y="14229"/>
                      <a:pt x="21275" y="12470"/>
                    </a:cubicBezTo>
                    <a:cubicBezTo>
                      <a:pt x="21791" y="10988"/>
                      <a:pt x="21516" y="9309"/>
                      <a:pt x="22032" y="7805"/>
                    </a:cubicBezTo>
                    <a:cubicBezTo>
                      <a:pt x="22504" y="6378"/>
                      <a:pt x="23712" y="5247"/>
                      <a:pt x="25161" y="4863"/>
                    </a:cubicBezTo>
                    <a:cubicBezTo>
                      <a:pt x="26511" y="4501"/>
                      <a:pt x="28070" y="4764"/>
                      <a:pt x="29233" y="3952"/>
                    </a:cubicBezTo>
                    <a:cubicBezTo>
                      <a:pt x="30441" y="3129"/>
                      <a:pt x="30726" y="1493"/>
                      <a:pt x="307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476050" y="1940050"/>
                <a:ext cx="205850" cy="397400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15896" extrusionOk="0">
                    <a:moveTo>
                      <a:pt x="6722" y="0"/>
                    </a:moveTo>
                    <a:cubicBezTo>
                      <a:pt x="6701" y="0"/>
                      <a:pt x="6678" y="12"/>
                      <a:pt x="6664" y="33"/>
                    </a:cubicBezTo>
                    <a:cubicBezTo>
                      <a:pt x="5654" y="1471"/>
                      <a:pt x="5873" y="4128"/>
                      <a:pt x="6664" y="5775"/>
                    </a:cubicBezTo>
                    <a:cubicBezTo>
                      <a:pt x="8233" y="9112"/>
                      <a:pt x="8167" y="10868"/>
                      <a:pt x="6367" y="13338"/>
                    </a:cubicBezTo>
                    <a:cubicBezTo>
                      <a:pt x="5266" y="14866"/>
                      <a:pt x="3232" y="15739"/>
                      <a:pt x="858" y="15739"/>
                    </a:cubicBezTo>
                    <a:cubicBezTo>
                      <a:pt x="605" y="15739"/>
                      <a:pt x="348" y="15729"/>
                      <a:pt x="88" y="15709"/>
                    </a:cubicBezTo>
                    <a:cubicBezTo>
                      <a:pt x="44" y="15709"/>
                      <a:pt x="0" y="15742"/>
                      <a:pt x="0" y="15786"/>
                    </a:cubicBezTo>
                    <a:cubicBezTo>
                      <a:pt x="0" y="15819"/>
                      <a:pt x="33" y="15863"/>
                      <a:pt x="77" y="15863"/>
                    </a:cubicBezTo>
                    <a:cubicBezTo>
                      <a:pt x="319" y="15874"/>
                      <a:pt x="571" y="15896"/>
                      <a:pt x="813" y="15896"/>
                    </a:cubicBezTo>
                    <a:cubicBezTo>
                      <a:pt x="1790" y="15896"/>
                      <a:pt x="2756" y="15742"/>
                      <a:pt x="3601" y="15435"/>
                    </a:cubicBezTo>
                    <a:cubicBezTo>
                      <a:pt x="4830" y="15028"/>
                      <a:pt x="5807" y="14337"/>
                      <a:pt x="6477" y="13426"/>
                    </a:cubicBezTo>
                    <a:cubicBezTo>
                      <a:pt x="7454" y="12086"/>
                      <a:pt x="7893" y="10967"/>
                      <a:pt x="7926" y="9770"/>
                    </a:cubicBezTo>
                    <a:cubicBezTo>
                      <a:pt x="7937" y="8651"/>
                      <a:pt x="7608" y="7443"/>
                      <a:pt x="6784" y="5709"/>
                    </a:cubicBezTo>
                    <a:cubicBezTo>
                      <a:pt x="6027" y="4106"/>
                      <a:pt x="5807" y="1515"/>
                      <a:pt x="6773" y="110"/>
                    </a:cubicBezTo>
                    <a:cubicBezTo>
                      <a:pt x="6795" y="88"/>
                      <a:pt x="6784" y="44"/>
                      <a:pt x="6751" y="11"/>
                    </a:cubicBezTo>
                    <a:cubicBezTo>
                      <a:pt x="6744" y="4"/>
                      <a:pt x="6733" y="0"/>
                      <a:pt x="67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765300" y="1896150"/>
                <a:ext cx="535725" cy="610075"/>
              </a:xfrm>
              <a:custGeom>
                <a:avLst/>
                <a:gdLst/>
                <a:ahLst/>
                <a:cxnLst/>
                <a:rect l="l" t="t" r="r" b="b"/>
                <a:pathLst>
                  <a:path w="21429" h="24403" extrusionOk="0">
                    <a:moveTo>
                      <a:pt x="21187" y="0"/>
                    </a:moveTo>
                    <a:cubicBezTo>
                      <a:pt x="21143" y="0"/>
                      <a:pt x="21121" y="22"/>
                      <a:pt x="21121" y="66"/>
                    </a:cubicBezTo>
                    <a:cubicBezTo>
                      <a:pt x="21121" y="275"/>
                      <a:pt x="21132" y="461"/>
                      <a:pt x="21132" y="670"/>
                    </a:cubicBezTo>
                    <a:cubicBezTo>
                      <a:pt x="21176" y="1800"/>
                      <a:pt x="21220" y="2854"/>
                      <a:pt x="20934" y="3732"/>
                    </a:cubicBezTo>
                    <a:cubicBezTo>
                      <a:pt x="20616" y="4709"/>
                      <a:pt x="19946" y="5291"/>
                      <a:pt x="18815" y="5610"/>
                    </a:cubicBezTo>
                    <a:cubicBezTo>
                      <a:pt x="18311" y="5763"/>
                      <a:pt x="17751" y="5829"/>
                      <a:pt x="17202" y="5895"/>
                    </a:cubicBezTo>
                    <a:cubicBezTo>
                      <a:pt x="16291" y="6005"/>
                      <a:pt x="15325" y="6136"/>
                      <a:pt x="14523" y="6597"/>
                    </a:cubicBezTo>
                    <a:cubicBezTo>
                      <a:pt x="12756" y="7618"/>
                      <a:pt x="12547" y="9485"/>
                      <a:pt x="12339" y="11274"/>
                    </a:cubicBezTo>
                    <a:cubicBezTo>
                      <a:pt x="12152" y="12898"/>
                      <a:pt x="11955" y="14567"/>
                      <a:pt x="10648" y="15687"/>
                    </a:cubicBezTo>
                    <a:cubicBezTo>
                      <a:pt x="9912" y="16309"/>
                      <a:pt x="8973" y="16490"/>
                      <a:pt x="7992" y="16490"/>
                    </a:cubicBezTo>
                    <a:cubicBezTo>
                      <a:pt x="7277" y="16490"/>
                      <a:pt x="6539" y="16394"/>
                      <a:pt x="5840" y="16301"/>
                    </a:cubicBezTo>
                    <a:cubicBezTo>
                      <a:pt x="5248" y="16214"/>
                      <a:pt x="4699" y="16148"/>
                      <a:pt x="4194" y="16137"/>
                    </a:cubicBezTo>
                    <a:cubicBezTo>
                      <a:pt x="4143" y="16135"/>
                      <a:pt x="4091" y="16135"/>
                      <a:pt x="4039" y="16135"/>
                    </a:cubicBezTo>
                    <a:cubicBezTo>
                      <a:pt x="3289" y="16135"/>
                      <a:pt x="2334" y="16282"/>
                      <a:pt x="1801" y="16631"/>
                    </a:cubicBezTo>
                    <a:cubicBezTo>
                      <a:pt x="758" y="17300"/>
                      <a:pt x="187" y="18508"/>
                      <a:pt x="66" y="20231"/>
                    </a:cubicBezTo>
                    <a:cubicBezTo>
                      <a:pt x="0" y="21395"/>
                      <a:pt x="154" y="22778"/>
                      <a:pt x="527" y="24348"/>
                    </a:cubicBezTo>
                    <a:cubicBezTo>
                      <a:pt x="527" y="24370"/>
                      <a:pt x="571" y="24403"/>
                      <a:pt x="593" y="24403"/>
                    </a:cubicBezTo>
                    <a:cubicBezTo>
                      <a:pt x="637" y="24381"/>
                      <a:pt x="659" y="24337"/>
                      <a:pt x="648" y="24304"/>
                    </a:cubicBezTo>
                    <a:cubicBezTo>
                      <a:pt x="286" y="22745"/>
                      <a:pt x="143" y="21373"/>
                      <a:pt x="209" y="20220"/>
                    </a:cubicBezTo>
                    <a:cubicBezTo>
                      <a:pt x="308" y="18563"/>
                      <a:pt x="868" y="17399"/>
                      <a:pt x="1867" y="16751"/>
                    </a:cubicBezTo>
                    <a:cubicBezTo>
                      <a:pt x="2374" y="16433"/>
                      <a:pt x="3271" y="16286"/>
                      <a:pt x="3965" y="16286"/>
                    </a:cubicBezTo>
                    <a:cubicBezTo>
                      <a:pt x="4036" y="16286"/>
                      <a:pt x="4105" y="16287"/>
                      <a:pt x="4172" y="16290"/>
                    </a:cubicBezTo>
                    <a:cubicBezTo>
                      <a:pt x="4688" y="16301"/>
                      <a:pt x="5237" y="16389"/>
                      <a:pt x="5807" y="16455"/>
                    </a:cubicBezTo>
                    <a:cubicBezTo>
                      <a:pt x="6511" y="16546"/>
                      <a:pt x="7255" y="16642"/>
                      <a:pt x="7978" y="16642"/>
                    </a:cubicBezTo>
                    <a:cubicBezTo>
                      <a:pt x="8993" y="16642"/>
                      <a:pt x="9967" y="16455"/>
                      <a:pt x="10736" y="15807"/>
                    </a:cubicBezTo>
                    <a:cubicBezTo>
                      <a:pt x="12075" y="14655"/>
                      <a:pt x="12273" y="12953"/>
                      <a:pt x="12460" y="11307"/>
                    </a:cubicBezTo>
                    <a:cubicBezTo>
                      <a:pt x="12668" y="9463"/>
                      <a:pt x="12877" y="7728"/>
                      <a:pt x="14578" y="6740"/>
                    </a:cubicBezTo>
                    <a:cubicBezTo>
                      <a:pt x="15358" y="6279"/>
                      <a:pt x="16291" y="6158"/>
                      <a:pt x="17202" y="6049"/>
                    </a:cubicBezTo>
                    <a:cubicBezTo>
                      <a:pt x="17751" y="5983"/>
                      <a:pt x="18311" y="5917"/>
                      <a:pt x="18848" y="5763"/>
                    </a:cubicBezTo>
                    <a:cubicBezTo>
                      <a:pt x="21428" y="5050"/>
                      <a:pt x="21351" y="2920"/>
                      <a:pt x="21274" y="670"/>
                    </a:cubicBezTo>
                    <a:cubicBezTo>
                      <a:pt x="21274" y="461"/>
                      <a:pt x="21252" y="275"/>
                      <a:pt x="21252" y="66"/>
                    </a:cubicBezTo>
                    <a:cubicBezTo>
                      <a:pt x="21252" y="22"/>
                      <a:pt x="21230" y="0"/>
                      <a:pt x="211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10" name="Google Shape;1110;p37"/>
            <p:cNvGrpSpPr/>
            <p:nvPr/>
          </p:nvGrpSpPr>
          <p:grpSpPr>
            <a:xfrm>
              <a:off x="2251470" y="-202288"/>
              <a:ext cx="745427" cy="684401"/>
              <a:chOff x="3166025" y="1791600"/>
              <a:chExt cx="466300" cy="428125"/>
            </a:xfrm>
          </p:grpSpPr>
          <p:sp>
            <p:nvSpPr>
              <p:cNvPr id="1111" name="Google Shape;1111;p37"/>
              <p:cNvSpPr/>
              <p:nvPr/>
            </p:nvSpPr>
            <p:spPr>
              <a:xfrm>
                <a:off x="3211600" y="1817225"/>
                <a:ext cx="354025" cy="3517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14069" extrusionOk="0">
                    <a:moveTo>
                      <a:pt x="7134" y="0"/>
                    </a:moveTo>
                    <a:cubicBezTo>
                      <a:pt x="6474" y="0"/>
                      <a:pt x="5800" y="95"/>
                      <a:pt x="5137" y="292"/>
                    </a:cubicBezTo>
                    <a:cubicBezTo>
                      <a:pt x="3348" y="830"/>
                      <a:pt x="1921" y="1994"/>
                      <a:pt x="1054" y="3475"/>
                    </a:cubicBezTo>
                    <a:cubicBezTo>
                      <a:pt x="670" y="4123"/>
                      <a:pt x="395" y="4837"/>
                      <a:pt x="231" y="5572"/>
                    </a:cubicBezTo>
                    <a:cubicBezTo>
                      <a:pt x="0" y="6670"/>
                      <a:pt x="33" y="7855"/>
                      <a:pt x="373" y="9019"/>
                    </a:cubicBezTo>
                    <a:cubicBezTo>
                      <a:pt x="439" y="9282"/>
                      <a:pt x="538" y="9524"/>
                      <a:pt x="637" y="9754"/>
                    </a:cubicBezTo>
                    <a:cubicBezTo>
                      <a:pt x="878" y="10336"/>
                      <a:pt x="1197" y="10874"/>
                      <a:pt x="1570" y="11346"/>
                    </a:cubicBezTo>
                    <a:cubicBezTo>
                      <a:pt x="2174" y="12115"/>
                      <a:pt x="2909" y="12751"/>
                      <a:pt x="3743" y="13201"/>
                    </a:cubicBezTo>
                    <a:cubicBezTo>
                      <a:pt x="4775" y="13761"/>
                      <a:pt x="5939" y="14069"/>
                      <a:pt x="7146" y="14069"/>
                    </a:cubicBezTo>
                    <a:cubicBezTo>
                      <a:pt x="7794" y="14069"/>
                      <a:pt x="8453" y="13970"/>
                      <a:pt x="9111" y="13783"/>
                    </a:cubicBezTo>
                    <a:cubicBezTo>
                      <a:pt x="11120" y="13190"/>
                      <a:pt x="12657" y="11785"/>
                      <a:pt x="13480" y="10051"/>
                    </a:cubicBezTo>
                    <a:cubicBezTo>
                      <a:pt x="13787" y="9403"/>
                      <a:pt x="13996" y="8712"/>
                      <a:pt x="14095" y="7998"/>
                    </a:cubicBezTo>
                    <a:cubicBezTo>
                      <a:pt x="14139" y="7713"/>
                      <a:pt x="14161" y="7416"/>
                      <a:pt x="14161" y="7109"/>
                    </a:cubicBezTo>
                    <a:cubicBezTo>
                      <a:pt x="14161" y="6516"/>
                      <a:pt x="14095" y="5912"/>
                      <a:pt x="13941" y="5309"/>
                    </a:cubicBezTo>
                    <a:cubicBezTo>
                      <a:pt x="13930" y="5221"/>
                      <a:pt x="13897" y="5133"/>
                      <a:pt x="13875" y="5034"/>
                    </a:cubicBezTo>
                    <a:cubicBezTo>
                      <a:pt x="13392" y="3410"/>
                      <a:pt x="12382" y="2092"/>
                      <a:pt x="11076" y="1225"/>
                    </a:cubicBezTo>
                    <a:cubicBezTo>
                      <a:pt x="10275" y="676"/>
                      <a:pt x="9386" y="303"/>
                      <a:pt x="8442" y="127"/>
                    </a:cubicBezTo>
                    <a:cubicBezTo>
                      <a:pt x="8017" y="43"/>
                      <a:pt x="7579" y="0"/>
                      <a:pt x="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2" name="Google Shape;1112;p37"/>
              <p:cNvSpPr/>
              <p:nvPr/>
            </p:nvSpPr>
            <p:spPr>
              <a:xfrm>
                <a:off x="3334800" y="1816525"/>
                <a:ext cx="231100" cy="3373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13493" extrusionOk="0">
                    <a:moveTo>
                      <a:pt x="2188" y="0"/>
                    </a:moveTo>
                    <a:cubicBezTo>
                      <a:pt x="1532" y="0"/>
                      <a:pt x="869" y="91"/>
                      <a:pt x="209" y="287"/>
                    </a:cubicBezTo>
                    <a:cubicBezTo>
                      <a:pt x="133" y="309"/>
                      <a:pt x="67" y="331"/>
                      <a:pt x="1" y="364"/>
                    </a:cubicBezTo>
                    <a:cubicBezTo>
                      <a:pt x="934" y="671"/>
                      <a:pt x="1801" y="1154"/>
                      <a:pt x="2548" y="1824"/>
                    </a:cubicBezTo>
                    <a:cubicBezTo>
                      <a:pt x="4995" y="4008"/>
                      <a:pt x="5654" y="7576"/>
                      <a:pt x="5435" y="10705"/>
                    </a:cubicBezTo>
                    <a:cubicBezTo>
                      <a:pt x="5369" y="11627"/>
                      <a:pt x="5226" y="12560"/>
                      <a:pt x="5006" y="13493"/>
                    </a:cubicBezTo>
                    <a:cubicBezTo>
                      <a:pt x="6609" y="12801"/>
                      <a:pt x="7850" y="11561"/>
                      <a:pt x="8563" y="10057"/>
                    </a:cubicBezTo>
                    <a:cubicBezTo>
                      <a:pt x="8859" y="9420"/>
                      <a:pt x="9079" y="8729"/>
                      <a:pt x="9178" y="8015"/>
                    </a:cubicBezTo>
                    <a:cubicBezTo>
                      <a:pt x="9222" y="7730"/>
                      <a:pt x="9244" y="7422"/>
                      <a:pt x="9244" y="7126"/>
                    </a:cubicBezTo>
                    <a:cubicBezTo>
                      <a:pt x="9233" y="6533"/>
                      <a:pt x="9167" y="5929"/>
                      <a:pt x="9013" y="5326"/>
                    </a:cubicBezTo>
                    <a:cubicBezTo>
                      <a:pt x="8991" y="5249"/>
                      <a:pt x="8969" y="5150"/>
                      <a:pt x="8947" y="5051"/>
                    </a:cubicBezTo>
                    <a:cubicBezTo>
                      <a:pt x="8464" y="3416"/>
                      <a:pt x="7454" y="2098"/>
                      <a:pt x="6148" y="1220"/>
                    </a:cubicBezTo>
                    <a:cubicBezTo>
                      <a:pt x="5347" y="693"/>
                      <a:pt x="4458" y="320"/>
                      <a:pt x="3514" y="122"/>
                    </a:cubicBezTo>
                    <a:cubicBezTo>
                      <a:pt x="3078" y="42"/>
                      <a:pt x="2635" y="0"/>
                      <a:pt x="2188" y="0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3" name="Google Shape;1113;p37"/>
              <p:cNvSpPr/>
              <p:nvPr/>
            </p:nvSpPr>
            <p:spPr>
              <a:xfrm>
                <a:off x="3345775" y="1899050"/>
                <a:ext cx="1729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6917" h="3244" extrusionOk="0">
                    <a:moveTo>
                      <a:pt x="5916" y="0"/>
                    </a:moveTo>
                    <a:cubicBezTo>
                      <a:pt x="5833" y="0"/>
                      <a:pt x="5748" y="12"/>
                      <a:pt x="5665" y="38"/>
                    </a:cubicBezTo>
                    <a:lnTo>
                      <a:pt x="736" y="1487"/>
                    </a:lnTo>
                    <a:cubicBezTo>
                      <a:pt x="275" y="1630"/>
                      <a:pt x="1" y="2134"/>
                      <a:pt x="133" y="2607"/>
                    </a:cubicBezTo>
                    <a:cubicBezTo>
                      <a:pt x="251" y="2989"/>
                      <a:pt x="619" y="3243"/>
                      <a:pt x="1011" y="3243"/>
                    </a:cubicBezTo>
                    <a:cubicBezTo>
                      <a:pt x="1091" y="3243"/>
                      <a:pt x="1172" y="3233"/>
                      <a:pt x="1252" y="3210"/>
                    </a:cubicBezTo>
                    <a:lnTo>
                      <a:pt x="6170" y="1750"/>
                    </a:lnTo>
                    <a:cubicBezTo>
                      <a:pt x="6642" y="1619"/>
                      <a:pt x="6917" y="1103"/>
                      <a:pt x="6774" y="642"/>
                    </a:cubicBezTo>
                    <a:cubicBezTo>
                      <a:pt x="6666" y="254"/>
                      <a:pt x="6299" y="0"/>
                      <a:pt x="5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>
                <a:off x="3227500" y="2030225"/>
                <a:ext cx="130375" cy="70400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2816" extrusionOk="0">
                    <a:moveTo>
                      <a:pt x="4284" y="0"/>
                    </a:moveTo>
                    <a:cubicBezTo>
                      <a:pt x="4199" y="0"/>
                      <a:pt x="4114" y="12"/>
                      <a:pt x="4029" y="38"/>
                    </a:cubicBezTo>
                    <a:lnTo>
                      <a:pt x="1" y="1224"/>
                    </a:lnTo>
                    <a:cubicBezTo>
                      <a:pt x="242" y="1805"/>
                      <a:pt x="561" y="2332"/>
                      <a:pt x="934" y="2815"/>
                    </a:cubicBezTo>
                    <a:lnTo>
                      <a:pt x="4534" y="1761"/>
                    </a:lnTo>
                    <a:cubicBezTo>
                      <a:pt x="4776" y="1696"/>
                      <a:pt x="4962" y="1542"/>
                      <a:pt x="5072" y="1333"/>
                    </a:cubicBezTo>
                    <a:cubicBezTo>
                      <a:pt x="5182" y="1125"/>
                      <a:pt x="5215" y="883"/>
                      <a:pt x="5138" y="653"/>
                    </a:cubicBezTo>
                    <a:cubicBezTo>
                      <a:pt x="5030" y="256"/>
                      <a:pt x="4670" y="0"/>
                      <a:pt x="4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>
                <a:off x="3422625" y="2017175"/>
                <a:ext cx="1413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3222" extrusionOk="0">
                    <a:moveTo>
                      <a:pt x="5654" y="0"/>
                    </a:moveTo>
                    <a:lnTo>
                      <a:pt x="670" y="1482"/>
                    </a:lnTo>
                    <a:cubicBezTo>
                      <a:pt x="440" y="1559"/>
                      <a:pt x="242" y="1702"/>
                      <a:pt x="132" y="1910"/>
                    </a:cubicBezTo>
                    <a:cubicBezTo>
                      <a:pt x="23" y="2108"/>
                      <a:pt x="1" y="2349"/>
                      <a:pt x="66" y="2580"/>
                    </a:cubicBezTo>
                    <a:cubicBezTo>
                      <a:pt x="184" y="2967"/>
                      <a:pt x="544" y="3221"/>
                      <a:pt x="925" y="3221"/>
                    </a:cubicBezTo>
                    <a:cubicBezTo>
                      <a:pt x="1008" y="3221"/>
                      <a:pt x="1092" y="3209"/>
                      <a:pt x="1175" y="3184"/>
                    </a:cubicBezTo>
                    <a:lnTo>
                      <a:pt x="5039" y="2042"/>
                    </a:lnTo>
                    <a:cubicBezTo>
                      <a:pt x="5346" y="1405"/>
                      <a:pt x="5555" y="714"/>
                      <a:pt x="5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6" name="Google Shape;1116;p37"/>
              <p:cNvSpPr/>
              <p:nvPr/>
            </p:nvSpPr>
            <p:spPr>
              <a:xfrm>
                <a:off x="3217350" y="1878325"/>
                <a:ext cx="1331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118" extrusionOk="0">
                    <a:moveTo>
                      <a:pt x="4423" y="1"/>
                    </a:moveTo>
                    <a:cubicBezTo>
                      <a:pt x="4333" y="1"/>
                      <a:pt x="4241" y="14"/>
                      <a:pt x="4150" y="44"/>
                    </a:cubicBezTo>
                    <a:lnTo>
                      <a:pt x="824" y="1021"/>
                    </a:lnTo>
                    <a:cubicBezTo>
                      <a:pt x="440" y="1657"/>
                      <a:pt x="165" y="2371"/>
                      <a:pt x="1" y="3117"/>
                    </a:cubicBezTo>
                    <a:lnTo>
                      <a:pt x="4655" y="1745"/>
                    </a:lnTo>
                    <a:cubicBezTo>
                      <a:pt x="4885" y="1679"/>
                      <a:pt x="5083" y="1525"/>
                      <a:pt x="5193" y="1317"/>
                    </a:cubicBezTo>
                    <a:cubicBezTo>
                      <a:pt x="5303" y="1108"/>
                      <a:pt x="5325" y="867"/>
                      <a:pt x="5259" y="636"/>
                    </a:cubicBezTo>
                    <a:cubicBezTo>
                      <a:pt x="5152" y="254"/>
                      <a:pt x="4807" y="1"/>
                      <a:pt x="44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>
                <a:off x="3445950" y="1949650"/>
                <a:ext cx="119675" cy="7260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904" extrusionOk="0">
                    <a:moveTo>
                      <a:pt x="4567" y="1"/>
                    </a:moveTo>
                    <a:lnTo>
                      <a:pt x="670" y="1153"/>
                    </a:lnTo>
                    <a:cubicBezTo>
                      <a:pt x="440" y="1219"/>
                      <a:pt x="242" y="1373"/>
                      <a:pt x="132" y="1581"/>
                    </a:cubicBezTo>
                    <a:cubicBezTo>
                      <a:pt x="23" y="1790"/>
                      <a:pt x="1" y="2032"/>
                      <a:pt x="66" y="2262"/>
                    </a:cubicBezTo>
                    <a:cubicBezTo>
                      <a:pt x="184" y="2649"/>
                      <a:pt x="545" y="2904"/>
                      <a:pt x="925" y="2904"/>
                    </a:cubicBezTo>
                    <a:cubicBezTo>
                      <a:pt x="1008" y="2904"/>
                      <a:pt x="1092" y="2891"/>
                      <a:pt x="1175" y="2866"/>
                    </a:cubicBezTo>
                    <a:lnTo>
                      <a:pt x="4787" y="1801"/>
                    </a:lnTo>
                    <a:cubicBezTo>
                      <a:pt x="4787" y="1208"/>
                      <a:pt x="4721" y="604"/>
                      <a:pt x="4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>
                <a:off x="3304900" y="2124750"/>
                <a:ext cx="102375" cy="43925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757" extrusionOk="0">
                    <a:moveTo>
                      <a:pt x="3155" y="0"/>
                    </a:moveTo>
                    <a:cubicBezTo>
                      <a:pt x="3074" y="0"/>
                      <a:pt x="2991" y="11"/>
                      <a:pt x="2909" y="33"/>
                    </a:cubicBezTo>
                    <a:lnTo>
                      <a:pt x="0" y="889"/>
                    </a:lnTo>
                    <a:cubicBezTo>
                      <a:pt x="1032" y="1449"/>
                      <a:pt x="2196" y="1757"/>
                      <a:pt x="3403" y="1757"/>
                    </a:cubicBezTo>
                    <a:lnTo>
                      <a:pt x="3414" y="1757"/>
                    </a:lnTo>
                    <a:cubicBezTo>
                      <a:pt x="3645" y="1680"/>
                      <a:pt x="3842" y="1537"/>
                      <a:pt x="3952" y="1328"/>
                    </a:cubicBezTo>
                    <a:cubicBezTo>
                      <a:pt x="4062" y="1120"/>
                      <a:pt x="4095" y="878"/>
                      <a:pt x="4018" y="637"/>
                    </a:cubicBezTo>
                    <a:cubicBezTo>
                      <a:pt x="3909" y="254"/>
                      <a:pt x="3550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>
                <a:off x="3395450" y="1820400"/>
                <a:ext cx="93075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72" extrusionOk="0">
                    <a:moveTo>
                      <a:pt x="1088" y="0"/>
                    </a:moveTo>
                    <a:lnTo>
                      <a:pt x="670" y="121"/>
                    </a:lnTo>
                    <a:cubicBezTo>
                      <a:pt x="440" y="187"/>
                      <a:pt x="253" y="341"/>
                      <a:pt x="144" y="549"/>
                    </a:cubicBezTo>
                    <a:cubicBezTo>
                      <a:pt x="34" y="758"/>
                      <a:pt x="1" y="999"/>
                      <a:pt x="67" y="1230"/>
                    </a:cubicBezTo>
                    <a:cubicBezTo>
                      <a:pt x="184" y="1617"/>
                      <a:pt x="545" y="1871"/>
                      <a:pt x="931" y="1871"/>
                    </a:cubicBezTo>
                    <a:cubicBezTo>
                      <a:pt x="1016" y="1871"/>
                      <a:pt x="1102" y="1859"/>
                      <a:pt x="1186" y="1834"/>
                    </a:cubicBezTo>
                    <a:lnTo>
                      <a:pt x="3722" y="1087"/>
                    </a:lnTo>
                    <a:cubicBezTo>
                      <a:pt x="2943" y="549"/>
                      <a:pt x="2032" y="165"/>
                      <a:pt x="10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>
                <a:off x="3167125" y="1791600"/>
                <a:ext cx="465200" cy="42812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7125" extrusionOk="0">
                    <a:moveTo>
                      <a:pt x="17474" y="1"/>
                    </a:moveTo>
                    <a:cubicBezTo>
                      <a:pt x="16915" y="1"/>
                      <a:pt x="15975" y="362"/>
                      <a:pt x="14282" y="1504"/>
                    </a:cubicBezTo>
                    <a:cubicBezTo>
                      <a:pt x="13854" y="1800"/>
                      <a:pt x="13404" y="2129"/>
                      <a:pt x="12932" y="2470"/>
                    </a:cubicBezTo>
                    <a:cubicBezTo>
                      <a:pt x="12965" y="2514"/>
                      <a:pt x="13009" y="2536"/>
                      <a:pt x="13020" y="2579"/>
                    </a:cubicBezTo>
                    <a:cubicBezTo>
                      <a:pt x="13020" y="2590"/>
                      <a:pt x="13031" y="2590"/>
                      <a:pt x="13042" y="2601"/>
                    </a:cubicBezTo>
                    <a:cubicBezTo>
                      <a:pt x="13064" y="2623"/>
                      <a:pt x="13075" y="2623"/>
                      <a:pt x="13097" y="2634"/>
                    </a:cubicBezTo>
                    <a:cubicBezTo>
                      <a:pt x="13338" y="2788"/>
                      <a:pt x="13514" y="2953"/>
                      <a:pt x="13678" y="3139"/>
                    </a:cubicBezTo>
                    <a:cubicBezTo>
                      <a:pt x="15610" y="1723"/>
                      <a:pt x="16972" y="999"/>
                      <a:pt x="17477" y="988"/>
                    </a:cubicBezTo>
                    <a:lnTo>
                      <a:pt x="17477" y="988"/>
                    </a:lnTo>
                    <a:cubicBezTo>
                      <a:pt x="17323" y="1932"/>
                      <a:pt x="14787" y="5346"/>
                      <a:pt x="10155" y="9660"/>
                    </a:cubicBezTo>
                    <a:cubicBezTo>
                      <a:pt x="5511" y="13963"/>
                      <a:pt x="2010" y="16147"/>
                      <a:pt x="1131" y="16158"/>
                    </a:cubicBezTo>
                    <a:cubicBezTo>
                      <a:pt x="1219" y="15642"/>
                      <a:pt x="2042" y="14358"/>
                      <a:pt x="3524" y="12613"/>
                    </a:cubicBezTo>
                    <a:cubicBezTo>
                      <a:pt x="3360" y="12305"/>
                      <a:pt x="3184" y="12020"/>
                      <a:pt x="3041" y="11702"/>
                    </a:cubicBezTo>
                    <a:cubicBezTo>
                      <a:pt x="2712" y="12086"/>
                      <a:pt x="2394" y="12459"/>
                      <a:pt x="2119" y="12810"/>
                    </a:cubicBezTo>
                    <a:cubicBezTo>
                      <a:pt x="1" y="15500"/>
                      <a:pt x="78" y="16345"/>
                      <a:pt x="451" y="16806"/>
                    </a:cubicBezTo>
                    <a:cubicBezTo>
                      <a:pt x="593" y="16986"/>
                      <a:pt x="782" y="17125"/>
                      <a:pt x="1125" y="17125"/>
                    </a:cubicBezTo>
                    <a:cubicBezTo>
                      <a:pt x="1284" y="17125"/>
                      <a:pt x="1477" y="17095"/>
                      <a:pt x="1713" y="17026"/>
                    </a:cubicBezTo>
                    <a:cubicBezTo>
                      <a:pt x="2284" y="16861"/>
                      <a:pt x="3107" y="16433"/>
                      <a:pt x="4337" y="15631"/>
                    </a:cubicBezTo>
                    <a:cubicBezTo>
                      <a:pt x="6181" y="14391"/>
                      <a:pt x="8464" y="12536"/>
                      <a:pt x="10758" y="10395"/>
                    </a:cubicBezTo>
                    <a:cubicBezTo>
                      <a:pt x="13042" y="8255"/>
                      <a:pt x="15094" y="6103"/>
                      <a:pt x="16500" y="4303"/>
                    </a:cubicBezTo>
                    <a:cubicBezTo>
                      <a:pt x="18607" y="1635"/>
                      <a:pt x="18519" y="790"/>
                      <a:pt x="18168" y="329"/>
                    </a:cubicBezTo>
                    <a:cubicBezTo>
                      <a:pt x="18028" y="146"/>
                      <a:pt x="17827" y="1"/>
                      <a:pt x="17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>
                <a:off x="3166025" y="2055300"/>
                <a:ext cx="236875" cy="164425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6577" extrusionOk="0">
                    <a:moveTo>
                      <a:pt x="9178" y="1"/>
                    </a:moveTo>
                    <a:cubicBezTo>
                      <a:pt x="5050" y="3711"/>
                      <a:pt x="1966" y="5599"/>
                      <a:pt x="1153" y="5610"/>
                    </a:cubicBezTo>
                    <a:cubicBezTo>
                      <a:pt x="1230" y="5094"/>
                      <a:pt x="2054" y="3810"/>
                      <a:pt x="3557" y="2043"/>
                    </a:cubicBezTo>
                    <a:cubicBezTo>
                      <a:pt x="3360" y="1889"/>
                      <a:pt x="3206" y="1680"/>
                      <a:pt x="3129" y="1439"/>
                    </a:cubicBezTo>
                    <a:cubicBezTo>
                      <a:pt x="3118" y="1417"/>
                      <a:pt x="3118" y="1384"/>
                      <a:pt x="3096" y="1373"/>
                    </a:cubicBezTo>
                    <a:cubicBezTo>
                      <a:pt x="3074" y="1307"/>
                      <a:pt x="3041" y="1252"/>
                      <a:pt x="3020" y="1187"/>
                    </a:cubicBezTo>
                    <a:cubicBezTo>
                      <a:pt x="2701" y="1549"/>
                      <a:pt x="2394" y="1922"/>
                      <a:pt x="2119" y="2262"/>
                    </a:cubicBezTo>
                    <a:cubicBezTo>
                      <a:pt x="1" y="4952"/>
                      <a:pt x="78" y="5797"/>
                      <a:pt x="451" y="6258"/>
                    </a:cubicBezTo>
                    <a:cubicBezTo>
                      <a:pt x="593" y="6438"/>
                      <a:pt x="782" y="6577"/>
                      <a:pt x="1125" y="6577"/>
                    </a:cubicBezTo>
                    <a:cubicBezTo>
                      <a:pt x="1284" y="6577"/>
                      <a:pt x="1477" y="6547"/>
                      <a:pt x="1713" y="6478"/>
                    </a:cubicBezTo>
                    <a:cubicBezTo>
                      <a:pt x="2295" y="6313"/>
                      <a:pt x="3118" y="5885"/>
                      <a:pt x="4337" y="5083"/>
                    </a:cubicBezTo>
                    <a:cubicBezTo>
                      <a:pt x="5830" y="4074"/>
                      <a:pt x="7630" y="2668"/>
                      <a:pt x="9474" y="1022"/>
                    </a:cubicBezTo>
                    <a:lnTo>
                      <a:pt x="91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2" name="Google Shape;1122;p37"/>
            <p:cNvGrpSpPr/>
            <p:nvPr/>
          </p:nvGrpSpPr>
          <p:grpSpPr>
            <a:xfrm>
              <a:off x="1459797" y="-131833"/>
              <a:ext cx="518159" cy="543483"/>
              <a:chOff x="4879050" y="3676000"/>
              <a:chExt cx="187725" cy="196900"/>
            </a:xfrm>
          </p:grpSpPr>
          <p:sp>
            <p:nvSpPr>
              <p:cNvPr id="1123" name="Google Shape;1123;p37"/>
              <p:cNvSpPr/>
              <p:nvPr/>
            </p:nvSpPr>
            <p:spPr>
              <a:xfrm>
                <a:off x="4879050" y="3676000"/>
                <a:ext cx="187725" cy="196900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7876" extrusionOk="0">
                    <a:moveTo>
                      <a:pt x="2094" y="617"/>
                    </a:moveTo>
                    <a:cubicBezTo>
                      <a:pt x="2114" y="617"/>
                      <a:pt x="2133" y="618"/>
                      <a:pt x="2152" y="619"/>
                    </a:cubicBezTo>
                    <a:cubicBezTo>
                      <a:pt x="2228" y="641"/>
                      <a:pt x="2305" y="652"/>
                      <a:pt x="2360" y="718"/>
                    </a:cubicBezTo>
                    <a:lnTo>
                      <a:pt x="6597" y="5910"/>
                    </a:lnTo>
                    <a:cubicBezTo>
                      <a:pt x="6751" y="6086"/>
                      <a:pt x="6586" y="6558"/>
                      <a:pt x="6180" y="6898"/>
                    </a:cubicBezTo>
                    <a:cubicBezTo>
                      <a:pt x="5911" y="7118"/>
                      <a:pt x="5619" y="7223"/>
                      <a:pt x="5405" y="7223"/>
                    </a:cubicBezTo>
                    <a:cubicBezTo>
                      <a:pt x="5287" y="7223"/>
                      <a:pt x="5192" y="7191"/>
                      <a:pt x="5137" y="7129"/>
                    </a:cubicBezTo>
                    <a:lnTo>
                      <a:pt x="900" y="1926"/>
                    </a:lnTo>
                    <a:cubicBezTo>
                      <a:pt x="747" y="1750"/>
                      <a:pt x="911" y="1278"/>
                      <a:pt x="1317" y="938"/>
                    </a:cubicBezTo>
                    <a:cubicBezTo>
                      <a:pt x="1570" y="735"/>
                      <a:pt x="1861" y="617"/>
                      <a:pt x="2094" y="617"/>
                    </a:cubicBezTo>
                    <a:close/>
                    <a:moveTo>
                      <a:pt x="2127" y="1"/>
                    </a:moveTo>
                    <a:cubicBezTo>
                      <a:pt x="1733" y="1"/>
                      <a:pt x="1286" y="174"/>
                      <a:pt x="922" y="477"/>
                    </a:cubicBezTo>
                    <a:cubicBezTo>
                      <a:pt x="220" y="1037"/>
                      <a:pt x="0" y="1860"/>
                      <a:pt x="406" y="2354"/>
                    </a:cubicBezTo>
                    <a:lnTo>
                      <a:pt x="4643" y="7546"/>
                    </a:lnTo>
                    <a:cubicBezTo>
                      <a:pt x="4819" y="7766"/>
                      <a:pt x="5094" y="7875"/>
                      <a:pt x="5412" y="7875"/>
                    </a:cubicBezTo>
                    <a:cubicBezTo>
                      <a:pt x="5796" y="7875"/>
                      <a:pt x="6224" y="7722"/>
                      <a:pt x="6586" y="7403"/>
                    </a:cubicBezTo>
                    <a:cubicBezTo>
                      <a:pt x="7289" y="6844"/>
                      <a:pt x="7509" y="6020"/>
                      <a:pt x="7113" y="5526"/>
                    </a:cubicBezTo>
                    <a:lnTo>
                      <a:pt x="2876" y="334"/>
                    </a:lnTo>
                    <a:cubicBezTo>
                      <a:pt x="2722" y="147"/>
                      <a:pt x="2503" y="38"/>
                      <a:pt x="2228" y="5"/>
                    </a:cubicBezTo>
                    <a:cubicBezTo>
                      <a:pt x="2195" y="2"/>
                      <a:pt x="2161" y="1"/>
                      <a:pt x="21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4880125" y="3688975"/>
                <a:ext cx="13725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5908" extrusionOk="0">
                    <a:moveTo>
                      <a:pt x="1372" y="657"/>
                    </a:moveTo>
                    <a:cubicBezTo>
                      <a:pt x="1444" y="657"/>
                      <a:pt x="1516" y="687"/>
                      <a:pt x="1571" y="748"/>
                    </a:cubicBezTo>
                    <a:lnTo>
                      <a:pt x="4699" y="4579"/>
                    </a:lnTo>
                    <a:cubicBezTo>
                      <a:pt x="4776" y="4689"/>
                      <a:pt x="4765" y="4854"/>
                      <a:pt x="4655" y="4941"/>
                    </a:cubicBezTo>
                    <a:lnTo>
                      <a:pt x="4315" y="5227"/>
                    </a:lnTo>
                    <a:cubicBezTo>
                      <a:pt x="4268" y="5260"/>
                      <a:pt x="4212" y="5276"/>
                      <a:pt x="4155" y="5276"/>
                    </a:cubicBezTo>
                    <a:cubicBezTo>
                      <a:pt x="4079" y="5276"/>
                      <a:pt x="4003" y="5246"/>
                      <a:pt x="3953" y="5183"/>
                    </a:cubicBezTo>
                    <a:lnTo>
                      <a:pt x="824" y="1352"/>
                    </a:lnTo>
                    <a:cubicBezTo>
                      <a:pt x="747" y="1242"/>
                      <a:pt x="758" y="1077"/>
                      <a:pt x="868" y="1001"/>
                    </a:cubicBezTo>
                    <a:lnTo>
                      <a:pt x="1208" y="715"/>
                    </a:lnTo>
                    <a:cubicBezTo>
                      <a:pt x="1257" y="676"/>
                      <a:pt x="1315" y="657"/>
                      <a:pt x="1372" y="657"/>
                    </a:cubicBezTo>
                    <a:close/>
                    <a:moveTo>
                      <a:pt x="1352" y="0"/>
                    </a:moveTo>
                    <a:cubicBezTo>
                      <a:pt x="1151" y="0"/>
                      <a:pt x="948" y="65"/>
                      <a:pt x="780" y="199"/>
                    </a:cubicBezTo>
                    <a:lnTo>
                      <a:pt x="440" y="496"/>
                    </a:lnTo>
                    <a:cubicBezTo>
                      <a:pt x="56" y="803"/>
                      <a:pt x="1" y="1374"/>
                      <a:pt x="319" y="1758"/>
                    </a:cubicBezTo>
                    <a:lnTo>
                      <a:pt x="3448" y="5578"/>
                    </a:lnTo>
                    <a:cubicBezTo>
                      <a:pt x="3623" y="5798"/>
                      <a:pt x="3887" y="5907"/>
                      <a:pt x="4150" y="5907"/>
                    </a:cubicBezTo>
                    <a:cubicBezTo>
                      <a:pt x="4348" y="5907"/>
                      <a:pt x="4557" y="5852"/>
                      <a:pt x="4710" y="5710"/>
                    </a:cubicBezTo>
                    <a:lnTo>
                      <a:pt x="5051" y="5413"/>
                    </a:lnTo>
                    <a:cubicBezTo>
                      <a:pt x="5435" y="5095"/>
                      <a:pt x="5490" y="4535"/>
                      <a:pt x="5171" y="4151"/>
                    </a:cubicBezTo>
                    <a:lnTo>
                      <a:pt x="2043" y="320"/>
                    </a:lnTo>
                    <a:cubicBezTo>
                      <a:pt x="1869" y="109"/>
                      <a:pt x="1612" y="0"/>
                      <a:pt x="13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5" name="Google Shape;1125;p37"/>
            <p:cNvGrpSpPr/>
            <p:nvPr/>
          </p:nvGrpSpPr>
          <p:grpSpPr>
            <a:xfrm rot="4115712">
              <a:off x="-709378" y="900099"/>
              <a:ext cx="1702409" cy="1789080"/>
              <a:chOff x="5276425" y="3566250"/>
              <a:chExt cx="1071950" cy="1126550"/>
            </a:xfrm>
          </p:grpSpPr>
          <p:sp>
            <p:nvSpPr>
              <p:cNvPr id="1126" name="Google Shape;1126;p37"/>
              <p:cNvSpPr/>
              <p:nvPr/>
            </p:nvSpPr>
            <p:spPr>
              <a:xfrm>
                <a:off x="5858500" y="3566250"/>
                <a:ext cx="361175" cy="584650"/>
              </a:xfrm>
              <a:custGeom>
                <a:avLst/>
                <a:gdLst/>
                <a:ahLst/>
                <a:cxnLst/>
                <a:rect l="l" t="t" r="r" b="b"/>
                <a:pathLst>
                  <a:path w="14447" h="23386" extrusionOk="0">
                    <a:moveTo>
                      <a:pt x="7566" y="0"/>
                    </a:moveTo>
                    <a:cubicBezTo>
                      <a:pt x="6154" y="0"/>
                      <a:pt x="4711" y="460"/>
                      <a:pt x="3414" y="1354"/>
                    </a:cubicBezTo>
                    <a:cubicBezTo>
                      <a:pt x="1383" y="2770"/>
                      <a:pt x="110" y="4933"/>
                      <a:pt x="33" y="7172"/>
                    </a:cubicBezTo>
                    <a:cubicBezTo>
                      <a:pt x="0" y="7842"/>
                      <a:pt x="538" y="8423"/>
                      <a:pt x="1208" y="8445"/>
                    </a:cubicBezTo>
                    <a:cubicBezTo>
                      <a:pt x="1227" y="8446"/>
                      <a:pt x="1247" y="8447"/>
                      <a:pt x="1266" y="8447"/>
                    </a:cubicBezTo>
                    <a:cubicBezTo>
                      <a:pt x="1911" y="8447"/>
                      <a:pt x="2460" y="7921"/>
                      <a:pt x="2481" y="7271"/>
                    </a:cubicBezTo>
                    <a:cubicBezTo>
                      <a:pt x="2536" y="5822"/>
                      <a:pt x="3436" y="4340"/>
                      <a:pt x="4819" y="3385"/>
                    </a:cubicBezTo>
                    <a:cubicBezTo>
                      <a:pt x="5681" y="2780"/>
                      <a:pt x="6632" y="2467"/>
                      <a:pt x="7542" y="2467"/>
                    </a:cubicBezTo>
                    <a:cubicBezTo>
                      <a:pt x="7953" y="2467"/>
                      <a:pt x="8355" y="2530"/>
                      <a:pt x="8738" y="2660"/>
                    </a:cubicBezTo>
                    <a:cubicBezTo>
                      <a:pt x="11351" y="3516"/>
                      <a:pt x="11888" y="7611"/>
                      <a:pt x="11449" y="10246"/>
                    </a:cubicBezTo>
                    <a:cubicBezTo>
                      <a:pt x="11241" y="11475"/>
                      <a:pt x="10911" y="12683"/>
                      <a:pt x="10571" y="13967"/>
                    </a:cubicBezTo>
                    <a:cubicBezTo>
                      <a:pt x="10033" y="15910"/>
                      <a:pt x="9484" y="17930"/>
                      <a:pt x="9397" y="20059"/>
                    </a:cubicBezTo>
                    <a:cubicBezTo>
                      <a:pt x="9375" y="20465"/>
                      <a:pt x="9397" y="21849"/>
                      <a:pt x="10275" y="22749"/>
                    </a:cubicBezTo>
                    <a:cubicBezTo>
                      <a:pt x="10692" y="23166"/>
                      <a:pt x="11230" y="23385"/>
                      <a:pt x="11801" y="23385"/>
                    </a:cubicBezTo>
                    <a:cubicBezTo>
                      <a:pt x="11834" y="23385"/>
                      <a:pt x="11845" y="23385"/>
                      <a:pt x="11856" y="23363"/>
                    </a:cubicBezTo>
                    <a:cubicBezTo>
                      <a:pt x="12547" y="23341"/>
                      <a:pt x="13063" y="22771"/>
                      <a:pt x="13052" y="22101"/>
                    </a:cubicBezTo>
                    <a:cubicBezTo>
                      <a:pt x="13041" y="21497"/>
                      <a:pt x="12569" y="20992"/>
                      <a:pt x="11976" y="20915"/>
                    </a:cubicBezTo>
                    <a:cubicBezTo>
                      <a:pt x="11921" y="20773"/>
                      <a:pt x="11845" y="20476"/>
                      <a:pt x="11856" y="20136"/>
                    </a:cubicBezTo>
                    <a:cubicBezTo>
                      <a:pt x="11943" y="18303"/>
                      <a:pt x="12415" y="16503"/>
                      <a:pt x="12942" y="14593"/>
                    </a:cubicBezTo>
                    <a:cubicBezTo>
                      <a:pt x="13283" y="13319"/>
                      <a:pt x="13645" y="12002"/>
                      <a:pt x="13875" y="10641"/>
                    </a:cubicBezTo>
                    <a:cubicBezTo>
                      <a:pt x="14446" y="7249"/>
                      <a:pt x="13766" y="1727"/>
                      <a:pt x="9528" y="311"/>
                    </a:cubicBezTo>
                    <a:cubicBezTo>
                      <a:pt x="8894" y="103"/>
                      <a:pt x="8233" y="0"/>
                      <a:pt x="7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5276425" y="3834675"/>
                <a:ext cx="439100" cy="577475"/>
              </a:xfrm>
              <a:custGeom>
                <a:avLst/>
                <a:gdLst/>
                <a:ahLst/>
                <a:cxnLst/>
                <a:rect l="l" t="t" r="r" b="b"/>
                <a:pathLst>
                  <a:path w="17564" h="23099" extrusionOk="0">
                    <a:moveTo>
                      <a:pt x="8914" y="0"/>
                    </a:moveTo>
                    <a:cubicBezTo>
                      <a:pt x="8475" y="0"/>
                      <a:pt x="8031" y="34"/>
                      <a:pt x="7586" y="101"/>
                    </a:cubicBezTo>
                    <a:cubicBezTo>
                      <a:pt x="5203" y="464"/>
                      <a:pt x="3238" y="1781"/>
                      <a:pt x="2196" y="3702"/>
                    </a:cubicBezTo>
                    <a:cubicBezTo>
                      <a:pt x="0" y="7807"/>
                      <a:pt x="3403" y="12473"/>
                      <a:pt x="6246" y="14613"/>
                    </a:cubicBezTo>
                    <a:cubicBezTo>
                      <a:pt x="7366" y="15470"/>
                      <a:pt x="8584" y="16205"/>
                      <a:pt x="9759" y="16918"/>
                    </a:cubicBezTo>
                    <a:cubicBezTo>
                      <a:pt x="11493" y="17972"/>
                      <a:pt x="13140" y="18982"/>
                      <a:pt x="14501" y="20310"/>
                    </a:cubicBezTo>
                    <a:cubicBezTo>
                      <a:pt x="14743" y="20552"/>
                      <a:pt x="14896" y="20826"/>
                      <a:pt x="14951" y="20991"/>
                    </a:cubicBezTo>
                    <a:cubicBezTo>
                      <a:pt x="14556" y="21474"/>
                      <a:pt x="14556" y="22188"/>
                      <a:pt x="14984" y="22671"/>
                    </a:cubicBezTo>
                    <a:cubicBezTo>
                      <a:pt x="15226" y="22956"/>
                      <a:pt x="15577" y="23099"/>
                      <a:pt x="15928" y="23099"/>
                    </a:cubicBezTo>
                    <a:cubicBezTo>
                      <a:pt x="16236" y="23099"/>
                      <a:pt x="16543" y="22989"/>
                      <a:pt x="16795" y="22747"/>
                    </a:cubicBezTo>
                    <a:cubicBezTo>
                      <a:pt x="17257" y="22341"/>
                      <a:pt x="17520" y="21759"/>
                      <a:pt x="17531" y="21134"/>
                    </a:cubicBezTo>
                    <a:cubicBezTo>
                      <a:pt x="17564" y="19838"/>
                      <a:pt x="16587" y="18774"/>
                      <a:pt x="16280" y="18488"/>
                    </a:cubicBezTo>
                    <a:cubicBezTo>
                      <a:pt x="14710" y="16929"/>
                      <a:pt x="12855" y="15810"/>
                      <a:pt x="11065" y="14723"/>
                    </a:cubicBezTo>
                    <a:cubicBezTo>
                      <a:pt x="9902" y="14021"/>
                      <a:pt x="8793" y="13351"/>
                      <a:pt x="7761" y="12572"/>
                    </a:cubicBezTo>
                    <a:cubicBezTo>
                      <a:pt x="5555" y="10914"/>
                      <a:pt x="3074" y="7434"/>
                      <a:pt x="4424" y="4909"/>
                    </a:cubicBezTo>
                    <a:cubicBezTo>
                      <a:pt x="5072" y="3702"/>
                      <a:pt x="6367" y="2868"/>
                      <a:pt x="7959" y="2626"/>
                    </a:cubicBezTo>
                    <a:cubicBezTo>
                      <a:pt x="8269" y="2578"/>
                      <a:pt x="8579" y="2555"/>
                      <a:pt x="8885" y="2555"/>
                    </a:cubicBezTo>
                    <a:cubicBezTo>
                      <a:pt x="10270" y="2555"/>
                      <a:pt x="11576" y="3030"/>
                      <a:pt x="12448" y="3867"/>
                    </a:cubicBezTo>
                    <a:cubicBezTo>
                      <a:pt x="12700" y="4112"/>
                      <a:pt x="13027" y="4236"/>
                      <a:pt x="13353" y="4236"/>
                    </a:cubicBezTo>
                    <a:cubicBezTo>
                      <a:pt x="13683" y="4236"/>
                      <a:pt x="14011" y="4109"/>
                      <a:pt x="14260" y="3856"/>
                    </a:cubicBezTo>
                    <a:cubicBezTo>
                      <a:pt x="14754" y="3351"/>
                      <a:pt x="14754" y="2538"/>
                      <a:pt x="14238" y="2044"/>
                    </a:cubicBezTo>
                    <a:cubicBezTo>
                      <a:pt x="12882" y="725"/>
                      <a:pt x="10960" y="0"/>
                      <a:pt x="89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5412800" y="3677000"/>
                <a:ext cx="935575" cy="1015800"/>
              </a:xfrm>
              <a:custGeom>
                <a:avLst/>
                <a:gdLst/>
                <a:ahLst/>
                <a:cxnLst/>
                <a:rect l="l" t="t" r="r" b="b"/>
                <a:pathLst>
                  <a:path w="37423" h="40632" extrusionOk="0">
                    <a:moveTo>
                      <a:pt x="15503" y="0"/>
                    </a:moveTo>
                    <a:cubicBezTo>
                      <a:pt x="13700" y="0"/>
                      <a:pt x="11871" y="376"/>
                      <a:pt x="10133" y="1172"/>
                    </a:cubicBezTo>
                    <a:lnTo>
                      <a:pt x="9815" y="1315"/>
                    </a:lnTo>
                    <a:cubicBezTo>
                      <a:pt x="3020" y="4432"/>
                      <a:pt x="1" y="12556"/>
                      <a:pt x="3118" y="19340"/>
                    </a:cubicBezTo>
                    <a:lnTo>
                      <a:pt x="10572" y="35619"/>
                    </a:lnTo>
                    <a:cubicBezTo>
                      <a:pt x="12019" y="38769"/>
                      <a:pt x="15155" y="40631"/>
                      <a:pt x="18419" y="40631"/>
                    </a:cubicBezTo>
                    <a:cubicBezTo>
                      <a:pt x="19614" y="40631"/>
                      <a:pt x="20825" y="40382"/>
                      <a:pt x="21977" y="39856"/>
                    </a:cubicBezTo>
                    <a:lnTo>
                      <a:pt x="32713" y="34927"/>
                    </a:lnTo>
                    <a:cubicBezTo>
                      <a:pt x="35984" y="33434"/>
                      <a:pt x="37423" y="29548"/>
                      <a:pt x="35941" y="26288"/>
                    </a:cubicBezTo>
                    <a:lnTo>
                      <a:pt x="27367" y="7583"/>
                    </a:lnTo>
                    <a:cubicBezTo>
                      <a:pt x="25188" y="2823"/>
                      <a:pt x="20441" y="0"/>
                      <a:pt x="155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5412800" y="3676950"/>
                <a:ext cx="750325" cy="614175"/>
              </a:xfrm>
              <a:custGeom>
                <a:avLst/>
                <a:gdLst/>
                <a:ahLst/>
                <a:cxnLst/>
                <a:rect l="l" t="t" r="r" b="b"/>
                <a:pathLst>
                  <a:path w="30013" h="24567" extrusionOk="0">
                    <a:moveTo>
                      <a:pt x="15510" y="0"/>
                    </a:moveTo>
                    <a:cubicBezTo>
                      <a:pt x="13704" y="0"/>
                      <a:pt x="11873" y="377"/>
                      <a:pt x="10133" y="1174"/>
                    </a:cubicBezTo>
                    <a:lnTo>
                      <a:pt x="9815" y="1317"/>
                    </a:lnTo>
                    <a:cubicBezTo>
                      <a:pt x="3009" y="4423"/>
                      <a:pt x="1" y="12536"/>
                      <a:pt x="3118" y="19342"/>
                    </a:cubicBezTo>
                    <a:lnTo>
                      <a:pt x="5522" y="24567"/>
                    </a:lnTo>
                    <a:lnTo>
                      <a:pt x="30013" y="13359"/>
                    </a:lnTo>
                    <a:lnTo>
                      <a:pt x="27367" y="7585"/>
                    </a:lnTo>
                    <a:cubicBezTo>
                      <a:pt x="25189" y="2819"/>
                      <a:pt x="20445" y="0"/>
                      <a:pt x="15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30" name="Google Shape;1130;p37"/>
              <p:cNvGrpSpPr/>
              <p:nvPr/>
            </p:nvGrpSpPr>
            <p:grpSpPr>
              <a:xfrm>
                <a:off x="5501175" y="3708350"/>
                <a:ext cx="621900" cy="543525"/>
                <a:chOff x="5501175" y="3708350"/>
                <a:chExt cx="621900" cy="543525"/>
              </a:xfrm>
            </p:grpSpPr>
            <p:sp>
              <p:nvSpPr>
                <p:cNvPr id="1131" name="Google Shape;1131;p37"/>
                <p:cNvSpPr/>
                <p:nvPr/>
              </p:nvSpPr>
              <p:spPr>
                <a:xfrm>
                  <a:off x="6096975" y="3982775"/>
                  <a:ext cx="26100" cy="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280" extrusionOk="0">
                      <a:moveTo>
                        <a:pt x="557" y="0"/>
                      </a:moveTo>
                      <a:cubicBezTo>
                        <a:pt x="536" y="0"/>
                        <a:pt x="515" y="5"/>
                        <a:pt x="494" y="17"/>
                      </a:cubicBezTo>
                      <a:cubicBezTo>
                        <a:pt x="406" y="61"/>
                        <a:pt x="374" y="138"/>
                        <a:pt x="406" y="226"/>
                      </a:cubicBezTo>
                      <a:lnTo>
                        <a:pt x="648" y="742"/>
                      </a:lnTo>
                      <a:lnTo>
                        <a:pt x="121" y="983"/>
                      </a:lnTo>
                      <a:cubicBezTo>
                        <a:pt x="44" y="1016"/>
                        <a:pt x="0" y="1104"/>
                        <a:pt x="44" y="1181"/>
                      </a:cubicBezTo>
                      <a:cubicBezTo>
                        <a:pt x="66" y="1258"/>
                        <a:pt x="121" y="1280"/>
                        <a:pt x="176" y="1280"/>
                      </a:cubicBezTo>
                      <a:cubicBezTo>
                        <a:pt x="187" y="1280"/>
                        <a:pt x="220" y="1280"/>
                        <a:pt x="264" y="1269"/>
                      </a:cubicBezTo>
                      <a:lnTo>
                        <a:pt x="922" y="961"/>
                      </a:lnTo>
                      <a:cubicBezTo>
                        <a:pt x="999" y="928"/>
                        <a:pt x="1043" y="841"/>
                        <a:pt x="999" y="764"/>
                      </a:cubicBezTo>
                      <a:lnTo>
                        <a:pt x="692" y="105"/>
                      </a:lnTo>
                      <a:cubicBezTo>
                        <a:pt x="668" y="41"/>
                        <a:pt x="614" y="0"/>
                        <a:pt x="5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2" name="Google Shape;1132;p37"/>
                <p:cNvSpPr/>
                <p:nvPr/>
              </p:nvSpPr>
              <p:spPr>
                <a:xfrm>
                  <a:off x="5501175" y="3708350"/>
                  <a:ext cx="601300" cy="4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2" h="19974" extrusionOk="0">
                      <a:moveTo>
                        <a:pt x="11947" y="0"/>
                      </a:moveTo>
                      <a:cubicBezTo>
                        <a:pt x="11771" y="0"/>
                        <a:pt x="11597" y="5"/>
                        <a:pt x="11428" y="17"/>
                      </a:cubicBezTo>
                      <a:cubicBezTo>
                        <a:pt x="11329" y="17"/>
                        <a:pt x="11274" y="94"/>
                        <a:pt x="11274" y="182"/>
                      </a:cubicBezTo>
                      <a:cubicBezTo>
                        <a:pt x="11274" y="280"/>
                        <a:pt x="11340" y="335"/>
                        <a:pt x="11439" y="335"/>
                      </a:cubicBezTo>
                      <a:cubicBezTo>
                        <a:pt x="11604" y="323"/>
                        <a:pt x="11774" y="319"/>
                        <a:pt x="11946" y="319"/>
                      </a:cubicBezTo>
                      <a:cubicBezTo>
                        <a:pt x="12243" y="319"/>
                        <a:pt x="12545" y="332"/>
                        <a:pt x="12844" y="346"/>
                      </a:cubicBezTo>
                      <a:cubicBezTo>
                        <a:pt x="12921" y="346"/>
                        <a:pt x="12987" y="280"/>
                        <a:pt x="12987" y="193"/>
                      </a:cubicBezTo>
                      <a:cubicBezTo>
                        <a:pt x="12998" y="116"/>
                        <a:pt x="12932" y="28"/>
                        <a:pt x="12855" y="28"/>
                      </a:cubicBezTo>
                      <a:cubicBezTo>
                        <a:pt x="12556" y="14"/>
                        <a:pt x="12249" y="0"/>
                        <a:pt x="11947" y="0"/>
                      </a:cubicBezTo>
                      <a:close/>
                      <a:moveTo>
                        <a:pt x="10244" y="155"/>
                      </a:moveTo>
                      <a:cubicBezTo>
                        <a:pt x="10233" y="155"/>
                        <a:pt x="10221" y="156"/>
                        <a:pt x="10209" y="160"/>
                      </a:cubicBezTo>
                      <a:cubicBezTo>
                        <a:pt x="9737" y="226"/>
                        <a:pt x="9254" y="335"/>
                        <a:pt x="8804" y="467"/>
                      </a:cubicBezTo>
                      <a:cubicBezTo>
                        <a:pt x="8728" y="500"/>
                        <a:pt x="8673" y="577"/>
                        <a:pt x="8695" y="665"/>
                      </a:cubicBezTo>
                      <a:cubicBezTo>
                        <a:pt x="8728" y="730"/>
                        <a:pt x="8782" y="774"/>
                        <a:pt x="8848" y="774"/>
                      </a:cubicBezTo>
                      <a:cubicBezTo>
                        <a:pt x="8859" y="774"/>
                        <a:pt x="8892" y="774"/>
                        <a:pt x="8903" y="763"/>
                      </a:cubicBezTo>
                      <a:cubicBezTo>
                        <a:pt x="9342" y="632"/>
                        <a:pt x="9803" y="522"/>
                        <a:pt x="10264" y="456"/>
                      </a:cubicBezTo>
                      <a:cubicBezTo>
                        <a:pt x="10341" y="445"/>
                        <a:pt x="10396" y="357"/>
                        <a:pt x="10385" y="280"/>
                      </a:cubicBezTo>
                      <a:cubicBezTo>
                        <a:pt x="10376" y="206"/>
                        <a:pt x="10311" y="155"/>
                        <a:pt x="10244" y="155"/>
                      </a:cubicBezTo>
                      <a:close/>
                      <a:moveTo>
                        <a:pt x="14051" y="180"/>
                      </a:moveTo>
                      <a:cubicBezTo>
                        <a:pt x="13973" y="180"/>
                        <a:pt x="13908" y="232"/>
                        <a:pt x="13898" y="302"/>
                      </a:cubicBezTo>
                      <a:cubicBezTo>
                        <a:pt x="13887" y="390"/>
                        <a:pt x="13942" y="467"/>
                        <a:pt x="14019" y="489"/>
                      </a:cubicBezTo>
                      <a:cubicBezTo>
                        <a:pt x="14491" y="566"/>
                        <a:pt x="14941" y="676"/>
                        <a:pt x="15380" y="818"/>
                      </a:cubicBezTo>
                      <a:cubicBezTo>
                        <a:pt x="15391" y="829"/>
                        <a:pt x="15402" y="829"/>
                        <a:pt x="15424" y="829"/>
                      </a:cubicBezTo>
                      <a:cubicBezTo>
                        <a:pt x="15490" y="829"/>
                        <a:pt x="15544" y="785"/>
                        <a:pt x="15555" y="720"/>
                      </a:cubicBezTo>
                      <a:cubicBezTo>
                        <a:pt x="15577" y="632"/>
                        <a:pt x="15544" y="555"/>
                        <a:pt x="15457" y="522"/>
                      </a:cubicBezTo>
                      <a:cubicBezTo>
                        <a:pt x="15007" y="390"/>
                        <a:pt x="14535" y="269"/>
                        <a:pt x="14073" y="182"/>
                      </a:cubicBezTo>
                      <a:cubicBezTo>
                        <a:pt x="14066" y="181"/>
                        <a:pt x="14059" y="180"/>
                        <a:pt x="14051" y="180"/>
                      </a:cubicBezTo>
                      <a:close/>
                      <a:moveTo>
                        <a:pt x="7729" y="871"/>
                      </a:moveTo>
                      <a:cubicBezTo>
                        <a:pt x="7708" y="871"/>
                        <a:pt x="7686" y="876"/>
                        <a:pt x="7663" y="884"/>
                      </a:cubicBezTo>
                      <a:cubicBezTo>
                        <a:pt x="7542" y="939"/>
                        <a:pt x="7410" y="994"/>
                        <a:pt x="7279" y="1049"/>
                      </a:cubicBezTo>
                      <a:lnTo>
                        <a:pt x="7004" y="1170"/>
                      </a:lnTo>
                      <a:cubicBezTo>
                        <a:pt x="6785" y="1268"/>
                        <a:pt x="6565" y="1378"/>
                        <a:pt x="6367" y="1488"/>
                      </a:cubicBezTo>
                      <a:cubicBezTo>
                        <a:pt x="6280" y="1521"/>
                        <a:pt x="6258" y="1609"/>
                        <a:pt x="6291" y="1696"/>
                      </a:cubicBezTo>
                      <a:cubicBezTo>
                        <a:pt x="6324" y="1740"/>
                        <a:pt x="6378" y="1773"/>
                        <a:pt x="6433" y="1773"/>
                      </a:cubicBezTo>
                      <a:cubicBezTo>
                        <a:pt x="6455" y="1773"/>
                        <a:pt x="6488" y="1762"/>
                        <a:pt x="6532" y="1762"/>
                      </a:cubicBezTo>
                      <a:cubicBezTo>
                        <a:pt x="6719" y="1664"/>
                        <a:pt x="6938" y="1554"/>
                        <a:pt x="7147" y="1455"/>
                      </a:cubicBezTo>
                      <a:lnTo>
                        <a:pt x="7421" y="1334"/>
                      </a:lnTo>
                      <a:lnTo>
                        <a:pt x="7794" y="1170"/>
                      </a:lnTo>
                      <a:cubicBezTo>
                        <a:pt x="7871" y="1126"/>
                        <a:pt x="7915" y="1049"/>
                        <a:pt x="7871" y="961"/>
                      </a:cubicBezTo>
                      <a:cubicBezTo>
                        <a:pt x="7839" y="904"/>
                        <a:pt x="7788" y="871"/>
                        <a:pt x="7729" y="871"/>
                      </a:cubicBezTo>
                      <a:close/>
                      <a:moveTo>
                        <a:pt x="16535" y="926"/>
                      </a:moveTo>
                      <a:cubicBezTo>
                        <a:pt x="16474" y="926"/>
                        <a:pt x="16414" y="959"/>
                        <a:pt x="16390" y="1016"/>
                      </a:cubicBezTo>
                      <a:cubicBezTo>
                        <a:pt x="16368" y="1104"/>
                        <a:pt x="16390" y="1192"/>
                        <a:pt x="16478" y="1224"/>
                      </a:cubicBezTo>
                      <a:cubicBezTo>
                        <a:pt x="16906" y="1400"/>
                        <a:pt x="17323" y="1620"/>
                        <a:pt x="17729" y="1861"/>
                      </a:cubicBezTo>
                      <a:cubicBezTo>
                        <a:pt x="17751" y="1883"/>
                        <a:pt x="17784" y="1883"/>
                        <a:pt x="17806" y="1883"/>
                      </a:cubicBezTo>
                      <a:cubicBezTo>
                        <a:pt x="17861" y="1883"/>
                        <a:pt x="17916" y="1861"/>
                        <a:pt x="17927" y="1784"/>
                      </a:cubicBezTo>
                      <a:cubicBezTo>
                        <a:pt x="17970" y="1718"/>
                        <a:pt x="17948" y="1620"/>
                        <a:pt x="17872" y="1587"/>
                      </a:cubicBezTo>
                      <a:cubicBezTo>
                        <a:pt x="17465" y="1345"/>
                        <a:pt x="17037" y="1126"/>
                        <a:pt x="16598" y="939"/>
                      </a:cubicBezTo>
                      <a:cubicBezTo>
                        <a:pt x="16578" y="930"/>
                        <a:pt x="16557" y="926"/>
                        <a:pt x="16535" y="926"/>
                      </a:cubicBezTo>
                      <a:close/>
                      <a:moveTo>
                        <a:pt x="5388" y="2096"/>
                      </a:moveTo>
                      <a:cubicBezTo>
                        <a:pt x="5359" y="2096"/>
                        <a:pt x="5330" y="2102"/>
                        <a:pt x="5303" y="2114"/>
                      </a:cubicBezTo>
                      <a:cubicBezTo>
                        <a:pt x="4907" y="2377"/>
                        <a:pt x="4523" y="2662"/>
                        <a:pt x="4172" y="2981"/>
                      </a:cubicBezTo>
                      <a:cubicBezTo>
                        <a:pt x="4095" y="3036"/>
                        <a:pt x="4095" y="3135"/>
                        <a:pt x="4150" y="3200"/>
                      </a:cubicBezTo>
                      <a:cubicBezTo>
                        <a:pt x="4194" y="3244"/>
                        <a:pt x="4238" y="3255"/>
                        <a:pt x="4282" y="3255"/>
                      </a:cubicBezTo>
                      <a:cubicBezTo>
                        <a:pt x="4304" y="3255"/>
                        <a:pt x="4348" y="3244"/>
                        <a:pt x="4370" y="3233"/>
                      </a:cubicBezTo>
                      <a:cubicBezTo>
                        <a:pt x="4732" y="2926"/>
                        <a:pt x="5105" y="2641"/>
                        <a:pt x="5478" y="2377"/>
                      </a:cubicBezTo>
                      <a:cubicBezTo>
                        <a:pt x="5555" y="2322"/>
                        <a:pt x="5566" y="2223"/>
                        <a:pt x="5522" y="2158"/>
                      </a:cubicBezTo>
                      <a:cubicBezTo>
                        <a:pt x="5487" y="2115"/>
                        <a:pt x="5438" y="2096"/>
                        <a:pt x="5388" y="2096"/>
                      </a:cubicBezTo>
                      <a:close/>
                      <a:moveTo>
                        <a:pt x="18816" y="2247"/>
                      </a:moveTo>
                      <a:cubicBezTo>
                        <a:pt x="18767" y="2247"/>
                        <a:pt x="18717" y="2271"/>
                        <a:pt x="18684" y="2311"/>
                      </a:cubicBezTo>
                      <a:cubicBezTo>
                        <a:pt x="18629" y="2377"/>
                        <a:pt x="18640" y="2476"/>
                        <a:pt x="18717" y="2531"/>
                      </a:cubicBezTo>
                      <a:cubicBezTo>
                        <a:pt x="19101" y="2805"/>
                        <a:pt x="19452" y="3102"/>
                        <a:pt x="19782" y="3420"/>
                      </a:cubicBezTo>
                      <a:cubicBezTo>
                        <a:pt x="19815" y="3453"/>
                        <a:pt x="19848" y="3464"/>
                        <a:pt x="19891" y="3464"/>
                      </a:cubicBezTo>
                      <a:cubicBezTo>
                        <a:pt x="19935" y="3464"/>
                        <a:pt x="19979" y="3453"/>
                        <a:pt x="20001" y="3420"/>
                      </a:cubicBezTo>
                      <a:cubicBezTo>
                        <a:pt x="20067" y="3354"/>
                        <a:pt x="20067" y="3255"/>
                        <a:pt x="20001" y="3200"/>
                      </a:cubicBezTo>
                      <a:cubicBezTo>
                        <a:pt x="19661" y="2871"/>
                        <a:pt x="19288" y="2575"/>
                        <a:pt x="18904" y="2278"/>
                      </a:cubicBezTo>
                      <a:cubicBezTo>
                        <a:pt x="18878" y="2257"/>
                        <a:pt x="18847" y="2247"/>
                        <a:pt x="18816" y="2247"/>
                      </a:cubicBezTo>
                      <a:close/>
                      <a:moveTo>
                        <a:pt x="3395" y="3779"/>
                      </a:moveTo>
                      <a:cubicBezTo>
                        <a:pt x="3357" y="3779"/>
                        <a:pt x="3321" y="3799"/>
                        <a:pt x="3294" y="3837"/>
                      </a:cubicBezTo>
                      <a:cubicBezTo>
                        <a:pt x="2964" y="4177"/>
                        <a:pt x="2657" y="4551"/>
                        <a:pt x="2372" y="4935"/>
                      </a:cubicBezTo>
                      <a:cubicBezTo>
                        <a:pt x="2317" y="5001"/>
                        <a:pt x="2328" y="5099"/>
                        <a:pt x="2394" y="5154"/>
                      </a:cubicBezTo>
                      <a:cubicBezTo>
                        <a:pt x="2427" y="5165"/>
                        <a:pt x="2470" y="5176"/>
                        <a:pt x="2492" y="5176"/>
                      </a:cubicBezTo>
                      <a:cubicBezTo>
                        <a:pt x="2536" y="5176"/>
                        <a:pt x="2591" y="5154"/>
                        <a:pt x="2613" y="5121"/>
                      </a:cubicBezTo>
                      <a:cubicBezTo>
                        <a:pt x="2888" y="4748"/>
                        <a:pt x="3195" y="4397"/>
                        <a:pt x="3513" y="4057"/>
                      </a:cubicBezTo>
                      <a:cubicBezTo>
                        <a:pt x="3579" y="3980"/>
                        <a:pt x="3579" y="3892"/>
                        <a:pt x="3513" y="3837"/>
                      </a:cubicBezTo>
                      <a:cubicBezTo>
                        <a:pt x="3475" y="3799"/>
                        <a:pt x="3434" y="3779"/>
                        <a:pt x="3395" y="3779"/>
                      </a:cubicBezTo>
                      <a:close/>
                      <a:moveTo>
                        <a:pt x="20739" y="4031"/>
                      </a:moveTo>
                      <a:cubicBezTo>
                        <a:pt x="20704" y="4031"/>
                        <a:pt x="20668" y="4043"/>
                        <a:pt x="20638" y="4068"/>
                      </a:cubicBezTo>
                      <a:cubicBezTo>
                        <a:pt x="20583" y="4122"/>
                        <a:pt x="20561" y="4210"/>
                        <a:pt x="20616" y="4287"/>
                      </a:cubicBezTo>
                      <a:cubicBezTo>
                        <a:pt x="20912" y="4638"/>
                        <a:pt x="21198" y="5023"/>
                        <a:pt x="21439" y="5407"/>
                      </a:cubicBezTo>
                      <a:cubicBezTo>
                        <a:pt x="21472" y="5451"/>
                        <a:pt x="21516" y="5484"/>
                        <a:pt x="21571" y="5484"/>
                      </a:cubicBezTo>
                      <a:cubicBezTo>
                        <a:pt x="21593" y="5484"/>
                        <a:pt x="21626" y="5484"/>
                        <a:pt x="21659" y="5451"/>
                      </a:cubicBezTo>
                      <a:cubicBezTo>
                        <a:pt x="21736" y="5396"/>
                        <a:pt x="21747" y="5297"/>
                        <a:pt x="21703" y="5231"/>
                      </a:cubicBezTo>
                      <a:cubicBezTo>
                        <a:pt x="21439" y="4836"/>
                        <a:pt x="21154" y="4452"/>
                        <a:pt x="20846" y="4079"/>
                      </a:cubicBezTo>
                      <a:cubicBezTo>
                        <a:pt x="20822" y="4048"/>
                        <a:pt x="20782" y="4031"/>
                        <a:pt x="20739" y="4031"/>
                      </a:cubicBezTo>
                      <a:close/>
                      <a:moveTo>
                        <a:pt x="1820" y="5870"/>
                      </a:moveTo>
                      <a:cubicBezTo>
                        <a:pt x="1766" y="5870"/>
                        <a:pt x="1710" y="5900"/>
                        <a:pt x="1680" y="5945"/>
                      </a:cubicBezTo>
                      <a:cubicBezTo>
                        <a:pt x="1439" y="6362"/>
                        <a:pt x="1219" y="6779"/>
                        <a:pt x="1021" y="7218"/>
                      </a:cubicBezTo>
                      <a:cubicBezTo>
                        <a:pt x="1000" y="7306"/>
                        <a:pt x="1021" y="7383"/>
                        <a:pt x="1109" y="7427"/>
                      </a:cubicBezTo>
                      <a:cubicBezTo>
                        <a:pt x="1131" y="7438"/>
                        <a:pt x="1153" y="7438"/>
                        <a:pt x="1175" y="7438"/>
                      </a:cubicBezTo>
                      <a:cubicBezTo>
                        <a:pt x="1230" y="7438"/>
                        <a:pt x="1296" y="7405"/>
                        <a:pt x="1296" y="7328"/>
                      </a:cubicBezTo>
                      <a:cubicBezTo>
                        <a:pt x="1494" y="6911"/>
                        <a:pt x="1713" y="6494"/>
                        <a:pt x="1944" y="6098"/>
                      </a:cubicBezTo>
                      <a:cubicBezTo>
                        <a:pt x="1987" y="6033"/>
                        <a:pt x="1955" y="5934"/>
                        <a:pt x="1889" y="5890"/>
                      </a:cubicBezTo>
                      <a:cubicBezTo>
                        <a:pt x="1868" y="5876"/>
                        <a:pt x="1844" y="5870"/>
                        <a:pt x="1820" y="5870"/>
                      </a:cubicBezTo>
                      <a:close/>
                      <a:moveTo>
                        <a:pt x="22171" y="6216"/>
                      </a:moveTo>
                      <a:cubicBezTo>
                        <a:pt x="22148" y="6216"/>
                        <a:pt x="22123" y="6221"/>
                        <a:pt x="22098" y="6230"/>
                      </a:cubicBezTo>
                      <a:cubicBezTo>
                        <a:pt x="22021" y="6274"/>
                        <a:pt x="21988" y="6362"/>
                        <a:pt x="22032" y="6439"/>
                      </a:cubicBezTo>
                      <a:cubicBezTo>
                        <a:pt x="22087" y="6559"/>
                        <a:pt x="22153" y="6702"/>
                        <a:pt x="22208" y="6823"/>
                      </a:cubicBezTo>
                      <a:lnTo>
                        <a:pt x="22625" y="7712"/>
                      </a:lnTo>
                      <a:cubicBezTo>
                        <a:pt x="22647" y="7778"/>
                        <a:pt x="22702" y="7811"/>
                        <a:pt x="22757" y="7811"/>
                      </a:cubicBezTo>
                      <a:cubicBezTo>
                        <a:pt x="22789" y="7811"/>
                        <a:pt x="22811" y="7811"/>
                        <a:pt x="22833" y="7800"/>
                      </a:cubicBezTo>
                      <a:cubicBezTo>
                        <a:pt x="22910" y="7756"/>
                        <a:pt x="22954" y="7679"/>
                        <a:pt x="22910" y="7591"/>
                      </a:cubicBezTo>
                      <a:lnTo>
                        <a:pt x="22504" y="6702"/>
                      </a:lnTo>
                      <a:cubicBezTo>
                        <a:pt x="22427" y="6559"/>
                        <a:pt x="22372" y="6428"/>
                        <a:pt x="22306" y="6307"/>
                      </a:cubicBezTo>
                      <a:cubicBezTo>
                        <a:pt x="22275" y="6245"/>
                        <a:pt x="22228" y="6216"/>
                        <a:pt x="22171" y="6216"/>
                      </a:cubicBezTo>
                      <a:close/>
                      <a:moveTo>
                        <a:pt x="750" y="8255"/>
                      </a:moveTo>
                      <a:cubicBezTo>
                        <a:pt x="686" y="8255"/>
                        <a:pt x="622" y="8296"/>
                        <a:pt x="604" y="8360"/>
                      </a:cubicBezTo>
                      <a:cubicBezTo>
                        <a:pt x="451" y="8810"/>
                        <a:pt x="330" y="9282"/>
                        <a:pt x="231" y="9743"/>
                      </a:cubicBezTo>
                      <a:cubicBezTo>
                        <a:pt x="220" y="9831"/>
                        <a:pt x="275" y="9907"/>
                        <a:pt x="352" y="9929"/>
                      </a:cubicBezTo>
                      <a:lnTo>
                        <a:pt x="385" y="9929"/>
                      </a:lnTo>
                      <a:cubicBezTo>
                        <a:pt x="462" y="9929"/>
                        <a:pt x="517" y="9886"/>
                        <a:pt x="528" y="9798"/>
                      </a:cubicBezTo>
                      <a:cubicBezTo>
                        <a:pt x="626" y="9348"/>
                        <a:pt x="747" y="8898"/>
                        <a:pt x="890" y="8458"/>
                      </a:cubicBezTo>
                      <a:cubicBezTo>
                        <a:pt x="912" y="8371"/>
                        <a:pt x="879" y="8294"/>
                        <a:pt x="791" y="8261"/>
                      </a:cubicBezTo>
                      <a:cubicBezTo>
                        <a:pt x="778" y="8257"/>
                        <a:pt x="764" y="8255"/>
                        <a:pt x="750" y="8255"/>
                      </a:cubicBezTo>
                      <a:close/>
                      <a:moveTo>
                        <a:pt x="23282" y="8595"/>
                      </a:moveTo>
                      <a:cubicBezTo>
                        <a:pt x="23260" y="8595"/>
                        <a:pt x="23239" y="8600"/>
                        <a:pt x="23218" y="8612"/>
                      </a:cubicBezTo>
                      <a:cubicBezTo>
                        <a:pt x="23130" y="8645"/>
                        <a:pt x="23086" y="8733"/>
                        <a:pt x="23130" y="8810"/>
                      </a:cubicBezTo>
                      <a:lnTo>
                        <a:pt x="23723" y="10105"/>
                      </a:lnTo>
                      <a:cubicBezTo>
                        <a:pt x="23744" y="10171"/>
                        <a:pt x="23799" y="10204"/>
                        <a:pt x="23854" y="10204"/>
                      </a:cubicBezTo>
                      <a:cubicBezTo>
                        <a:pt x="23887" y="10204"/>
                        <a:pt x="23898" y="10204"/>
                        <a:pt x="23931" y="10182"/>
                      </a:cubicBezTo>
                      <a:cubicBezTo>
                        <a:pt x="24008" y="10149"/>
                        <a:pt x="24052" y="10061"/>
                        <a:pt x="24008" y="9984"/>
                      </a:cubicBezTo>
                      <a:lnTo>
                        <a:pt x="23415" y="8689"/>
                      </a:lnTo>
                      <a:cubicBezTo>
                        <a:pt x="23391" y="8633"/>
                        <a:pt x="23338" y="8595"/>
                        <a:pt x="23282" y="8595"/>
                      </a:cubicBezTo>
                      <a:close/>
                      <a:moveTo>
                        <a:pt x="190" y="10804"/>
                      </a:moveTo>
                      <a:cubicBezTo>
                        <a:pt x="118" y="10804"/>
                        <a:pt x="65" y="10872"/>
                        <a:pt x="55" y="10939"/>
                      </a:cubicBezTo>
                      <a:cubicBezTo>
                        <a:pt x="12" y="11324"/>
                        <a:pt x="1" y="11719"/>
                        <a:pt x="1" y="12103"/>
                      </a:cubicBezTo>
                      <a:lnTo>
                        <a:pt x="1" y="12377"/>
                      </a:lnTo>
                      <a:cubicBezTo>
                        <a:pt x="1" y="12465"/>
                        <a:pt x="66" y="12531"/>
                        <a:pt x="143" y="12531"/>
                      </a:cubicBezTo>
                      <a:cubicBezTo>
                        <a:pt x="242" y="12531"/>
                        <a:pt x="308" y="12465"/>
                        <a:pt x="297" y="12355"/>
                      </a:cubicBezTo>
                      <a:lnTo>
                        <a:pt x="297" y="12092"/>
                      </a:lnTo>
                      <a:cubicBezTo>
                        <a:pt x="297" y="11719"/>
                        <a:pt x="308" y="11335"/>
                        <a:pt x="352" y="10972"/>
                      </a:cubicBezTo>
                      <a:cubicBezTo>
                        <a:pt x="363" y="10884"/>
                        <a:pt x="297" y="10819"/>
                        <a:pt x="220" y="10808"/>
                      </a:cubicBezTo>
                      <a:cubicBezTo>
                        <a:pt x="210" y="10805"/>
                        <a:pt x="200" y="10804"/>
                        <a:pt x="190" y="10804"/>
                      </a:cubicBezTo>
                      <a:close/>
                      <a:moveTo>
                        <a:pt x="259" y="13438"/>
                      </a:moveTo>
                      <a:cubicBezTo>
                        <a:pt x="249" y="13438"/>
                        <a:pt x="240" y="13440"/>
                        <a:pt x="231" y="13442"/>
                      </a:cubicBezTo>
                      <a:cubicBezTo>
                        <a:pt x="143" y="13453"/>
                        <a:pt x="77" y="13530"/>
                        <a:pt x="88" y="13618"/>
                      </a:cubicBezTo>
                      <a:cubicBezTo>
                        <a:pt x="143" y="14079"/>
                        <a:pt x="242" y="14551"/>
                        <a:pt x="352" y="15012"/>
                      </a:cubicBezTo>
                      <a:cubicBezTo>
                        <a:pt x="363" y="15100"/>
                        <a:pt x="440" y="15144"/>
                        <a:pt x="506" y="15144"/>
                      </a:cubicBezTo>
                      <a:cubicBezTo>
                        <a:pt x="513" y="15144"/>
                        <a:pt x="520" y="15134"/>
                        <a:pt x="534" y="15134"/>
                      </a:cubicBezTo>
                      <a:cubicBezTo>
                        <a:pt x="541" y="15134"/>
                        <a:pt x="549" y="15136"/>
                        <a:pt x="560" y="15144"/>
                      </a:cubicBezTo>
                      <a:cubicBezTo>
                        <a:pt x="637" y="15111"/>
                        <a:pt x="692" y="15023"/>
                        <a:pt x="670" y="14946"/>
                      </a:cubicBezTo>
                      <a:cubicBezTo>
                        <a:pt x="560" y="14496"/>
                        <a:pt x="462" y="14024"/>
                        <a:pt x="407" y="13574"/>
                      </a:cubicBezTo>
                      <a:cubicBezTo>
                        <a:pt x="397" y="13506"/>
                        <a:pt x="328" y="13438"/>
                        <a:pt x="259" y="13438"/>
                      </a:cubicBezTo>
                      <a:close/>
                      <a:moveTo>
                        <a:pt x="859" y="15978"/>
                      </a:moveTo>
                      <a:cubicBezTo>
                        <a:pt x="841" y="15978"/>
                        <a:pt x="822" y="15981"/>
                        <a:pt x="802" y="15989"/>
                      </a:cubicBezTo>
                      <a:cubicBezTo>
                        <a:pt x="725" y="16011"/>
                        <a:pt x="681" y="16099"/>
                        <a:pt x="714" y="16186"/>
                      </a:cubicBezTo>
                      <a:cubicBezTo>
                        <a:pt x="813" y="16483"/>
                        <a:pt x="945" y="16801"/>
                        <a:pt x="1076" y="17087"/>
                      </a:cubicBezTo>
                      <a:lnTo>
                        <a:pt x="1274" y="17493"/>
                      </a:lnTo>
                      <a:cubicBezTo>
                        <a:pt x="1296" y="17570"/>
                        <a:pt x="1351" y="17592"/>
                        <a:pt x="1406" y="17592"/>
                      </a:cubicBezTo>
                      <a:cubicBezTo>
                        <a:pt x="1439" y="17592"/>
                        <a:pt x="1450" y="17581"/>
                        <a:pt x="1461" y="17581"/>
                      </a:cubicBezTo>
                      <a:cubicBezTo>
                        <a:pt x="1548" y="17537"/>
                        <a:pt x="1592" y="17460"/>
                        <a:pt x="1548" y="17372"/>
                      </a:cubicBezTo>
                      <a:lnTo>
                        <a:pt x="1351" y="16966"/>
                      </a:lnTo>
                      <a:cubicBezTo>
                        <a:pt x="1230" y="16669"/>
                        <a:pt x="1109" y="16373"/>
                        <a:pt x="1000" y="16088"/>
                      </a:cubicBezTo>
                      <a:cubicBezTo>
                        <a:pt x="974" y="16020"/>
                        <a:pt x="922" y="15978"/>
                        <a:pt x="859" y="15978"/>
                      </a:cubicBezTo>
                      <a:close/>
                      <a:moveTo>
                        <a:pt x="1931" y="18364"/>
                      </a:moveTo>
                      <a:cubicBezTo>
                        <a:pt x="1910" y="18364"/>
                        <a:pt x="1888" y="18370"/>
                        <a:pt x="1867" y="18382"/>
                      </a:cubicBezTo>
                      <a:cubicBezTo>
                        <a:pt x="1779" y="18415"/>
                        <a:pt x="1735" y="18503"/>
                        <a:pt x="1779" y="18580"/>
                      </a:cubicBezTo>
                      <a:lnTo>
                        <a:pt x="2372" y="19875"/>
                      </a:lnTo>
                      <a:cubicBezTo>
                        <a:pt x="2394" y="19941"/>
                        <a:pt x="2449" y="19974"/>
                        <a:pt x="2503" y="19974"/>
                      </a:cubicBezTo>
                      <a:cubicBezTo>
                        <a:pt x="2525" y="19974"/>
                        <a:pt x="2547" y="19974"/>
                        <a:pt x="2580" y="19952"/>
                      </a:cubicBezTo>
                      <a:cubicBezTo>
                        <a:pt x="2657" y="19919"/>
                        <a:pt x="2701" y="19831"/>
                        <a:pt x="2657" y="19754"/>
                      </a:cubicBezTo>
                      <a:lnTo>
                        <a:pt x="2064" y="18459"/>
                      </a:lnTo>
                      <a:cubicBezTo>
                        <a:pt x="2040" y="18403"/>
                        <a:pt x="1987" y="18364"/>
                        <a:pt x="1931" y="183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3" name="Google Shape;1133;p37"/>
                <p:cNvSpPr/>
                <p:nvPr/>
              </p:nvSpPr>
              <p:spPr>
                <a:xfrm>
                  <a:off x="5571975" y="4227400"/>
                  <a:ext cx="33500" cy="2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" h="979" extrusionOk="0">
                      <a:moveTo>
                        <a:pt x="192" y="0"/>
                      </a:moveTo>
                      <a:cubicBezTo>
                        <a:pt x="172" y="0"/>
                        <a:pt x="152" y="5"/>
                        <a:pt x="132" y="13"/>
                      </a:cubicBezTo>
                      <a:cubicBezTo>
                        <a:pt x="45" y="57"/>
                        <a:pt x="1" y="145"/>
                        <a:pt x="45" y="222"/>
                      </a:cubicBezTo>
                      <a:lnTo>
                        <a:pt x="352" y="880"/>
                      </a:lnTo>
                      <a:cubicBezTo>
                        <a:pt x="374" y="946"/>
                        <a:pt x="429" y="979"/>
                        <a:pt x="484" y="979"/>
                      </a:cubicBezTo>
                      <a:lnTo>
                        <a:pt x="550" y="979"/>
                      </a:lnTo>
                      <a:lnTo>
                        <a:pt x="1208" y="672"/>
                      </a:lnTo>
                      <a:cubicBezTo>
                        <a:pt x="1296" y="628"/>
                        <a:pt x="1340" y="551"/>
                        <a:pt x="1296" y="463"/>
                      </a:cubicBezTo>
                      <a:cubicBezTo>
                        <a:pt x="1264" y="407"/>
                        <a:pt x="1215" y="369"/>
                        <a:pt x="1157" y="369"/>
                      </a:cubicBezTo>
                      <a:cubicBezTo>
                        <a:pt x="1135" y="369"/>
                        <a:pt x="1111" y="374"/>
                        <a:pt x="1087" y="386"/>
                      </a:cubicBezTo>
                      <a:lnTo>
                        <a:pt x="572" y="617"/>
                      </a:lnTo>
                      <a:lnTo>
                        <a:pt x="330" y="101"/>
                      </a:lnTo>
                      <a:cubicBezTo>
                        <a:pt x="306" y="35"/>
                        <a:pt x="251" y="0"/>
                        <a:pt x="1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4" name="Google Shape;1134;p37"/>
                <p:cNvSpPr/>
                <p:nvPr/>
              </p:nvSpPr>
              <p:spPr>
                <a:xfrm>
                  <a:off x="5623300" y="4019100"/>
                  <a:ext cx="455575" cy="21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3" h="8499" extrusionOk="0">
                      <a:moveTo>
                        <a:pt x="18035" y="1"/>
                      </a:moveTo>
                      <a:cubicBezTo>
                        <a:pt x="18014" y="1"/>
                        <a:pt x="17993" y="5"/>
                        <a:pt x="17970" y="13"/>
                      </a:cubicBezTo>
                      <a:lnTo>
                        <a:pt x="16697" y="606"/>
                      </a:lnTo>
                      <a:cubicBezTo>
                        <a:pt x="16609" y="650"/>
                        <a:pt x="16576" y="738"/>
                        <a:pt x="16609" y="815"/>
                      </a:cubicBezTo>
                      <a:cubicBezTo>
                        <a:pt x="16642" y="880"/>
                        <a:pt x="16697" y="913"/>
                        <a:pt x="16752" y="913"/>
                      </a:cubicBezTo>
                      <a:cubicBezTo>
                        <a:pt x="16774" y="913"/>
                        <a:pt x="16796" y="913"/>
                        <a:pt x="16818" y="891"/>
                      </a:cubicBezTo>
                      <a:lnTo>
                        <a:pt x="18091" y="310"/>
                      </a:lnTo>
                      <a:cubicBezTo>
                        <a:pt x="18179" y="266"/>
                        <a:pt x="18223" y="178"/>
                        <a:pt x="18179" y="101"/>
                      </a:cubicBezTo>
                      <a:cubicBezTo>
                        <a:pt x="18146" y="36"/>
                        <a:pt x="18095" y="1"/>
                        <a:pt x="18035" y="1"/>
                      </a:cubicBezTo>
                      <a:close/>
                      <a:moveTo>
                        <a:pt x="15670" y="1087"/>
                      </a:moveTo>
                      <a:cubicBezTo>
                        <a:pt x="15650" y="1087"/>
                        <a:pt x="15630" y="1092"/>
                        <a:pt x="15610" y="1100"/>
                      </a:cubicBezTo>
                      <a:lnTo>
                        <a:pt x="14337" y="1693"/>
                      </a:lnTo>
                      <a:cubicBezTo>
                        <a:pt x="14249" y="1737"/>
                        <a:pt x="14216" y="1814"/>
                        <a:pt x="14249" y="1901"/>
                      </a:cubicBezTo>
                      <a:cubicBezTo>
                        <a:pt x="14282" y="1967"/>
                        <a:pt x="14337" y="2000"/>
                        <a:pt x="14392" y="2000"/>
                      </a:cubicBezTo>
                      <a:cubicBezTo>
                        <a:pt x="14403" y="2000"/>
                        <a:pt x="14436" y="2000"/>
                        <a:pt x="14458" y="1978"/>
                      </a:cubicBezTo>
                      <a:lnTo>
                        <a:pt x="15731" y="1385"/>
                      </a:lnTo>
                      <a:cubicBezTo>
                        <a:pt x="15819" y="1352"/>
                        <a:pt x="15863" y="1265"/>
                        <a:pt x="15819" y="1188"/>
                      </a:cubicBezTo>
                      <a:cubicBezTo>
                        <a:pt x="15786" y="1122"/>
                        <a:pt x="15729" y="1087"/>
                        <a:pt x="15670" y="1087"/>
                      </a:cubicBezTo>
                      <a:close/>
                      <a:moveTo>
                        <a:pt x="13302" y="2170"/>
                      </a:moveTo>
                      <a:cubicBezTo>
                        <a:pt x="13281" y="2170"/>
                        <a:pt x="13260" y="2175"/>
                        <a:pt x="13239" y="2187"/>
                      </a:cubicBezTo>
                      <a:lnTo>
                        <a:pt x="11966" y="2780"/>
                      </a:lnTo>
                      <a:cubicBezTo>
                        <a:pt x="11878" y="2823"/>
                        <a:pt x="11834" y="2900"/>
                        <a:pt x="11878" y="2988"/>
                      </a:cubicBezTo>
                      <a:cubicBezTo>
                        <a:pt x="11911" y="3054"/>
                        <a:pt x="11966" y="3076"/>
                        <a:pt x="12021" y="3076"/>
                      </a:cubicBezTo>
                      <a:cubicBezTo>
                        <a:pt x="12043" y="3076"/>
                        <a:pt x="12054" y="3076"/>
                        <a:pt x="12086" y="3065"/>
                      </a:cubicBezTo>
                      <a:lnTo>
                        <a:pt x="13360" y="2472"/>
                      </a:lnTo>
                      <a:cubicBezTo>
                        <a:pt x="13448" y="2439"/>
                        <a:pt x="13481" y="2351"/>
                        <a:pt x="13448" y="2275"/>
                      </a:cubicBezTo>
                      <a:cubicBezTo>
                        <a:pt x="13416" y="2210"/>
                        <a:pt x="13360" y="2170"/>
                        <a:pt x="13302" y="2170"/>
                      </a:cubicBezTo>
                      <a:close/>
                      <a:moveTo>
                        <a:pt x="10943" y="3256"/>
                      </a:moveTo>
                      <a:cubicBezTo>
                        <a:pt x="10922" y="3256"/>
                        <a:pt x="10900" y="3261"/>
                        <a:pt x="10879" y="3273"/>
                      </a:cubicBezTo>
                      <a:lnTo>
                        <a:pt x="9606" y="3855"/>
                      </a:lnTo>
                      <a:cubicBezTo>
                        <a:pt x="9518" y="3899"/>
                        <a:pt x="9474" y="3987"/>
                        <a:pt x="9518" y="4064"/>
                      </a:cubicBezTo>
                      <a:cubicBezTo>
                        <a:pt x="9551" y="4130"/>
                        <a:pt x="9606" y="4163"/>
                        <a:pt x="9661" y="4163"/>
                      </a:cubicBezTo>
                      <a:cubicBezTo>
                        <a:pt x="9671" y="4163"/>
                        <a:pt x="9693" y="4163"/>
                        <a:pt x="9726" y="4152"/>
                      </a:cubicBezTo>
                      <a:lnTo>
                        <a:pt x="11000" y="3559"/>
                      </a:lnTo>
                      <a:cubicBezTo>
                        <a:pt x="11088" y="3515"/>
                        <a:pt x="11120" y="3438"/>
                        <a:pt x="11088" y="3350"/>
                      </a:cubicBezTo>
                      <a:cubicBezTo>
                        <a:pt x="11056" y="3294"/>
                        <a:pt x="11001" y="3256"/>
                        <a:pt x="10943" y="3256"/>
                      </a:cubicBezTo>
                      <a:close/>
                      <a:moveTo>
                        <a:pt x="8572" y="4343"/>
                      </a:moveTo>
                      <a:cubicBezTo>
                        <a:pt x="8551" y="4343"/>
                        <a:pt x="8529" y="4348"/>
                        <a:pt x="8508" y="4360"/>
                      </a:cubicBezTo>
                      <a:lnTo>
                        <a:pt x="7224" y="4942"/>
                      </a:lnTo>
                      <a:cubicBezTo>
                        <a:pt x="7147" y="4986"/>
                        <a:pt x="7103" y="5074"/>
                        <a:pt x="7147" y="5151"/>
                      </a:cubicBezTo>
                      <a:cubicBezTo>
                        <a:pt x="7169" y="5216"/>
                        <a:pt x="7224" y="5249"/>
                        <a:pt x="7278" y="5249"/>
                      </a:cubicBezTo>
                      <a:cubicBezTo>
                        <a:pt x="7300" y="5249"/>
                        <a:pt x="7322" y="5249"/>
                        <a:pt x="7355" y="5227"/>
                      </a:cubicBezTo>
                      <a:lnTo>
                        <a:pt x="8629" y="4646"/>
                      </a:lnTo>
                      <a:cubicBezTo>
                        <a:pt x="8705" y="4602"/>
                        <a:pt x="8749" y="4514"/>
                        <a:pt x="8705" y="4437"/>
                      </a:cubicBezTo>
                      <a:cubicBezTo>
                        <a:pt x="8682" y="4381"/>
                        <a:pt x="8629" y="4343"/>
                        <a:pt x="8572" y="4343"/>
                      </a:cubicBezTo>
                      <a:close/>
                      <a:moveTo>
                        <a:pt x="6191" y="5423"/>
                      </a:moveTo>
                      <a:cubicBezTo>
                        <a:pt x="6170" y="5423"/>
                        <a:pt x="6148" y="5428"/>
                        <a:pt x="6126" y="5436"/>
                      </a:cubicBezTo>
                      <a:lnTo>
                        <a:pt x="4852" y="6029"/>
                      </a:lnTo>
                      <a:cubicBezTo>
                        <a:pt x="4776" y="6073"/>
                        <a:pt x="4732" y="6150"/>
                        <a:pt x="4776" y="6237"/>
                      </a:cubicBezTo>
                      <a:cubicBezTo>
                        <a:pt x="4798" y="6303"/>
                        <a:pt x="4852" y="6325"/>
                        <a:pt x="4907" y="6325"/>
                      </a:cubicBezTo>
                      <a:cubicBezTo>
                        <a:pt x="4940" y="6325"/>
                        <a:pt x="4951" y="6325"/>
                        <a:pt x="4973" y="6314"/>
                      </a:cubicBezTo>
                      <a:lnTo>
                        <a:pt x="6258" y="5721"/>
                      </a:lnTo>
                      <a:cubicBezTo>
                        <a:pt x="6334" y="5688"/>
                        <a:pt x="6378" y="5601"/>
                        <a:pt x="6334" y="5524"/>
                      </a:cubicBezTo>
                      <a:cubicBezTo>
                        <a:pt x="6302" y="5458"/>
                        <a:pt x="6251" y="5423"/>
                        <a:pt x="6191" y="5423"/>
                      </a:cubicBezTo>
                      <a:close/>
                      <a:moveTo>
                        <a:pt x="3835" y="6505"/>
                      </a:moveTo>
                      <a:cubicBezTo>
                        <a:pt x="3813" y="6505"/>
                        <a:pt x="3790" y="6511"/>
                        <a:pt x="3766" y="6523"/>
                      </a:cubicBezTo>
                      <a:lnTo>
                        <a:pt x="2492" y="7116"/>
                      </a:lnTo>
                      <a:cubicBezTo>
                        <a:pt x="2415" y="7148"/>
                        <a:pt x="2372" y="7236"/>
                        <a:pt x="2415" y="7324"/>
                      </a:cubicBezTo>
                      <a:cubicBezTo>
                        <a:pt x="2437" y="7390"/>
                        <a:pt x="2492" y="7412"/>
                        <a:pt x="2547" y="7412"/>
                      </a:cubicBezTo>
                      <a:cubicBezTo>
                        <a:pt x="2558" y="7412"/>
                        <a:pt x="2591" y="7412"/>
                        <a:pt x="2613" y="7401"/>
                      </a:cubicBezTo>
                      <a:lnTo>
                        <a:pt x="3897" y="6808"/>
                      </a:lnTo>
                      <a:cubicBezTo>
                        <a:pt x="3974" y="6775"/>
                        <a:pt x="4018" y="6687"/>
                        <a:pt x="3974" y="6600"/>
                      </a:cubicBezTo>
                      <a:cubicBezTo>
                        <a:pt x="3942" y="6544"/>
                        <a:pt x="3893" y="6505"/>
                        <a:pt x="3835" y="6505"/>
                      </a:cubicBezTo>
                      <a:close/>
                      <a:moveTo>
                        <a:pt x="1459" y="7592"/>
                      </a:moveTo>
                      <a:cubicBezTo>
                        <a:pt x="1437" y="7592"/>
                        <a:pt x="1416" y="7597"/>
                        <a:pt x="1395" y="7610"/>
                      </a:cubicBezTo>
                      <a:lnTo>
                        <a:pt x="121" y="8202"/>
                      </a:lnTo>
                      <a:cubicBezTo>
                        <a:pt x="33" y="8235"/>
                        <a:pt x="0" y="8323"/>
                        <a:pt x="33" y="8400"/>
                      </a:cubicBezTo>
                      <a:cubicBezTo>
                        <a:pt x="66" y="8477"/>
                        <a:pt x="121" y="8499"/>
                        <a:pt x="176" y="8499"/>
                      </a:cubicBezTo>
                      <a:cubicBezTo>
                        <a:pt x="198" y="8499"/>
                        <a:pt x="220" y="8499"/>
                        <a:pt x="242" y="8488"/>
                      </a:cubicBezTo>
                      <a:lnTo>
                        <a:pt x="1515" y="7895"/>
                      </a:lnTo>
                      <a:cubicBezTo>
                        <a:pt x="1603" y="7851"/>
                        <a:pt x="1636" y="7774"/>
                        <a:pt x="1603" y="7686"/>
                      </a:cubicBezTo>
                      <a:cubicBezTo>
                        <a:pt x="1571" y="7631"/>
                        <a:pt x="1516" y="7592"/>
                        <a:pt x="1459" y="7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135" name="Google Shape;1135;p37"/>
              <p:cNvSpPr/>
              <p:nvPr/>
            </p:nvSpPr>
            <p:spPr>
              <a:xfrm>
                <a:off x="5693550" y="4184800"/>
                <a:ext cx="543125" cy="404350"/>
              </a:xfrm>
              <a:custGeom>
                <a:avLst/>
                <a:gdLst/>
                <a:ahLst/>
                <a:cxnLst/>
                <a:rect l="l" t="t" r="r" b="b"/>
                <a:pathLst>
                  <a:path w="21725" h="16174" extrusionOk="0">
                    <a:moveTo>
                      <a:pt x="16190" y="1"/>
                    </a:moveTo>
                    <a:cubicBezTo>
                      <a:pt x="15737" y="1"/>
                      <a:pt x="15278" y="94"/>
                      <a:pt x="14842" y="290"/>
                    </a:cubicBezTo>
                    <a:lnTo>
                      <a:pt x="2350" y="6031"/>
                    </a:lnTo>
                    <a:cubicBezTo>
                      <a:pt x="714" y="6767"/>
                      <a:pt x="1" y="8720"/>
                      <a:pt x="736" y="10356"/>
                    </a:cubicBezTo>
                    <a:lnTo>
                      <a:pt x="2536" y="14275"/>
                    </a:lnTo>
                    <a:cubicBezTo>
                      <a:pt x="3082" y="15471"/>
                      <a:pt x="4267" y="16174"/>
                      <a:pt x="5504" y="16174"/>
                    </a:cubicBezTo>
                    <a:cubicBezTo>
                      <a:pt x="5959" y="16174"/>
                      <a:pt x="6422" y="16078"/>
                      <a:pt x="6861" y="15878"/>
                    </a:cubicBezTo>
                    <a:lnTo>
                      <a:pt x="19365" y="10148"/>
                    </a:lnTo>
                    <a:cubicBezTo>
                      <a:pt x="20989" y="9401"/>
                      <a:pt x="21725" y="7458"/>
                      <a:pt x="20967" y="5822"/>
                    </a:cubicBezTo>
                    <a:lnTo>
                      <a:pt x="19167" y="1904"/>
                    </a:lnTo>
                    <a:cubicBezTo>
                      <a:pt x="18628" y="704"/>
                      <a:pt x="17433" y="1"/>
                      <a:pt x="161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5616725" y="3863125"/>
                <a:ext cx="325500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0" h="9539" extrusionOk="0">
                    <a:moveTo>
                      <a:pt x="9888" y="0"/>
                    </a:moveTo>
                    <a:cubicBezTo>
                      <a:pt x="9632" y="0"/>
                      <a:pt x="9372" y="55"/>
                      <a:pt x="9122" y="171"/>
                    </a:cubicBezTo>
                    <a:lnTo>
                      <a:pt x="1328" y="3738"/>
                    </a:lnTo>
                    <a:cubicBezTo>
                      <a:pt x="406" y="4156"/>
                      <a:pt x="0" y="5242"/>
                      <a:pt x="428" y="6164"/>
                    </a:cubicBezTo>
                    <a:lnTo>
                      <a:pt x="1482" y="8470"/>
                    </a:lnTo>
                    <a:cubicBezTo>
                      <a:pt x="1795" y="9136"/>
                      <a:pt x="2455" y="9539"/>
                      <a:pt x="3148" y="9539"/>
                    </a:cubicBezTo>
                    <a:cubicBezTo>
                      <a:pt x="3402" y="9539"/>
                      <a:pt x="3661" y="9485"/>
                      <a:pt x="3908" y="9370"/>
                    </a:cubicBezTo>
                    <a:lnTo>
                      <a:pt x="11702" y="5802"/>
                    </a:lnTo>
                    <a:cubicBezTo>
                      <a:pt x="12624" y="5385"/>
                      <a:pt x="13019" y="4298"/>
                      <a:pt x="12613" y="3376"/>
                    </a:cubicBezTo>
                    <a:lnTo>
                      <a:pt x="11548" y="1071"/>
                    </a:lnTo>
                    <a:cubicBezTo>
                      <a:pt x="11236" y="398"/>
                      <a:pt x="10579" y="0"/>
                      <a:pt x="98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5670225" y="3916625"/>
                <a:ext cx="202825" cy="96500"/>
              </a:xfrm>
              <a:custGeom>
                <a:avLst/>
                <a:gdLst/>
                <a:ahLst/>
                <a:cxnLst/>
                <a:rect l="l" t="t" r="r" b="b"/>
                <a:pathLst>
                  <a:path w="8113" h="3860" extrusionOk="0">
                    <a:moveTo>
                      <a:pt x="7929" y="0"/>
                    </a:moveTo>
                    <a:cubicBezTo>
                      <a:pt x="7908" y="0"/>
                      <a:pt x="7884" y="6"/>
                      <a:pt x="7860" y="18"/>
                    </a:cubicBezTo>
                    <a:lnTo>
                      <a:pt x="121" y="3552"/>
                    </a:lnTo>
                    <a:cubicBezTo>
                      <a:pt x="45" y="3596"/>
                      <a:pt x="1" y="3684"/>
                      <a:pt x="45" y="3761"/>
                    </a:cubicBezTo>
                    <a:cubicBezTo>
                      <a:pt x="66" y="3827"/>
                      <a:pt x="121" y="3860"/>
                      <a:pt x="176" y="3860"/>
                    </a:cubicBezTo>
                    <a:cubicBezTo>
                      <a:pt x="203" y="3860"/>
                      <a:pt x="215" y="3846"/>
                      <a:pt x="230" y="3846"/>
                    </a:cubicBezTo>
                    <a:cubicBezTo>
                      <a:pt x="234" y="3846"/>
                      <a:pt x="238" y="3847"/>
                      <a:pt x="242" y="3849"/>
                    </a:cubicBezTo>
                    <a:lnTo>
                      <a:pt x="7981" y="303"/>
                    </a:lnTo>
                    <a:cubicBezTo>
                      <a:pt x="8069" y="259"/>
                      <a:pt x="8113" y="182"/>
                      <a:pt x="8069" y="95"/>
                    </a:cubicBezTo>
                    <a:cubicBezTo>
                      <a:pt x="8037" y="39"/>
                      <a:pt x="7988" y="0"/>
                      <a:pt x="7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8" name="Google Shape;1138;p37"/>
              <p:cNvSpPr/>
              <p:nvPr/>
            </p:nvSpPr>
            <p:spPr>
              <a:xfrm>
                <a:off x="5691075" y="3962175"/>
                <a:ext cx="202850" cy="96500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3860" extrusionOk="0">
                    <a:moveTo>
                      <a:pt x="7928" y="1"/>
                    </a:moveTo>
                    <a:cubicBezTo>
                      <a:pt x="7907" y="1"/>
                      <a:pt x="7884" y="6"/>
                      <a:pt x="7861" y="18"/>
                    </a:cubicBezTo>
                    <a:lnTo>
                      <a:pt x="122" y="3564"/>
                    </a:lnTo>
                    <a:cubicBezTo>
                      <a:pt x="45" y="3597"/>
                      <a:pt x="1" y="3684"/>
                      <a:pt x="45" y="3761"/>
                    </a:cubicBezTo>
                    <a:cubicBezTo>
                      <a:pt x="67" y="3838"/>
                      <a:pt x="122" y="3860"/>
                      <a:pt x="177" y="3860"/>
                    </a:cubicBezTo>
                    <a:cubicBezTo>
                      <a:pt x="209" y="3860"/>
                      <a:pt x="220" y="3860"/>
                      <a:pt x="253" y="3849"/>
                    </a:cubicBezTo>
                    <a:lnTo>
                      <a:pt x="7992" y="303"/>
                    </a:lnTo>
                    <a:cubicBezTo>
                      <a:pt x="8069" y="270"/>
                      <a:pt x="8113" y="183"/>
                      <a:pt x="8069" y="106"/>
                    </a:cubicBezTo>
                    <a:cubicBezTo>
                      <a:pt x="8037" y="41"/>
                      <a:pt x="7987" y="1"/>
                      <a:pt x="79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>
                <a:off x="5659250" y="4511750"/>
                <a:ext cx="332625" cy="150400"/>
              </a:xfrm>
              <a:custGeom>
                <a:avLst/>
                <a:gdLst/>
                <a:ahLst/>
                <a:cxnLst/>
                <a:rect l="l" t="t" r="r" b="b"/>
                <a:pathLst>
                  <a:path w="13305" h="6016" extrusionOk="0">
                    <a:moveTo>
                      <a:pt x="4688" y="0"/>
                    </a:moveTo>
                    <a:cubicBezTo>
                      <a:pt x="4545" y="0"/>
                      <a:pt x="4435" y="121"/>
                      <a:pt x="4435" y="264"/>
                    </a:cubicBezTo>
                    <a:cubicBezTo>
                      <a:pt x="4435" y="418"/>
                      <a:pt x="4545" y="527"/>
                      <a:pt x="4688" y="527"/>
                    </a:cubicBezTo>
                    <a:lnTo>
                      <a:pt x="4787" y="527"/>
                    </a:lnTo>
                    <a:cubicBezTo>
                      <a:pt x="5226" y="527"/>
                      <a:pt x="5665" y="549"/>
                      <a:pt x="6093" y="615"/>
                    </a:cubicBezTo>
                    <a:lnTo>
                      <a:pt x="6137" y="615"/>
                    </a:lnTo>
                    <a:cubicBezTo>
                      <a:pt x="6258" y="615"/>
                      <a:pt x="6367" y="538"/>
                      <a:pt x="6389" y="385"/>
                    </a:cubicBezTo>
                    <a:cubicBezTo>
                      <a:pt x="6411" y="253"/>
                      <a:pt x="6312" y="121"/>
                      <a:pt x="6170" y="99"/>
                    </a:cubicBezTo>
                    <a:cubicBezTo>
                      <a:pt x="5731" y="33"/>
                      <a:pt x="5270" y="0"/>
                      <a:pt x="4820" y="0"/>
                    </a:cubicBezTo>
                    <a:close/>
                    <a:moveTo>
                      <a:pt x="3861" y="55"/>
                    </a:moveTo>
                    <a:cubicBezTo>
                      <a:pt x="3855" y="55"/>
                      <a:pt x="3849" y="55"/>
                      <a:pt x="3843" y="55"/>
                    </a:cubicBezTo>
                    <a:cubicBezTo>
                      <a:pt x="3360" y="99"/>
                      <a:pt x="2866" y="176"/>
                      <a:pt x="2383" y="308"/>
                    </a:cubicBezTo>
                    <a:cubicBezTo>
                      <a:pt x="2251" y="341"/>
                      <a:pt x="2163" y="483"/>
                      <a:pt x="2196" y="615"/>
                    </a:cubicBezTo>
                    <a:cubicBezTo>
                      <a:pt x="2218" y="736"/>
                      <a:pt x="2328" y="813"/>
                      <a:pt x="2437" y="813"/>
                    </a:cubicBezTo>
                    <a:lnTo>
                      <a:pt x="2514" y="813"/>
                    </a:lnTo>
                    <a:cubicBezTo>
                      <a:pt x="2975" y="703"/>
                      <a:pt x="3447" y="615"/>
                      <a:pt x="3897" y="582"/>
                    </a:cubicBezTo>
                    <a:cubicBezTo>
                      <a:pt x="4029" y="571"/>
                      <a:pt x="4139" y="429"/>
                      <a:pt x="4128" y="297"/>
                    </a:cubicBezTo>
                    <a:cubicBezTo>
                      <a:pt x="4118" y="161"/>
                      <a:pt x="3987" y="55"/>
                      <a:pt x="3861" y="55"/>
                    </a:cubicBezTo>
                    <a:close/>
                    <a:moveTo>
                      <a:pt x="6948" y="260"/>
                    </a:moveTo>
                    <a:cubicBezTo>
                      <a:pt x="6830" y="260"/>
                      <a:pt x="6715" y="334"/>
                      <a:pt x="6686" y="451"/>
                    </a:cubicBezTo>
                    <a:cubicBezTo>
                      <a:pt x="6653" y="593"/>
                      <a:pt x="6741" y="725"/>
                      <a:pt x="6872" y="769"/>
                    </a:cubicBezTo>
                    <a:cubicBezTo>
                      <a:pt x="7322" y="890"/>
                      <a:pt x="7761" y="1043"/>
                      <a:pt x="8190" y="1241"/>
                    </a:cubicBezTo>
                    <a:cubicBezTo>
                      <a:pt x="8233" y="1252"/>
                      <a:pt x="8255" y="1263"/>
                      <a:pt x="8299" y="1263"/>
                    </a:cubicBezTo>
                    <a:cubicBezTo>
                      <a:pt x="8398" y="1263"/>
                      <a:pt x="8497" y="1208"/>
                      <a:pt x="8519" y="1098"/>
                    </a:cubicBezTo>
                    <a:cubicBezTo>
                      <a:pt x="8585" y="966"/>
                      <a:pt x="8519" y="813"/>
                      <a:pt x="8398" y="758"/>
                    </a:cubicBezTo>
                    <a:cubicBezTo>
                      <a:pt x="7948" y="549"/>
                      <a:pt x="7476" y="385"/>
                      <a:pt x="6993" y="264"/>
                    </a:cubicBezTo>
                    <a:cubicBezTo>
                      <a:pt x="6978" y="261"/>
                      <a:pt x="6963" y="260"/>
                      <a:pt x="6948" y="260"/>
                    </a:cubicBezTo>
                    <a:close/>
                    <a:moveTo>
                      <a:pt x="1640" y="526"/>
                    </a:moveTo>
                    <a:cubicBezTo>
                      <a:pt x="1614" y="526"/>
                      <a:pt x="1587" y="530"/>
                      <a:pt x="1559" y="538"/>
                    </a:cubicBezTo>
                    <a:cubicBezTo>
                      <a:pt x="714" y="813"/>
                      <a:pt x="209" y="1087"/>
                      <a:pt x="176" y="1098"/>
                    </a:cubicBezTo>
                    <a:cubicBezTo>
                      <a:pt x="44" y="1153"/>
                      <a:pt x="1" y="1318"/>
                      <a:pt x="66" y="1438"/>
                    </a:cubicBezTo>
                    <a:cubicBezTo>
                      <a:pt x="121" y="1526"/>
                      <a:pt x="209" y="1581"/>
                      <a:pt x="297" y="1581"/>
                    </a:cubicBezTo>
                    <a:cubicBezTo>
                      <a:pt x="341" y="1581"/>
                      <a:pt x="385" y="1570"/>
                      <a:pt x="440" y="1559"/>
                    </a:cubicBezTo>
                    <a:cubicBezTo>
                      <a:pt x="440" y="1559"/>
                      <a:pt x="934" y="1296"/>
                      <a:pt x="1724" y="1032"/>
                    </a:cubicBezTo>
                    <a:cubicBezTo>
                      <a:pt x="1867" y="977"/>
                      <a:pt x="1933" y="846"/>
                      <a:pt x="1889" y="703"/>
                    </a:cubicBezTo>
                    <a:cubicBezTo>
                      <a:pt x="1844" y="597"/>
                      <a:pt x="1750" y="526"/>
                      <a:pt x="1640" y="526"/>
                    </a:cubicBezTo>
                    <a:close/>
                    <a:moveTo>
                      <a:pt x="9022" y="1122"/>
                    </a:moveTo>
                    <a:cubicBezTo>
                      <a:pt x="8930" y="1122"/>
                      <a:pt x="8838" y="1169"/>
                      <a:pt x="8793" y="1252"/>
                    </a:cubicBezTo>
                    <a:cubicBezTo>
                      <a:pt x="8727" y="1373"/>
                      <a:pt x="8760" y="1537"/>
                      <a:pt x="8892" y="1603"/>
                    </a:cubicBezTo>
                    <a:cubicBezTo>
                      <a:pt x="9287" y="1845"/>
                      <a:pt x="9672" y="2119"/>
                      <a:pt x="10045" y="2415"/>
                    </a:cubicBezTo>
                    <a:cubicBezTo>
                      <a:pt x="10100" y="2459"/>
                      <a:pt x="10155" y="2470"/>
                      <a:pt x="10209" y="2470"/>
                    </a:cubicBezTo>
                    <a:cubicBezTo>
                      <a:pt x="10286" y="2470"/>
                      <a:pt x="10363" y="2448"/>
                      <a:pt x="10396" y="2361"/>
                    </a:cubicBezTo>
                    <a:cubicBezTo>
                      <a:pt x="10495" y="2251"/>
                      <a:pt x="10484" y="2097"/>
                      <a:pt x="10374" y="2009"/>
                    </a:cubicBezTo>
                    <a:cubicBezTo>
                      <a:pt x="9968" y="1691"/>
                      <a:pt x="9573" y="1406"/>
                      <a:pt x="9145" y="1153"/>
                    </a:cubicBezTo>
                    <a:cubicBezTo>
                      <a:pt x="9107" y="1132"/>
                      <a:pt x="9064" y="1122"/>
                      <a:pt x="9022" y="1122"/>
                    </a:cubicBezTo>
                    <a:close/>
                    <a:moveTo>
                      <a:pt x="10831" y="2506"/>
                    </a:moveTo>
                    <a:cubicBezTo>
                      <a:pt x="10764" y="2506"/>
                      <a:pt x="10698" y="2531"/>
                      <a:pt x="10648" y="2580"/>
                    </a:cubicBezTo>
                    <a:cubicBezTo>
                      <a:pt x="10550" y="2690"/>
                      <a:pt x="10550" y="2855"/>
                      <a:pt x="10648" y="2953"/>
                    </a:cubicBezTo>
                    <a:cubicBezTo>
                      <a:pt x="10967" y="3272"/>
                      <a:pt x="11274" y="3623"/>
                      <a:pt x="11582" y="4007"/>
                    </a:cubicBezTo>
                    <a:cubicBezTo>
                      <a:pt x="11636" y="4084"/>
                      <a:pt x="11702" y="4106"/>
                      <a:pt x="11790" y="4106"/>
                    </a:cubicBezTo>
                    <a:cubicBezTo>
                      <a:pt x="11845" y="4106"/>
                      <a:pt x="11900" y="4095"/>
                      <a:pt x="11955" y="4040"/>
                    </a:cubicBezTo>
                    <a:cubicBezTo>
                      <a:pt x="12065" y="3952"/>
                      <a:pt x="12076" y="3788"/>
                      <a:pt x="11988" y="3678"/>
                    </a:cubicBezTo>
                    <a:cubicBezTo>
                      <a:pt x="11691" y="3283"/>
                      <a:pt x="11362" y="2909"/>
                      <a:pt x="11022" y="2580"/>
                    </a:cubicBezTo>
                    <a:cubicBezTo>
                      <a:pt x="10967" y="2531"/>
                      <a:pt x="10898" y="2506"/>
                      <a:pt x="10831" y="2506"/>
                    </a:cubicBezTo>
                    <a:close/>
                    <a:moveTo>
                      <a:pt x="12267" y="4265"/>
                    </a:moveTo>
                    <a:cubicBezTo>
                      <a:pt x="12217" y="4265"/>
                      <a:pt x="12166" y="4281"/>
                      <a:pt x="12119" y="4315"/>
                    </a:cubicBezTo>
                    <a:cubicBezTo>
                      <a:pt x="11988" y="4391"/>
                      <a:pt x="11966" y="4545"/>
                      <a:pt x="12043" y="4666"/>
                    </a:cubicBezTo>
                    <a:cubicBezTo>
                      <a:pt x="12306" y="5039"/>
                      <a:pt x="12559" y="5456"/>
                      <a:pt x="12789" y="5873"/>
                    </a:cubicBezTo>
                    <a:cubicBezTo>
                      <a:pt x="12844" y="5961"/>
                      <a:pt x="12921" y="6016"/>
                      <a:pt x="13020" y="6016"/>
                    </a:cubicBezTo>
                    <a:cubicBezTo>
                      <a:pt x="13064" y="6016"/>
                      <a:pt x="13107" y="6005"/>
                      <a:pt x="13140" y="5983"/>
                    </a:cubicBezTo>
                    <a:cubicBezTo>
                      <a:pt x="13261" y="5917"/>
                      <a:pt x="13305" y="5753"/>
                      <a:pt x="13239" y="5632"/>
                    </a:cubicBezTo>
                    <a:cubicBezTo>
                      <a:pt x="12987" y="5193"/>
                      <a:pt x="12734" y="4765"/>
                      <a:pt x="12471" y="4380"/>
                    </a:cubicBezTo>
                    <a:cubicBezTo>
                      <a:pt x="12423" y="4306"/>
                      <a:pt x="12347" y="4265"/>
                      <a:pt x="12267" y="4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0" name="Google Shape;1140;p37"/>
              <p:cNvSpPr/>
              <p:nvPr/>
            </p:nvSpPr>
            <p:spPr>
              <a:xfrm>
                <a:off x="6137025" y="4244500"/>
                <a:ext cx="143025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5721" h="13380" extrusionOk="0">
                    <a:moveTo>
                      <a:pt x="5426" y="1"/>
                    </a:moveTo>
                    <a:cubicBezTo>
                      <a:pt x="5384" y="1"/>
                      <a:pt x="5342" y="10"/>
                      <a:pt x="5303" y="32"/>
                    </a:cubicBezTo>
                    <a:cubicBezTo>
                      <a:pt x="4875" y="295"/>
                      <a:pt x="4458" y="569"/>
                      <a:pt x="4074" y="844"/>
                    </a:cubicBezTo>
                    <a:cubicBezTo>
                      <a:pt x="3964" y="921"/>
                      <a:pt x="3942" y="1085"/>
                      <a:pt x="4019" y="1195"/>
                    </a:cubicBezTo>
                    <a:cubicBezTo>
                      <a:pt x="4074" y="1272"/>
                      <a:pt x="4150" y="1305"/>
                      <a:pt x="4227" y="1305"/>
                    </a:cubicBezTo>
                    <a:cubicBezTo>
                      <a:pt x="4282" y="1305"/>
                      <a:pt x="4337" y="1294"/>
                      <a:pt x="4392" y="1250"/>
                    </a:cubicBezTo>
                    <a:cubicBezTo>
                      <a:pt x="4765" y="987"/>
                      <a:pt x="5160" y="712"/>
                      <a:pt x="5577" y="471"/>
                    </a:cubicBezTo>
                    <a:cubicBezTo>
                      <a:pt x="5687" y="394"/>
                      <a:pt x="5720" y="240"/>
                      <a:pt x="5654" y="119"/>
                    </a:cubicBezTo>
                    <a:cubicBezTo>
                      <a:pt x="5602" y="45"/>
                      <a:pt x="5514" y="1"/>
                      <a:pt x="5426" y="1"/>
                    </a:cubicBezTo>
                    <a:close/>
                    <a:moveTo>
                      <a:pt x="3578" y="1286"/>
                    </a:moveTo>
                    <a:cubicBezTo>
                      <a:pt x="3521" y="1286"/>
                      <a:pt x="3463" y="1306"/>
                      <a:pt x="3415" y="1349"/>
                    </a:cubicBezTo>
                    <a:cubicBezTo>
                      <a:pt x="3031" y="1678"/>
                      <a:pt x="2668" y="2018"/>
                      <a:pt x="2350" y="2381"/>
                    </a:cubicBezTo>
                    <a:cubicBezTo>
                      <a:pt x="2251" y="2490"/>
                      <a:pt x="2251" y="2655"/>
                      <a:pt x="2361" y="2754"/>
                    </a:cubicBezTo>
                    <a:cubicBezTo>
                      <a:pt x="2416" y="2787"/>
                      <a:pt x="2471" y="2820"/>
                      <a:pt x="2537" y="2820"/>
                    </a:cubicBezTo>
                    <a:cubicBezTo>
                      <a:pt x="2614" y="2820"/>
                      <a:pt x="2679" y="2787"/>
                      <a:pt x="2734" y="2710"/>
                    </a:cubicBezTo>
                    <a:cubicBezTo>
                      <a:pt x="3031" y="2381"/>
                      <a:pt x="3371" y="2051"/>
                      <a:pt x="3744" y="1733"/>
                    </a:cubicBezTo>
                    <a:cubicBezTo>
                      <a:pt x="3854" y="1656"/>
                      <a:pt x="3876" y="1491"/>
                      <a:pt x="3777" y="1382"/>
                    </a:cubicBezTo>
                    <a:cubicBezTo>
                      <a:pt x="3728" y="1320"/>
                      <a:pt x="3653" y="1286"/>
                      <a:pt x="3578" y="1286"/>
                    </a:cubicBezTo>
                    <a:close/>
                    <a:moveTo>
                      <a:pt x="2018" y="2952"/>
                    </a:moveTo>
                    <a:cubicBezTo>
                      <a:pt x="1941" y="2952"/>
                      <a:pt x="1863" y="2986"/>
                      <a:pt x="1812" y="3050"/>
                    </a:cubicBezTo>
                    <a:cubicBezTo>
                      <a:pt x="1494" y="3445"/>
                      <a:pt x="1241" y="3874"/>
                      <a:pt x="1000" y="4302"/>
                    </a:cubicBezTo>
                    <a:cubicBezTo>
                      <a:pt x="934" y="4422"/>
                      <a:pt x="989" y="4576"/>
                      <a:pt x="1110" y="4642"/>
                    </a:cubicBezTo>
                    <a:cubicBezTo>
                      <a:pt x="1154" y="4653"/>
                      <a:pt x="1198" y="4675"/>
                      <a:pt x="1241" y="4675"/>
                    </a:cubicBezTo>
                    <a:cubicBezTo>
                      <a:pt x="1318" y="4675"/>
                      <a:pt x="1417" y="4620"/>
                      <a:pt x="1450" y="4543"/>
                    </a:cubicBezTo>
                    <a:cubicBezTo>
                      <a:pt x="1659" y="4137"/>
                      <a:pt x="1922" y="3742"/>
                      <a:pt x="2207" y="3369"/>
                    </a:cubicBezTo>
                    <a:cubicBezTo>
                      <a:pt x="2306" y="3259"/>
                      <a:pt x="2273" y="3094"/>
                      <a:pt x="2174" y="3006"/>
                    </a:cubicBezTo>
                    <a:cubicBezTo>
                      <a:pt x="2129" y="2970"/>
                      <a:pt x="2073" y="2952"/>
                      <a:pt x="2018" y="2952"/>
                    </a:cubicBezTo>
                    <a:close/>
                    <a:moveTo>
                      <a:pt x="885" y="4906"/>
                    </a:moveTo>
                    <a:cubicBezTo>
                      <a:pt x="785" y="4906"/>
                      <a:pt x="689" y="4964"/>
                      <a:pt x="649" y="5070"/>
                    </a:cubicBezTo>
                    <a:cubicBezTo>
                      <a:pt x="451" y="5531"/>
                      <a:pt x="319" y="6014"/>
                      <a:pt x="210" y="6497"/>
                    </a:cubicBezTo>
                    <a:cubicBezTo>
                      <a:pt x="166" y="6629"/>
                      <a:pt x="264" y="6772"/>
                      <a:pt x="396" y="6794"/>
                    </a:cubicBezTo>
                    <a:lnTo>
                      <a:pt x="451" y="6794"/>
                    </a:lnTo>
                    <a:cubicBezTo>
                      <a:pt x="583" y="6794"/>
                      <a:pt x="671" y="6717"/>
                      <a:pt x="715" y="6607"/>
                    </a:cubicBezTo>
                    <a:cubicBezTo>
                      <a:pt x="813" y="6157"/>
                      <a:pt x="945" y="5696"/>
                      <a:pt x="1132" y="5268"/>
                    </a:cubicBezTo>
                    <a:cubicBezTo>
                      <a:pt x="1187" y="5136"/>
                      <a:pt x="1132" y="4982"/>
                      <a:pt x="989" y="4927"/>
                    </a:cubicBezTo>
                    <a:cubicBezTo>
                      <a:pt x="955" y="4913"/>
                      <a:pt x="920" y="4906"/>
                      <a:pt x="885" y="4906"/>
                    </a:cubicBezTo>
                    <a:close/>
                    <a:moveTo>
                      <a:pt x="323" y="7067"/>
                    </a:moveTo>
                    <a:cubicBezTo>
                      <a:pt x="197" y="7067"/>
                      <a:pt x="66" y="7173"/>
                      <a:pt x="56" y="7309"/>
                    </a:cubicBezTo>
                    <a:cubicBezTo>
                      <a:pt x="12" y="7639"/>
                      <a:pt x="1" y="7979"/>
                      <a:pt x="1" y="8308"/>
                    </a:cubicBezTo>
                    <a:cubicBezTo>
                      <a:pt x="1" y="8473"/>
                      <a:pt x="1" y="8638"/>
                      <a:pt x="12" y="8802"/>
                    </a:cubicBezTo>
                    <a:cubicBezTo>
                      <a:pt x="34" y="8934"/>
                      <a:pt x="144" y="9044"/>
                      <a:pt x="275" y="9044"/>
                    </a:cubicBezTo>
                    <a:cubicBezTo>
                      <a:pt x="440" y="9044"/>
                      <a:pt x="550" y="8923"/>
                      <a:pt x="539" y="8758"/>
                    </a:cubicBezTo>
                    <a:cubicBezTo>
                      <a:pt x="528" y="8594"/>
                      <a:pt x="528" y="8440"/>
                      <a:pt x="528" y="8286"/>
                    </a:cubicBezTo>
                    <a:cubicBezTo>
                      <a:pt x="528" y="7979"/>
                      <a:pt x="550" y="7661"/>
                      <a:pt x="583" y="7364"/>
                    </a:cubicBezTo>
                    <a:cubicBezTo>
                      <a:pt x="594" y="7211"/>
                      <a:pt x="484" y="7090"/>
                      <a:pt x="341" y="7068"/>
                    </a:cubicBezTo>
                    <a:cubicBezTo>
                      <a:pt x="335" y="7067"/>
                      <a:pt x="329" y="7067"/>
                      <a:pt x="323" y="7067"/>
                    </a:cubicBezTo>
                    <a:close/>
                    <a:moveTo>
                      <a:pt x="381" y="9345"/>
                    </a:moveTo>
                    <a:cubicBezTo>
                      <a:pt x="365" y="9345"/>
                      <a:pt x="348" y="9347"/>
                      <a:pt x="330" y="9351"/>
                    </a:cubicBezTo>
                    <a:cubicBezTo>
                      <a:pt x="199" y="9362"/>
                      <a:pt x="100" y="9505"/>
                      <a:pt x="111" y="9637"/>
                    </a:cubicBezTo>
                    <a:cubicBezTo>
                      <a:pt x="177" y="10120"/>
                      <a:pt x="275" y="10614"/>
                      <a:pt x="418" y="11097"/>
                    </a:cubicBezTo>
                    <a:cubicBezTo>
                      <a:pt x="440" y="11217"/>
                      <a:pt x="550" y="11283"/>
                      <a:pt x="660" y="11283"/>
                    </a:cubicBezTo>
                    <a:cubicBezTo>
                      <a:pt x="671" y="11283"/>
                      <a:pt x="704" y="11283"/>
                      <a:pt x="725" y="11261"/>
                    </a:cubicBezTo>
                    <a:cubicBezTo>
                      <a:pt x="868" y="11217"/>
                      <a:pt x="945" y="11075"/>
                      <a:pt x="901" y="10943"/>
                    </a:cubicBezTo>
                    <a:cubicBezTo>
                      <a:pt x="780" y="10493"/>
                      <a:pt x="693" y="10021"/>
                      <a:pt x="616" y="9571"/>
                    </a:cubicBezTo>
                    <a:cubicBezTo>
                      <a:pt x="606" y="9445"/>
                      <a:pt x="503" y="9345"/>
                      <a:pt x="381" y="9345"/>
                    </a:cubicBezTo>
                    <a:close/>
                    <a:moveTo>
                      <a:pt x="925" y="11549"/>
                    </a:moveTo>
                    <a:cubicBezTo>
                      <a:pt x="892" y="11549"/>
                      <a:pt x="858" y="11556"/>
                      <a:pt x="824" y="11569"/>
                    </a:cubicBezTo>
                    <a:cubicBezTo>
                      <a:pt x="693" y="11613"/>
                      <a:pt x="616" y="11766"/>
                      <a:pt x="671" y="11898"/>
                    </a:cubicBezTo>
                    <a:cubicBezTo>
                      <a:pt x="989" y="12743"/>
                      <a:pt x="1274" y="13226"/>
                      <a:pt x="1296" y="13259"/>
                    </a:cubicBezTo>
                    <a:cubicBezTo>
                      <a:pt x="1329" y="13347"/>
                      <a:pt x="1428" y="13380"/>
                      <a:pt x="1516" y="13380"/>
                    </a:cubicBezTo>
                    <a:cubicBezTo>
                      <a:pt x="1549" y="13380"/>
                      <a:pt x="1593" y="13380"/>
                      <a:pt x="1637" y="13358"/>
                    </a:cubicBezTo>
                    <a:cubicBezTo>
                      <a:pt x="1757" y="13270"/>
                      <a:pt x="1801" y="13116"/>
                      <a:pt x="1735" y="12996"/>
                    </a:cubicBezTo>
                    <a:cubicBezTo>
                      <a:pt x="1735" y="12996"/>
                      <a:pt x="1439" y="12502"/>
                      <a:pt x="1154" y="11722"/>
                    </a:cubicBezTo>
                    <a:cubicBezTo>
                      <a:pt x="1120" y="11613"/>
                      <a:pt x="1029" y="11549"/>
                      <a:pt x="925" y="115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716050" y="4263425"/>
                <a:ext cx="487975" cy="234350"/>
              </a:xfrm>
              <a:custGeom>
                <a:avLst/>
                <a:gdLst/>
                <a:ahLst/>
                <a:cxnLst/>
                <a:rect l="l" t="t" r="r" b="b"/>
                <a:pathLst>
                  <a:path w="19519" h="9374" extrusionOk="0">
                    <a:moveTo>
                      <a:pt x="18983" y="0"/>
                    </a:moveTo>
                    <a:cubicBezTo>
                      <a:pt x="18920" y="0"/>
                      <a:pt x="18855" y="14"/>
                      <a:pt x="18794" y="43"/>
                    </a:cubicBezTo>
                    <a:lnTo>
                      <a:pt x="352" y="8484"/>
                    </a:lnTo>
                    <a:cubicBezTo>
                      <a:pt x="111" y="8594"/>
                      <a:pt x="1" y="8869"/>
                      <a:pt x="111" y="9099"/>
                    </a:cubicBezTo>
                    <a:cubicBezTo>
                      <a:pt x="198" y="9275"/>
                      <a:pt x="363" y="9374"/>
                      <a:pt x="539" y="9374"/>
                    </a:cubicBezTo>
                    <a:cubicBezTo>
                      <a:pt x="605" y="9374"/>
                      <a:pt x="659" y="9363"/>
                      <a:pt x="736" y="9330"/>
                    </a:cubicBezTo>
                    <a:lnTo>
                      <a:pt x="19178" y="899"/>
                    </a:lnTo>
                    <a:cubicBezTo>
                      <a:pt x="19409" y="789"/>
                      <a:pt x="19518" y="515"/>
                      <a:pt x="19409" y="273"/>
                    </a:cubicBezTo>
                    <a:cubicBezTo>
                      <a:pt x="19328" y="104"/>
                      <a:pt x="19159" y="0"/>
                      <a:pt x="189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6113425" y="4279875"/>
                <a:ext cx="101575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063" h="5127" extrusionOk="0">
                    <a:moveTo>
                      <a:pt x="1669" y="1086"/>
                    </a:moveTo>
                    <a:lnTo>
                      <a:pt x="2921" y="3798"/>
                    </a:lnTo>
                    <a:lnTo>
                      <a:pt x="2394" y="4039"/>
                    </a:lnTo>
                    <a:lnTo>
                      <a:pt x="1154" y="1317"/>
                    </a:lnTo>
                    <a:lnTo>
                      <a:pt x="1669" y="1086"/>
                    </a:lnTo>
                    <a:close/>
                    <a:moveTo>
                      <a:pt x="1884" y="1"/>
                    </a:moveTo>
                    <a:cubicBezTo>
                      <a:pt x="1821" y="1"/>
                      <a:pt x="1760" y="15"/>
                      <a:pt x="1702" y="44"/>
                    </a:cubicBezTo>
                    <a:lnTo>
                      <a:pt x="341" y="658"/>
                    </a:lnTo>
                    <a:cubicBezTo>
                      <a:pt x="111" y="768"/>
                      <a:pt x="1" y="1042"/>
                      <a:pt x="111" y="1284"/>
                    </a:cubicBezTo>
                    <a:lnTo>
                      <a:pt x="1746" y="4852"/>
                    </a:lnTo>
                    <a:cubicBezTo>
                      <a:pt x="1801" y="4972"/>
                      <a:pt x="1889" y="5049"/>
                      <a:pt x="1999" y="5093"/>
                    </a:cubicBezTo>
                    <a:cubicBezTo>
                      <a:pt x="2054" y="5104"/>
                      <a:pt x="2109" y="5126"/>
                      <a:pt x="2163" y="5126"/>
                    </a:cubicBezTo>
                    <a:cubicBezTo>
                      <a:pt x="2240" y="5126"/>
                      <a:pt x="2306" y="5104"/>
                      <a:pt x="2361" y="5082"/>
                    </a:cubicBezTo>
                    <a:lnTo>
                      <a:pt x="3722" y="4467"/>
                    </a:lnTo>
                    <a:cubicBezTo>
                      <a:pt x="3953" y="4358"/>
                      <a:pt x="4063" y="4083"/>
                      <a:pt x="3953" y="3842"/>
                    </a:cubicBezTo>
                    <a:lnTo>
                      <a:pt x="2317" y="274"/>
                    </a:lnTo>
                    <a:cubicBezTo>
                      <a:pt x="2262" y="153"/>
                      <a:pt x="2174" y="76"/>
                      <a:pt x="2054" y="33"/>
                    </a:cubicBezTo>
                    <a:cubicBezTo>
                      <a:pt x="1997" y="12"/>
                      <a:pt x="1940" y="1"/>
                      <a:pt x="1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6107950" y="4263300"/>
                <a:ext cx="83725" cy="67975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719" extrusionOk="0">
                    <a:moveTo>
                      <a:pt x="1928" y="1"/>
                    </a:moveTo>
                    <a:cubicBezTo>
                      <a:pt x="1756" y="1"/>
                      <a:pt x="1582" y="37"/>
                      <a:pt x="1416" y="114"/>
                    </a:cubicBezTo>
                    <a:lnTo>
                      <a:pt x="890" y="355"/>
                    </a:lnTo>
                    <a:cubicBezTo>
                      <a:pt x="275" y="641"/>
                      <a:pt x="0" y="1376"/>
                      <a:pt x="286" y="2002"/>
                    </a:cubicBezTo>
                    <a:cubicBezTo>
                      <a:pt x="494" y="2451"/>
                      <a:pt x="949" y="2719"/>
                      <a:pt x="1419" y="2719"/>
                    </a:cubicBezTo>
                    <a:cubicBezTo>
                      <a:pt x="1592" y="2719"/>
                      <a:pt x="1767" y="2682"/>
                      <a:pt x="1932" y="2606"/>
                    </a:cubicBezTo>
                    <a:lnTo>
                      <a:pt x="2459" y="2364"/>
                    </a:lnTo>
                    <a:cubicBezTo>
                      <a:pt x="3074" y="2079"/>
                      <a:pt x="3348" y="1343"/>
                      <a:pt x="3063" y="718"/>
                    </a:cubicBezTo>
                    <a:cubicBezTo>
                      <a:pt x="2846" y="268"/>
                      <a:pt x="2395" y="1"/>
                      <a:pt x="19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44" name="Google Shape;1144;p37"/>
            <p:cNvGrpSpPr/>
            <p:nvPr/>
          </p:nvGrpSpPr>
          <p:grpSpPr>
            <a:xfrm>
              <a:off x="-55096" y="-255809"/>
              <a:ext cx="1514905" cy="1373034"/>
              <a:chOff x="4793700" y="4621700"/>
              <a:chExt cx="509075" cy="461400"/>
            </a:xfrm>
          </p:grpSpPr>
          <p:sp>
            <p:nvSpPr>
              <p:cNvPr id="1145" name="Google Shape;1145;p37"/>
              <p:cNvSpPr/>
              <p:nvPr/>
            </p:nvSpPr>
            <p:spPr>
              <a:xfrm>
                <a:off x="4838425" y="4691650"/>
                <a:ext cx="274450" cy="359925"/>
              </a:xfrm>
              <a:custGeom>
                <a:avLst/>
                <a:gdLst/>
                <a:ahLst/>
                <a:cxnLst/>
                <a:rect l="l" t="t" r="r" b="b"/>
                <a:pathLst>
                  <a:path w="10978" h="14397" extrusionOk="0">
                    <a:moveTo>
                      <a:pt x="628" y="1"/>
                    </a:moveTo>
                    <a:cubicBezTo>
                      <a:pt x="476" y="1"/>
                      <a:pt x="325" y="64"/>
                      <a:pt x="220" y="192"/>
                    </a:cubicBezTo>
                    <a:cubicBezTo>
                      <a:pt x="0" y="423"/>
                      <a:pt x="11" y="774"/>
                      <a:pt x="242" y="983"/>
                    </a:cubicBezTo>
                    <a:lnTo>
                      <a:pt x="7937" y="8041"/>
                    </a:lnTo>
                    <a:lnTo>
                      <a:pt x="9803" y="13991"/>
                    </a:lnTo>
                    <a:cubicBezTo>
                      <a:pt x="9836" y="14100"/>
                      <a:pt x="9891" y="14188"/>
                      <a:pt x="9968" y="14254"/>
                    </a:cubicBezTo>
                    <a:cubicBezTo>
                      <a:pt x="10073" y="14343"/>
                      <a:pt x="10214" y="14396"/>
                      <a:pt x="10355" y="14396"/>
                    </a:cubicBezTo>
                    <a:cubicBezTo>
                      <a:pt x="10406" y="14396"/>
                      <a:pt x="10456" y="14389"/>
                      <a:pt x="10506" y="14375"/>
                    </a:cubicBezTo>
                    <a:cubicBezTo>
                      <a:pt x="10813" y="14298"/>
                      <a:pt x="10978" y="13980"/>
                      <a:pt x="10879" y="13672"/>
                    </a:cubicBezTo>
                    <a:lnTo>
                      <a:pt x="8969" y="7569"/>
                    </a:lnTo>
                    <a:cubicBezTo>
                      <a:pt x="8947" y="7470"/>
                      <a:pt x="8892" y="7393"/>
                      <a:pt x="8815" y="7327"/>
                    </a:cubicBezTo>
                    <a:lnTo>
                      <a:pt x="1010" y="159"/>
                    </a:lnTo>
                    <a:lnTo>
                      <a:pt x="999" y="148"/>
                    </a:lnTo>
                    <a:cubicBezTo>
                      <a:pt x="896" y="50"/>
                      <a:pt x="762" y="1"/>
                      <a:pt x="6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>
                <a:off x="4832100" y="4808550"/>
                <a:ext cx="401525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16061" h="9241" extrusionOk="0">
                    <a:moveTo>
                      <a:pt x="575" y="1"/>
                    </a:moveTo>
                    <a:cubicBezTo>
                      <a:pt x="317" y="1"/>
                      <a:pt x="92" y="192"/>
                      <a:pt x="45" y="456"/>
                    </a:cubicBezTo>
                    <a:cubicBezTo>
                      <a:pt x="1" y="654"/>
                      <a:pt x="67" y="862"/>
                      <a:pt x="220" y="994"/>
                    </a:cubicBezTo>
                    <a:cubicBezTo>
                      <a:pt x="286" y="1049"/>
                      <a:pt x="385" y="1093"/>
                      <a:pt x="473" y="1115"/>
                    </a:cubicBezTo>
                    <a:lnTo>
                      <a:pt x="7015" y="2432"/>
                    </a:lnTo>
                    <a:lnTo>
                      <a:pt x="15051" y="9106"/>
                    </a:lnTo>
                    <a:cubicBezTo>
                      <a:pt x="15161" y="9197"/>
                      <a:pt x="15291" y="9240"/>
                      <a:pt x="15418" y="9240"/>
                    </a:cubicBezTo>
                    <a:cubicBezTo>
                      <a:pt x="15582" y="9240"/>
                      <a:pt x="15741" y="9170"/>
                      <a:pt x="15852" y="9040"/>
                    </a:cubicBezTo>
                    <a:cubicBezTo>
                      <a:pt x="16061" y="8799"/>
                      <a:pt x="16028" y="8436"/>
                      <a:pt x="15786" y="8250"/>
                    </a:cubicBezTo>
                    <a:lnTo>
                      <a:pt x="7630" y="1477"/>
                    </a:lnTo>
                    <a:cubicBezTo>
                      <a:pt x="7564" y="1411"/>
                      <a:pt x="7476" y="1367"/>
                      <a:pt x="7389" y="1356"/>
                    </a:cubicBezTo>
                    <a:lnTo>
                      <a:pt x="703" y="17"/>
                    </a:lnTo>
                    <a:cubicBezTo>
                      <a:pt x="660" y="6"/>
                      <a:pt x="617" y="1"/>
                      <a:pt x="5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4793700" y="4653875"/>
                <a:ext cx="270600" cy="256325"/>
              </a:xfrm>
              <a:custGeom>
                <a:avLst/>
                <a:gdLst/>
                <a:ahLst/>
                <a:cxnLst/>
                <a:rect l="l" t="t" r="r" b="b"/>
                <a:pathLst>
                  <a:path w="10824" h="10253" extrusionOk="0">
                    <a:moveTo>
                      <a:pt x="4381" y="1140"/>
                    </a:moveTo>
                    <a:cubicBezTo>
                      <a:pt x="4642" y="1140"/>
                      <a:pt x="4904" y="1231"/>
                      <a:pt x="5116" y="1418"/>
                    </a:cubicBezTo>
                    <a:lnTo>
                      <a:pt x="9056" y="4876"/>
                    </a:lnTo>
                    <a:cubicBezTo>
                      <a:pt x="9528" y="5271"/>
                      <a:pt x="9561" y="5973"/>
                      <a:pt x="9166" y="6434"/>
                    </a:cubicBezTo>
                    <a:lnTo>
                      <a:pt x="7454" y="8399"/>
                    </a:lnTo>
                    <a:cubicBezTo>
                      <a:pt x="7030" y="8889"/>
                      <a:pt x="6430" y="9138"/>
                      <a:pt x="5825" y="9138"/>
                    </a:cubicBezTo>
                    <a:cubicBezTo>
                      <a:pt x="5318" y="9138"/>
                      <a:pt x="4806" y="8963"/>
                      <a:pt x="4391" y="8608"/>
                    </a:cubicBezTo>
                    <a:lnTo>
                      <a:pt x="2558" y="6994"/>
                    </a:lnTo>
                    <a:cubicBezTo>
                      <a:pt x="1372" y="5973"/>
                      <a:pt x="1252" y="4173"/>
                      <a:pt x="2283" y="2987"/>
                    </a:cubicBezTo>
                    <a:lnTo>
                      <a:pt x="3557" y="1517"/>
                    </a:lnTo>
                    <a:cubicBezTo>
                      <a:pt x="3771" y="1267"/>
                      <a:pt x="4074" y="1140"/>
                      <a:pt x="4381" y="1140"/>
                    </a:cubicBezTo>
                    <a:close/>
                    <a:moveTo>
                      <a:pt x="4392" y="0"/>
                    </a:moveTo>
                    <a:cubicBezTo>
                      <a:pt x="3766" y="0"/>
                      <a:pt x="3144" y="261"/>
                      <a:pt x="2701" y="770"/>
                    </a:cubicBezTo>
                    <a:lnTo>
                      <a:pt x="1427" y="2241"/>
                    </a:lnTo>
                    <a:cubicBezTo>
                      <a:pt x="0" y="3888"/>
                      <a:pt x="165" y="6390"/>
                      <a:pt x="1811" y="7828"/>
                    </a:cubicBezTo>
                    <a:lnTo>
                      <a:pt x="3656" y="9442"/>
                    </a:lnTo>
                    <a:cubicBezTo>
                      <a:pt x="4279" y="9986"/>
                      <a:pt x="5050" y="10253"/>
                      <a:pt x="5816" y="10253"/>
                    </a:cubicBezTo>
                    <a:cubicBezTo>
                      <a:pt x="6737" y="10253"/>
                      <a:pt x="7652" y="9868"/>
                      <a:pt x="8299" y="9113"/>
                    </a:cubicBezTo>
                    <a:lnTo>
                      <a:pt x="10011" y="7148"/>
                    </a:lnTo>
                    <a:cubicBezTo>
                      <a:pt x="10824" y="6215"/>
                      <a:pt x="10725" y="4799"/>
                      <a:pt x="9803" y="3986"/>
                    </a:cubicBezTo>
                    <a:lnTo>
                      <a:pt x="5862" y="551"/>
                    </a:lnTo>
                    <a:cubicBezTo>
                      <a:pt x="5438" y="181"/>
                      <a:pt x="4914" y="0"/>
                      <a:pt x="43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845550" y="4621700"/>
                <a:ext cx="64525" cy="57925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2317" extrusionOk="0">
                    <a:moveTo>
                      <a:pt x="660" y="1"/>
                    </a:moveTo>
                    <a:cubicBezTo>
                      <a:pt x="561" y="1"/>
                      <a:pt x="461" y="42"/>
                      <a:pt x="396" y="125"/>
                    </a:cubicBezTo>
                    <a:lnTo>
                      <a:pt x="133" y="410"/>
                    </a:lnTo>
                    <a:cubicBezTo>
                      <a:pt x="1" y="542"/>
                      <a:pt x="12" y="784"/>
                      <a:pt x="165" y="904"/>
                    </a:cubicBezTo>
                    <a:lnTo>
                      <a:pt x="1691" y="2233"/>
                    </a:lnTo>
                    <a:cubicBezTo>
                      <a:pt x="1758" y="2289"/>
                      <a:pt x="1842" y="2317"/>
                      <a:pt x="1925" y="2317"/>
                    </a:cubicBezTo>
                    <a:cubicBezTo>
                      <a:pt x="2020" y="2317"/>
                      <a:pt x="2115" y="2281"/>
                      <a:pt x="2185" y="2211"/>
                    </a:cubicBezTo>
                    <a:lnTo>
                      <a:pt x="2438" y="1914"/>
                    </a:lnTo>
                    <a:cubicBezTo>
                      <a:pt x="2581" y="1783"/>
                      <a:pt x="2570" y="1552"/>
                      <a:pt x="2416" y="1420"/>
                    </a:cubicBezTo>
                    <a:lnTo>
                      <a:pt x="890" y="92"/>
                    </a:lnTo>
                    <a:cubicBezTo>
                      <a:pt x="829" y="31"/>
                      <a:pt x="745" y="1"/>
                      <a:pt x="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>
                <a:off x="4994850" y="4833900"/>
                <a:ext cx="275825" cy="249200"/>
              </a:xfrm>
              <a:custGeom>
                <a:avLst/>
                <a:gdLst/>
                <a:ahLst/>
                <a:cxnLst/>
                <a:rect l="l" t="t" r="r" b="b"/>
                <a:pathLst>
                  <a:path w="11033" h="9968" extrusionOk="0">
                    <a:moveTo>
                      <a:pt x="4585" y="1130"/>
                    </a:moveTo>
                    <a:cubicBezTo>
                      <a:pt x="4846" y="1130"/>
                      <a:pt x="5109" y="1222"/>
                      <a:pt x="5324" y="1407"/>
                    </a:cubicBezTo>
                    <a:lnTo>
                      <a:pt x="9254" y="4832"/>
                    </a:lnTo>
                    <a:cubicBezTo>
                      <a:pt x="9726" y="5227"/>
                      <a:pt x="9770" y="5929"/>
                      <a:pt x="9364" y="6391"/>
                    </a:cubicBezTo>
                    <a:lnTo>
                      <a:pt x="8091" y="7861"/>
                    </a:lnTo>
                    <a:cubicBezTo>
                      <a:pt x="7529" y="8507"/>
                      <a:pt x="6743" y="8837"/>
                      <a:pt x="5951" y="8837"/>
                    </a:cubicBezTo>
                    <a:cubicBezTo>
                      <a:pt x="5289" y="8837"/>
                      <a:pt x="4624" y="8606"/>
                      <a:pt x="4084" y="8136"/>
                    </a:cubicBezTo>
                    <a:lnTo>
                      <a:pt x="2251" y="6533"/>
                    </a:lnTo>
                    <a:cubicBezTo>
                      <a:pt x="1340" y="5754"/>
                      <a:pt x="1263" y="4382"/>
                      <a:pt x="2042" y="3471"/>
                    </a:cubicBezTo>
                    <a:lnTo>
                      <a:pt x="3755" y="1517"/>
                    </a:lnTo>
                    <a:cubicBezTo>
                      <a:pt x="3970" y="1260"/>
                      <a:pt x="4275" y="1130"/>
                      <a:pt x="4585" y="1130"/>
                    </a:cubicBezTo>
                    <a:close/>
                    <a:moveTo>
                      <a:pt x="4591" y="0"/>
                    </a:moveTo>
                    <a:cubicBezTo>
                      <a:pt x="3967" y="0"/>
                      <a:pt x="3347" y="261"/>
                      <a:pt x="2909" y="770"/>
                    </a:cubicBezTo>
                    <a:lnTo>
                      <a:pt x="1186" y="2735"/>
                    </a:lnTo>
                    <a:cubicBezTo>
                      <a:pt x="0" y="4107"/>
                      <a:pt x="132" y="6193"/>
                      <a:pt x="1504" y="7389"/>
                    </a:cubicBezTo>
                    <a:lnTo>
                      <a:pt x="3349" y="8992"/>
                    </a:lnTo>
                    <a:cubicBezTo>
                      <a:pt x="4099" y="9647"/>
                      <a:pt x="5026" y="9967"/>
                      <a:pt x="5951" y="9967"/>
                    </a:cubicBezTo>
                    <a:cubicBezTo>
                      <a:pt x="7056" y="9967"/>
                      <a:pt x="8158" y="9510"/>
                      <a:pt x="8947" y="8619"/>
                    </a:cubicBezTo>
                    <a:lnTo>
                      <a:pt x="10220" y="7148"/>
                    </a:lnTo>
                    <a:cubicBezTo>
                      <a:pt x="11033" y="6215"/>
                      <a:pt x="10934" y="4810"/>
                      <a:pt x="10001" y="3997"/>
                    </a:cubicBezTo>
                    <a:lnTo>
                      <a:pt x="6060" y="551"/>
                    </a:lnTo>
                    <a:cubicBezTo>
                      <a:pt x="5636" y="181"/>
                      <a:pt x="5112" y="0"/>
                      <a:pt x="45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>
                <a:off x="5243750" y="4968650"/>
                <a:ext cx="59025" cy="53725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2149" extrusionOk="0">
                    <a:moveTo>
                      <a:pt x="649" y="1"/>
                    </a:moveTo>
                    <a:cubicBezTo>
                      <a:pt x="558" y="1"/>
                      <a:pt x="467" y="40"/>
                      <a:pt x="396" y="111"/>
                    </a:cubicBezTo>
                    <a:lnTo>
                      <a:pt x="122" y="419"/>
                    </a:lnTo>
                    <a:cubicBezTo>
                      <a:pt x="1" y="550"/>
                      <a:pt x="12" y="759"/>
                      <a:pt x="155" y="880"/>
                    </a:cubicBezTo>
                    <a:lnTo>
                      <a:pt x="1494" y="2065"/>
                    </a:lnTo>
                    <a:cubicBezTo>
                      <a:pt x="1559" y="2121"/>
                      <a:pt x="1638" y="2148"/>
                      <a:pt x="1717" y="2148"/>
                    </a:cubicBezTo>
                    <a:cubicBezTo>
                      <a:pt x="1809" y="2148"/>
                      <a:pt x="1900" y="2110"/>
                      <a:pt x="1966" y="2032"/>
                    </a:cubicBezTo>
                    <a:lnTo>
                      <a:pt x="2240" y="1736"/>
                    </a:lnTo>
                    <a:cubicBezTo>
                      <a:pt x="2361" y="1593"/>
                      <a:pt x="2350" y="1396"/>
                      <a:pt x="2207" y="1264"/>
                    </a:cubicBezTo>
                    <a:lnTo>
                      <a:pt x="868" y="89"/>
                    </a:lnTo>
                    <a:cubicBezTo>
                      <a:pt x="803" y="29"/>
                      <a:pt x="726" y="1"/>
                      <a:pt x="6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" name="Google Shape;1151;p37"/>
              <p:cNvSpPr/>
              <p:nvPr/>
            </p:nvSpPr>
            <p:spPr>
              <a:xfrm>
                <a:off x="5004725" y="4742375"/>
                <a:ext cx="144100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5764" h="5042" extrusionOk="0">
                    <a:moveTo>
                      <a:pt x="354" y="0"/>
                    </a:moveTo>
                    <a:cubicBezTo>
                      <a:pt x="266" y="0"/>
                      <a:pt x="180" y="36"/>
                      <a:pt x="121" y="106"/>
                    </a:cubicBezTo>
                    <a:cubicBezTo>
                      <a:pt x="1" y="249"/>
                      <a:pt x="12" y="457"/>
                      <a:pt x="154" y="567"/>
                    </a:cubicBezTo>
                    <a:lnTo>
                      <a:pt x="5182" y="4958"/>
                    </a:lnTo>
                    <a:cubicBezTo>
                      <a:pt x="5242" y="5013"/>
                      <a:pt x="5317" y="5041"/>
                      <a:pt x="5392" y="5041"/>
                    </a:cubicBezTo>
                    <a:cubicBezTo>
                      <a:pt x="5481" y="5041"/>
                      <a:pt x="5572" y="5002"/>
                      <a:pt x="5643" y="4925"/>
                    </a:cubicBezTo>
                    <a:cubicBezTo>
                      <a:pt x="5764" y="4793"/>
                      <a:pt x="5753" y="4585"/>
                      <a:pt x="5610" y="4475"/>
                    </a:cubicBezTo>
                    <a:lnTo>
                      <a:pt x="571" y="84"/>
                    </a:lnTo>
                    <a:cubicBezTo>
                      <a:pt x="510" y="28"/>
                      <a:pt x="432" y="0"/>
                      <a:pt x="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5027500" y="4808900"/>
                <a:ext cx="54650" cy="49075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1963" extrusionOk="0">
                    <a:moveTo>
                      <a:pt x="414" y="1"/>
                    </a:moveTo>
                    <a:cubicBezTo>
                      <a:pt x="338" y="1"/>
                      <a:pt x="263" y="31"/>
                      <a:pt x="209" y="91"/>
                    </a:cubicBezTo>
                    <a:lnTo>
                      <a:pt x="100" y="222"/>
                    </a:lnTo>
                    <a:cubicBezTo>
                      <a:pt x="1" y="332"/>
                      <a:pt x="23" y="508"/>
                      <a:pt x="133" y="607"/>
                    </a:cubicBezTo>
                    <a:lnTo>
                      <a:pt x="1603" y="1891"/>
                    </a:lnTo>
                    <a:cubicBezTo>
                      <a:pt x="1656" y="1938"/>
                      <a:pt x="1720" y="1962"/>
                      <a:pt x="1785" y="1962"/>
                    </a:cubicBezTo>
                    <a:cubicBezTo>
                      <a:pt x="1857" y="1962"/>
                      <a:pt x="1930" y="1932"/>
                      <a:pt x="1988" y="1869"/>
                    </a:cubicBezTo>
                    <a:lnTo>
                      <a:pt x="2097" y="1737"/>
                    </a:lnTo>
                    <a:cubicBezTo>
                      <a:pt x="2185" y="1627"/>
                      <a:pt x="2174" y="1452"/>
                      <a:pt x="2065" y="1353"/>
                    </a:cubicBezTo>
                    <a:lnTo>
                      <a:pt x="594" y="69"/>
                    </a:lnTo>
                    <a:cubicBezTo>
                      <a:pt x="543" y="23"/>
                      <a:pt x="478" y="1"/>
                      <a:pt x="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53" name="Google Shape;1153;p37"/>
            <p:cNvSpPr/>
            <p:nvPr/>
          </p:nvSpPr>
          <p:spPr>
            <a:xfrm>
              <a:off x="3270418" y="-11226"/>
              <a:ext cx="246287" cy="233486"/>
            </a:xfrm>
            <a:custGeom>
              <a:avLst/>
              <a:gdLst/>
              <a:ahLst/>
              <a:cxnLst/>
              <a:rect l="l" t="t" r="r" b="b"/>
              <a:pathLst>
                <a:path w="2097" h="1988" extrusionOk="0">
                  <a:moveTo>
                    <a:pt x="0" y="1"/>
                  </a:moveTo>
                  <a:lnTo>
                    <a:pt x="384" y="999"/>
                  </a:lnTo>
                  <a:lnTo>
                    <a:pt x="757" y="1987"/>
                  </a:lnTo>
                  <a:lnTo>
                    <a:pt x="1427" y="1164"/>
                  </a:lnTo>
                  <a:lnTo>
                    <a:pt x="2097" y="341"/>
                  </a:lnTo>
                  <a:lnTo>
                    <a:pt x="1043" y="1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2318151" y="799190"/>
              <a:ext cx="223150" cy="224442"/>
            </a:xfrm>
            <a:custGeom>
              <a:avLst/>
              <a:gdLst/>
              <a:ahLst/>
              <a:cxnLst/>
              <a:rect l="l" t="t" r="r" b="b"/>
              <a:pathLst>
                <a:path w="1900" h="1911" extrusionOk="0">
                  <a:moveTo>
                    <a:pt x="1900" y="0"/>
                  </a:moveTo>
                  <a:lnTo>
                    <a:pt x="945" y="264"/>
                  </a:lnTo>
                  <a:lnTo>
                    <a:pt x="1" y="516"/>
                  </a:lnTo>
                  <a:lnTo>
                    <a:pt x="692" y="1208"/>
                  </a:lnTo>
                  <a:lnTo>
                    <a:pt x="1384" y="1910"/>
                  </a:lnTo>
                  <a:lnTo>
                    <a:pt x="1647" y="95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1006612" y="49375"/>
              <a:ext cx="112280" cy="112280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3" y="1"/>
                  </a:moveTo>
                  <a:cubicBezTo>
                    <a:pt x="220" y="1"/>
                    <a:pt x="1" y="220"/>
                    <a:pt x="1" y="473"/>
                  </a:cubicBezTo>
                  <a:cubicBezTo>
                    <a:pt x="1" y="736"/>
                    <a:pt x="220" y="956"/>
                    <a:pt x="473" y="956"/>
                  </a:cubicBezTo>
                  <a:cubicBezTo>
                    <a:pt x="736" y="956"/>
                    <a:pt x="956" y="736"/>
                    <a:pt x="956" y="473"/>
                  </a:cubicBezTo>
                  <a:cubicBezTo>
                    <a:pt x="956" y="220"/>
                    <a:pt x="747" y="1"/>
                    <a:pt x="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-7" y="675709"/>
              <a:ext cx="86559" cy="86441"/>
            </a:xfrm>
            <a:custGeom>
              <a:avLst/>
              <a:gdLst/>
              <a:ahLst/>
              <a:cxnLst/>
              <a:rect l="l" t="t" r="r" b="b"/>
              <a:pathLst>
                <a:path w="737" h="736" extrusionOk="0">
                  <a:moveTo>
                    <a:pt x="363" y="0"/>
                  </a:moveTo>
                  <a:lnTo>
                    <a:pt x="231" y="242"/>
                  </a:lnTo>
                  <a:lnTo>
                    <a:pt x="1" y="374"/>
                  </a:lnTo>
                  <a:lnTo>
                    <a:pt x="231" y="494"/>
                  </a:lnTo>
                  <a:lnTo>
                    <a:pt x="363" y="736"/>
                  </a:lnTo>
                  <a:lnTo>
                    <a:pt x="495" y="494"/>
                  </a:lnTo>
                  <a:lnTo>
                    <a:pt x="736" y="374"/>
                  </a:lnTo>
                  <a:lnTo>
                    <a:pt x="495" y="242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1310355" y="1860704"/>
              <a:ext cx="73640" cy="73640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08" y="1"/>
                  </a:moveTo>
                  <a:lnTo>
                    <a:pt x="198" y="209"/>
                  </a:lnTo>
                  <a:lnTo>
                    <a:pt x="1" y="319"/>
                  </a:lnTo>
                  <a:lnTo>
                    <a:pt x="198" y="429"/>
                  </a:lnTo>
                  <a:lnTo>
                    <a:pt x="308" y="626"/>
                  </a:lnTo>
                  <a:lnTo>
                    <a:pt x="418" y="429"/>
                  </a:lnTo>
                  <a:lnTo>
                    <a:pt x="626" y="319"/>
                  </a:lnTo>
                  <a:lnTo>
                    <a:pt x="418" y="20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753108" y="1117214"/>
              <a:ext cx="148454" cy="148454"/>
            </a:xfrm>
            <a:custGeom>
              <a:avLst/>
              <a:gdLst/>
              <a:ahLst/>
              <a:cxnLst/>
              <a:rect l="l" t="t" r="r" b="b"/>
              <a:pathLst>
                <a:path w="1264" h="1264" extrusionOk="0">
                  <a:moveTo>
                    <a:pt x="627" y="1"/>
                  </a:moveTo>
                  <a:lnTo>
                    <a:pt x="407" y="407"/>
                  </a:lnTo>
                  <a:lnTo>
                    <a:pt x="1" y="637"/>
                  </a:lnTo>
                  <a:lnTo>
                    <a:pt x="407" y="857"/>
                  </a:lnTo>
                  <a:lnTo>
                    <a:pt x="627" y="1263"/>
                  </a:lnTo>
                  <a:lnTo>
                    <a:pt x="857" y="857"/>
                  </a:lnTo>
                  <a:lnTo>
                    <a:pt x="1263" y="637"/>
                  </a:lnTo>
                  <a:lnTo>
                    <a:pt x="857" y="407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91648" y="2782718"/>
              <a:ext cx="281169" cy="270834"/>
            </a:xfrm>
            <a:custGeom>
              <a:avLst/>
              <a:gdLst/>
              <a:ahLst/>
              <a:cxnLst/>
              <a:rect l="l" t="t" r="r" b="b"/>
              <a:pathLst>
                <a:path w="2394" h="2306" extrusionOk="0">
                  <a:moveTo>
                    <a:pt x="2394" y="0"/>
                  </a:moveTo>
                  <a:lnTo>
                    <a:pt x="1208" y="231"/>
                  </a:lnTo>
                  <a:lnTo>
                    <a:pt x="1" y="472"/>
                  </a:lnTo>
                  <a:lnTo>
                    <a:pt x="802" y="1383"/>
                  </a:lnTo>
                  <a:lnTo>
                    <a:pt x="1603" y="2305"/>
                  </a:lnTo>
                  <a:lnTo>
                    <a:pt x="1998" y="1153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885288" y="2669158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198063" y="1445121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2780" y="67945"/>
            <a:ext cx="798195" cy="803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55774" y="1556074"/>
            <a:ext cx="7139763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  <a:ea typeface="+mn-ea"/>
              </a:rPr>
              <a:t>    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无线自组网中的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AODV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路由协议采用</a:t>
            </a: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泛洪机制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进行路由发现，但这种方法在高密度网络中会导致控制包过多、网络资源浪费和性能下降。为了优化这一问题，本项目提出了一种基于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K-Means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聚类算法的改进方法，通过识别关键节点集中转发路由请求包，以</a:t>
            </a: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减少不必要的控制包传输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，提高网络效率。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241890" y="277286"/>
            <a:ext cx="4813890" cy="76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62F"/>
              </a:buClr>
              <a:buSzPts val="6000"/>
              <a:buFont typeface="Carrois Gothic" panose="020B0506040000020004"/>
              <a:buNone/>
              <a:defRPr/>
            </a:pPr>
            <a:r>
              <a:rPr kumimoji="0" lang="en-GB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9162F"/>
                </a:solidFill>
                <a:effectLst/>
                <a:uLnTx/>
                <a:uFillTx/>
                <a:latin typeface="Carrois Gothic" panose="020B0506040000020004"/>
                <a:sym typeface="Carrois Gothic" panose="020B0506040000020004"/>
              </a:rPr>
              <a:t>01</a:t>
            </a:r>
            <a:r>
              <a:rPr kumimoji="0" lang="en-GB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9162F"/>
                </a:solidFill>
                <a:effectLst/>
                <a:uLnTx/>
                <a:uFillTx/>
                <a:latin typeface="Carrois Gothic" panose="020B0506040000020004"/>
                <a:sym typeface="Carrois Gothic" panose="020B0506040000020004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9162F"/>
                </a:solidFill>
                <a:effectLst/>
                <a:uLnTx/>
                <a:uFillTx/>
                <a:latin typeface="Carrois Gothic" panose="020B0506040000020004"/>
                <a:sym typeface="Carrois Gothic" panose="020B0506040000020004"/>
              </a:rPr>
              <a:t>背景概述</a:t>
            </a:r>
            <a:endParaRPr kumimoji="0" lang="en-GB" altLang="zh-CN" sz="4000" b="1" i="0" u="none" strike="noStrike" kern="0" cap="none" spc="0" normalizeH="0" baseline="0" noProof="0" dirty="0">
              <a:ln>
                <a:noFill/>
              </a:ln>
              <a:solidFill>
                <a:srgbClr val="09162F"/>
              </a:solidFill>
              <a:effectLst/>
              <a:uLnTx/>
              <a:uFillTx/>
              <a:latin typeface="Carrois Gothic" panose="020B0506040000020004"/>
              <a:sym typeface="Carrois Gothic" panose="020B05060400000200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84070" y="750898"/>
            <a:ext cx="2987299" cy="46943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80" y="67945"/>
            <a:ext cx="798195" cy="803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7"/>
          <p:cNvSpPr txBox="1">
            <a:spLocks noGrp="1"/>
          </p:cNvSpPr>
          <p:nvPr>
            <p:ph type="title"/>
          </p:nvPr>
        </p:nvSpPr>
        <p:spPr>
          <a:xfrm>
            <a:off x="1853132" y="2357703"/>
            <a:ext cx="5536535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AODV</a:t>
            </a:r>
            <a:r>
              <a:rPr lang="zh-CN" altLang="en-US" b="1" dirty="0">
                <a:latin typeface="+mn-ea"/>
                <a:ea typeface="+mn-ea"/>
              </a:rPr>
              <a:t>模型的实现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104" name="Google Shape;1104;p37"/>
          <p:cNvSpPr txBox="1">
            <a:spLocks noGrp="1"/>
          </p:cNvSpPr>
          <p:nvPr>
            <p:ph type="title" idx="2"/>
          </p:nvPr>
        </p:nvSpPr>
        <p:spPr>
          <a:xfrm>
            <a:off x="3720750" y="1426081"/>
            <a:ext cx="1702500" cy="9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02</a:t>
            </a:r>
            <a:endParaRPr b="1" dirty="0"/>
          </a:p>
        </p:txBody>
      </p:sp>
      <p:grpSp>
        <p:nvGrpSpPr>
          <p:cNvPr id="1105" name="Google Shape;1105;p37"/>
          <p:cNvGrpSpPr/>
          <p:nvPr/>
        </p:nvGrpSpPr>
        <p:grpSpPr>
          <a:xfrm>
            <a:off x="-2465984" y="-375288"/>
            <a:ext cx="5982689" cy="4073654"/>
            <a:chOff x="-2465984" y="-375288"/>
            <a:chExt cx="5982689" cy="4073654"/>
          </a:xfrm>
        </p:grpSpPr>
        <p:grpSp>
          <p:nvGrpSpPr>
            <p:cNvPr id="1106" name="Google Shape;1106;p37"/>
            <p:cNvGrpSpPr/>
            <p:nvPr/>
          </p:nvGrpSpPr>
          <p:grpSpPr>
            <a:xfrm>
              <a:off x="-2465984" y="-375288"/>
              <a:ext cx="5596412" cy="4073654"/>
              <a:chOff x="476050" y="1896150"/>
              <a:chExt cx="838125" cy="610075"/>
            </a:xfrm>
          </p:grpSpPr>
          <p:sp>
            <p:nvSpPr>
              <p:cNvPr id="1107" name="Google Shape;1107;p37"/>
              <p:cNvSpPr/>
              <p:nvPr/>
            </p:nvSpPr>
            <p:spPr>
              <a:xfrm>
                <a:off x="544375" y="1944175"/>
                <a:ext cx="769800" cy="552450"/>
              </a:xfrm>
              <a:custGeom>
                <a:avLst/>
                <a:gdLst/>
                <a:ahLst/>
                <a:cxnLst/>
                <a:rect l="l" t="t" r="r" b="b"/>
                <a:pathLst>
                  <a:path w="30792" h="22098" extrusionOk="0">
                    <a:moveTo>
                      <a:pt x="3107" y="0"/>
                    </a:moveTo>
                    <a:cubicBezTo>
                      <a:pt x="2229" y="1735"/>
                      <a:pt x="2218" y="3897"/>
                      <a:pt x="3063" y="5642"/>
                    </a:cubicBezTo>
                    <a:cubicBezTo>
                      <a:pt x="3382" y="6268"/>
                      <a:pt x="3810" y="6872"/>
                      <a:pt x="3974" y="7574"/>
                    </a:cubicBezTo>
                    <a:cubicBezTo>
                      <a:pt x="4381" y="9452"/>
                      <a:pt x="4425" y="10923"/>
                      <a:pt x="3129" y="12514"/>
                    </a:cubicBezTo>
                    <a:cubicBezTo>
                      <a:pt x="2558" y="13228"/>
                      <a:pt x="1834" y="13821"/>
                      <a:pt x="1022" y="14227"/>
                    </a:cubicBezTo>
                    <a:cubicBezTo>
                      <a:pt x="934" y="14271"/>
                      <a:pt x="484" y="14424"/>
                      <a:pt x="1" y="14578"/>
                    </a:cubicBezTo>
                    <a:lnTo>
                      <a:pt x="1" y="22097"/>
                    </a:lnTo>
                    <a:lnTo>
                      <a:pt x="10199" y="22097"/>
                    </a:lnTo>
                    <a:cubicBezTo>
                      <a:pt x="9902" y="20835"/>
                      <a:pt x="9606" y="19529"/>
                      <a:pt x="9770" y="18233"/>
                    </a:cubicBezTo>
                    <a:cubicBezTo>
                      <a:pt x="9957" y="16850"/>
                      <a:pt x="10758" y="15456"/>
                      <a:pt x="12076" y="15017"/>
                    </a:cubicBezTo>
                    <a:cubicBezTo>
                      <a:pt x="12421" y="14899"/>
                      <a:pt x="12771" y="14853"/>
                      <a:pt x="13123" y="14853"/>
                    </a:cubicBezTo>
                    <a:cubicBezTo>
                      <a:pt x="14382" y="14853"/>
                      <a:pt x="15679" y="15444"/>
                      <a:pt x="16983" y="15478"/>
                    </a:cubicBezTo>
                    <a:cubicBezTo>
                      <a:pt x="17014" y="15479"/>
                      <a:pt x="17046" y="15479"/>
                      <a:pt x="17077" y="15479"/>
                    </a:cubicBezTo>
                    <a:cubicBezTo>
                      <a:pt x="18910" y="15479"/>
                      <a:pt x="20670" y="14229"/>
                      <a:pt x="21275" y="12470"/>
                    </a:cubicBezTo>
                    <a:cubicBezTo>
                      <a:pt x="21791" y="10988"/>
                      <a:pt x="21516" y="9309"/>
                      <a:pt x="22032" y="7805"/>
                    </a:cubicBezTo>
                    <a:cubicBezTo>
                      <a:pt x="22504" y="6378"/>
                      <a:pt x="23712" y="5247"/>
                      <a:pt x="25161" y="4863"/>
                    </a:cubicBezTo>
                    <a:cubicBezTo>
                      <a:pt x="26511" y="4501"/>
                      <a:pt x="28070" y="4764"/>
                      <a:pt x="29233" y="3952"/>
                    </a:cubicBezTo>
                    <a:cubicBezTo>
                      <a:pt x="30441" y="3129"/>
                      <a:pt x="30726" y="1493"/>
                      <a:pt x="307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476050" y="1940050"/>
                <a:ext cx="205850" cy="397400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15896" extrusionOk="0">
                    <a:moveTo>
                      <a:pt x="6722" y="0"/>
                    </a:moveTo>
                    <a:cubicBezTo>
                      <a:pt x="6701" y="0"/>
                      <a:pt x="6678" y="12"/>
                      <a:pt x="6664" y="33"/>
                    </a:cubicBezTo>
                    <a:cubicBezTo>
                      <a:pt x="5654" y="1471"/>
                      <a:pt x="5873" y="4128"/>
                      <a:pt x="6664" y="5775"/>
                    </a:cubicBezTo>
                    <a:cubicBezTo>
                      <a:pt x="8233" y="9112"/>
                      <a:pt x="8167" y="10868"/>
                      <a:pt x="6367" y="13338"/>
                    </a:cubicBezTo>
                    <a:cubicBezTo>
                      <a:pt x="5266" y="14866"/>
                      <a:pt x="3232" y="15739"/>
                      <a:pt x="858" y="15739"/>
                    </a:cubicBezTo>
                    <a:cubicBezTo>
                      <a:pt x="605" y="15739"/>
                      <a:pt x="348" y="15729"/>
                      <a:pt x="88" y="15709"/>
                    </a:cubicBezTo>
                    <a:cubicBezTo>
                      <a:pt x="44" y="15709"/>
                      <a:pt x="0" y="15742"/>
                      <a:pt x="0" y="15786"/>
                    </a:cubicBezTo>
                    <a:cubicBezTo>
                      <a:pt x="0" y="15819"/>
                      <a:pt x="33" y="15863"/>
                      <a:pt x="77" y="15863"/>
                    </a:cubicBezTo>
                    <a:cubicBezTo>
                      <a:pt x="319" y="15874"/>
                      <a:pt x="571" y="15896"/>
                      <a:pt x="813" y="15896"/>
                    </a:cubicBezTo>
                    <a:cubicBezTo>
                      <a:pt x="1790" y="15896"/>
                      <a:pt x="2756" y="15742"/>
                      <a:pt x="3601" y="15435"/>
                    </a:cubicBezTo>
                    <a:cubicBezTo>
                      <a:pt x="4830" y="15028"/>
                      <a:pt x="5807" y="14337"/>
                      <a:pt x="6477" y="13426"/>
                    </a:cubicBezTo>
                    <a:cubicBezTo>
                      <a:pt x="7454" y="12086"/>
                      <a:pt x="7893" y="10967"/>
                      <a:pt x="7926" y="9770"/>
                    </a:cubicBezTo>
                    <a:cubicBezTo>
                      <a:pt x="7937" y="8651"/>
                      <a:pt x="7608" y="7443"/>
                      <a:pt x="6784" y="5709"/>
                    </a:cubicBezTo>
                    <a:cubicBezTo>
                      <a:pt x="6027" y="4106"/>
                      <a:pt x="5807" y="1515"/>
                      <a:pt x="6773" y="110"/>
                    </a:cubicBezTo>
                    <a:cubicBezTo>
                      <a:pt x="6795" y="88"/>
                      <a:pt x="6784" y="44"/>
                      <a:pt x="6751" y="11"/>
                    </a:cubicBezTo>
                    <a:cubicBezTo>
                      <a:pt x="6744" y="4"/>
                      <a:pt x="6733" y="0"/>
                      <a:pt x="67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765300" y="1896150"/>
                <a:ext cx="535725" cy="610075"/>
              </a:xfrm>
              <a:custGeom>
                <a:avLst/>
                <a:gdLst/>
                <a:ahLst/>
                <a:cxnLst/>
                <a:rect l="l" t="t" r="r" b="b"/>
                <a:pathLst>
                  <a:path w="21429" h="24403" extrusionOk="0">
                    <a:moveTo>
                      <a:pt x="21187" y="0"/>
                    </a:moveTo>
                    <a:cubicBezTo>
                      <a:pt x="21143" y="0"/>
                      <a:pt x="21121" y="22"/>
                      <a:pt x="21121" y="66"/>
                    </a:cubicBezTo>
                    <a:cubicBezTo>
                      <a:pt x="21121" y="275"/>
                      <a:pt x="21132" y="461"/>
                      <a:pt x="21132" y="670"/>
                    </a:cubicBezTo>
                    <a:cubicBezTo>
                      <a:pt x="21176" y="1800"/>
                      <a:pt x="21220" y="2854"/>
                      <a:pt x="20934" y="3732"/>
                    </a:cubicBezTo>
                    <a:cubicBezTo>
                      <a:pt x="20616" y="4709"/>
                      <a:pt x="19946" y="5291"/>
                      <a:pt x="18815" y="5610"/>
                    </a:cubicBezTo>
                    <a:cubicBezTo>
                      <a:pt x="18311" y="5763"/>
                      <a:pt x="17751" y="5829"/>
                      <a:pt x="17202" y="5895"/>
                    </a:cubicBezTo>
                    <a:cubicBezTo>
                      <a:pt x="16291" y="6005"/>
                      <a:pt x="15325" y="6136"/>
                      <a:pt x="14523" y="6597"/>
                    </a:cubicBezTo>
                    <a:cubicBezTo>
                      <a:pt x="12756" y="7618"/>
                      <a:pt x="12547" y="9485"/>
                      <a:pt x="12339" y="11274"/>
                    </a:cubicBezTo>
                    <a:cubicBezTo>
                      <a:pt x="12152" y="12898"/>
                      <a:pt x="11955" y="14567"/>
                      <a:pt x="10648" y="15687"/>
                    </a:cubicBezTo>
                    <a:cubicBezTo>
                      <a:pt x="9912" y="16309"/>
                      <a:pt x="8973" y="16490"/>
                      <a:pt x="7992" y="16490"/>
                    </a:cubicBezTo>
                    <a:cubicBezTo>
                      <a:pt x="7277" y="16490"/>
                      <a:pt x="6539" y="16394"/>
                      <a:pt x="5840" y="16301"/>
                    </a:cubicBezTo>
                    <a:cubicBezTo>
                      <a:pt x="5248" y="16214"/>
                      <a:pt x="4699" y="16148"/>
                      <a:pt x="4194" y="16137"/>
                    </a:cubicBezTo>
                    <a:cubicBezTo>
                      <a:pt x="4143" y="16135"/>
                      <a:pt x="4091" y="16135"/>
                      <a:pt x="4039" y="16135"/>
                    </a:cubicBezTo>
                    <a:cubicBezTo>
                      <a:pt x="3289" y="16135"/>
                      <a:pt x="2334" y="16282"/>
                      <a:pt x="1801" y="16631"/>
                    </a:cubicBezTo>
                    <a:cubicBezTo>
                      <a:pt x="758" y="17300"/>
                      <a:pt x="187" y="18508"/>
                      <a:pt x="66" y="20231"/>
                    </a:cubicBezTo>
                    <a:cubicBezTo>
                      <a:pt x="0" y="21395"/>
                      <a:pt x="154" y="22778"/>
                      <a:pt x="527" y="24348"/>
                    </a:cubicBezTo>
                    <a:cubicBezTo>
                      <a:pt x="527" y="24370"/>
                      <a:pt x="571" y="24403"/>
                      <a:pt x="593" y="24403"/>
                    </a:cubicBezTo>
                    <a:cubicBezTo>
                      <a:pt x="637" y="24381"/>
                      <a:pt x="659" y="24337"/>
                      <a:pt x="648" y="24304"/>
                    </a:cubicBezTo>
                    <a:cubicBezTo>
                      <a:pt x="286" y="22745"/>
                      <a:pt x="143" y="21373"/>
                      <a:pt x="209" y="20220"/>
                    </a:cubicBezTo>
                    <a:cubicBezTo>
                      <a:pt x="308" y="18563"/>
                      <a:pt x="868" y="17399"/>
                      <a:pt x="1867" y="16751"/>
                    </a:cubicBezTo>
                    <a:cubicBezTo>
                      <a:pt x="2374" y="16433"/>
                      <a:pt x="3271" y="16286"/>
                      <a:pt x="3965" y="16286"/>
                    </a:cubicBezTo>
                    <a:cubicBezTo>
                      <a:pt x="4036" y="16286"/>
                      <a:pt x="4105" y="16287"/>
                      <a:pt x="4172" y="16290"/>
                    </a:cubicBezTo>
                    <a:cubicBezTo>
                      <a:pt x="4688" y="16301"/>
                      <a:pt x="5237" y="16389"/>
                      <a:pt x="5807" y="16455"/>
                    </a:cubicBezTo>
                    <a:cubicBezTo>
                      <a:pt x="6511" y="16546"/>
                      <a:pt x="7255" y="16642"/>
                      <a:pt x="7978" y="16642"/>
                    </a:cubicBezTo>
                    <a:cubicBezTo>
                      <a:pt x="8993" y="16642"/>
                      <a:pt x="9967" y="16455"/>
                      <a:pt x="10736" y="15807"/>
                    </a:cubicBezTo>
                    <a:cubicBezTo>
                      <a:pt x="12075" y="14655"/>
                      <a:pt x="12273" y="12953"/>
                      <a:pt x="12460" y="11307"/>
                    </a:cubicBezTo>
                    <a:cubicBezTo>
                      <a:pt x="12668" y="9463"/>
                      <a:pt x="12877" y="7728"/>
                      <a:pt x="14578" y="6740"/>
                    </a:cubicBezTo>
                    <a:cubicBezTo>
                      <a:pt x="15358" y="6279"/>
                      <a:pt x="16291" y="6158"/>
                      <a:pt x="17202" y="6049"/>
                    </a:cubicBezTo>
                    <a:cubicBezTo>
                      <a:pt x="17751" y="5983"/>
                      <a:pt x="18311" y="5917"/>
                      <a:pt x="18848" y="5763"/>
                    </a:cubicBezTo>
                    <a:cubicBezTo>
                      <a:pt x="21428" y="5050"/>
                      <a:pt x="21351" y="2920"/>
                      <a:pt x="21274" y="670"/>
                    </a:cubicBezTo>
                    <a:cubicBezTo>
                      <a:pt x="21274" y="461"/>
                      <a:pt x="21252" y="275"/>
                      <a:pt x="21252" y="66"/>
                    </a:cubicBezTo>
                    <a:cubicBezTo>
                      <a:pt x="21252" y="22"/>
                      <a:pt x="21230" y="0"/>
                      <a:pt x="211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10" name="Google Shape;1110;p37"/>
            <p:cNvGrpSpPr/>
            <p:nvPr/>
          </p:nvGrpSpPr>
          <p:grpSpPr>
            <a:xfrm>
              <a:off x="2251470" y="-202288"/>
              <a:ext cx="745427" cy="684401"/>
              <a:chOff x="3166025" y="1791600"/>
              <a:chExt cx="466300" cy="428125"/>
            </a:xfrm>
          </p:grpSpPr>
          <p:sp>
            <p:nvSpPr>
              <p:cNvPr id="1111" name="Google Shape;1111;p37"/>
              <p:cNvSpPr/>
              <p:nvPr/>
            </p:nvSpPr>
            <p:spPr>
              <a:xfrm>
                <a:off x="3211600" y="1817225"/>
                <a:ext cx="354025" cy="3517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14069" extrusionOk="0">
                    <a:moveTo>
                      <a:pt x="7134" y="0"/>
                    </a:moveTo>
                    <a:cubicBezTo>
                      <a:pt x="6474" y="0"/>
                      <a:pt x="5800" y="95"/>
                      <a:pt x="5137" y="292"/>
                    </a:cubicBezTo>
                    <a:cubicBezTo>
                      <a:pt x="3348" y="830"/>
                      <a:pt x="1921" y="1994"/>
                      <a:pt x="1054" y="3475"/>
                    </a:cubicBezTo>
                    <a:cubicBezTo>
                      <a:pt x="670" y="4123"/>
                      <a:pt x="395" y="4837"/>
                      <a:pt x="231" y="5572"/>
                    </a:cubicBezTo>
                    <a:cubicBezTo>
                      <a:pt x="0" y="6670"/>
                      <a:pt x="33" y="7855"/>
                      <a:pt x="373" y="9019"/>
                    </a:cubicBezTo>
                    <a:cubicBezTo>
                      <a:pt x="439" y="9282"/>
                      <a:pt x="538" y="9524"/>
                      <a:pt x="637" y="9754"/>
                    </a:cubicBezTo>
                    <a:cubicBezTo>
                      <a:pt x="878" y="10336"/>
                      <a:pt x="1197" y="10874"/>
                      <a:pt x="1570" y="11346"/>
                    </a:cubicBezTo>
                    <a:cubicBezTo>
                      <a:pt x="2174" y="12115"/>
                      <a:pt x="2909" y="12751"/>
                      <a:pt x="3743" y="13201"/>
                    </a:cubicBezTo>
                    <a:cubicBezTo>
                      <a:pt x="4775" y="13761"/>
                      <a:pt x="5939" y="14069"/>
                      <a:pt x="7146" y="14069"/>
                    </a:cubicBezTo>
                    <a:cubicBezTo>
                      <a:pt x="7794" y="14069"/>
                      <a:pt x="8453" y="13970"/>
                      <a:pt x="9111" y="13783"/>
                    </a:cubicBezTo>
                    <a:cubicBezTo>
                      <a:pt x="11120" y="13190"/>
                      <a:pt x="12657" y="11785"/>
                      <a:pt x="13480" y="10051"/>
                    </a:cubicBezTo>
                    <a:cubicBezTo>
                      <a:pt x="13787" y="9403"/>
                      <a:pt x="13996" y="8712"/>
                      <a:pt x="14095" y="7998"/>
                    </a:cubicBezTo>
                    <a:cubicBezTo>
                      <a:pt x="14139" y="7713"/>
                      <a:pt x="14161" y="7416"/>
                      <a:pt x="14161" y="7109"/>
                    </a:cubicBezTo>
                    <a:cubicBezTo>
                      <a:pt x="14161" y="6516"/>
                      <a:pt x="14095" y="5912"/>
                      <a:pt x="13941" y="5309"/>
                    </a:cubicBezTo>
                    <a:cubicBezTo>
                      <a:pt x="13930" y="5221"/>
                      <a:pt x="13897" y="5133"/>
                      <a:pt x="13875" y="5034"/>
                    </a:cubicBezTo>
                    <a:cubicBezTo>
                      <a:pt x="13392" y="3410"/>
                      <a:pt x="12382" y="2092"/>
                      <a:pt x="11076" y="1225"/>
                    </a:cubicBezTo>
                    <a:cubicBezTo>
                      <a:pt x="10275" y="676"/>
                      <a:pt x="9386" y="303"/>
                      <a:pt x="8442" y="127"/>
                    </a:cubicBezTo>
                    <a:cubicBezTo>
                      <a:pt x="8017" y="43"/>
                      <a:pt x="7579" y="0"/>
                      <a:pt x="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2" name="Google Shape;1112;p37"/>
              <p:cNvSpPr/>
              <p:nvPr/>
            </p:nvSpPr>
            <p:spPr>
              <a:xfrm>
                <a:off x="3334800" y="1816525"/>
                <a:ext cx="231100" cy="3373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13493" extrusionOk="0">
                    <a:moveTo>
                      <a:pt x="2188" y="0"/>
                    </a:moveTo>
                    <a:cubicBezTo>
                      <a:pt x="1532" y="0"/>
                      <a:pt x="869" y="91"/>
                      <a:pt x="209" y="287"/>
                    </a:cubicBezTo>
                    <a:cubicBezTo>
                      <a:pt x="133" y="309"/>
                      <a:pt x="67" y="331"/>
                      <a:pt x="1" y="364"/>
                    </a:cubicBezTo>
                    <a:cubicBezTo>
                      <a:pt x="934" y="671"/>
                      <a:pt x="1801" y="1154"/>
                      <a:pt x="2548" y="1824"/>
                    </a:cubicBezTo>
                    <a:cubicBezTo>
                      <a:pt x="4995" y="4008"/>
                      <a:pt x="5654" y="7576"/>
                      <a:pt x="5435" y="10705"/>
                    </a:cubicBezTo>
                    <a:cubicBezTo>
                      <a:pt x="5369" y="11627"/>
                      <a:pt x="5226" y="12560"/>
                      <a:pt x="5006" y="13493"/>
                    </a:cubicBezTo>
                    <a:cubicBezTo>
                      <a:pt x="6609" y="12801"/>
                      <a:pt x="7850" y="11561"/>
                      <a:pt x="8563" y="10057"/>
                    </a:cubicBezTo>
                    <a:cubicBezTo>
                      <a:pt x="8859" y="9420"/>
                      <a:pt x="9079" y="8729"/>
                      <a:pt x="9178" y="8015"/>
                    </a:cubicBezTo>
                    <a:cubicBezTo>
                      <a:pt x="9222" y="7730"/>
                      <a:pt x="9244" y="7422"/>
                      <a:pt x="9244" y="7126"/>
                    </a:cubicBezTo>
                    <a:cubicBezTo>
                      <a:pt x="9233" y="6533"/>
                      <a:pt x="9167" y="5929"/>
                      <a:pt x="9013" y="5326"/>
                    </a:cubicBezTo>
                    <a:cubicBezTo>
                      <a:pt x="8991" y="5249"/>
                      <a:pt x="8969" y="5150"/>
                      <a:pt x="8947" y="5051"/>
                    </a:cubicBezTo>
                    <a:cubicBezTo>
                      <a:pt x="8464" y="3416"/>
                      <a:pt x="7454" y="2098"/>
                      <a:pt x="6148" y="1220"/>
                    </a:cubicBezTo>
                    <a:cubicBezTo>
                      <a:pt x="5347" y="693"/>
                      <a:pt x="4458" y="320"/>
                      <a:pt x="3514" y="122"/>
                    </a:cubicBezTo>
                    <a:cubicBezTo>
                      <a:pt x="3078" y="42"/>
                      <a:pt x="2635" y="0"/>
                      <a:pt x="2188" y="0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3" name="Google Shape;1113;p37"/>
              <p:cNvSpPr/>
              <p:nvPr/>
            </p:nvSpPr>
            <p:spPr>
              <a:xfrm>
                <a:off x="3345775" y="1899050"/>
                <a:ext cx="1729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6917" h="3244" extrusionOk="0">
                    <a:moveTo>
                      <a:pt x="5916" y="0"/>
                    </a:moveTo>
                    <a:cubicBezTo>
                      <a:pt x="5833" y="0"/>
                      <a:pt x="5748" y="12"/>
                      <a:pt x="5665" y="38"/>
                    </a:cubicBezTo>
                    <a:lnTo>
                      <a:pt x="736" y="1487"/>
                    </a:lnTo>
                    <a:cubicBezTo>
                      <a:pt x="275" y="1630"/>
                      <a:pt x="1" y="2134"/>
                      <a:pt x="133" y="2607"/>
                    </a:cubicBezTo>
                    <a:cubicBezTo>
                      <a:pt x="251" y="2989"/>
                      <a:pt x="619" y="3243"/>
                      <a:pt x="1011" y="3243"/>
                    </a:cubicBezTo>
                    <a:cubicBezTo>
                      <a:pt x="1091" y="3243"/>
                      <a:pt x="1172" y="3233"/>
                      <a:pt x="1252" y="3210"/>
                    </a:cubicBezTo>
                    <a:lnTo>
                      <a:pt x="6170" y="1750"/>
                    </a:lnTo>
                    <a:cubicBezTo>
                      <a:pt x="6642" y="1619"/>
                      <a:pt x="6917" y="1103"/>
                      <a:pt x="6774" y="642"/>
                    </a:cubicBezTo>
                    <a:cubicBezTo>
                      <a:pt x="6666" y="254"/>
                      <a:pt x="6299" y="0"/>
                      <a:pt x="5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>
                <a:off x="3227500" y="2030225"/>
                <a:ext cx="130375" cy="70400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2816" extrusionOk="0">
                    <a:moveTo>
                      <a:pt x="4284" y="0"/>
                    </a:moveTo>
                    <a:cubicBezTo>
                      <a:pt x="4199" y="0"/>
                      <a:pt x="4114" y="12"/>
                      <a:pt x="4029" y="38"/>
                    </a:cubicBezTo>
                    <a:lnTo>
                      <a:pt x="1" y="1224"/>
                    </a:lnTo>
                    <a:cubicBezTo>
                      <a:pt x="242" y="1805"/>
                      <a:pt x="561" y="2332"/>
                      <a:pt x="934" y="2815"/>
                    </a:cubicBezTo>
                    <a:lnTo>
                      <a:pt x="4534" y="1761"/>
                    </a:lnTo>
                    <a:cubicBezTo>
                      <a:pt x="4776" y="1696"/>
                      <a:pt x="4962" y="1542"/>
                      <a:pt x="5072" y="1333"/>
                    </a:cubicBezTo>
                    <a:cubicBezTo>
                      <a:pt x="5182" y="1125"/>
                      <a:pt x="5215" y="883"/>
                      <a:pt x="5138" y="653"/>
                    </a:cubicBezTo>
                    <a:cubicBezTo>
                      <a:pt x="5030" y="256"/>
                      <a:pt x="4670" y="0"/>
                      <a:pt x="4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>
                <a:off x="3422625" y="2017175"/>
                <a:ext cx="1413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3222" extrusionOk="0">
                    <a:moveTo>
                      <a:pt x="5654" y="0"/>
                    </a:moveTo>
                    <a:lnTo>
                      <a:pt x="670" y="1482"/>
                    </a:lnTo>
                    <a:cubicBezTo>
                      <a:pt x="440" y="1559"/>
                      <a:pt x="242" y="1702"/>
                      <a:pt x="132" y="1910"/>
                    </a:cubicBezTo>
                    <a:cubicBezTo>
                      <a:pt x="23" y="2108"/>
                      <a:pt x="1" y="2349"/>
                      <a:pt x="66" y="2580"/>
                    </a:cubicBezTo>
                    <a:cubicBezTo>
                      <a:pt x="184" y="2967"/>
                      <a:pt x="544" y="3221"/>
                      <a:pt x="925" y="3221"/>
                    </a:cubicBezTo>
                    <a:cubicBezTo>
                      <a:pt x="1008" y="3221"/>
                      <a:pt x="1092" y="3209"/>
                      <a:pt x="1175" y="3184"/>
                    </a:cubicBezTo>
                    <a:lnTo>
                      <a:pt x="5039" y="2042"/>
                    </a:lnTo>
                    <a:cubicBezTo>
                      <a:pt x="5346" y="1405"/>
                      <a:pt x="5555" y="714"/>
                      <a:pt x="5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6" name="Google Shape;1116;p37"/>
              <p:cNvSpPr/>
              <p:nvPr/>
            </p:nvSpPr>
            <p:spPr>
              <a:xfrm>
                <a:off x="3217350" y="1878325"/>
                <a:ext cx="1331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118" extrusionOk="0">
                    <a:moveTo>
                      <a:pt x="4423" y="1"/>
                    </a:moveTo>
                    <a:cubicBezTo>
                      <a:pt x="4333" y="1"/>
                      <a:pt x="4241" y="14"/>
                      <a:pt x="4150" y="44"/>
                    </a:cubicBezTo>
                    <a:lnTo>
                      <a:pt x="824" y="1021"/>
                    </a:lnTo>
                    <a:cubicBezTo>
                      <a:pt x="440" y="1657"/>
                      <a:pt x="165" y="2371"/>
                      <a:pt x="1" y="3117"/>
                    </a:cubicBezTo>
                    <a:lnTo>
                      <a:pt x="4655" y="1745"/>
                    </a:lnTo>
                    <a:cubicBezTo>
                      <a:pt x="4885" y="1679"/>
                      <a:pt x="5083" y="1525"/>
                      <a:pt x="5193" y="1317"/>
                    </a:cubicBezTo>
                    <a:cubicBezTo>
                      <a:pt x="5303" y="1108"/>
                      <a:pt x="5325" y="867"/>
                      <a:pt x="5259" y="636"/>
                    </a:cubicBezTo>
                    <a:cubicBezTo>
                      <a:pt x="5152" y="254"/>
                      <a:pt x="4807" y="1"/>
                      <a:pt x="44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>
                <a:off x="3445950" y="1949650"/>
                <a:ext cx="119675" cy="7260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904" extrusionOk="0">
                    <a:moveTo>
                      <a:pt x="4567" y="1"/>
                    </a:moveTo>
                    <a:lnTo>
                      <a:pt x="670" y="1153"/>
                    </a:lnTo>
                    <a:cubicBezTo>
                      <a:pt x="440" y="1219"/>
                      <a:pt x="242" y="1373"/>
                      <a:pt x="132" y="1581"/>
                    </a:cubicBezTo>
                    <a:cubicBezTo>
                      <a:pt x="23" y="1790"/>
                      <a:pt x="1" y="2032"/>
                      <a:pt x="66" y="2262"/>
                    </a:cubicBezTo>
                    <a:cubicBezTo>
                      <a:pt x="184" y="2649"/>
                      <a:pt x="545" y="2904"/>
                      <a:pt x="925" y="2904"/>
                    </a:cubicBezTo>
                    <a:cubicBezTo>
                      <a:pt x="1008" y="2904"/>
                      <a:pt x="1092" y="2891"/>
                      <a:pt x="1175" y="2866"/>
                    </a:cubicBezTo>
                    <a:lnTo>
                      <a:pt x="4787" y="1801"/>
                    </a:lnTo>
                    <a:cubicBezTo>
                      <a:pt x="4787" y="1208"/>
                      <a:pt x="4721" y="604"/>
                      <a:pt x="4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>
                <a:off x="3304900" y="2124750"/>
                <a:ext cx="102375" cy="43925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757" extrusionOk="0">
                    <a:moveTo>
                      <a:pt x="3155" y="0"/>
                    </a:moveTo>
                    <a:cubicBezTo>
                      <a:pt x="3074" y="0"/>
                      <a:pt x="2991" y="11"/>
                      <a:pt x="2909" y="33"/>
                    </a:cubicBezTo>
                    <a:lnTo>
                      <a:pt x="0" y="889"/>
                    </a:lnTo>
                    <a:cubicBezTo>
                      <a:pt x="1032" y="1449"/>
                      <a:pt x="2196" y="1757"/>
                      <a:pt x="3403" y="1757"/>
                    </a:cubicBezTo>
                    <a:lnTo>
                      <a:pt x="3414" y="1757"/>
                    </a:lnTo>
                    <a:cubicBezTo>
                      <a:pt x="3645" y="1680"/>
                      <a:pt x="3842" y="1537"/>
                      <a:pt x="3952" y="1328"/>
                    </a:cubicBezTo>
                    <a:cubicBezTo>
                      <a:pt x="4062" y="1120"/>
                      <a:pt x="4095" y="878"/>
                      <a:pt x="4018" y="637"/>
                    </a:cubicBezTo>
                    <a:cubicBezTo>
                      <a:pt x="3909" y="254"/>
                      <a:pt x="3550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>
                <a:off x="3395450" y="1820400"/>
                <a:ext cx="93075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72" extrusionOk="0">
                    <a:moveTo>
                      <a:pt x="1088" y="0"/>
                    </a:moveTo>
                    <a:lnTo>
                      <a:pt x="670" y="121"/>
                    </a:lnTo>
                    <a:cubicBezTo>
                      <a:pt x="440" y="187"/>
                      <a:pt x="253" y="341"/>
                      <a:pt x="144" y="549"/>
                    </a:cubicBezTo>
                    <a:cubicBezTo>
                      <a:pt x="34" y="758"/>
                      <a:pt x="1" y="999"/>
                      <a:pt x="67" y="1230"/>
                    </a:cubicBezTo>
                    <a:cubicBezTo>
                      <a:pt x="184" y="1617"/>
                      <a:pt x="545" y="1871"/>
                      <a:pt x="931" y="1871"/>
                    </a:cubicBezTo>
                    <a:cubicBezTo>
                      <a:pt x="1016" y="1871"/>
                      <a:pt x="1102" y="1859"/>
                      <a:pt x="1186" y="1834"/>
                    </a:cubicBezTo>
                    <a:lnTo>
                      <a:pt x="3722" y="1087"/>
                    </a:lnTo>
                    <a:cubicBezTo>
                      <a:pt x="2943" y="549"/>
                      <a:pt x="2032" y="165"/>
                      <a:pt x="10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>
                <a:off x="3167125" y="1791600"/>
                <a:ext cx="465200" cy="42812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7125" extrusionOk="0">
                    <a:moveTo>
                      <a:pt x="17474" y="1"/>
                    </a:moveTo>
                    <a:cubicBezTo>
                      <a:pt x="16915" y="1"/>
                      <a:pt x="15975" y="362"/>
                      <a:pt x="14282" y="1504"/>
                    </a:cubicBezTo>
                    <a:cubicBezTo>
                      <a:pt x="13854" y="1800"/>
                      <a:pt x="13404" y="2129"/>
                      <a:pt x="12932" y="2470"/>
                    </a:cubicBezTo>
                    <a:cubicBezTo>
                      <a:pt x="12965" y="2514"/>
                      <a:pt x="13009" y="2536"/>
                      <a:pt x="13020" y="2579"/>
                    </a:cubicBezTo>
                    <a:cubicBezTo>
                      <a:pt x="13020" y="2590"/>
                      <a:pt x="13031" y="2590"/>
                      <a:pt x="13042" y="2601"/>
                    </a:cubicBezTo>
                    <a:cubicBezTo>
                      <a:pt x="13064" y="2623"/>
                      <a:pt x="13075" y="2623"/>
                      <a:pt x="13097" y="2634"/>
                    </a:cubicBezTo>
                    <a:cubicBezTo>
                      <a:pt x="13338" y="2788"/>
                      <a:pt x="13514" y="2953"/>
                      <a:pt x="13678" y="3139"/>
                    </a:cubicBezTo>
                    <a:cubicBezTo>
                      <a:pt x="15610" y="1723"/>
                      <a:pt x="16972" y="999"/>
                      <a:pt x="17477" y="988"/>
                    </a:cubicBezTo>
                    <a:lnTo>
                      <a:pt x="17477" y="988"/>
                    </a:lnTo>
                    <a:cubicBezTo>
                      <a:pt x="17323" y="1932"/>
                      <a:pt x="14787" y="5346"/>
                      <a:pt x="10155" y="9660"/>
                    </a:cubicBezTo>
                    <a:cubicBezTo>
                      <a:pt x="5511" y="13963"/>
                      <a:pt x="2010" y="16147"/>
                      <a:pt x="1131" y="16158"/>
                    </a:cubicBezTo>
                    <a:cubicBezTo>
                      <a:pt x="1219" y="15642"/>
                      <a:pt x="2042" y="14358"/>
                      <a:pt x="3524" y="12613"/>
                    </a:cubicBezTo>
                    <a:cubicBezTo>
                      <a:pt x="3360" y="12305"/>
                      <a:pt x="3184" y="12020"/>
                      <a:pt x="3041" y="11702"/>
                    </a:cubicBezTo>
                    <a:cubicBezTo>
                      <a:pt x="2712" y="12086"/>
                      <a:pt x="2394" y="12459"/>
                      <a:pt x="2119" y="12810"/>
                    </a:cubicBezTo>
                    <a:cubicBezTo>
                      <a:pt x="1" y="15500"/>
                      <a:pt x="78" y="16345"/>
                      <a:pt x="451" y="16806"/>
                    </a:cubicBezTo>
                    <a:cubicBezTo>
                      <a:pt x="593" y="16986"/>
                      <a:pt x="782" y="17125"/>
                      <a:pt x="1125" y="17125"/>
                    </a:cubicBezTo>
                    <a:cubicBezTo>
                      <a:pt x="1284" y="17125"/>
                      <a:pt x="1477" y="17095"/>
                      <a:pt x="1713" y="17026"/>
                    </a:cubicBezTo>
                    <a:cubicBezTo>
                      <a:pt x="2284" y="16861"/>
                      <a:pt x="3107" y="16433"/>
                      <a:pt x="4337" y="15631"/>
                    </a:cubicBezTo>
                    <a:cubicBezTo>
                      <a:pt x="6181" y="14391"/>
                      <a:pt x="8464" y="12536"/>
                      <a:pt x="10758" y="10395"/>
                    </a:cubicBezTo>
                    <a:cubicBezTo>
                      <a:pt x="13042" y="8255"/>
                      <a:pt x="15094" y="6103"/>
                      <a:pt x="16500" y="4303"/>
                    </a:cubicBezTo>
                    <a:cubicBezTo>
                      <a:pt x="18607" y="1635"/>
                      <a:pt x="18519" y="790"/>
                      <a:pt x="18168" y="329"/>
                    </a:cubicBezTo>
                    <a:cubicBezTo>
                      <a:pt x="18028" y="146"/>
                      <a:pt x="17827" y="1"/>
                      <a:pt x="17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>
                <a:off x="3166025" y="2055300"/>
                <a:ext cx="236875" cy="164425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6577" extrusionOk="0">
                    <a:moveTo>
                      <a:pt x="9178" y="1"/>
                    </a:moveTo>
                    <a:cubicBezTo>
                      <a:pt x="5050" y="3711"/>
                      <a:pt x="1966" y="5599"/>
                      <a:pt x="1153" y="5610"/>
                    </a:cubicBezTo>
                    <a:cubicBezTo>
                      <a:pt x="1230" y="5094"/>
                      <a:pt x="2054" y="3810"/>
                      <a:pt x="3557" y="2043"/>
                    </a:cubicBezTo>
                    <a:cubicBezTo>
                      <a:pt x="3360" y="1889"/>
                      <a:pt x="3206" y="1680"/>
                      <a:pt x="3129" y="1439"/>
                    </a:cubicBezTo>
                    <a:cubicBezTo>
                      <a:pt x="3118" y="1417"/>
                      <a:pt x="3118" y="1384"/>
                      <a:pt x="3096" y="1373"/>
                    </a:cubicBezTo>
                    <a:cubicBezTo>
                      <a:pt x="3074" y="1307"/>
                      <a:pt x="3041" y="1252"/>
                      <a:pt x="3020" y="1187"/>
                    </a:cubicBezTo>
                    <a:cubicBezTo>
                      <a:pt x="2701" y="1549"/>
                      <a:pt x="2394" y="1922"/>
                      <a:pt x="2119" y="2262"/>
                    </a:cubicBezTo>
                    <a:cubicBezTo>
                      <a:pt x="1" y="4952"/>
                      <a:pt x="78" y="5797"/>
                      <a:pt x="451" y="6258"/>
                    </a:cubicBezTo>
                    <a:cubicBezTo>
                      <a:pt x="593" y="6438"/>
                      <a:pt x="782" y="6577"/>
                      <a:pt x="1125" y="6577"/>
                    </a:cubicBezTo>
                    <a:cubicBezTo>
                      <a:pt x="1284" y="6577"/>
                      <a:pt x="1477" y="6547"/>
                      <a:pt x="1713" y="6478"/>
                    </a:cubicBezTo>
                    <a:cubicBezTo>
                      <a:pt x="2295" y="6313"/>
                      <a:pt x="3118" y="5885"/>
                      <a:pt x="4337" y="5083"/>
                    </a:cubicBezTo>
                    <a:cubicBezTo>
                      <a:pt x="5830" y="4074"/>
                      <a:pt x="7630" y="2668"/>
                      <a:pt x="9474" y="1022"/>
                    </a:cubicBezTo>
                    <a:lnTo>
                      <a:pt x="91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2" name="Google Shape;1122;p37"/>
            <p:cNvGrpSpPr/>
            <p:nvPr/>
          </p:nvGrpSpPr>
          <p:grpSpPr>
            <a:xfrm>
              <a:off x="1459797" y="-131833"/>
              <a:ext cx="518159" cy="543483"/>
              <a:chOff x="4879050" y="3676000"/>
              <a:chExt cx="187725" cy="196900"/>
            </a:xfrm>
          </p:grpSpPr>
          <p:sp>
            <p:nvSpPr>
              <p:cNvPr id="1123" name="Google Shape;1123;p37"/>
              <p:cNvSpPr/>
              <p:nvPr/>
            </p:nvSpPr>
            <p:spPr>
              <a:xfrm>
                <a:off x="4879050" y="3676000"/>
                <a:ext cx="187725" cy="196900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7876" extrusionOk="0">
                    <a:moveTo>
                      <a:pt x="2094" y="617"/>
                    </a:moveTo>
                    <a:cubicBezTo>
                      <a:pt x="2114" y="617"/>
                      <a:pt x="2133" y="618"/>
                      <a:pt x="2152" y="619"/>
                    </a:cubicBezTo>
                    <a:cubicBezTo>
                      <a:pt x="2228" y="641"/>
                      <a:pt x="2305" y="652"/>
                      <a:pt x="2360" y="718"/>
                    </a:cubicBezTo>
                    <a:lnTo>
                      <a:pt x="6597" y="5910"/>
                    </a:lnTo>
                    <a:cubicBezTo>
                      <a:pt x="6751" y="6086"/>
                      <a:pt x="6586" y="6558"/>
                      <a:pt x="6180" y="6898"/>
                    </a:cubicBezTo>
                    <a:cubicBezTo>
                      <a:pt x="5911" y="7118"/>
                      <a:pt x="5619" y="7223"/>
                      <a:pt x="5405" y="7223"/>
                    </a:cubicBezTo>
                    <a:cubicBezTo>
                      <a:pt x="5287" y="7223"/>
                      <a:pt x="5192" y="7191"/>
                      <a:pt x="5137" y="7129"/>
                    </a:cubicBezTo>
                    <a:lnTo>
                      <a:pt x="900" y="1926"/>
                    </a:lnTo>
                    <a:cubicBezTo>
                      <a:pt x="747" y="1750"/>
                      <a:pt x="911" y="1278"/>
                      <a:pt x="1317" y="938"/>
                    </a:cubicBezTo>
                    <a:cubicBezTo>
                      <a:pt x="1570" y="735"/>
                      <a:pt x="1861" y="617"/>
                      <a:pt x="2094" y="617"/>
                    </a:cubicBezTo>
                    <a:close/>
                    <a:moveTo>
                      <a:pt x="2127" y="1"/>
                    </a:moveTo>
                    <a:cubicBezTo>
                      <a:pt x="1733" y="1"/>
                      <a:pt x="1286" y="174"/>
                      <a:pt x="922" y="477"/>
                    </a:cubicBezTo>
                    <a:cubicBezTo>
                      <a:pt x="220" y="1037"/>
                      <a:pt x="0" y="1860"/>
                      <a:pt x="406" y="2354"/>
                    </a:cubicBezTo>
                    <a:lnTo>
                      <a:pt x="4643" y="7546"/>
                    </a:lnTo>
                    <a:cubicBezTo>
                      <a:pt x="4819" y="7766"/>
                      <a:pt x="5094" y="7875"/>
                      <a:pt x="5412" y="7875"/>
                    </a:cubicBezTo>
                    <a:cubicBezTo>
                      <a:pt x="5796" y="7875"/>
                      <a:pt x="6224" y="7722"/>
                      <a:pt x="6586" y="7403"/>
                    </a:cubicBezTo>
                    <a:cubicBezTo>
                      <a:pt x="7289" y="6844"/>
                      <a:pt x="7509" y="6020"/>
                      <a:pt x="7113" y="5526"/>
                    </a:cubicBezTo>
                    <a:lnTo>
                      <a:pt x="2876" y="334"/>
                    </a:lnTo>
                    <a:cubicBezTo>
                      <a:pt x="2722" y="147"/>
                      <a:pt x="2503" y="38"/>
                      <a:pt x="2228" y="5"/>
                    </a:cubicBezTo>
                    <a:cubicBezTo>
                      <a:pt x="2195" y="2"/>
                      <a:pt x="2161" y="1"/>
                      <a:pt x="21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4880125" y="3688975"/>
                <a:ext cx="13725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5908" extrusionOk="0">
                    <a:moveTo>
                      <a:pt x="1372" y="657"/>
                    </a:moveTo>
                    <a:cubicBezTo>
                      <a:pt x="1444" y="657"/>
                      <a:pt x="1516" y="687"/>
                      <a:pt x="1571" y="748"/>
                    </a:cubicBezTo>
                    <a:lnTo>
                      <a:pt x="4699" y="4579"/>
                    </a:lnTo>
                    <a:cubicBezTo>
                      <a:pt x="4776" y="4689"/>
                      <a:pt x="4765" y="4854"/>
                      <a:pt x="4655" y="4941"/>
                    </a:cubicBezTo>
                    <a:lnTo>
                      <a:pt x="4315" y="5227"/>
                    </a:lnTo>
                    <a:cubicBezTo>
                      <a:pt x="4268" y="5260"/>
                      <a:pt x="4212" y="5276"/>
                      <a:pt x="4155" y="5276"/>
                    </a:cubicBezTo>
                    <a:cubicBezTo>
                      <a:pt x="4079" y="5276"/>
                      <a:pt x="4003" y="5246"/>
                      <a:pt x="3953" y="5183"/>
                    </a:cubicBezTo>
                    <a:lnTo>
                      <a:pt x="824" y="1352"/>
                    </a:lnTo>
                    <a:cubicBezTo>
                      <a:pt x="747" y="1242"/>
                      <a:pt x="758" y="1077"/>
                      <a:pt x="868" y="1001"/>
                    </a:cubicBezTo>
                    <a:lnTo>
                      <a:pt x="1208" y="715"/>
                    </a:lnTo>
                    <a:cubicBezTo>
                      <a:pt x="1257" y="676"/>
                      <a:pt x="1315" y="657"/>
                      <a:pt x="1372" y="657"/>
                    </a:cubicBezTo>
                    <a:close/>
                    <a:moveTo>
                      <a:pt x="1352" y="0"/>
                    </a:moveTo>
                    <a:cubicBezTo>
                      <a:pt x="1151" y="0"/>
                      <a:pt x="948" y="65"/>
                      <a:pt x="780" y="199"/>
                    </a:cubicBezTo>
                    <a:lnTo>
                      <a:pt x="440" y="496"/>
                    </a:lnTo>
                    <a:cubicBezTo>
                      <a:pt x="56" y="803"/>
                      <a:pt x="1" y="1374"/>
                      <a:pt x="319" y="1758"/>
                    </a:cubicBezTo>
                    <a:lnTo>
                      <a:pt x="3448" y="5578"/>
                    </a:lnTo>
                    <a:cubicBezTo>
                      <a:pt x="3623" y="5798"/>
                      <a:pt x="3887" y="5907"/>
                      <a:pt x="4150" y="5907"/>
                    </a:cubicBezTo>
                    <a:cubicBezTo>
                      <a:pt x="4348" y="5907"/>
                      <a:pt x="4557" y="5852"/>
                      <a:pt x="4710" y="5710"/>
                    </a:cubicBezTo>
                    <a:lnTo>
                      <a:pt x="5051" y="5413"/>
                    </a:lnTo>
                    <a:cubicBezTo>
                      <a:pt x="5435" y="5095"/>
                      <a:pt x="5490" y="4535"/>
                      <a:pt x="5171" y="4151"/>
                    </a:cubicBezTo>
                    <a:lnTo>
                      <a:pt x="2043" y="320"/>
                    </a:lnTo>
                    <a:cubicBezTo>
                      <a:pt x="1869" y="109"/>
                      <a:pt x="1612" y="0"/>
                      <a:pt x="13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5" name="Google Shape;1125;p37"/>
            <p:cNvGrpSpPr/>
            <p:nvPr/>
          </p:nvGrpSpPr>
          <p:grpSpPr>
            <a:xfrm rot="4115712">
              <a:off x="-709378" y="900099"/>
              <a:ext cx="1702409" cy="1789080"/>
              <a:chOff x="5276425" y="3566250"/>
              <a:chExt cx="1071950" cy="1126550"/>
            </a:xfrm>
          </p:grpSpPr>
          <p:sp>
            <p:nvSpPr>
              <p:cNvPr id="1126" name="Google Shape;1126;p37"/>
              <p:cNvSpPr/>
              <p:nvPr/>
            </p:nvSpPr>
            <p:spPr>
              <a:xfrm>
                <a:off x="5858500" y="3566250"/>
                <a:ext cx="361175" cy="584650"/>
              </a:xfrm>
              <a:custGeom>
                <a:avLst/>
                <a:gdLst/>
                <a:ahLst/>
                <a:cxnLst/>
                <a:rect l="l" t="t" r="r" b="b"/>
                <a:pathLst>
                  <a:path w="14447" h="23386" extrusionOk="0">
                    <a:moveTo>
                      <a:pt x="7566" y="0"/>
                    </a:moveTo>
                    <a:cubicBezTo>
                      <a:pt x="6154" y="0"/>
                      <a:pt x="4711" y="460"/>
                      <a:pt x="3414" y="1354"/>
                    </a:cubicBezTo>
                    <a:cubicBezTo>
                      <a:pt x="1383" y="2770"/>
                      <a:pt x="110" y="4933"/>
                      <a:pt x="33" y="7172"/>
                    </a:cubicBezTo>
                    <a:cubicBezTo>
                      <a:pt x="0" y="7842"/>
                      <a:pt x="538" y="8423"/>
                      <a:pt x="1208" y="8445"/>
                    </a:cubicBezTo>
                    <a:cubicBezTo>
                      <a:pt x="1227" y="8446"/>
                      <a:pt x="1247" y="8447"/>
                      <a:pt x="1266" y="8447"/>
                    </a:cubicBezTo>
                    <a:cubicBezTo>
                      <a:pt x="1911" y="8447"/>
                      <a:pt x="2460" y="7921"/>
                      <a:pt x="2481" y="7271"/>
                    </a:cubicBezTo>
                    <a:cubicBezTo>
                      <a:pt x="2536" y="5822"/>
                      <a:pt x="3436" y="4340"/>
                      <a:pt x="4819" y="3385"/>
                    </a:cubicBezTo>
                    <a:cubicBezTo>
                      <a:pt x="5681" y="2780"/>
                      <a:pt x="6632" y="2467"/>
                      <a:pt x="7542" y="2467"/>
                    </a:cubicBezTo>
                    <a:cubicBezTo>
                      <a:pt x="7953" y="2467"/>
                      <a:pt x="8355" y="2530"/>
                      <a:pt x="8738" y="2660"/>
                    </a:cubicBezTo>
                    <a:cubicBezTo>
                      <a:pt x="11351" y="3516"/>
                      <a:pt x="11888" y="7611"/>
                      <a:pt x="11449" y="10246"/>
                    </a:cubicBezTo>
                    <a:cubicBezTo>
                      <a:pt x="11241" y="11475"/>
                      <a:pt x="10911" y="12683"/>
                      <a:pt x="10571" y="13967"/>
                    </a:cubicBezTo>
                    <a:cubicBezTo>
                      <a:pt x="10033" y="15910"/>
                      <a:pt x="9484" y="17930"/>
                      <a:pt x="9397" y="20059"/>
                    </a:cubicBezTo>
                    <a:cubicBezTo>
                      <a:pt x="9375" y="20465"/>
                      <a:pt x="9397" y="21849"/>
                      <a:pt x="10275" y="22749"/>
                    </a:cubicBezTo>
                    <a:cubicBezTo>
                      <a:pt x="10692" y="23166"/>
                      <a:pt x="11230" y="23385"/>
                      <a:pt x="11801" y="23385"/>
                    </a:cubicBezTo>
                    <a:cubicBezTo>
                      <a:pt x="11834" y="23385"/>
                      <a:pt x="11845" y="23385"/>
                      <a:pt x="11856" y="23363"/>
                    </a:cubicBezTo>
                    <a:cubicBezTo>
                      <a:pt x="12547" y="23341"/>
                      <a:pt x="13063" y="22771"/>
                      <a:pt x="13052" y="22101"/>
                    </a:cubicBezTo>
                    <a:cubicBezTo>
                      <a:pt x="13041" y="21497"/>
                      <a:pt x="12569" y="20992"/>
                      <a:pt x="11976" y="20915"/>
                    </a:cubicBezTo>
                    <a:cubicBezTo>
                      <a:pt x="11921" y="20773"/>
                      <a:pt x="11845" y="20476"/>
                      <a:pt x="11856" y="20136"/>
                    </a:cubicBezTo>
                    <a:cubicBezTo>
                      <a:pt x="11943" y="18303"/>
                      <a:pt x="12415" y="16503"/>
                      <a:pt x="12942" y="14593"/>
                    </a:cubicBezTo>
                    <a:cubicBezTo>
                      <a:pt x="13283" y="13319"/>
                      <a:pt x="13645" y="12002"/>
                      <a:pt x="13875" y="10641"/>
                    </a:cubicBezTo>
                    <a:cubicBezTo>
                      <a:pt x="14446" y="7249"/>
                      <a:pt x="13766" y="1727"/>
                      <a:pt x="9528" y="311"/>
                    </a:cubicBezTo>
                    <a:cubicBezTo>
                      <a:pt x="8894" y="103"/>
                      <a:pt x="8233" y="0"/>
                      <a:pt x="7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5276425" y="3834675"/>
                <a:ext cx="439100" cy="577475"/>
              </a:xfrm>
              <a:custGeom>
                <a:avLst/>
                <a:gdLst/>
                <a:ahLst/>
                <a:cxnLst/>
                <a:rect l="l" t="t" r="r" b="b"/>
                <a:pathLst>
                  <a:path w="17564" h="23099" extrusionOk="0">
                    <a:moveTo>
                      <a:pt x="8914" y="0"/>
                    </a:moveTo>
                    <a:cubicBezTo>
                      <a:pt x="8475" y="0"/>
                      <a:pt x="8031" y="34"/>
                      <a:pt x="7586" y="101"/>
                    </a:cubicBezTo>
                    <a:cubicBezTo>
                      <a:pt x="5203" y="464"/>
                      <a:pt x="3238" y="1781"/>
                      <a:pt x="2196" y="3702"/>
                    </a:cubicBezTo>
                    <a:cubicBezTo>
                      <a:pt x="0" y="7807"/>
                      <a:pt x="3403" y="12473"/>
                      <a:pt x="6246" y="14613"/>
                    </a:cubicBezTo>
                    <a:cubicBezTo>
                      <a:pt x="7366" y="15470"/>
                      <a:pt x="8584" y="16205"/>
                      <a:pt x="9759" y="16918"/>
                    </a:cubicBezTo>
                    <a:cubicBezTo>
                      <a:pt x="11493" y="17972"/>
                      <a:pt x="13140" y="18982"/>
                      <a:pt x="14501" y="20310"/>
                    </a:cubicBezTo>
                    <a:cubicBezTo>
                      <a:pt x="14743" y="20552"/>
                      <a:pt x="14896" y="20826"/>
                      <a:pt x="14951" y="20991"/>
                    </a:cubicBezTo>
                    <a:cubicBezTo>
                      <a:pt x="14556" y="21474"/>
                      <a:pt x="14556" y="22188"/>
                      <a:pt x="14984" y="22671"/>
                    </a:cubicBezTo>
                    <a:cubicBezTo>
                      <a:pt x="15226" y="22956"/>
                      <a:pt x="15577" y="23099"/>
                      <a:pt x="15928" y="23099"/>
                    </a:cubicBezTo>
                    <a:cubicBezTo>
                      <a:pt x="16236" y="23099"/>
                      <a:pt x="16543" y="22989"/>
                      <a:pt x="16795" y="22747"/>
                    </a:cubicBezTo>
                    <a:cubicBezTo>
                      <a:pt x="17257" y="22341"/>
                      <a:pt x="17520" y="21759"/>
                      <a:pt x="17531" y="21134"/>
                    </a:cubicBezTo>
                    <a:cubicBezTo>
                      <a:pt x="17564" y="19838"/>
                      <a:pt x="16587" y="18774"/>
                      <a:pt x="16280" y="18488"/>
                    </a:cubicBezTo>
                    <a:cubicBezTo>
                      <a:pt x="14710" y="16929"/>
                      <a:pt x="12855" y="15810"/>
                      <a:pt x="11065" y="14723"/>
                    </a:cubicBezTo>
                    <a:cubicBezTo>
                      <a:pt x="9902" y="14021"/>
                      <a:pt x="8793" y="13351"/>
                      <a:pt x="7761" y="12572"/>
                    </a:cubicBezTo>
                    <a:cubicBezTo>
                      <a:pt x="5555" y="10914"/>
                      <a:pt x="3074" y="7434"/>
                      <a:pt x="4424" y="4909"/>
                    </a:cubicBezTo>
                    <a:cubicBezTo>
                      <a:pt x="5072" y="3702"/>
                      <a:pt x="6367" y="2868"/>
                      <a:pt x="7959" y="2626"/>
                    </a:cubicBezTo>
                    <a:cubicBezTo>
                      <a:pt x="8269" y="2578"/>
                      <a:pt x="8579" y="2555"/>
                      <a:pt x="8885" y="2555"/>
                    </a:cubicBezTo>
                    <a:cubicBezTo>
                      <a:pt x="10270" y="2555"/>
                      <a:pt x="11576" y="3030"/>
                      <a:pt x="12448" y="3867"/>
                    </a:cubicBezTo>
                    <a:cubicBezTo>
                      <a:pt x="12700" y="4112"/>
                      <a:pt x="13027" y="4236"/>
                      <a:pt x="13353" y="4236"/>
                    </a:cubicBezTo>
                    <a:cubicBezTo>
                      <a:pt x="13683" y="4236"/>
                      <a:pt x="14011" y="4109"/>
                      <a:pt x="14260" y="3856"/>
                    </a:cubicBezTo>
                    <a:cubicBezTo>
                      <a:pt x="14754" y="3351"/>
                      <a:pt x="14754" y="2538"/>
                      <a:pt x="14238" y="2044"/>
                    </a:cubicBezTo>
                    <a:cubicBezTo>
                      <a:pt x="12882" y="725"/>
                      <a:pt x="10960" y="0"/>
                      <a:pt x="89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5412800" y="3677000"/>
                <a:ext cx="935575" cy="1015800"/>
              </a:xfrm>
              <a:custGeom>
                <a:avLst/>
                <a:gdLst/>
                <a:ahLst/>
                <a:cxnLst/>
                <a:rect l="l" t="t" r="r" b="b"/>
                <a:pathLst>
                  <a:path w="37423" h="40632" extrusionOk="0">
                    <a:moveTo>
                      <a:pt x="15503" y="0"/>
                    </a:moveTo>
                    <a:cubicBezTo>
                      <a:pt x="13700" y="0"/>
                      <a:pt x="11871" y="376"/>
                      <a:pt x="10133" y="1172"/>
                    </a:cubicBezTo>
                    <a:lnTo>
                      <a:pt x="9815" y="1315"/>
                    </a:lnTo>
                    <a:cubicBezTo>
                      <a:pt x="3020" y="4432"/>
                      <a:pt x="1" y="12556"/>
                      <a:pt x="3118" y="19340"/>
                    </a:cubicBezTo>
                    <a:lnTo>
                      <a:pt x="10572" y="35619"/>
                    </a:lnTo>
                    <a:cubicBezTo>
                      <a:pt x="12019" y="38769"/>
                      <a:pt x="15155" y="40631"/>
                      <a:pt x="18419" y="40631"/>
                    </a:cubicBezTo>
                    <a:cubicBezTo>
                      <a:pt x="19614" y="40631"/>
                      <a:pt x="20825" y="40382"/>
                      <a:pt x="21977" y="39856"/>
                    </a:cubicBezTo>
                    <a:lnTo>
                      <a:pt x="32713" y="34927"/>
                    </a:lnTo>
                    <a:cubicBezTo>
                      <a:pt x="35984" y="33434"/>
                      <a:pt x="37423" y="29548"/>
                      <a:pt x="35941" y="26288"/>
                    </a:cubicBezTo>
                    <a:lnTo>
                      <a:pt x="27367" y="7583"/>
                    </a:lnTo>
                    <a:cubicBezTo>
                      <a:pt x="25188" y="2823"/>
                      <a:pt x="20441" y="0"/>
                      <a:pt x="155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5412800" y="3676950"/>
                <a:ext cx="750325" cy="614175"/>
              </a:xfrm>
              <a:custGeom>
                <a:avLst/>
                <a:gdLst/>
                <a:ahLst/>
                <a:cxnLst/>
                <a:rect l="l" t="t" r="r" b="b"/>
                <a:pathLst>
                  <a:path w="30013" h="24567" extrusionOk="0">
                    <a:moveTo>
                      <a:pt x="15510" y="0"/>
                    </a:moveTo>
                    <a:cubicBezTo>
                      <a:pt x="13704" y="0"/>
                      <a:pt x="11873" y="377"/>
                      <a:pt x="10133" y="1174"/>
                    </a:cubicBezTo>
                    <a:lnTo>
                      <a:pt x="9815" y="1317"/>
                    </a:lnTo>
                    <a:cubicBezTo>
                      <a:pt x="3009" y="4423"/>
                      <a:pt x="1" y="12536"/>
                      <a:pt x="3118" y="19342"/>
                    </a:cubicBezTo>
                    <a:lnTo>
                      <a:pt x="5522" y="24567"/>
                    </a:lnTo>
                    <a:lnTo>
                      <a:pt x="30013" y="13359"/>
                    </a:lnTo>
                    <a:lnTo>
                      <a:pt x="27367" y="7585"/>
                    </a:lnTo>
                    <a:cubicBezTo>
                      <a:pt x="25189" y="2819"/>
                      <a:pt x="20445" y="0"/>
                      <a:pt x="15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30" name="Google Shape;1130;p37"/>
              <p:cNvGrpSpPr/>
              <p:nvPr/>
            </p:nvGrpSpPr>
            <p:grpSpPr>
              <a:xfrm>
                <a:off x="5501175" y="3708350"/>
                <a:ext cx="621900" cy="543525"/>
                <a:chOff x="5501175" y="3708350"/>
                <a:chExt cx="621900" cy="543525"/>
              </a:xfrm>
            </p:grpSpPr>
            <p:sp>
              <p:nvSpPr>
                <p:cNvPr id="1131" name="Google Shape;1131;p37"/>
                <p:cNvSpPr/>
                <p:nvPr/>
              </p:nvSpPr>
              <p:spPr>
                <a:xfrm>
                  <a:off x="6096975" y="3982775"/>
                  <a:ext cx="26100" cy="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280" extrusionOk="0">
                      <a:moveTo>
                        <a:pt x="557" y="0"/>
                      </a:moveTo>
                      <a:cubicBezTo>
                        <a:pt x="536" y="0"/>
                        <a:pt x="515" y="5"/>
                        <a:pt x="494" y="17"/>
                      </a:cubicBezTo>
                      <a:cubicBezTo>
                        <a:pt x="406" y="61"/>
                        <a:pt x="374" y="138"/>
                        <a:pt x="406" y="226"/>
                      </a:cubicBezTo>
                      <a:lnTo>
                        <a:pt x="648" y="742"/>
                      </a:lnTo>
                      <a:lnTo>
                        <a:pt x="121" y="983"/>
                      </a:lnTo>
                      <a:cubicBezTo>
                        <a:pt x="44" y="1016"/>
                        <a:pt x="0" y="1104"/>
                        <a:pt x="44" y="1181"/>
                      </a:cubicBezTo>
                      <a:cubicBezTo>
                        <a:pt x="66" y="1258"/>
                        <a:pt x="121" y="1280"/>
                        <a:pt x="176" y="1280"/>
                      </a:cubicBezTo>
                      <a:cubicBezTo>
                        <a:pt x="187" y="1280"/>
                        <a:pt x="220" y="1280"/>
                        <a:pt x="264" y="1269"/>
                      </a:cubicBezTo>
                      <a:lnTo>
                        <a:pt x="922" y="961"/>
                      </a:lnTo>
                      <a:cubicBezTo>
                        <a:pt x="999" y="928"/>
                        <a:pt x="1043" y="841"/>
                        <a:pt x="999" y="764"/>
                      </a:cubicBezTo>
                      <a:lnTo>
                        <a:pt x="692" y="105"/>
                      </a:lnTo>
                      <a:cubicBezTo>
                        <a:pt x="668" y="41"/>
                        <a:pt x="614" y="0"/>
                        <a:pt x="5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2" name="Google Shape;1132;p37"/>
                <p:cNvSpPr/>
                <p:nvPr/>
              </p:nvSpPr>
              <p:spPr>
                <a:xfrm>
                  <a:off x="5501175" y="3708350"/>
                  <a:ext cx="601300" cy="4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2" h="19974" extrusionOk="0">
                      <a:moveTo>
                        <a:pt x="11947" y="0"/>
                      </a:moveTo>
                      <a:cubicBezTo>
                        <a:pt x="11771" y="0"/>
                        <a:pt x="11597" y="5"/>
                        <a:pt x="11428" y="17"/>
                      </a:cubicBezTo>
                      <a:cubicBezTo>
                        <a:pt x="11329" y="17"/>
                        <a:pt x="11274" y="94"/>
                        <a:pt x="11274" y="182"/>
                      </a:cubicBezTo>
                      <a:cubicBezTo>
                        <a:pt x="11274" y="280"/>
                        <a:pt x="11340" y="335"/>
                        <a:pt x="11439" y="335"/>
                      </a:cubicBezTo>
                      <a:cubicBezTo>
                        <a:pt x="11604" y="323"/>
                        <a:pt x="11774" y="319"/>
                        <a:pt x="11946" y="319"/>
                      </a:cubicBezTo>
                      <a:cubicBezTo>
                        <a:pt x="12243" y="319"/>
                        <a:pt x="12545" y="332"/>
                        <a:pt x="12844" y="346"/>
                      </a:cubicBezTo>
                      <a:cubicBezTo>
                        <a:pt x="12921" y="346"/>
                        <a:pt x="12987" y="280"/>
                        <a:pt x="12987" y="193"/>
                      </a:cubicBezTo>
                      <a:cubicBezTo>
                        <a:pt x="12998" y="116"/>
                        <a:pt x="12932" y="28"/>
                        <a:pt x="12855" y="28"/>
                      </a:cubicBezTo>
                      <a:cubicBezTo>
                        <a:pt x="12556" y="14"/>
                        <a:pt x="12249" y="0"/>
                        <a:pt x="11947" y="0"/>
                      </a:cubicBezTo>
                      <a:close/>
                      <a:moveTo>
                        <a:pt x="10244" y="155"/>
                      </a:moveTo>
                      <a:cubicBezTo>
                        <a:pt x="10233" y="155"/>
                        <a:pt x="10221" y="156"/>
                        <a:pt x="10209" y="160"/>
                      </a:cubicBezTo>
                      <a:cubicBezTo>
                        <a:pt x="9737" y="226"/>
                        <a:pt x="9254" y="335"/>
                        <a:pt x="8804" y="467"/>
                      </a:cubicBezTo>
                      <a:cubicBezTo>
                        <a:pt x="8728" y="500"/>
                        <a:pt x="8673" y="577"/>
                        <a:pt x="8695" y="665"/>
                      </a:cubicBezTo>
                      <a:cubicBezTo>
                        <a:pt x="8728" y="730"/>
                        <a:pt x="8782" y="774"/>
                        <a:pt x="8848" y="774"/>
                      </a:cubicBezTo>
                      <a:cubicBezTo>
                        <a:pt x="8859" y="774"/>
                        <a:pt x="8892" y="774"/>
                        <a:pt x="8903" y="763"/>
                      </a:cubicBezTo>
                      <a:cubicBezTo>
                        <a:pt x="9342" y="632"/>
                        <a:pt x="9803" y="522"/>
                        <a:pt x="10264" y="456"/>
                      </a:cubicBezTo>
                      <a:cubicBezTo>
                        <a:pt x="10341" y="445"/>
                        <a:pt x="10396" y="357"/>
                        <a:pt x="10385" y="280"/>
                      </a:cubicBezTo>
                      <a:cubicBezTo>
                        <a:pt x="10376" y="206"/>
                        <a:pt x="10311" y="155"/>
                        <a:pt x="10244" y="155"/>
                      </a:cubicBezTo>
                      <a:close/>
                      <a:moveTo>
                        <a:pt x="14051" y="180"/>
                      </a:moveTo>
                      <a:cubicBezTo>
                        <a:pt x="13973" y="180"/>
                        <a:pt x="13908" y="232"/>
                        <a:pt x="13898" y="302"/>
                      </a:cubicBezTo>
                      <a:cubicBezTo>
                        <a:pt x="13887" y="390"/>
                        <a:pt x="13942" y="467"/>
                        <a:pt x="14019" y="489"/>
                      </a:cubicBezTo>
                      <a:cubicBezTo>
                        <a:pt x="14491" y="566"/>
                        <a:pt x="14941" y="676"/>
                        <a:pt x="15380" y="818"/>
                      </a:cubicBezTo>
                      <a:cubicBezTo>
                        <a:pt x="15391" y="829"/>
                        <a:pt x="15402" y="829"/>
                        <a:pt x="15424" y="829"/>
                      </a:cubicBezTo>
                      <a:cubicBezTo>
                        <a:pt x="15490" y="829"/>
                        <a:pt x="15544" y="785"/>
                        <a:pt x="15555" y="720"/>
                      </a:cubicBezTo>
                      <a:cubicBezTo>
                        <a:pt x="15577" y="632"/>
                        <a:pt x="15544" y="555"/>
                        <a:pt x="15457" y="522"/>
                      </a:cubicBezTo>
                      <a:cubicBezTo>
                        <a:pt x="15007" y="390"/>
                        <a:pt x="14535" y="269"/>
                        <a:pt x="14073" y="182"/>
                      </a:cubicBezTo>
                      <a:cubicBezTo>
                        <a:pt x="14066" y="181"/>
                        <a:pt x="14059" y="180"/>
                        <a:pt x="14051" y="180"/>
                      </a:cubicBezTo>
                      <a:close/>
                      <a:moveTo>
                        <a:pt x="7729" y="871"/>
                      </a:moveTo>
                      <a:cubicBezTo>
                        <a:pt x="7708" y="871"/>
                        <a:pt x="7686" y="876"/>
                        <a:pt x="7663" y="884"/>
                      </a:cubicBezTo>
                      <a:cubicBezTo>
                        <a:pt x="7542" y="939"/>
                        <a:pt x="7410" y="994"/>
                        <a:pt x="7279" y="1049"/>
                      </a:cubicBezTo>
                      <a:lnTo>
                        <a:pt x="7004" y="1170"/>
                      </a:lnTo>
                      <a:cubicBezTo>
                        <a:pt x="6785" y="1268"/>
                        <a:pt x="6565" y="1378"/>
                        <a:pt x="6367" y="1488"/>
                      </a:cubicBezTo>
                      <a:cubicBezTo>
                        <a:pt x="6280" y="1521"/>
                        <a:pt x="6258" y="1609"/>
                        <a:pt x="6291" y="1696"/>
                      </a:cubicBezTo>
                      <a:cubicBezTo>
                        <a:pt x="6324" y="1740"/>
                        <a:pt x="6378" y="1773"/>
                        <a:pt x="6433" y="1773"/>
                      </a:cubicBezTo>
                      <a:cubicBezTo>
                        <a:pt x="6455" y="1773"/>
                        <a:pt x="6488" y="1762"/>
                        <a:pt x="6532" y="1762"/>
                      </a:cubicBezTo>
                      <a:cubicBezTo>
                        <a:pt x="6719" y="1664"/>
                        <a:pt x="6938" y="1554"/>
                        <a:pt x="7147" y="1455"/>
                      </a:cubicBezTo>
                      <a:lnTo>
                        <a:pt x="7421" y="1334"/>
                      </a:lnTo>
                      <a:lnTo>
                        <a:pt x="7794" y="1170"/>
                      </a:lnTo>
                      <a:cubicBezTo>
                        <a:pt x="7871" y="1126"/>
                        <a:pt x="7915" y="1049"/>
                        <a:pt x="7871" y="961"/>
                      </a:cubicBezTo>
                      <a:cubicBezTo>
                        <a:pt x="7839" y="904"/>
                        <a:pt x="7788" y="871"/>
                        <a:pt x="7729" y="871"/>
                      </a:cubicBezTo>
                      <a:close/>
                      <a:moveTo>
                        <a:pt x="16535" y="926"/>
                      </a:moveTo>
                      <a:cubicBezTo>
                        <a:pt x="16474" y="926"/>
                        <a:pt x="16414" y="959"/>
                        <a:pt x="16390" y="1016"/>
                      </a:cubicBezTo>
                      <a:cubicBezTo>
                        <a:pt x="16368" y="1104"/>
                        <a:pt x="16390" y="1192"/>
                        <a:pt x="16478" y="1224"/>
                      </a:cubicBezTo>
                      <a:cubicBezTo>
                        <a:pt x="16906" y="1400"/>
                        <a:pt x="17323" y="1620"/>
                        <a:pt x="17729" y="1861"/>
                      </a:cubicBezTo>
                      <a:cubicBezTo>
                        <a:pt x="17751" y="1883"/>
                        <a:pt x="17784" y="1883"/>
                        <a:pt x="17806" y="1883"/>
                      </a:cubicBezTo>
                      <a:cubicBezTo>
                        <a:pt x="17861" y="1883"/>
                        <a:pt x="17916" y="1861"/>
                        <a:pt x="17927" y="1784"/>
                      </a:cubicBezTo>
                      <a:cubicBezTo>
                        <a:pt x="17970" y="1718"/>
                        <a:pt x="17948" y="1620"/>
                        <a:pt x="17872" y="1587"/>
                      </a:cubicBezTo>
                      <a:cubicBezTo>
                        <a:pt x="17465" y="1345"/>
                        <a:pt x="17037" y="1126"/>
                        <a:pt x="16598" y="939"/>
                      </a:cubicBezTo>
                      <a:cubicBezTo>
                        <a:pt x="16578" y="930"/>
                        <a:pt x="16557" y="926"/>
                        <a:pt x="16535" y="926"/>
                      </a:cubicBezTo>
                      <a:close/>
                      <a:moveTo>
                        <a:pt x="5388" y="2096"/>
                      </a:moveTo>
                      <a:cubicBezTo>
                        <a:pt x="5359" y="2096"/>
                        <a:pt x="5330" y="2102"/>
                        <a:pt x="5303" y="2114"/>
                      </a:cubicBezTo>
                      <a:cubicBezTo>
                        <a:pt x="4907" y="2377"/>
                        <a:pt x="4523" y="2662"/>
                        <a:pt x="4172" y="2981"/>
                      </a:cubicBezTo>
                      <a:cubicBezTo>
                        <a:pt x="4095" y="3036"/>
                        <a:pt x="4095" y="3135"/>
                        <a:pt x="4150" y="3200"/>
                      </a:cubicBezTo>
                      <a:cubicBezTo>
                        <a:pt x="4194" y="3244"/>
                        <a:pt x="4238" y="3255"/>
                        <a:pt x="4282" y="3255"/>
                      </a:cubicBezTo>
                      <a:cubicBezTo>
                        <a:pt x="4304" y="3255"/>
                        <a:pt x="4348" y="3244"/>
                        <a:pt x="4370" y="3233"/>
                      </a:cubicBezTo>
                      <a:cubicBezTo>
                        <a:pt x="4732" y="2926"/>
                        <a:pt x="5105" y="2641"/>
                        <a:pt x="5478" y="2377"/>
                      </a:cubicBezTo>
                      <a:cubicBezTo>
                        <a:pt x="5555" y="2322"/>
                        <a:pt x="5566" y="2223"/>
                        <a:pt x="5522" y="2158"/>
                      </a:cubicBezTo>
                      <a:cubicBezTo>
                        <a:pt x="5487" y="2115"/>
                        <a:pt x="5438" y="2096"/>
                        <a:pt x="5388" y="2096"/>
                      </a:cubicBezTo>
                      <a:close/>
                      <a:moveTo>
                        <a:pt x="18816" y="2247"/>
                      </a:moveTo>
                      <a:cubicBezTo>
                        <a:pt x="18767" y="2247"/>
                        <a:pt x="18717" y="2271"/>
                        <a:pt x="18684" y="2311"/>
                      </a:cubicBezTo>
                      <a:cubicBezTo>
                        <a:pt x="18629" y="2377"/>
                        <a:pt x="18640" y="2476"/>
                        <a:pt x="18717" y="2531"/>
                      </a:cubicBezTo>
                      <a:cubicBezTo>
                        <a:pt x="19101" y="2805"/>
                        <a:pt x="19452" y="3102"/>
                        <a:pt x="19782" y="3420"/>
                      </a:cubicBezTo>
                      <a:cubicBezTo>
                        <a:pt x="19815" y="3453"/>
                        <a:pt x="19848" y="3464"/>
                        <a:pt x="19891" y="3464"/>
                      </a:cubicBezTo>
                      <a:cubicBezTo>
                        <a:pt x="19935" y="3464"/>
                        <a:pt x="19979" y="3453"/>
                        <a:pt x="20001" y="3420"/>
                      </a:cubicBezTo>
                      <a:cubicBezTo>
                        <a:pt x="20067" y="3354"/>
                        <a:pt x="20067" y="3255"/>
                        <a:pt x="20001" y="3200"/>
                      </a:cubicBezTo>
                      <a:cubicBezTo>
                        <a:pt x="19661" y="2871"/>
                        <a:pt x="19288" y="2575"/>
                        <a:pt x="18904" y="2278"/>
                      </a:cubicBezTo>
                      <a:cubicBezTo>
                        <a:pt x="18878" y="2257"/>
                        <a:pt x="18847" y="2247"/>
                        <a:pt x="18816" y="2247"/>
                      </a:cubicBezTo>
                      <a:close/>
                      <a:moveTo>
                        <a:pt x="3395" y="3779"/>
                      </a:moveTo>
                      <a:cubicBezTo>
                        <a:pt x="3357" y="3779"/>
                        <a:pt x="3321" y="3799"/>
                        <a:pt x="3294" y="3837"/>
                      </a:cubicBezTo>
                      <a:cubicBezTo>
                        <a:pt x="2964" y="4177"/>
                        <a:pt x="2657" y="4551"/>
                        <a:pt x="2372" y="4935"/>
                      </a:cubicBezTo>
                      <a:cubicBezTo>
                        <a:pt x="2317" y="5001"/>
                        <a:pt x="2328" y="5099"/>
                        <a:pt x="2394" y="5154"/>
                      </a:cubicBezTo>
                      <a:cubicBezTo>
                        <a:pt x="2427" y="5165"/>
                        <a:pt x="2470" y="5176"/>
                        <a:pt x="2492" y="5176"/>
                      </a:cubicBezTo>
                      <a:cubicBezTo>
                        <a:pt x="2536" y="5176"/>
                        <a:pt x="2591" y="5154"/>
                        <a:pt x="2613" y="5121"/>
                      </a:cubicBezTo>
                      <a:cubicBezTo>
                        <a:pt x="2888" y="4748"/>
                        <a:pt x="3195" y="4397"/>
                        <a:pt x="3513" y="4057"/>
                      </a:cubicBezTo>
                      <a:cubicBezTo>
                        <a:pt x="3579" y="3980"/>
                        <a:pt x="3579" y="3892"/>
                        <a:pt x="3513" y="3837"/>
                      </a:cubicBezTo>
                      <a:cubicBezTo>
                        <a:pt x="3475" y="3799"/>
                        <a:pt x="3434" y="3779"/>
                        <a:pt x="3395" y="3779"/>
                      </a:cubicBezTo>
                      <a:close/>
                      <a:moveTo>
                        <a:pt x="20739" y="4031"/>
                      </a:moveTo>
                      <a:cubicBezTo>
                        <a:pt x="20704" y="4031"/>
                        <a:pt x="20668" y="4043"/>
                        <a:pt x="20638" y="4068"/>
                      </a:cubicBezTo>
                      <a:cubicBezTo>
                        <a:pt x="20583" y="4122"/>
                        <a:pt x="20561" y="4210"/>
                        <a:pt x="20616" y="4287"/>
                      </a:cubicBezTo>
                      <a:cubicBezTo>
                        <a:pt x="20912" y="4638"/>
                        <a:pt x="21198" y="5023"/>
                        <a:pt x="21439" y="5407"/>
                      </a:cubicBezTo>
                      <a:cubicBezTo>
                        <a:pt x="21472" y="5451"/>
                        <a:pt x="21516" y="5484"/>
                        <a:pt x="21571" y="5484"/>
                      </a:cubicBezTo>
                      <a:cubicBezTo>
                        <a:pt x="21593" y="5484"/>
                        <a:pt x="21626" y="5484"/>
                        <a:pt x="21659" y="5451"/>
                      </a:cubicBezTo>
                      <a:cubicBezTo>
                        <a:pt x="21736" y="5396"/>
                        <a:pt x="21747" y="5297"/>
                        <a:pt x="21703" y="5231"/>
                      </a:cubicBezTo>
                      <a:cubicBezTo>
                        <a:pt x="21439" y="4836"/>
                        <a:pt x="21154" y="4452"/>
                        <a:pt x="20846" y="4079"/>
                      </a:cubicBezTo>
                      <a:cubicBezTo>
                        <a:pt x="20822" y="4048"/>
                        <a:pt x="20782" y="4031"/>
                        <a:pt x="20739" y="4031"/>
                      </a:cubicBezTo>
                      <a:close/>
                      <a:moveTo>
                        <a:pt x="1820" y="5870"/>
                      </a:moveTo>
                      <a:cubicBezTo>
                        <a:pt x="1766" y="5870"/>
                        <a:pt x="1710" y="5900"/>
                        <a:pt x="1680" y="5945"/>
                      </a:cubicBezTo>
                      <a:cubicBezTo>
                        <a:pt x="1439" y="6362"/>
                        <a:pt x="1219" y="6779"/>
                        <a:pt x="1021" y="7218"/>
                      </a:cubicBezTo>
                      <a:cubicBezTo>
                        <a:pt x="1000" y="7306"/>
                        <a:pt x="1021" y="7383"/>
                        <a:pt x="1109" y="7427"/>
                      </a:cubicBezTo>
                      <a:cubicBezTo>
                        <a:pt x="1131" y="7438"/>
                        <a:pt x="1153" y="7438"/>
                        <a:pt x="1175" y="7438"/>
                      </a:cubicBezTo>
                      <a:cubicBezTo>
                        <a:pt x="1230" y="7438"/>
                        <a:pt x="1296" y="7405"/>
                        <a:pt x="1296" y="7328"/>
                      </a:cubicBezTo>
                      <a:cubicBezTo>
                        <a:pt x="1494" y="6911"/>
                        <a:pt x="1713" y="6494"/>
                        <a:pt x="1944" y="6098"/>
                      </a:cubicBezTo>
                      <a:cubicBezTo>
                        <a:pt x="1987" y="6033"/>
                        <a:pt x="1955" y="5934"/>
                        <a:pt x="1889" y="5890"/>
                      </a:cubicBezTo>
                      <a:cubicBezTo>
                        <a:pt x="1868" y="5876"/>
                        <a:pt x="1844" y="5870"/>
                        <a:pt x="1820" y="5870"/>
                      </a:cubicBezTo>
                      <a:close/>
                      <a:moveTo>
                        <a:pt x="22171" y="6216"/>
                      </a:moveTo>
                      <a:cubicBezTo>
                        <a:pt x="22148" y="6216"/>
                        <a:pt x="22123" y="6221"/>
                        <a:pt x="22098" y="6230"/>
                      </a:cubicBezTo>
                      <a:cubicBezTo>
                        <a:pt x="22021" y="6274"/>
                        <a:pt x="21988" y="6362"/>
                        <a:pt x="22032" y="6439"/>
                      </a:cubicBezTo>
                      <a:cubicBezTo>
                        <a:pt x="22087" y="6559"/>
                        <a:pt x="22153" y="6702"/>
                        <a:pt x="22208" y="6823"/>
                      </a:cubicBezTo>
                      <a:lnTo>
                        <a:pt x="22625" y="7712"/>
                      </a:lnTo>
                      <a:cubicBezTo>
                        <a:pt x="22647" y="7778"/>
                        <a:pt x="22702" y="7811"/>
                        <a:pt x="22757" y="7811"/>
                      </a:cubicBezTo>
                      <a:cubicBezTo>
                        <a:pt x="22789" y="7811"/>
                        <a:pt x="22811" y="7811"/>
                        <a:pt x="22833" y="7800"/>
                      </a:cubicBezTo>
                      <a:cubicBezTo>
                        <a:pt x="22910" y="7756"/>
                        <a:pt x="22954" y="7679"/>
                        <a:pt x="22910" y="7591"/>
                      </a:cubicBezTo>
                      <a:lnTo>
                        <a:pt x="22504" y="6702"/>
                      </a:lnTo>
                      <a:cubicBezTo>
                        <a:pt x="22427" y="6559"/>
                        <a:pt x="22372" y="6428"/>
                        <a:pt x="22306" y="6307"/>
                      </a:cubicBezTo>
                      <a:cubicBezTo>
                        <a:pt x="22275" y="6245"/>
                        <a:pt x="22228" y="6216"/>
                        <a:pt x="22171" y="6216"/>
                      </a:cubicBezTo>
                      <a:close/>
                      <a:moveTo>
                        <a:pt x="750" y="8255"/>
                      </a:moveTo>
                      <a:cubicBezTo>
                        <a:pt x="686" y="8255"/>
                        <a:pt x="622" y="8296"/>
                        <a:pt x="604" y="8360"/>
                      </a:cubicBezTo>
                      <a:cubicBezTo>
                        <a:pt x="451" y="8810"/>
                        <a:pt x="330" y="9282"/>
                        <a:pt x="231" y="9743"/>
                      </a:cubicBezTo>
                      <a:cubicBezTo>
                        <a:pt x="220" y="9831"/>
                        <a:pt x="275" y="9907"/>
                        <a:pt x="352" y="9929"/>
                      </a:cubicBezTo>
                      <a:lnTo>
                        <a:pt x="385" y="9929"/>
                      </a:lnTo>
                      <a:cubicBezTo>
                        <a:pt x="462" y="9929"/>
                        <a:pt x="517" y="9886"/>
                        <a:pt x="528" y="9798"/>
                      </a:cubicBezTo>
                      <a:cubicBezTo>
                        <a:pt x="626" y="9348"/>
                        <a:pt x="747" y="8898"/>
                        <a:pt x="890" y="8458"/>
                      </a:cubicBezTo>
                      <a:cubicBezTo>
                        <a:pt x="912" y="8371"/>
                        <a:pt x="879" y="8294"/>
                        <a:pt x="791" y="8261"/>
                      </a:cubicBezTo>
                      <a:cubicBezTo>
                        <a:pt x="778" y="8257"/>
                        <a:pt x="764" y="8255"/>
                        <a:pt x="750" y="8255"/>
                      </a:cubicBezTo>
                      <a:close/>
                      <a:moveTo>
                        <a:pt x="23282" y="8595"/>
                      </a:moveTo>
                      <a:cubicBezTo>
                        <a:pt x="23260" y="8595"/>
                        <a:pt x="23239" y="8600"/>
                        <a:pt x="23218" y="8612"/>
                      </a:cubicBezTo>
                      <a:cubicBezTo>
                        <a:pt x="23130" y="8645"/>
                        <a:pt x="23086" y="8733"/>
                        <a:pt x="23130" y="8810"/>
                      </a:cubicBezTo>
                      <a:lnTo>
                        <a:pt x="23723" y="10105"/>
                      </a:lnTo>
                      <a:cubicBezTo>
                        <a:pt x="23744" y="10171"/>
                        <a:pt x="23799" y="10204"/>
                        <a:pt x="23854" y="10204"/>
                      </a:cubicBezTo>
                      <a:cubicBezTo>
                        <a:pt x="23887" y="10204"/>
                        <a:pt x="23898" y="10204"/>
                        <a:pt x="23931" y="10182"/>
                      </a:cubicBezTo>
                      <a:cubicBezTo>
                        <a:pt x="24008" y="10149"/>
                        <a:pt x="24052" y="10061"/>
                        <a:pt x="24008" y="9984"/>
                      </a:cubicBezTo>
                      <a:lnTo>
                        <a:pt x="23415" y="8689"/>
                      </a:lnTo>
                      <a:cubicBezTo>
                        <a:pt x="23391" y="8633"/>
                        <a:pt x="23338" y="8595"/>
                        <a:pt x="23282" y="8595"/>
                      </a:cubicBezTo>
                      <a:close/>
                      <a:moveTo>
                        <a:pt x="190" y="10804"/>
                      </a:moveTo>
                      <a:cubicBezTo>
                        <a:pt x="118" y="10804"/>
                        <a:pt x="65" y="10872"/>
                        <a:pt x="55" y="10939"/>
                      </a:cubicBezTo>
                      <a:cubicBezTo>
                        <a:pt x="12" y="11324"/>
                        <a:pt x="1" y="11719"/>
                        <a:pt x="1" y="12103"/>
                      </a:cubicBezTo>
                      <a:lnTo>
                        <a:pt x="1" y="12377"/>
                      </a:lnTo>
                      <a:cubicBezTo>
                        <a:pt x="1" y="12465"/>
                        <a:pt x="66" y="12531"/>
                        <a:pt x="143" y="12531"/>
                      </a:cubicBezTo>
                      <a:cubicBezTo>
                        <a:pt x="242" y="12531"/>
                        <a:pt x="308" y="12465"/>
                        <a:pt x="297" y="12355"/>
                      </a:cubicBezTo>
                      <a:lnTo>
                        <a:pt x="297" y="12092"/>
                      </a:lnTo>
                      <a:cubicBezTo>
                        <a:pt x="297" y="11719"/>
                        <a:pt x="308" y="11335"/>
                        <a:pt x="352" y="10972"/>
                      </a:cubicBezTo>
                      <a:cubicBezTo>
                        <a:pt x="363" y="10884"/>
                        <a:pt x="297" y="10819"/>
                        <a:pt x="220" y="10808"/>
                      </a:cubicBezTo>
                      <a:cubicBezTo>
                        <a:pt x="210" y="10805"/>
                        <a:pt x="200" y="10804"/>
                        <a:pt x="190" y="10804"/>
                      </a:cubicBezTo>
                      <a:close/>
                      <a:moveTo>
                        <a:pt x="259" y="13438"/>
                      </a:moveTo>
                      <a:cubicBezTo>
                        <a:pt x="249" y="13438"/>
                        <a:pt x="240" y="13440"/>
                        <a:pt x="231" y="13442"/>
                      </a:cubicBezTo>
                      <a:cubicBezTo>
                        <a:pt x="143" y="13453"/>
                        <a:pt x="77" y="13530"/>
                        <a:pt x="88" y="13618"/>
                      </a:cubicBezTo>
                      <a:cubicBezTo>
                        <a:pt x="143" y="14079"/>
                        <a:pt x="242" y="14551"/>
                        <a:pt x="352" y="15012"/>
                      </a:cubicBezTo>
                      <a:cubicBezTo>
                        <a:pt x="363" y="15100"/>
                        <a:pt x="440" y="15144"/>
                        <a:pt x="506" y="15144"/>
                      </a:cubicBezTo>
                      <a:cubicBezTo>
                        <a:pt x="513" y="15144"/>
                        <a:pt x="520" y="15134"/>
                        <a:pt x="534" y="15134"/>
                      </a:cubicBezTo>
                      <a:cubicBezTo>
                        <a:pt x="541" y="15134"/>
                        <a:pt x="549" y="15136"/>
                        <a:pt x="560" y="15144"/>
                      </a:cubicBezTo>
                      <a:cubicBezTo>
                        <a:pt x="637" y="15111"/>
                        <a:pt x="692" y="15023"/>
                        <a:pt x="670" y="14946"/>
                      </a:cubicBezTo>
                      <a:cubicBezTo>
                        <a:pt x="560" y="14496"/>
                        <a:pt x="462" y="14024"/>
                        <a:pt x="407" y="13574"/>
                      </a:cubicBezTo>
                      <a:cubicBezTo>
                        <a:pt x="397" y="13506"/>
                        <a:pt x="328" y="13438"/>
                        <a:pt x="259" y="13438"/>
                      </a:cubicBezTo>
                      <a:close/>
                      <a:moveTo>
                        <a:pt x="859" y="15978"/>
                      </a:moveTo>
                      <a:cubicBezTo>
                        <a:pt x="841" y="15978"/>
                        <a:pt x="822" y="15981"/>
                        <a:pt x="802" y="15989"/>
                      </a:cubicBezTo>
                      <a:cubicBezTo>
                        <a:pt x="725" y="16011"/>
                        <a:pt x="681" y="16099"/>
                        <a:pt x="714" y="16186"/>
                      </a:cubicBezTo>
                      <a:cubicBezTo>
                        <a:pt x="813" y="16483"/>
                        <a:pt x="945" y="16801"/>
                        <a:pt x="1076" y="17087"/>
                      </a:cubicBezTo>
                      <a:lnTo>
                        <a:pt x="1274" y="17493"/>
                      </a:lnTo>
                      <a:cubicBezTo>
                        <a:pt x="1296" y="17570"/>
                        <a:pt x="1351" y="17592"/>
                        <a:pt x="1406" y="17592"/>
                      </a:cubicBezTo>
                      <a:cubicBezTo>
                        <a:pt x="1439" y="17592"/>
                        <a:pt x="1450" y="17581"/>
                        <a:pt x="1461" y="17581"/>
                      </a:cubicBezTo>
                      <a:cubicBezTo>
                        <a:pt x="1548" y="17537"/>
                        <a:pt x="1592" y="17460"/>
                        <a:pt x="1548" y="17372"/>
                      </a:cubicBezTo>
                      <a:lnTo>
                        <a:pt x="1351" y="16966"/>
                      </a:lnTo>
                      <a:cubicBezTo>
                        <a:pt x="1230" y="16669"/>
                        <a:pt x="1109" y="16373"/>
                        <a:pt x="1000" y="16088"/>
                      </a:cubicBezTo>
                      <a:cubicBezTo>
                        <a:pt x="974" y="16020"/>
                        <a:pt x="922" y="15978"/>
                        <a:pt x="859" y="15978"/>
                      </a:cubicBezTo>
                      <a:close/>
                      <a:moveTo>
                        <a:pt x="1931" y="18364"/>
                      </a:moveTo>
                      <a:cubicBezTo>
                        <a:pt x="1910" y="18364"/>
                        <a:pt x="1888" y="18370"/>
                        <a:pt x="1867" y="18382"/>
                      </a:cubicBezTo>
                      <a:cubicBezTo>
                        <a:pt x="1779" y="18415"/>
                        <a:pt x="1735" y="18503"/>
                        <a:pt x="1779" y="18580"/>
                      </a:cubicBezTo>
                      <a:lnTo>
                        <a:pt x="2372" y="19875"/>
                      </a:lnTo>
                      <a:cubicBezTo>
                        <a:pt x="2394" y="19941"/>
                        <a:pt x="2449" y="19974"/>
                        <a:pt x="2503" y="19974"/>
                      </a:cubicBezTo>
                      <a:cubicBezTo>
                        <a:pt x="2525" y="19974"/>
                        <a:pt x="2547" y="19974"/>
                        <a:pt x="2580" y="19952"/>
                      </a:cubicBezTo>
                      <a:cubicBezTo>
                        <a:pt x="2657" y="19919"/>
                        <a:pt x="2701" y="19831"/>
                        <a:pt x="2657" y="19754"/>
                      </a:cubicBezTo>
                      <a:lnTo>
                        <a:pt x="2064" y="18459"/>
                      </a:lnTo>
                      <a:cubicBezTo>
                        <a:pt x="2040" y="18403"/>
                        <a:pt x="1987" y="18364"/>
                        <a:pt x="1931" y="183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3" name="Google Shape;1133;p37"/>
                <p:cNvSpPr/>
                <p:nvPr/>
              </p:nvSpPr>
              <p:spPr>
                <a:xfrm>
                  <a:off x="5571975" y="4227400"/>
                  <a:ext cx="33500" cy="2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" h="979" extrusionOk="0">
                      <a:moveTo>
                        <a:pt x="192" y="0"/>
                      </a:moveTo>
                      <a:cubicBezTo>
                        <a:pt x="172" y="0"/>
                        <a:pt x="152" y="5"/>
                        <a:pt x="132" y="13"/>
                      </a:cubicBezTo>
                      <a:cubicBezTo>
                        <a:pt x="45" y="57"/>
                        <a:pt x="1" y="145"/>
                        <a:pt x="45" y="222"/>
                      </a:cubicBezTo>
                      <a:lnTo>
                        <a:pt x="352" y="880"/>
                      </a:lnTo>
                      <a:cubicBezTo>
                        <a:pt x="374" y="946"/>
                        <a:pt x="429" y="979"/>
                        <a:pt x="484" y="979"/>
                      </a:cubicBezTo>
                      <a:lnTo>
                        <a:pt x="550" y="979"/>
                      </a:lnTo>
                      <a:lnTo>
                        <a:pt x="1208" y="672"/>
                      </a:lnTo>
                      <a:cubicBezTo>
                        <a:pt x="1296" y="628"/>
                        <a:pt x="1340" y="551"/>
                        <a:pt x="1296" y="463"/>
                      </a:cubicBezTo>
                      <a:cubicBezTo>
                        <a:pt x="1264" y="407"/>
                        <a:pt x="1215" y="369"/>
                        <a:pt x="1157" y="369"/>
                      </a:cubicBezTo>
                      <a:cubicBezTo>
                        <a:pt x="1135" y="369"/>
                        <a:pt x="1111" y="374"/>
                        <a:pt x="1087" y="386"/>
                      </a:cubicBezTo>
                      <a:lnTo>
                        <a:pt x="572" y="617"/>
                      </a:lnTo>
                      <a:lnTo>
                        <a:pt x="330" y="101"/>
                      </a:lnTo>
                      <a:cubicBezTo>
                        <a:pt x="306" y="35"/>
                        <a:pt x="251" y="0"/>
                        <a:pt x="1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4" name="Google Shape;1134;p37"/>
                <p:cNvSpPr/>
                <p:nvPr/>
              </p:nvSpPr>
              <p:spPr>
                <a:xfrm>
                  <a:off x="5623300" y="4019100"/>
                  <a:ext cx="455575" cy="21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3" h="8499" extrusionOk="0">
                      <a:moveTo>
                        <a:pt x="18035" y="1"/>
                      </a:moveTo>
                      <a:cubicBezTo>
                        <a:pt x="18014" y="1"/>
                        <a:pt x="17993" y="5"/>
                        <a:pt x="17970" y="13"/>
                      </a:cubicBezTo>
                      <a:lnTo>
                        <a:pt x="16697" y="606"/>
                      </a:lnTo>
                      <a:cubicBezTo>
                        <a:pt x="16609" y="650"/>
                        <a:pt x="16576" y="738"/>
                        <a:pt x="16609" y="815"/>
                      </a:cubicBezTo>
                      <a:cubicBezTo>
                        <a:pt x="16642" y="880"/>
                        <a:pt x="16697" y="913"/>
                        <a:pt x="16752" y="913"/>
                      </a:cubicBezTo>
                      <a:cubicBezTo>
                        <a:pt x="16774" y="913"/>
                        <a:pt x="16796" y="913"/>
                        <a:pt x="16818" y="891"/>
                      </a:cubicBezTo>
                      <a:lnTo>
                        <a:pt x="18091" y="310"/>
                      </a:lnTo>
                      <a:cubicBezTo>
                        <a:pt x="18179" y="266"/>
                        <a:pt x="18223" y="178"/>
                        <a:pt x="18179" y="101"/>
                      </a:cubicBezTo>
                      <a:cubicBezTo>
                        <a:pt x="18146" y="36"/>
                        <a:pt x="18095" y="1"/>
                        <a:pt x="18035" y="1"/>
                      </a:cubicBezTo>
                      <a:close/>
                      <a:moveTo>
                        <a:pt x="15670" y="1087"/>
                      </a:moveTo>
                      <a:cubicBezTo>
                        <a:pt x="15650" y="1087"/>
                        <a:pt x="15630" y="1092"/>
                        <a:pt x="15610" y="1100"/>
                      </a:cubicBezTo>
                      <a:lnTo>
                        <a:pt x="14337" y="1693"/>
                      </a:lnTo>
                      <a:cubicBezTo>
                        <a:pt x="14249" y="1737"/>
                        <a:pt x="14216" y="1814"/>
                        <a:pt x="14249" y="1901"/>
                      </a:cubicBezTo>
                      <a:cubicBezTo>
                        <a:pt x="14282" y="1967"/>
                        <a:pt x="14337" y="2000"/>
                        <a:pt x="14392" y="2000"/>
                      </a:cubicBezTo>
                      <a:cubicBezTo>
                        <a:pt x="14403" y="2000"/>
                        <a:pt x="14436" y="2000"/>
                        <a:pt x="14458" y="1978"/>
                      </a:cubicBezTo>
                      <a:lnTo>
                        <a:pt x="15731" y="1385"/>
                      </a:lnTo>
                      <a:cubicBezTo>
                        <a:pt x="15819" y="1352"/>
                        <a:pt x="15863" y="1265"/>
                        <a:pt x="15819" y="1188"/>
                      </a:cubicBezTo>
                      <a:cubicBezTo>
                        <a:pt x="15786" y="1122"/>
                        <a:pt x="15729" y="1087"/>
                        <a:pt x="15670" y="1087"/>
                      </a:cubicBezTo>
                      <a:close/>
                      <a:moveTo>
                        <a:pt x="13302" y="2170"/>
                      </a:moveTo>
                      <a:cubicBezTo>
                        <a:pt x="13281" y="2170"/>
                        <a:pt x="13260" y="2175"/>
                        <a:pt x="13239" y="2187"/>
                      </a:cubicBezTo>
                      <a:lnTo>
                        <a:pt x="11966" y="2780"/>
                      </a:lnTo>
                      <a:cubicBezTo>
                        <a:pt x="11878" y="2823"/>
                        <a:pt x="11834" y="2900"/>
                        <a:pt x="11878" y="2988"/>
                      </a:cubicBezTo>
                      <a:cubicBezTo>
                        <a:pt x="11911" y="3054"/>
                        <a:pt x="11966" y="3076"/>
                        <a:pt x="12021" y="3076"/>
                      </a:cubicBezTo>
                      <a:cubicBezTo>
                        <a:pt x="12043" y="3076"/>
                        <a:pt x="12054" y="3076"/>
                        <a:pt x="12086" y="3065"/>
                      </a:cubicBezTo>
                      <a:lnTo>
                        <a:pt x="13360" y="2472"/>
                      </a:lnTo>
                      <a:cubicBezTo>
                        <a:pt x="13448" y="2439"/>
                        <a:pt x="13481" y="2351"/>
                        <a:pt x="13448" y="2275"/>
                      </a:cubicBezTo>
                      <a:cubicBezTo>
                        <a:pt x="13416" y="2210"/>
                        <a:pt x="13360" y="2170"/>
                        <a:pt x="13302" y="2170"/>
                      </a:cubicBezTo>
                      <a:close/>
                      <a:moveTo>
                        <a:pt x="10943" y="3256"/>
                      </a:moveTo>
                      <a:cubicBezTo>
                        <a:pt x="10922" y="3256"/>
                        <a:pt x="10900" y="3261"/>
                        <a:pt x="10879" y="3273"/>
                      </a:cubicBezTo>
                      <a:lnTo>
                        <a:pt x="9606" y="3855"/>
                      </a:lnTo>
                      <a:cubicBezTo>
                        <a:pt x="9518" y="3899"/>
                        <a:pt x="9474" y="3987"/>
                        <a:pt x="9518" y="4064"/>
                      </a:cubicBezTo>
                      <a:cubicBezTo>
                        <a:pt x="9551" y="4130"/>
                        <a:pt x="9606" y="4163"/>
                        <a:pt x="9661" y="4163"/>
                      </a:cubicBezTo>
                      <a:cubicBezTo>
                        <a:pt x="9671" y="4163"/>
                        <a:pt x="9693" y="4163"/>
                        <a:pt x="9726" y="4152"/>
                      </a:cubicBezTo>
                      <a:lnTo>
                        <a:pt x="11000" y="3559"/>
                      </a:lnTo>
                      <a:cubicBezTo>
                        <a:pt x="11088" y="3515"/>
                        <a:pt x="11120" y="3438"/>
                        <a:pt x="11088" y="3350"/>
                      </a:cubicBezTo>
                      <a:cubicBezTo>
                        <a:pt x="11056" y="3294"/>
                        <a:pt x="11001" y="3256"/>
                        <a:pt x="10943" y="3256"/>
                      </a:cubicBezTo>
                      <a:close/>
                      <a:moveTo>
                        <a:pt x="8572" y="4343"/>
                      </a:moveTo>
                      <a:cubicBezTo>
                        <a:pt x="8551" y="4343"/>
                        <a:pt x="8529" y="4348"/>
                        <a:pt x="8508" y="4360"/>
                      </a:cubicBezTo>
                      <a:lnTo>
                        <a:pt x="7224" y="4942"/>
                      </a:lnTo>
                      <a:cubicBezTo>
                        <a:pt x="7147" y="4986"/>
                        <a:pt x="7103" y="5074"/>
                        <a:pt x="7147" y="5151"/>
                      </a:cubicBezTo>
                      <a:cubicBezTo>
                        <a:pt x="7169" y="5216"/>
                        <a:pt x="7224" y="5249"/>
                        <a:pt x="7278" y="5249"/>
                      </a:cubicBezTo>
                      <a:cubicBezTo>
                        <a:pt x="7300" y="5249"/>
                        <a:pt x="7322" y="5249"/>
                        <a:pt x="7355" y="5227"/>
                      </a:cubicBezTo>
                      <a:lnTo>
                        <a:pt x="8629" y="4646"/>
                      </a:lnTo>
                      <a:cubicBezTo>
                        <a:pt x="8705" y="4602"/>
                        <a:pt x="8749" y="4514"/>
                        <a:pt x="8705" y="4437"/>
                      </a:cubicBezTo>
                      <a:cubicBezTo>
                        <a:pt x="8682" y="4381"/>
                        <a:pt x="8629" y="4343"/>
                        <a:pt x="8572" y="4343"/>
                      </a:cubicBezTo>
                      <a:close/>
                      <a:moveTo>
                        <a:pt x="6191" y="5423"/>
                      </a:moveTo>
                      <a:cubicBezTo>
                        <a:pt x="6170" y="5423"/>
                        <a:pt x="6148" y="5428"/>
                        <a:pt x="6126" y="5436"/>
                      </a:cubicBezTo>
                      <a:lnTo>
                        <a:pt x="4852" y="6029"/>
                      </a:lnTo>
                      <a:cubicBezTo>
                        <a:pt x="4776" y="6073"/>
                        <a:pt x="4732" y="6150"/>
                        <a:pt x="4776" y="6237"/>
                      </a:cubicBezTo>
                      <a:cubicBezTo>
                        <a:pt x="4798" y="6303"/>
                        <a:pt x="4852" y="6325"/>
                        <a:pt x="4907" y="6325"/>
                      </a:cubicBezTo>
                      <a:cubicBezTo>
                        <a:pt x="4940" y="6325"/>
                        <a:pt x="4951" y="6325"/>
                        <a:pt x="4973" y="6314"/>
                      </a:cubicBezTo>
                      <a:lnTo>
                        <a:pt x="6258" y="5721"/>
                      </a:lnTo>
                      <a:cubicBezTo>
                        <a:pt x="6334" y="5688"/>
                        <a:pt x="6378" y="5601"/>
                        <a:pt x="6334" y="5524"/>
                      </a:cubicBezTo>
                      <a:cubicBezTo>
                        <a:pt x="6302" y="5458"/>
                        <a:pt x="6251" y="5423"/>
                        <a:pt x="6191" y="5423"/>
                      </a:cubicBezTo>
                      <a:close/>
                      <a:moveTo>
                        <a:pt x="3835" y="6505"/>
                      </a:moveTo>
                      <a:cubicBezTo>
                        <a:pt x="3813" y="6505"/>
                        <a:pt x="3790" y="6511"/>
                        <a:pt x="3766" y="6523"/>
                      </a:cubicBezTo>
                      <a:lnTo>
                        <a:pt x="2492" y="7116"/>
                      </a:lnTo>
                      <a:cubicBezTo>
                        <a:pt x="2415" y="7148"/>
                        <a:pt x="2372" y="7236"/>
                        <a:pt x="2415" y="7324"/>
                      </a:cubicBezTo>
                      <a:cubicBezTo>
                        <a:pt x="2437" y="7390"/>
                        <a:pt x="2492" y="7412"/>
                        <a:pt x="2547" y="7412"/>
                      </a:cubicBezTo>
                      <a:cubicBezTo>
                        <a:pt x="2558" y="7412"/>
                        <a:pt x="2591" y="7412"/>
                        <a:pt x="2613" y="7401"/>
                      </a:cubicBezTo>
                      <a:lnTo>
                        <a:pt x="3897" y="6808"/>
                      </a:lnTo>
                      <a:cubicBezTo>
                        <a:pt x="3974" y="6775"/>
                        <a:pt x="4018" y="6687"/>
                        <a:pt x="3974" y="6600"/>
                      </a:cubicBezTo>
                      <a:cubicBezTo>
                        <a:pt x="3942" y="6544"/>
                        <a:pt x="3893" y="6505"/>
                        <a:pt x="3835" y="6505"/>
                      </a:cubicBezTo>
                      <a:close/>
                      <a:moveTo>
                        <a:pt x="1459" y="7592"/>
                      </a:moveTo>
                      <a:cubicBezTo>
                        <a:pt x="1437" y="7592"/>
                        <a:pt x="1416" y="7597"/>
                        <a:pt x="1395" y="7610"/>
                      </a:cubicBezTo>
                      <a:lnTo>
                        <a:pt x="121" y="8202"/>
                      </a:lnTo>
                      <a:cubicBezTo>
                        <a:pt x="33" y="8235"/>
                        <a:pt x="0" y="8323"/>
                        <a:pt x="33" y="8400"/>
                      </a:cubicBezTo>
                      <a:cubicBezTo>
                        <a:pt x="66" y="8477"/>
                        <a:pt x="121" y="8499"/>
                        <a:pt x="176" y="8499"/>
                      </a:cubicBezTo>
                      <a:cubicBezTo>
                        <a:pt x="198" y="8499"/>
                        <a:pt x="220" y="8499"/>
                        <a:pt x="242" y="8488"/>
                      </a:cubicBezTo>
                      <a:lnTo>
                        <a:pt x="1515" y="7895"/>
                      </a:lnTo>
                      <a:cubicBezTo>
                        <a:pt x="1603" y="7851"/>
                        <a:pt x="1636" y="7774"/>
                        <a:pt x="1603" y="7686"/>
                      </a:cubicBezTo>
                      <a:cubicBezTo>
                        <a:pt x="1571" y="7631"/>
                        <a:pt x="1516" y="7592"/>
                        <a:pt x="1459" y="7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135" name="Google Shape;1135;p37"/>
              <p:cNvSpPr/>
              <p:nvPr/>
            </p:nvSpPr>
            <p:spPr>
              <a:xfrm>
                <a:off x="5693550" y="4184800"/>
                <a:ext cx="543125" cy="404350"/>
              </a:xfrm>
              <a:custGeom>
                <a:avLst/>
                <a:gdLst/>
                <a:ahLst/>
                <a:cxnLst/>
                <a:rect l="l" t="t" r="r" b="b"/>
                <a:pathLst>
                  <a:path w="21725" h="16174" extrusionOk="0">
                    <a:moveTo>
                      <a:pt x="16190" y="1"/>
                    </a:moveTo>
                    <a:cubicBezTo>
                      <a:pt x="15737" y="1"/>
                      <a:pt x="15278" y="94"/>
                      <a:pt x="14842" y="290"/>
                    </a:cubicBezTo>
                    <a:lnTo>
                      <a:pt x="2350" y="6031"/>
                    </a:lnTo>
                    <a:cubicBezTo>
                      <a:pt x="714" y="6767"/>
                      <a:pt x="1" y="8720"/>
                      <a:pt x="736" y="10356"/>
                    </a:cubicBezTo>
                    <a:lnTo>
                      <a:pt x="2536" y="14275"/>
                    </a:lnTo>
                    <a:cubicBezTo>
                      <a:pt x="3082" y="15471"/>
                      <a:pt x="4267" y="16174"/>
                      <a:pt x="5504" y="16174"/>
                    </a:cubicBezTo>
                    <a:cubicBezTo>
                      <a:pt x="5959" y="16174"/>
                      <a:pt x="6422" y="16078"/>
                      <a:pt x="6861" y="15878"/>
                    </a:cubicBezTo>
                    <a:lnTo>
                      <a:pt x="19365" y="10148"/>
                    </a:lnTo>
                    <a:cubicBezTo>
                      <a:pt x="20989" y="9401"/>
                      <a:pt x="21725" y="7458"/>
                      <a:pt x="20967" y="5822"/>
                    </a:cubicBezTo>
                    <a:lnTo>
                      <a:pt x="19167" y="1904"/>
                    </a:lnTo>
                    <a:cubicBezTo>
                      <a:pt x="18628" y="704"/>
                      <a:pt x="17433" y="1"/>
                      <a:pt x="161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5616725" y="3863125"/>
                <a:ext cx="325500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0" h="9539" extrusionOk="0">
                    <a:moveTo>
                      <a:pt x="9888" y="0"/>
                    </a:moveTo>
                    <a:cubicBezTo>
                      <a:pt x="9632" y="0"/>
                      <a:pt x="9372" y="55"/>
                      <a:pt x="9122" y="171"/>
                    </a:cubicBezTo>
                    <a:lnTo>
                      <a:pt x="1328" y="3738"/>
                    </a:lnTo>
                    <a:cubicBezTo>
                      <a:pt x="406" y="4156"/>
                      <a:pt x="0" y="5242"/>
                      <a:pt x="428" y="6164"/>
                    </a:cubicBezTo>
                    <a:lnTo>
                      <a:pt x="1482" y="8470"/>
                    </a:lnTo>
                    <a:cubicBezTo>
                      <a:pt x="1795" y="9136"/>
                      <a:pt x="2455" y="9539"/>
                      <a:pt x="3148" y="9539"/>
                    </a:cubicBezTo>
                    <a:cubicBezTo>
                      <a:pt x="3402" y="9539"/>
                      <a:pt x="3661" y="9485"/>
                      <a:pt x="3908" y="9370"/>
                    </a:cubicBezTo>
                    <a:lnTo>
                      <a:pt x="11702" y="5802"/>
                    </a:lnTo>
                    <a:cubicBezTo>
                      <a:pt x="12624" y="5385"/>
                      <a:pt x="13019" y="4298"/>
                      <a:pt x="12613" y="3376"/>
                    </a:cubicBezTo>
                    <a:lnTo>
                      <a:pt x="11548" y="1071"/>
                    </a:lnTo>
                    <a:cubicBezTo>
                      <a:pt x="11236" y="398"/>
                      <a:pt x="10579" y="0"/>
                      <a:pt x="98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5670225" y="3916625"/>
                <a:ext cx="202825" cy="96500"/>
              </a:xfrm>
              <a:custGeom>
                <a:avLst/>
                <a:gdLst/>
                <a:ahLst/>
                <a:cxnLst/>
                <a:rect l="l" t="t" r="r" b="b"/>
                <a:pathLst>
                  <a:path w="8113" h="3860" extrusionOk="0">
                    <a:moveTo>
                      <a:pt x="7929" y="0"/>
                    </a:moveTo>
                    <a:cubicBezTo>
                      <a:pt x="7908" y="0"/>
                      <a:pt x="7884" y="6"/>
                      <a:pt x="7860" y="18"/>
                    </a:cubicBezTo>
                    <a:lnTo>
                      <a:pt x="121" y="3552"/>
                    </a:lnTo>
                    <a:cubicBezTo>
                      <a:pt x="45" y="3596"/>
                      <a:pt x="1" y="3684"/>
                      <a:pt x="45" y="3761"/>
                    </a:cubicBezTo>
                    <a:cubicBezTo>
                      <a:pt x="66" y="3827"/>
                      <a:pt x="121" y="3860"/>
                      <a:pt x="176" y="3860"/>
                    </a:cubicBezTo>
                    <a:cubicBezTo>
                      <a:pt x="203" y="3860"/>
                      <a:pt x="215" y="3846"/>
                      <a:pt x="230" y="3846"/>
                    </a:cubicBezTo>
                    <a:cubicBezTo>
                      <a:pt x="234" y="3846"/>
                      <a:pt x="238" y="3847"/>
                      <a:pt x="242" y="3849"/>
                    </a:cubicBezTo>
                    <a:lnTo>
                      <a:pt x="7981" y="303"/>
                    </a:lnTo>
                    <a:cubicBezTo>
                      <a:pt x="8069" y="259"/>
                      <a:pt x="8113" y="182"/>
                      <a:pt x="8069" y="95"/>
                    </a:cubicBezTo>
                    <a:cubicBezTo>
                      <a:pt x="8037" y="39"/>
                      <a:pt x="7988" y="0"/>
                      <a:pt x="7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8" name="Google Shape;1138;p37"/>
              <p:cNvSpPr/>
              <p:nvPr/>
            </p:nvSpPr>
            <p:spPr>
              <a:xfrm>
                <a:off x="5691075" y="3962175"/>
                <a:ext cx="202850" cy="96500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3860" extrusionOk="0">
                    <a:moveTo>
                      <a:pt x="7928" y="1"/>
                    </a:moveTo>
                    <a:cubicBezTo>
                      <a:pt x="7907" y="1"/>
                      <a:pt x="7884" y="6"/>
                      <a:pt x="7861" y="18"/>
                    </a:cubicBezTo>
                    <a:lnTo>
                      <a:pt x="122" y="3564"/>
                    </a:lnTo>
                    <a:cubicBezTo>
                      <a:pt x="45" y="3597"/>
                      <a:pt x="1" y="3684"/>
                      <a:pt x="45" y="3761"/>
                    </a:cubicBezTo>
                    <a:cubicBezTo>
                      <a:pt x="67" y="3838"/>
                      <a:pt x="122" y="3860"/>
                      <a:pt x="177" y="3860"/>
                    </a:cubicBezTo>
                    <a:cubicBezTo>
                      <a:pt x="209" y="3860"/>
                      <a:pt x="220" y="3860"/>
                      <a:pt x="253" y="3849"/>
                    </a:cubicBezTo>
                    <a:lnTo>
                      <a:pt x="7992" y="303"/>
                    </a:lnTo>
                    <a:cubicBezTo>
                      <a:pt x="8069" y="270"/>
                      <a:pt x="8113" y="183"/>
                      <a:pt x="8069" y="106"/>
                    </a:cubicBezTo>
                    <a:cubicBezTo>
                      <a:pt x="8037" y="41"/>
                      <a:pt x="7987" y="1"/>
                      <a:pt x="79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>
                <a:off x="5659250" y="4511750"/>
                <a:ext cx="332625" cy="150400"/>
              </a:xfrm>
              <a:custGeom>
                <a:avLst/>
                <a:gdLst/>
                <a:ahLst/>
                <a:cxnLst/>
                <a:rect l="l" t="t" r="r" b="b"/>
                <a:pathLst>
                  <a:path w="13305" h="6016" extrusionOk="0">
                    <a:moveTo>
                      <a:pt x="4688" y="0"/>
                    </a:moveTo>
                    <a:cubicBezTo>
                      <a:pt x="4545" y="0"/>
                      <a:pt x="4435" y="121"/>
                      <a:pt x="4435" y="264"/>
                    </a:cubicBezTo>
                    <a:cubicBezTo>
                      <a:pt x="4435" y="418"/>
                      <a:pt x="4545" y="527"/>
                      <a:pt x="4688" y="527"/>
                    </a:cubicBezTo>
                    <a:lnTo>
                      <a:pt x="4787" y="527"/>
                    </a:lnTo>
                    <a:cubicBezTo>
                      <a:pt x="5226" y="527"/>
                      <a:pt x="5665" y="549"/>
                      <a:pt x="6093" y="615"/>
                    </a:cubicBezTo>
                    <a:lnTo>
                      <a:pt x="6137" y="615"/>
                    </a:lnTo>
                    <a:cubicBezTo>
                      <a:pt x="6258" y="615"/>
                      <a:pt x="6367" y="538"/>
                      <a:pt x="6389" y="385"/>
                    </a:cubicBezTo>
                    <a:cubicBezTo>
                      <a:pt x="6411" y="253"/>
                      <a:pt x="6312" y="121"/>
                      <a:pt x="6170" y="99"/>
                    </a:cubicBezTo>
                    <a:cubicBezTo>
                      <a:pt x="5731" y="33"/>
                      <a:pt x="5270" y="0"/>
                      <a:pt x="4820" y="0"/>
                    </a:cubicBezTo>
                    <a:close/>
                    <a:moveTo>
                      <a:pt x="3861" y="55"/>
                    </a:moveTo>
                    <a:cubicBezTo>
                      <a:pt x="3855" y="55"/>
                      <a:pt x="3849" y="55"/>
                      <a:pt x="3843" y="55"/>
                    </a:cubicBezTo>
                    <a:cubicBezTo>
                      <a:pt x="3360" y="99"/>
                      <a:pt x="2866" y="176"/>
                      <a:pt x="2383" y="308"/>
                    </a:cubicBezTo>
                    <a:cubicBezTo>
                      <a:pt x="2251" y="341"/>
                      <a:pt x="2163" y="483"/>
                      <a:pt x="2196" y="615"/>
                    </a:cubicBezTo>
                    <a:cubicBezTo>
                      <a:pt x="2218" y="736"/>
                      <a:pt x="2328" y="813"/>
                      <a:pt x="2437" y="813"/>
                    </a:cubicBezTo>
                    <a:lnTo>
                      <a:pt x="2514" y="813"/>
                    </a:lnTo>
                    <a:cubicBezTo>
                      <a:pt x="2975" y="703"/>
                      <a:pt x="3447" y="615"/>
                      <a:pt x="3897" y="582"/>
                    </a:cubicBezTo>
                    <a:cubicBezTo>
                      <a:pt x="4029" y="571"/>
                      <a:pt x="4139" y="429"/>
                      <a:pt x="4128" y="297"/>
                    </a:cubicBezTo>
                    <a:cubicBezTo>
                      <a:pt x="4118" y="161"/>
                      <a:pt x="3987" y="55"/>
                      <a:pt x="3861" y="55"/>
                    </a:cubicBezTo>
                    <a:close/>
                    <a:moveTo>
                      <a:pt x="6948" y="260"/>
                    </a:moveTo>
                    <a:cubicBezTo>
                      <a:pt x="6830" y="260"/>
                      <a:pt x="6715" y="334"/>
                      <a:pt x="6686" y="451"/>
                    </a:cubicBezTo>
                    <a:cubicBezTo>
                      <a:pt x="6653" y="593"/>
                      <a:pt x="6741" y="725"/>
                      <a:pt x="6872" y="769"/>
                    </a:cubicBezTo>
                    <a:cubicBezTo>
                      <a:pt x="7322" y="890"/>
                      <a:pt x="7761" y="1043"/>
                      <a:pt x="8190" y="1241"/>
                    </a:cubicBezTo>
                    <a:cubicBezTo>
                      <a:pt x="8233" y="1252"/>
                      <a:pt x="8255" y="1263"/>
                      <a:pt x="8299" y="1263"/>
                    </a:cubicBezTo>
                    <a:cubicBezTo>
                      <a:pt x="8398" y="1263"/>
                      <a:pt x="8497" y="1208"/>
                      <a:pt x="8519" y="1098"/>
                    </a:cubicBezTo>
                    <a:cubicBezTo>
                      <a:pt x="8585" y="966"/>
                      <a:pt x="8519" y="813"/>
                      <a:pt x="8398" y="758"/>
                    </a:cubicBezTo>
                    <a:cubicBezTo>
                      <a:pt x="7948" y="549"/>
                      <a:pt x="7476" y="385"/>
                      <a:pt x="6993" y="264"/>
                    </a:cubicBezTo>
                    <a:cubicBezTo>
                      <a:pt x="6978" y="261"/>
                      <a:pt x="6963" y="260"/>
                      <a:pt x="6948" y="260"/>
                    </a:cubicBezTo>
                    <a:close/>
                    <a:moveTo>
                      <a:pt x="1640" y="526"/>
                    </a:moveTo>
                    <a:cubicBezTo>
                      <a:pt x="1614" y="526"/>
                      <a:pt x="1587" y="530"/>
                      <a:pt x="1559" y="538"/>
                    </a:cubicBezTo>
                    <a:cubicBezTo>
                      <a:pt x="714" y="813"/>
                      <a:pt x="209" y="1087"/>
                      <a:pt x="176" y="1098"/>
                    </a:cubicBezTo>
                    <a:cubicBezTo>
                      <a:pt x="44" y="1153"/>
                      <a:pt x="1" y="1318"/>
                      <a:pt x="66" y="1438"/>
                    </a:cubicBezTo>
                    <a:cubicBezTo>
                      <a:pt x="121" y="1526"/>
                      <a:pt x="209" y="1581"/>
                      <a:pt x="297" y="1581"/>
                    </a:cubicBezTo>
                    <a:cubicBezTo>
                      <a:pt x="341" y="1581"/>
                      <a:pt x="385" y="1570"/>
                      <a:pt x="440" y="1559"/>
                    </a:cubicBezTo>
                    <a:cubicBezTo>
                      <a:pt x="440" y="1559"/>
                      <a:pt x="934" y="1296"/>
                      <a:pt x="1724" y="1032"/>
                    </a:cubicBezTo>
                    <a:cubicBezTo>
                      <a:pt x="1867" y="977"/>
                      <a:pt x="1933" y="846"/>
                      <a:pt x="1889" y="703"/>
                    </a:cubicBezTo>
                    <a:cubicBezTo>
                      <a:pt x="1844" y="597"/>
                      <a:pt x="1750" y="526"/>
                      <a:pt x="1640" y="526"/>
                    </a:cubicBezTo>
                    <a:close/>
                    <a:moveTo>
                      <a:pt x="9022" y="1122"/>
                    </a:moveTo>
                    <a:cubicBezTo>
                      <a:pt x="8930" y="1122"/>
                      <a:pt x="8838" y="1169"/>
                      <a:pt x="8793" y="1252"/>
                    </a:cubicBezTo>
                    <a:cubicBezTo>
                      <a:pt x="8727" y="1373"/>
                      <a:pt x="8760" y="1537"/>
                      <a:pt x="8892" y="1603"/>
                    </a:cubicBezTo>
                    <a:cubicBezTo>
                      <a:pt x="9287" y="1845"/>
                      <a:pt x="9672" y="2119"/>
                      <a:pt x="10045" y="2415"/>
                    </a:cubicBezTo>
                    <a:cubicBezTo>
                      <a:pt x="10100" y="2459"/>
                      <a:pt x="10155" y="2470"/>
                      <a:pt x="10209" y="2470"/>
                    </a:cubicBezTo>
                    <a:cubicBezTo>
                      <a:pt x="10286" y="2470"/>
                      <a:pt x="10363" y="2448"/>
                      <a:pt x="10396" y="2361"/>
                    </a:cubicBezTo>
                    <a:cubicBezTo>
                      <a:pt x="10495" y="2251"/>
                      <a:pt x="10484" y="2097"/>
                      <a:pt x="10374" y="2009"/>
                    </a:cubicBezTo>
                    <a:cubicBezTo>
                      <a:pt x="9968" y="1691"/>
                      <a:pt x="9573" y="1406"/>
                      <a:pt x="9145" y="1153"/>
                    </a:cubicBezTo>
                    <a:cubicBezTo>
                      <a:pt x="9107" y="1132"/>
                      <a:pt x="9064" y="1122"/>
                      <a:pt x="9022" y="1122"/>
                    </a:cubicBezTo>
                    <a:close/>
                    <a:moveTo>
                      <a:pt x="10831" y="2506"/>
                    </a:moveTo>
                    <a:cubicBezTo>
                      <a:pt x="10764" y="2506"/>
                      <a:pt x="10698" y="2531"/>
                      <a:pt x="10648" y="2580"/>
                    </a:cubicBezTo>
                    <a:cubicBezTo>
                      <a:pt x="10550" y="2690"/>
                      <a:pt x="10550" y="2855"/>
                      <a:pt x="10648" y="2953"/>
                    </a:cubicBezTo>
                    <a:cubicBezTo>
                      <a:pt x="10967" y="3272"/>
                      <a:pt x="11274" y="3623"/>
                      <a:pt x="11582" y="4007"/>
                    </a:cubicBezTo>
                    <a:cubicBezTo>
                      <a:pt x="11636" y="4084"/>
                      <a:pt x="11702" y="4106"/>
                      <a:pt x="11790" y="4106"/>
                    </a:cubicBezTo>
                    <a:cubicBezTo>
                      <a:pt x="11845" y="4106"/>
                      <a:pt x="11900" y="4095"/>
                      <a:pt x="11955" y="4040"/>
                    </a:cubicBezTo>
                    <a:cubicBezTo>
                      <a:pt x="12065" y="3952"/>
                      <a:pt x="12076" y="3788"/>
                      <a:pt x="11988" y="3678"/>
                    </a:cubicBezTo>
                    <a:cubicBezTo>
                      <a:pt x="11691" y="3283"/>
                      <a:pt x="11362" y="2909"/>
                      <a:pt x="11022" y="2580"/>
                    </a:cubicBezTo>
                    <a:cubicBezTo>
                      <a:pt x="10967" y="2531"/>
                      <a:pt x="10898" y="2506"/>
                      <a:pt x="10831" y="2506"/>
                    </a:cubicBezTo>
                    <a:close/>
                    <a:moveTo>
                      <a:pt x="12267" y="4265"/>
                    </a:moveTo>
                    <a:cubicBezTo>
                      <a:pt x="12217" y="4265"/>
                      <a:pt x="12166" y="4281"/>
                      <a:pt x="12119" y="4315"/>
                    </a:cubicBezTo>
                    <a:cubicBezTo>
                      <a:pt x="11988" y="4391"/>
                      <a:pt x="11966" y="4545"/>
                      <a:pt x="12043" y="4666"/>
                    </a:cubicBezTo>
                    <a:cubicBezTo>
                      <a:pt x="12306" y="5039"/>
                      <a:pt x="12559" y="5456"/>
                      <a:pt x="12789" y="5873"/>
                    </a:cubicBezTo>
                    <a:cubicBezTo>
                      <a:pt x="12844" y="5961"/>
                      <a:pt x="12921" y="6016"/>
                      <a:pt x="13020" y="6016"/>
                    </a:cubicBezTo>
                    <a:cubicBezTo>
                      <a:pt x="13064" y="6016"/>
                      <a:pt x="13107" y="6005"/>
                      <a:pt x="13140" y="5983"/>
                    </a:cubicBezTo>
                    <a:cubicBezTo>
                      <a:pt x="13261" y="5917"/>
                      <a:pt x="13305" y="5753"/>
                      <a:pt x="13239" y="5632"/>
                    </a:cubicBezTo>
                    <a:cubicBezTo>
                      <a:pt x="12987" y="5193"/>
                      <a:pt x="12734" y="4765"/>
                      <a:pt x="12471" y="4380"/>
                    </a:cubicBezTo>
                    <a:cubicBezTo>
                      <a:pt x="12423" y="4306"/>
                      <a:pt x="12347" y="4265"/>
                      <a:pt x="12267" y="4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0" name="Google Shape;1140;p37"/>
              <p:cNvSpPr/>
              <p:nvPr/>
            </p:nvSpPr>
            <p:spPr>
              <a:xfrm>
                <a:off x="6137025" y="4244500"/>
                <a:ext cx="143025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5721" h="13380" extrusionOk="0">
                    <a:moveTo>
                      <a:pt x="5426" y="1"/>
                    </a:moveTo>
                    <a:cubicBezTo>
                      <a:pt x="5384" y="1"/>
                      <a:pt x="5342" y="10"/>
                      <a:pt x="5303" y="32"/>
                    </a:cubicBezTo>
                    <a:cubicBezTo>
                      <a:pt x="4875" y="295"/>
                      <a:pt x="4458" y="569"/>
                      <a:pt x="4074" y="844"/>
                    </a:cubicBezTo>
                    <a:cubicBezTo>
                      <a:pt x="3964" y="921"/>
                      <a:pt x="3942" y="1085"/>
                      <a:pt x="4019" y="1195"/>
                    </a:cubicBezTo>
                    <a:cubicBezTo>
                      <a:pt x="4074" y="1272"/>
                      <a:pt x="4150" y="1305"/>
                      <a:pt x="4227" y="1305"/>
                    </a:cubicBezTo>
                    <a:cubicBezTo>
                      <a:pt x="4282" y="1305"/>
                      <a:pt x="4337" y="1294"/>
                      <a:pt x="4392" y="1250"/>
                    </a:cubicBezTo>
                    <a:cubicBezTo>
                      <a:pt x="4765" y="987"/>
                      <a:pt x="5160" y="712"/>
                      <a:pt x="5577" y="471"/>
                    </a:cubicBezTo>
                    <a:cubicBezTo>
                      <a:pt x="5687" y="394"/>
                      <a:pt x="5720" y="240"/>
                      <a:pt x="5654" y="119"/>
                    </a:cubicBezTo>
                    <a:cubicBezTo>
                      <a:pt x="5602" y="45"/>
                      <a:pt x="5514" y="1"/>
                      <a:pt x="5426" y="1"/>
                    </a:cubicBezTo>
                    <a:close/>
                    <a:moveTo>
                      <a:pt x="3578" y="1286"/>
                    </a:moveTo>
                    <a:cubicBezTo>
                      <a:pt x="3521" y="1286"/>
                      <a:pt x="3463" y="1306"/>
                      <a:pt x="3415" y="1349"/>
                    </a:cubicBezTo>
                    <a:cubicBezTo>
                      <a:pt x="3031" y="1678"/>
                      <a:pt x="2668" y="2018"/>
                      <a:pt x="2350" y="2381"/>
                    </a:cubicBezTo>
                    <a:cubicBezTo>
                      <a:pt x="2251" y="2490"/>
                      <a:pt x="2251" y="2655"/>
                      <a:pt x="2361" y="2754"/>
                    </a:cubicBezTo>
                    <a:cubicBezTo>
                      <a:pt x="2416" y="2787"/>
                      <a:pt x="2471" y="2820"/>
                      <a:pt x="2537" y="2820"/>
                    </a:cubicBezTo>
                    <a:cubicBezTo>
                      <a:pt x="2614" y="2820"/>
                      <a:pt x="2679" y="2787"/>
                      <a:pt x="2734" y="2710"/>
                    </a:cubicBezTo>
                    <a:cubicBezTo>
                      <a:pt x="3031" y="2381"/>
                      <a:pt x="3371" y="2051"/>
                      <a:pt x="3744" y="1733"/>
                    </a:cubicBezTo>
                    <a:cubicBezTo>
                      <a:pt x="3854" y="1656"/>
                      <a:pt x="3876" y="1491"/>
                      <a:pt x="3777" y="1382"/>
                    </a:cubicBezTo>
                    <a:cubicBezTo>
                      <a:pt x="3728" y="1320"/>
                      <a:pt x="3653" y="1286"/>
                      <a:pt x="3578" y="1286"/>
                    </a:cubicBezTo>
                    <a:close/>
                    <a:moveTo>
                      <a:pt x="2018" y="2952"/>
                    </a:moveTo>
                    <a:cubicBezTo>
                      <a:pt x="1941" y="2952"/>
                      <a:pt x="1863" y="2986"/>
                      <a:pt x="1812" y="3050"/>
                    </a:cubicBezTo>
                    <a:cubicBezTo>
                      <a:pt x="1494" y="3445"/>
                      <a:pt x="1241" y="3874"/>
                      <a:pt x="1000" y="4302"/>
                    </a:cubicBezTo>
                    <a:cubicBezTo>
                      <a:pt x="934" y="4422"/>
                      <a:pt x="989" y="4576"/>
                      <a:pt x="1110" y="4642"/>
                    </a:cubicBezTo>
                    <a:cubicBezTo>
                      <a:pt x="1154" y="4653"/>
                      <a:pt x="1198" y="4675"/>
                      <a:pt x="1241" y="4675"/>
                    </a:cubicBezTo>
                    <a:cubicBezTo>
                      <a:pt x="1318" y="4675"/>
                      <a:pt x="1417" y="4620"/>
                      <a:pt x="1450" y="4543"/>
                    </a:cubicBezTo>
                    <a:cubicBezTo>
                      <a:pt x="1659" y="4137"/>
                      <a:pt x="1922" y="3742"/>
                      <a:pt x="2207" y="3369"/>
                    </a:cubicBezTo>
                    <a:cubicBezTo>
                      <a:pt x="2306" y="3259"/>
                      <a:pt x="2273" y="3094"/>
                      <a:pt x="2174" y="3006"/>
                    </a:cubicBezTo>
                    <a:cubicBezTo>
                      <a:pt x="2129" y="2970"/>
                      <a:pt x="2073" y="2952"/>
                      <a:pt x="2018" y="2952"/>
                    </a:cubicBezTo>
                    <a:close/>
                    <a:moveTo>
                      <a:pt x="885" y="4906"/>
                    </a:moveTo>
                    <a:cubicBezTo>
                      <a:pt x="785" y="4906"/>
                      <a:pt x="689" y="4964"/>
                      <a:pt x="649" y="5070"/>
                    </a:cubicBezTo>
                    <a:cubicBezTo>
                      <a:pt x="451" y="5531"/>
                      <a:pt x="319" y="6014"/>
                      <a:pt x="210" y="6497"/>
                    </a:cubicBezTo>
                    <a:cubicBezTo>
                      <a:pt x="166" y="6629"/>
                      <a:pt x="264" y="6772"/>
                      <a:pt x="396" y="6794"/>
                    </a:cubicBezTo>
                    <a:lnTo>
                      <a:pt x="451" y="6794"/>
                    </a:lnTo>
                    <a:cubicBezTo>
                      <a:pt x="583" y="6794"/>
                      <a:pt x="671" y="6717"/>
                      <a:pt x="715" y="6607"/>
                    </a:cubicBezTo>
                    <a:cubicBezTo>
                      <a:pt x="813" y="6157"/>
                      <a:pt x="945" y="5696"/>
                      <a:pt x="1132" y="5268"/>
                    </a:cubicBezTo>
                    <a:cubicBezTo>
                      <a:pt x="1187" y="5136"/>
                      <a:pt x="1132" y="4982"/>
                      <a:pt x="989" y="4927"/>
                    </a:cubicBezTo>
                    <a:cubicBezTo>
                      <a:pt x="955" y="4913"/>
                      <a:pt x="920" y="4906"/>
                      <a:pt x="885" y="4906"/>
                    </a:cubicBezTo>
                    <a:close/>
                    <a:moveTo>
                      <a:pt x="323" y="7067"/>
                    </a:moveTo>
                    <a:cubicBezTo>
                      <a:pt x="197" y="7067"/>
                      <a:pt x="66" y="7173"/>
                      <a:pt x="56" y="7309"/>
                    </a:cubicBezTo>
                    <a:cubicBezTo>
                      <a:pt x="12" y="7639"/>
                      <a:pt x="1" y="7979"/>
                      <a:pt x="1" y="8308"/>
                    </a:cubicBezTo>
                    <a:cubicBezTo>
                      <a:pt x="1" y="8473"/>
                      <a:pt x="1" y="8638"/>
                      <a:pt x="12" y="8802"/>
                    </a:cubicBezTo>
                    <a:cubicBezTo>
                      <a:pt x="34" y="8934"/>
                      <a:pt x="144" y="9044"/>
                      <a:pt x="275" y="9044"/>
                    </a:cubicBezTo>
                    <a:cubicBezTo>
                      <a:pt x="440" y="9044"/>
                      <a:pt x="550" y="8923"/>
                      <a:pt x="539" y="8758"/>
                    </a:cubicBezTo>
                    <a:cubicBezTo>
                      <a:pt x="528" y="8594"/>
                      <a:pt x="528" y="8440"/>
                      <a:pt x="528" y="8286"/>
                    </a:cubicBezTo>
                    <a:cubicBezTo>
                      <a:pt x="528" y="7979"/>
                      <a:pt x="550" y="7661"/>
                      <a:pt x="583" y="7364"/>
                    </a:cubicBezTo>
                    <a:cubicBezTo>
                      <a:pt x="594" y="7211"/>
                      <a:pt x="484" y="7090"/>
                      <a:pt x="341" y="7068"/>
                    </a:cubicBezTo>
                    <a:cubicBezTo>
                      <a:pt x="335" y="7067"/>
                      <a:pt x="329" y="7067"/>
                      <a:pt x="323" y="7067"/>
                    </a:cubicBezTo>
                    <a:close/>
                    <a:moveTo>
                      <a:pt x="381" y="9345"/>
                    </a:moveTo>
                    <a:cubicBezTo>
                      <a:pt x="365" y="9345"/>
                      <a:pt x="348" y="9347"/>
                      <a:pt x="330" y="9351"/>
                    </a:cubicBezTo>
                    <a:cubicBezTo>
                      <a:pt x="199" y="9362"/>
                      <a:pt x="100" y="9505"/>
                      <a:pt x="111" y="9637"/>
                    </a:cubicBezTo>
                    <a:cubicBezTo>
                      <a:pt x="177" y="10120"/>
                      <a:pt x="275" y="10614"/>
                      <a:pt x="418" y="11097"/>
                    </a:cubicBezTo>
                    <a:cubicBezTo>
                      <a:pt x="440" y="11217"/>
                      <a:pt x="550" y="11283"/>
                      <a:pt x="660" y="11283"/>
                    </a:cubicBezTo>
                    <a:cubicBezTo>
                      <a:pt x="671" y="11283"/>
                      <a:pt x="704" y="11283"/>
                      <a:pt x="725" y="11261"/>
                    </a:cubicBezTo>
                    <a:cubicBezTo>
                      <a:pt x="868" y="11217"/>
                      <a:pt x="945" y="11075"/>
                      <a:pt x="901" y="10943"/>
                    </a:cubicBezTo>
                    <a:cubicBezTo>
                      <a:pt x="780" y="10493"/>
                      <a:pt x="693" y="10021"/>
                      <a:pt x="616" y="9571"/>
                    </a:cubicBezTo>
                    <a:cubicBezTo>
                      <a:pt x="606" y="9445"/>
                      <a:pt x="503" y="9345"/>
                      <a:pt x="381" y="9345"/>
                    </a:cubicBezTo>
                    <a:close/>
                    <a:moveTo>
                      <a:pt x="925" y="11549"/>
                    </a:moveTo>
                    <a:cubicBezTo>
                      <a:pt x="892" y="11549"/>
                      <a:pt x="858" y="11556"/>
                      <a:pt x="824" y="11569"/>
                    </a:cubicBezTo>
                    <a:cubicBezTo>
                      <a:pt x="693" y="11613"/>
                      <a:pt x="616" y="11766"/>
                      <a:pt x="671" y="11898"/>
                    </a:cubicBezTo>
                    <a:cubicBezTo>
                      <a:pt x="989" y="12743"/>
                      <a:pt x="1274" y="13226"/>
                      <a:pt x="1296" y="13259"/>
                    </a:cubicBezTo>
                    <a:cubicBezTo>
                      <a:pt x="1329" y="13347"/>
                      <a:pt x="1428" y="13380"/>
                      <a:pt x="1516" y="13380"/>
                    </a:cubicBezTo>
                    <a:cubicBezTo>
                      <a:pt x="1549" y="13380"/>
                      <a:pt x="1593" y="13380"/>
                      <a:pt x="1637" y="13358"/>
                    </a:cubicBezTo>
                    <a:cubicBezTo>
                      <a:pt x="1757" y="13270"/>
                      <a:pt x="1801" y="13116"/>
                      <a:pt x="1735" y="12996"/>
                    </a:cubicBezTo>
                    <a:cubicBezTo>
                      <a:pt x="1735" y="12996"/>
                      <a:pt x="1439" y="12502"/>
                      <a:pt x="1154" y="11722"/>
                    </a:cubicBezTo>
                    <a:cubicBezTo>
                      <a:pt x="1120" y="11613"/>
                      <a:pt x="1029" y="11549"/>
                      <a:pt x="925" y="115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716050" y="4263425"/>
                <a:ext cx="487975" cy="234350"/>
              </a:xfrm>
              <a:custGeom>
                <a:avLst/>
                <a:gdLst/>
                <a:ahLst/>
                <a:cxnLst/>
                <a:rect l="l" t="t" r="r" b="b"/>
                <a:pathLst>
                  <a:path w="19519" h="9374" extrusionOk="0">
                    <a:moveTo>
                      <a:pt x="18983" y="0"/>
                    </a:moveTo>
                    <a:cubicBezTo>
                      <a:pt x="18920" y="0"/>
                      <a:pt x="18855" y="14"/>
                      <a:pt x="18794" y="43"/>
                    </a:cubicBezTo>
                    <a:lnTo>
                      <a:pt x="352" y="8484"/>
                    </a:lnTo>
                    <a:cubicBezTo>
                      <a:pt x="111" y="8594"/>
                      <a:pt x="1" y="8869"/>
                      <a:pt x="111" y="9099"/>
                    </a:cubicBezTo>
                    <a:cubicBezTo>
                      <a:pt x="198" y="9275"/>
                      <a:pt x="363" y="9374"/>
                      <a:pt x="539" y="9374"/>
                    </a:cubicBezTo>
                    <a:cubicBezTo>
                      <a:pt x="605" y="9374"/>
                      <a:pt x="659" y="9363"/>
                      <a:pt x="736" y="9330"/>
                    </a:cubicBezTo>
                    <a:lnTo>
                      <a:pt x="19178" y="899"/>
                    </a:lnTo>
                    <a:cubicBezTo>
                      <a:pt x="19409" y="789"/>
                      <a:pt x="19518" y="515"/>
                      <a:pt x="19409" y="273"/>
                    </a:cubicBezTo>
                    <a:cubicBezTo>
                      <a:pt x="19328" y="104"/>
                      <a:pt x="19159" y="0"/>
                      <a:pt x="189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6113425" y="4279875"/>
                <a:ext cx="101575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063" h="5127" extrusionOk="0">
                    <a:moveTo>
                      <a:pt x="1669" y="1086"/>
                    </a:moveTo>
                    <a:lnTo>
                      <a:pt x="2921" y="3798"/>
                    </a:lnTo>
                    <a:lnTo>
                      <a:pt x="2394" y="4039"/>
                    </a:lnTo>
                    <a:lnTo>
                      <a:pt x="1154" y="1317"/>
                    </a:lnTo>
                    <a:lnTo>
                      <a:pt x="1669" y="1086"/>
                    </a:lnTo>
                    <a:close/>
                    <a:moveTo>
                      <a:pt x="1884" y="1"/>
                    </a:moveTo>
                    <a:cubicBezTo>
                      <a:pt x="1821" y="1"/>
                      <a:pt x="1760" y="15"/>
                      <a:pt x="1702" y="44"/>
                    </a:cubicBezTo>
                    <a:lnTo>
                      <a:pt x="341" y="658"/>
                    </a:lnTo>
                    <a:cubicBezTo>
                      <a:pt x="111" y="768"/>
                      <a:pt x="1" y="1042"/>
                      <a:pt x="111" y="1284"/>
                    </a:cubicBezTo>
                    <a:lnTo>
                      <a:pt x="1746" y="4852"/>
                    </a:lnTo>
                    <a:cubicBezTo>
                      <a:pt x="1801" y="4972"/>
                      <a:pt x="1889" y="5049"/>
                      <a:pt x="1999" y="5093"/>
                    </a:cubicBezTo>
                    <a:cubicBezTo>
                      <a:pt x="2054" y="5104"/>
                      <a:pt x="2109" y="5126"/>
                      <a:pt x="2163" y="5126"/>
                    </a:cubicBezTo>
                    <a:cubicBezTo>
                      <a:pt x="2240" y="5126"/>
                      <a:pt x="2306" y="5104"/>
                      <a:pt x="2361" y="5082"/>
                    </a:cubicBezTo>
                    <a:lnTo>
                      <a:pt x="3722" y="4467"/>
                    </a:lnTo>
                    <a:cubicBezTo>
                      <a:pt x="3953" y="4358"/>
                      <a:pt x="4063" y="4083"/>
                      <a:pt x="3953" y="3842"/>
                    </a:cubicBezTo>
                    <a:lnTo>
                      <a:pt x="2317" y="274"/>
                    </a:lnTo>
                    <a:cubicBezTo>
                      <a:pt x="2262" y="153"/>
                      <a:pt x="2174" y="76"/>
                      <a:pt x="2054" y="33"/>
                    </a:cubicBezTo>
                    <a:cubicBezTo>
                      <a:pt x="1997" y="12"/>
                      <a:pt x="1940" y="1"/>
                      <a:pt x="1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6107950" y="4263300"/>
                <a:ext cx="83725" cy="67975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719" extrusionOk="0">
                    <a:moveTo>
                      <a:pt x="1928" y="1"/>
                    </a:moveTo>
                    <a:cubicBezTo>
                      <a:pt x="1756" y="1"/>
                      <a:pt x="1582" y="37"/>
                      <a:pt x="1416" y="114"/>
                    </a:cubicBezTo>
                    <a:lnTo>
                      <a:pt x="890" y="355"/>
                    </a:lnTo>
                    <a:cubicBezTo>
                      <a:pt x="275" y="641"/>
                      <a:pt x="0" y="1376"/>
                      <a:pt x="286" y="2002"/>
                    </a:cubicBezTo>
                    <a:cubicBezTo>
                      <a:pt x="494" y="2451"/>
                      <a:pt x="949" y="2719"/>
                      <a:pt x="1419" y="2719"/>
                    </a:cubicBezTo>
                    <a:cubicBezTo>
                      <a:pt x="1592" y="2719"/>
                      <a:pt x="1767" y="2682"/>
                      <a:pt x="1932" y="2606"/>
                    </a:cubicBezTo>
                    <a:lnTo>
                      <a:pt x="2459" y="2364"/>
                    </a:lnTo>
                    <a:cubicBezTo>
                      <a:pt x="3074" y="2079"/>
                      <a:pt x="3348" y="1343"/>
                      <a:pt x="3063" y="718"/>
                    </a:cubicBezTo>
                    <a:cubicBezTo>
                      <a:pt x="2846" y="268"/>
                      <a:pt x="2395" y="1"/>
                      <a:pt x="19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44" name="Google Shape;1144;p37"/>
            <p:cNvGrpSpPr/>
            <p:nvPr/>
          </p:nvGrpSpPr>
          <p:grpSpPr>
            <a:xfrm>
              <a:off x="-55096" y="-255809"/>
              <a:ext cx="1514905" cy="1373034"/>
              <a:chOff x="4793700" y="4621700"/>
              <a:chExt cx="509075" cy="461400"/>
            </a:xfrm>
          </p:grpSpPr>
          <p:sp>
            <p:nvSpPr>
              <p:cNvPr id="1145" name="Google Shape;1145;p37"/>
              <p:cNvSpPr/>
              <p:nvPr/>
            </p:nvSpPr>
            <p:spPr>
              <a:xfrm>
                <a:off x="4838425" y="4691650"/>
                <a:ext cx="274450" cy="359925"/>
              </a:xfrm>
              <a:custGeom>
                <a:avLst/>
                <a:gdLst/>
                <a:ahLst/>
                <a:cxnLst/>
                <a:rect l="l" t="t" r="r" b="b"/>
                <a:pathLst>
                  <a:path w="10978" h="14397" extrusionOk="0">
                    <a:moveTo>
                      <a:pt x="628" y="1"/>
                    </a:moveTo>
                    <a:cubicBezTo>
                      <a:pt x="476" y="1"/>
                      <a:pt x="325" y="64"/>
                      <a:pt x="220" y="192"/>
                    </a:cubicBezTo>
                    <a:cubicBezTo>
                      <a:pt x="0" y="423"/>
                      <a:pt x="11" y="774"/>
                      <a:pt x="242" y="983"/>
                    </a:cubicBezTo>
                    <a:lnTo>
                      <a:pt x="7937" y="8041"/>
                    </a:lnTo>
                    <a:lnTo>
                      <a:pt x="9803" y="13991"/>
                    </a:lnTo>
                    <a:cubicBezTo>
                      <a:pt x="9836" y="14100"/>
                      <a:pt x="9891" y="14188"/>
                      <a:pt x="9968" y="14254"/>
                    </a:cubicBezTo>
                    <a:cubicBezTo>
                      <a:pt x="10073" y="14343"/>
                      <a:pt x="10214" y="14396"/>
                      <a:pt x="10355" y="14396"/>
                    </a:cubicBezTo>
                    <a:cubicBezTo>
                      <a:pt x="10406" y="14396"/>
                      <a:pt x="10456" y="14389"/>
                      <a:pt x="10506" y="14375"/>
                    </a:cubicBezTo>
                    <a:cubicBezTo>
                      <a:pt x="10813" y="14298"/>
                      <a:pt x="10978" y="13980"/>
                      <a:pt x="10879" y="13672"/>
                    </a:cubicBezTo>
                    <a:lnTo>
                      <a:pt x="8969" y="7569"/>
                    </a:lnTo>
                    <a:cubicBezTo>
                      <a:pt x="8947" y="7470"/>
                      <a:pt x="8892" y="7393"/>
                      <a:pt x="8815" y="7327"/>
                    </a:cubicBezTo>
                    <a:lnTo>
                      <a:pt x="1010" y="159"/>
                    </a:lnTo>
                    <a:lnTo>
                      <a:pt x="999" y="148"/>
                    </a:lnTo>
                    <a:cubicBezTo>
                      <a:pt x="896" y="50"/>
                      <a:pt x="762" y="1"/>
                      <a:pt x="6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>
                <a:off x="4832100" y="4808550"/>
                <a:ext cx="401525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16061" h="9241" extrusionOk="0">
                    <a:moveTo>
                      <a:pt x="575" y="1"/>
                    </a:moveTo>
                    <a:cubicBezTo>
                      <a:pt x="317" y="1"/>
                      <a:pt x="92" y="192"/>
                      <a:pt x="45" y="456"/>
                    </a:cubicBezTo>
                    <a:cubicBezTo>
                      <a:pt x="1" y="654"/>
                      <a:pt x="67" y="862"/>
                      <a:pt x="220" y="994"/>
                    </a:cubicBezTo>
                    <a:cubicBezTo>
                      <a:pt x="286" y="1049"/>
                      <a:pt x="385" y="1093"/>
                      <a:pt x="473" y="1115"/>
                    </a:cubicBezTo>
                    <a:lnTo>
                      <a:pt x="7015" y="2432"/>
                    </a:lnTo>
                    <a:lnTo>
                      <a:pt x="15051" y="9106"/>
                    </a:lnTo>
                    <a:cubicBezTo>
                      <a:pt x="15161" y="9197"/>
                      <a:pt x="15291" y="9240"/>
                      <a:pt x="15418" y="9240"/>
                    </a:cubicBezTo>
                    <a:cubicBezTo>
                      <a:pt x="15582" y="9240"/>
                      <a:pt x="15741" y="9170"/>
                      <a:pt x="15852" y="9040"/>
                    </a:cubicBezTo>
                    <a:cubicBezTo>
                      <a:pt x="16061" y="8799"/>
                      <a:pt x="16028" y="8436"/>
                      <a:pt x="15786" y="8250"/>
                    </a:cubicBezTo>
                    <a:lnTo>
                      <a:pt x="7630" y="1477"/>
                    </a:lnTo>
                    <a:cubicBezTo>
                      <a:pt x="7564" y="1411"/>
                      <a:pt x="7476" y="1367"/>
                      <a:pt x="7389" y="1356"/>
                    </a:cubicBezTo>
                    <a:lnTo>
                      <a:pt x="703" y="17"/>
                    </a:lnTo>
                    <a:cubicBezTo>
                      <a:pt x="660" y="6"/>
                      <a:pt x="617" y="1"/>
                      <a:pt x="5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4793700" y="4653875"/>
                <a:ext cx="270600" cy="256325"/>
              </a:xfrm>
              <a:custGeom>
                <a:avLst/>
                <a:gdLst/>
                <a:ahLst/>
                <a:cxnLst/>
                <a:rect l="l" t="t" r="r" b="b"/>
                <a:pathLst>
                  <a:path w="10824" h="10253" extrusionOk="0">
                    <a:moveTo>
                      <a:pt x="4381" y="1140"/>
                    </a:moveTo>
                    <a:cubicBezTo>
                      <a:pt x="4642" y="1140"/>
                      <a:pt x="4904" y="1231"/>
                      <a:pt x="5116" y="1418"/>
                    </a:cubicBezTo>
                    <a:lnTo>
                      <a:pt x="9056" y="4876"/>
                    </a:lnTo>
                    <a:cubicBezTo>
                      <a:pt x="9528" y="5271"/>
                      <a:pt x="9561" y="5973"/>
                      <a:pt x="9166" y="6434"/>
                    </a:cubicBezTo>
                    <a:lnTo>
                      <a:pt x="7454" y="8399"/>
                    </a:lnTo>
                    <a:cubicBezTo>
                      <a:pt x="7030" y="8889"/>
                      <a:pt x="6430" y="9138"/>
                      <a:pt x="5825" y="9138"/>
                    </a:cubicBezTo>
                    <a:cubicBezTo>
                      <a:pt x="5318" y="9138"/>
                      <a:pt x="4806" y="8963"/>
                      <a:pt x="4391" y="8608"/>
                    </a:cubicBezTo>
                    <a:lnTo>
                      <a:pt x="2558" y="6994"/>
                    </a:lnTo>
                    <a:cubicBezTo>
                      <a:pt x="1372" y="5973"/>
                      <a:pt x="1252" y="4173"/>
                      <a:pt x="2283" y="2987"/>
                    </a:cubicBezTo>
                    <a:lnTo>
                      <a:pt x="3557" y="1517"/>
                    </a:lnTo>
                    <a:cubicBezTo>
                      <a:pt x="3771" y="1267"/>
                      <a:pt x="4074" y="1140"/>
                      <a:pt x="4381" y="1140"/>
                    </a:cubicBezTo>
                    <a:close/>
                    <a:moveTo>
                      <a:pt x="4392" y="0"/>
                    </a:moveTo>
                    <a:cubicBezTo>
                      <a:pt x="3766" y="0"/>
                      <a:pt x="3144" y="261"/>
                      <a:pt x="2701" y="770"/>
                    </a:cubicBezTo>
                    <a:lnTo>
                      <a:pt x="1427" y="2241"/>
                    </a:lnTo>
                    <a:cubicBezTo>
                      <a:pt x="0" y="3888"/>
                      <a:pt x="165" y="6390"/>
                      <a:pt x="1811" y="7828"/>
                    </a:cubicBezTo>
                    <a:lnTo>
                      <a:pt x="3656" y="9442"/>
                    </a:lnTo>
                    <a:cubicBezTo>
                      <a:pt x="4279" y="9986"/>
                      <a:pt x="5050" y="10253"/>
                      <a:pt x="5816" y="10253"/>
                    </a:cubicBezTo>
                    <a:cubicBezTo>
                      <a:pt x="6737" y="10253"/>
                      <a:pt x="7652" y="9868"/>
                      <a:pt x="8299" y="9113"/>
                    </a:cubicBezTo>
                    <a:lnTo>
                      <a:pt x="10011" y="7148"/>
                    </a:lnTo>
                    <a:cubicBezTo>
                      <a:pt x="10824" y="6215"/>
                      <a:pt x="10725" y="4799"/>
                      <a:pt x="9803" y="3986"/>
                    </a:cubicBezTo>
                    <a:lnTo>
                      <a:pt x="5862" y="551"/>
                    </a:lnTo>
                    <a:cubicBezTo>
                      <a:pt x="5438" y="181"/>
                      <a:pt x="4914" y="0"/>
                      <a:pt x="43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845550" y="4621700"/>
                <a:ext cx="64525" cy="57925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2317" extrusionOk="0">
                    <a:moveTo>
                      <a:pt x="660" y="1"/>
                    </a:moveTo>
                    <a:cubicBezTo>
                      <a:pt x="561" y="1"/>
                      <a:pt x="461" y="42"/>
                      <a:pt x="396" y="125"/>
                    </a:cubicBezTo>
                    <a:lnTo>
                      <a:pt x="133" y="410"/>
                    </a:lnTo>
                    <a:cubicBezTo>
                      <a:pt x="1" y="542"/>
                      <a:pt x="12" y="784"/>
                      <a:pt x="165" y="904"/>
                    </a:cubicBezTo>
                    <a:lnTo>
                      <a:pt x="1691" y="2233"/>
                    </a:lnTo>
                    <a:cubicBezTo>
                      <a:pt x="1758" y="2289"/>
                      <a:pt x="1842" y="2317"/>
                      <a:pt x="1925" y="2317"/>
                    </a:cubicBezTo>
                    <a:cubicBezTo>
                      <a:pt x="2020" y="2317"/>
                      <a:pt x="2115" y="2281"/>
                      <a:pt x="2185" y="2211"/>
                    </a:cubicBezTo>
                    <a:lnTo>
                      <a:pt x="2438" y="1914"/>
                    </a:lnTo>
                    <a:cubicBezTo>
                      <a:pt x="2581" y="1783"/>
                      <a:pt x="2570" y="1552"/>
                      <a:pt x="2416" y="1420"/>
                    </a:cubicBezTo>
                    <a:lnTo>
                      <a:pt x="890" y="92"/>
                    </a:lnTo>
                    <a:cubicBezTo>
                      <a:pt x="829" y="31"/>
                      <a:pt x="745" y="1"/>
                      <a:pt x="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>
                <a:off x="4994850" y="4833900"/>
                <a:ext cx="275825" cy="249200"/>
              </a:xfrm>
              <a:custGeom>
                <a:avLst/>
                <a:gdLst/>
                <a:ahLst/>
                <a:cxnLst/>
                <a:rect l="l" t="t" r="r" b="b"/>
                <a:pathLst>
                  <a:path w="11033" h="9968" extrusionOk="0">
                    <a:moveTo>
                      <a:pt x="4585" y="1130"/>
                    </a:moveTo>
                    <a:cubicBezTo>
                      <a:pt x="4846" y="1130"/>
                      <a:pt x="5109" y="1222"/>
                      <a:pt x="5324" y="1407"/>
                    </a:cubicBezTo>
                    <a:lnTo>
                      <a:pt x="9254" y="4832"/>
                    </a:lnTo>
                    <a:cubicBezTo>
                      <a:pt x="9726" y="5227"/>
                      <a:pt x="9770" y="5929"/>
                      <a:pt x="9364" y="6391"/>
                    </a:cubicBezTo>
                    <a:lnTo>
                      <a:pt x="8091" y="7861"/>
                    </a:lnTo>
                    <a:cubicBezTo>
                      <a:pt x="7529" y="8507"/>
                      <a:pt x="6743" y="8837"/>
                      <a:pt x="5951" y="8837"/>
                    </a:cubicBezTo>
                    <a:cubicBezTo>
                      <a:pt x="5289" y="8837"/>
                      <a:pt x="4624" y="8606"/>
                      <a:pt x="4084" y="8136"/>
                    </a:cubicBezTo>
                    <a:lnTo>
                      <a:pt x="2251" y="6533"/>
                    </a:lnTo>
                    <a:cubicBezTo>
                      <a:pt x="1340" y="5754"/>
                      <a:pt x="1263" y="4382"/>
                      <a:pt x="2042" y="3471"/>
                    </a:cubicBezTo>
                    <a:lnTo>
                      <a:pt x="3755" y="1517"/>
                    </a:lnTo>
                    <a:cubicBezTo>
                      <a:pt x="3970" y="1260"/>
                      <a:pt x="4275" y="1130"/>
                      <a:pt x="4585" y="1130"/>
                    </a:cubicBezTo>
                    <a:close/>
                    <a:moveTo>
                      <a:pt x="4591" y="0"/>
                    </a:moveTo>
                    <a:cubicBezTo>
                      <a:pt x="3967" y="0"/>
                      <a:pt x="3347" y="261"/>
                      <a:pt x="2909" y="770"/>
                    </a:cubicBezTo>
                    <a:lnTo>
                      <a:pt x="1186" y="2735"/>
                    </a:lnTo>
                    <a:cubicBezTo>
                      <a:pt x="0" y="4107"/>
                      <a:pt x="132" y="6193"/>
                      <a:pt x="1504" y="7389"/>
                    </a:cubicBezTo>
                    <a:lnTo>
                      <a:pt x="3349" y="8992"/>
                    </a:lnTo>
                    <a:cubicBezTo>
                      <a:pt x="4099" y="9647"/>
                      <a:pt x="5026" y="9967"/>
                      <a:pt x="5951" y="9967"/>
                    </a:cubicBezTo>
                    <a:cubicBezTo>
                      <a:pt x="7056" y="9967"/>
                      <a:pt x="8158" y="9510"/>
                      <a:pt x="8947" y="8619"/>
                    </a:cubicBezTo>
                    <a:lnTo>
                      <a:pt x="10220" y="7148"/>
                    </a:lnTo>
                    <a:cubicBezTo>
                      <a:pt x="11033" y="6215"/>
                      <a:pt x="10934" y="4810"/>
                      <a:pt x="10001" y="3997"/>
                    </a:cubicBezTo>
                    <a:lnTo>
                      <a:pt x="6060" y="551"/>
                    </a:lnTo>
                    <a:cubicBezTo>
                      <a:pt x="5636" y="181"/>
                      <a:pt x="5112" y="0"/>
                      <a:pt x="45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>
                <a:off x="5243750" y="4968650"/>
                <a:ext cx="59025" cy="53725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2149" extrusionOk="0">
                    <a:moveTo>
                      <a:pt x="649" y="1"/>
                    </a:moveTo>
                    <a:cubicBezTo>
                      <a:pt x="558" y="1"/>
                      <a:pt x="467" y="40"/>
                      <a:pt x="396" y="111"/>
                    </a:cubicBezTo>
                    <a:lnTo>
                      <a:pt x="122" y="419"/>
                    </a:lnTo>
                    <a:cubicBezTo>
                      <a:pt x="1" y="550"/>
                      <a:pt x="12" y="759"/>
                      <a:pt x="155" y="880"/>
                    </a:cubicBezTo>
                    <a:lnTo>
                      <a:pt x="1494" y="2065"/>
                    </a:lnTo>
                    <a:cubicBezTo>
                      <a:pt x="1559" y="2121"/>
                      <a:pt x="1638" y="2148"/>
                      <a:pt x="1717" y="2148"/>
                    </a:cubicBezTo>
                    <a:cubicBezTo>
                      <a:pt x="1809" y="2148"/>
                      <a:pt x="1900" y="2110"/>
                      <a:pt x="1966" y="2032"/>
                    </a:cubicBezTo>
                    <a:lnTo>
                      <a:pt x="2240" y="1736"/>
                    </a:lnTo>
                    <a:cubicBezTo>
                      <a:pt x="2361" y="1593"/>
                      <a:pt x="2350" y="1396"/>
                      <a:pt x="2207" y="1264"/>
                    </a:cubicBezTo>
                    <a:lnTo>
                      <a:pt x="868" y="89"/>
                    </a:lnTo>
                    <a:cubicBezTo>
                      <a:pt x="803" y="29"/>
                      <a:pt x="726" y="1"/>
                      <a:pt x="6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" name="Google Shape;1151;p37"/>
              <p:cNvSpPr/>
              <p:nvPr/>
            </p:nvSpPr>
            <p:spPr>
              <a:xfrm>
                <a:off x="5004725" y="4742375"/>
                <a:ext cx="144100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5764" h="5042" extrusionOk="0">
                    <a:moveTo>
                      <a:pt x="354" y="0"/>
                    </a:moveTo>
                    <a:cubicBezTo>
                      <a:pt x="266" y="0"/>
                      <a:pt x="180" y="36"/>
                      <a:pt x="121" y="106"/>
                    </a:cubicBezTo>
                    <a:cubicBezTo>
                      <a:pt x="1" y="249"/>
                      <a:pt x="12" y="457"/>
                      <a:pt x="154" y="567"/>
                    </a:cubicBezTo>
                    <a:lnTo>
                      <a:pt x="5182" y="4958"/>
                    </a:lnTo>
                    <a:cubicBezTo>
                      <a:pt x="5242" y="5013"/>
                      <a:pt x="5317" y="5041"/>
                      <a:pt x="5392" y="5041"/>
                    </a:cubicBezTo>
                    <a:cubicBezTo>
                      <a:pt x="5481" y="5041"/>
                      <a:pt x="5572" y="5002"/>
                      <a:pt x="5643" y="4925"/>
                    </a:cubicBezTo>
                    <a:cubicBezTo>
                      <a:pt x="5764" y="4793"/>
                      <a:pt x="5753" y="4585"/>
                      <a:pt x="5610" y="4475"/>
                    </a:cubicBezTo>
                    <a:lnTo>
                      <a:pt x="571" y="84"/>
                    </a:lnTo>
                    <a:cubicBezTo>
                      <a:pt x="510" y="28"/>
                      <a:pt x="432" y="0"/>
                      <a:pt x="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5027500" y="4808900"/>
                <a:ext cx="54650" cy="49075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1963" extrusionOk="0">
                    <a:moveTo>
                      <a:pt x="414" y="1"/>
                    </a:moveTo>
                    <a:cubicBezTo>
                      <a:pt x="338" y="1"/>
                      <a:pt x="263" y="31"/>
                      <a:pt x="209" y="91"/>
                    </a:cubicBezTo>
                    <a:lnTo>
                      <a:pt x="100" y="222"/>
                    </a:lnTo>
                    <a:cubicBezTo>
                      <a:pt x="1" y="332"/>
                      <a:pt x="23" y="508"/>
                      <a:pt x="133" y="607"/>
                    </a:cubicBezTo>
                    <a:lnTo>
                      <a:pt x="1603" y="1891"/>
                    </a:lnTo>
                    <a:cubicBezTo>
                      <a:pt x="1656" y="1938"/>
                      <a:pt x="1720" y="1962"/>
                      <a:pt x="1785" y="1962"/>
                    </a:cubicBezTo>
                    <a:cubicBezTo>
                      <a:pt x="1857" y="1962"/>
                      <a:pt x="1930" y="1932"/>
                      <a:pt x="1988" y="1869"/>
                    </a:cubicBezTo>
                    <a:lnTo>
                      <a:pt x="2097" y="1737"/>
                    </a:lnTo>
                    <a:cubicBezTo>
                      <a:pt x="2185" y="1627"/>
                      <a:pt x="2174" y="1452"/>
                      <a:pt x="2065" y="1353"/>
                    </a:cubicBezTo>
                    <a:lnTo>
                      <a:pt x="594" y="69"/>
                    </a:lnTo>
                    <a:cubicBezTo>
                      <a:pt x="543" y="23"/>
                      <a:pt x="478" y="1"/>
                      <a:pt x="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53" name="Google Shape;1153;p37"/>
            <p:cNvSpPr/>
            <p:nvPr/>
          </p:nvSpPr>
          <p:spPr>
            <a:xfrm>
              <a:off x="3270418" y="-11226"/>
              <a:ext cx="246287" cy="233486"/>
            </a:xfrm>
            <a:custGeom>
              <a:avLst/>
              <a:gdLst/>
              <a:ahLst/>
              <a:cxnLst/>
              <a:rect l="l" t="t" r="r" b="b"/>
              <a:pathLst>
                <a:path w="2097" h="1988" extrusionOk="0">
                  <a:moveTo>
                    <a:pt x="0" y="1"/>
                  </a:moveTo>
                  <a:lnTo>
                    <a:pt x="384" y="999"/>
                  </a:lnTo>
                  <a:lnTo>
                    <a:pt x="757" y="1987"/>
                  </a:lnTo>
                  <a:lnTo>
                    <a:pt x="1427" y="1164"/>
                  </a:lnTo>
                  <a:lnTo>
                    <a:pt x="2097" y="341"/>
                  </a:lnTo>
                  <a:lnTo>
                    <a:pt x="1043" y="1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2318151" y="799190"/>
              <a:ext cx="223150" cy="224442"/>
            </a:xfrm>
            <a:custGeom>
              <a:avLst/>
              <a:gdLst/>
              <a:ahLst/>
              <a:cxnLst/>
              <a:rect l="l" t="t" r="r" b="b"/>
              <a:pathLst>
                <a:path w="1900" h="1911" extrusionOk="0">
                  <a:moveTo>
                    <a:pt x="1900" y="0"/>
                  </a:moveTo>
                  <a:lnTo>
                    <a:pt x="945" y="264"/>
                  </a:lnTo>
                  <a:lnTo>
                    <a:pt x="1" y="516"/>
                  </a:lnTo>
                  <a:lnTo>
                    <a:pt x="692" y="1208"/>
                  </a:lnTo>
                  <a:lnTo>
                    <a:pt x="1384" y="1910"/>
                  </a:lnTo>
                  <a:lnTo>
                    <a:pt x="1647" y="95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1006612" y="49375"/>
              <a:ext cx="112280" cy="112280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3" y="1"/>
                  </a:moveTo>
                  <a:cubicBezTo>
                    <a:pt x="220" y="1"/>
                    <a:pt x="1" y="220"/>
                    <a:pt x="1" y="473"/>
                  </a:cubicBezTo>
                  <a:cubicBezTo>
                    <a:pt x="1" y="736"/>
                    <a:pt x="220" y="956"/>
                    <a:pt x="473" y="956"/>
                  </a:cubicBezTo>
                  <a:cubicBezTo>
                    <a:pt x="736" y="956"/>
                    <a:pt x="956" y="736"/>
                    <a:pt x="956" y="473"/>
                  </a:cubicBezTo>
                  <a:cubicBezTo>
                    <a:pt x="956" y="220"/>
                    <a:pt x="747" y="1"/>
                    <a:pt x="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-7" y="675709"/>
              <a:ext cx="86559" cy="86441"/>
            </a:xfrm>
            <a:custGeom>
              <a:avLst/>
              <a:gdLst/>
              <a:ahLst/>
              <a:cxnLst/>
              <a:rect l="l" t="t" r="r" b="b"/>
              <a:pathLst>
                <a:path w="737" h="736" extrusionOk="0">
                  <a:moveTo>
                    <a:pt x="363" y="0"/>
                  </a:moveTo>
                  <a:lnTo>
                    <a:pt x="231" y="242"/>
                  </a:lnTo>
                  <a:lnTo>
                    <a:pt x="1" y="374"/>
                  </a:lnTo>
                  <a:lnTo>
                    <a:pt x="231" y="494"/>
                  </a:lnTo>
                  <a:lnTo>
                    <a:pt x="363" y="736"/>
                  </a:lnTo>
                  <a:lnTo>
                    <a:pt x="495" y="494"/>
                  </a:lnTo>
                  <a:lnTo>
                    <a:pt x="736" y="374"/>
                  </a:lnTo>
                  <a:lnTo>
                    <a:pt x="495" y="242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1310355" y="1860704"/>
              <a:ext cx="73640" cy="73640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08" y="1"/>
                  </a:moveTo>
                  <a:lnTo>
                    <a:pt x="198" y="209"/>
                  </a:lnTo>
                  <a:lnTo>
                    <a:pt x="1" y="319"/>
                  </a:lnTo>
                  <a:lnTo>
                    <a:pt x="198" y="429"/>
                  </a:lnTo>
                  <a:lnTo>
                    <a:pt x="308" y="626"/>
                  </a:lnTo>
                  <a:lnTo>
                    <a:pt x="418" y="429"/>
                  </a:lnTo>
                  <a:lnTo>
                    <a:pt x="626" y="319"/>
                  </a:lnTo>
                  <a:lnTo>
                    <a:pt x="418" y="20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753108" y="1117214"/>
              <a:ext cx="148454" cy="148454"/>
            </a:xfrm>
            <a:custGeom>
              <a:avLst/>
              <a:gdLst/>
              <a:ahLst/>
              <a:cxnLst/>
              <a:rect l="l" t="t" r="r" b="b"/>
              <a:pathLst>
                <a:path w="1264" h="1264" extrusionOk="0">
                  <a:moveTo>
                    <a:pt x="627" y="1"/>
                  </a:moveTo>
                  <a:lnTo>
                    <a:pt x="407" y="407"/>
                  </a:lnTo>
                  <a:lnTo>
                    <a:pt x="1" y="637"/>
                  </a:lnTo>
                  <a:lnTo>
                    <a:pt x="407" y="857"/>
                  </a:lnTo>
                  <a:lnTo>
                    <a:pt x="627" y="1263"/>
                  </a:lnTo>
                  <a:lnTo>
                    <a:pt x="857" y="857"/>
                  </a:lnTo>
                  <a:lnTo>
                    <a:pt x="1263" y="637"/>
                  </a:lnTo>
                  <a:lnTo>
                    <a:pt x="857" y="407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91648" y="2782718"/>
              <a:ext cx="281169" cy="270834"/>
            </a:xfrm>
            <a:custGeom>
              <a:avLst/>
              <a:gdLst/>
              <a:ahLst/>
              <a:cxnLst/>
              <a:rect l="l" t="t" r="r" b="b"/>
              <a:pathLst>
                <a:path w="2394" h="2306" extrusionOk="0">
                  <a:moveTo>
                    <a:pt x="2394" y="0"/>
                  </a:moveTo>
                  <a:lnTo>
                    <a:pt x="1208" y="231"/>
                  </a:lnTo>
                  <a:lnTo>
                    <a:pt x="1" y="472"/>
                  </a:lnTo>
                  <a:lnTo>
                    <a:pt x="802" y="1383"/>
                  </a:lnTo>
                  <a:lnTo>
                    <a:pt x="1603" y="2305"/>
                  </a:lnTo>
                  <a:lnTo>
                    <a:pt x="1998" y="1153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885288" y="2669158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198063" y="1445121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2780" y="67945"/>
            <a:ext cx="798195" cy="803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62682" y="3424347"/>
            <a:ext cx="5406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9162F"/>
                </a:solidFill>
                <a:effectLst/>
                <a:uLnTx/>
                <a:uFillTx/>
                <a:latin typeface="Carrois Gothic" panose="020B0506040000020004"/>
                <a:sym typeface="Carrois Gothic" panose="020B0506040000020004"/>
              </a:rPr>
              <a:t>02 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9162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Carrois Gothic" panose="020B0506040000020004"/>
              </a:rPr>
              <a:t>AODV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9162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Carrois Gothic" panose="020B0506040000020004"/>
              </a:rPr>
              <a:t>模型的实现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41" y="47847"/>
            <a:ext cx="4595806" cy="50956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847" y="1139868"/>
            <a:ext cx="4268330" cy="195556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780" y="67945"/>
            <a:ext cx="798195" cy="803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7"/>
          <p:cNvSpPr txBox="1">
            <a:spLocks noGrp="1"/>
          </p:cNvSpPr>
          <p:nvPr>
            <p:ph type="title"/>
          </p:nvPr>
        </p:nvSpPr>
        <p:spPr>
          <a:xfrm>
            <a:off x="99199" y="2339010"/>
            <a:ext cx="8626058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62F"/>
              </a:buClr>
              <a:buSzPts val="2400"/>
              <a:buFont typeface="DM Sans"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9162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Carrois Gothic" panose="020B0506040000020004"/>
              </a:rPr>
              <a:t>基于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9162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Carrois Gothic" panose="020B0506040000020004"/>
              </a:rPr>
              <a:t>K-Means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9162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Carrois Gothic" panose="020B0506040000020004"/>
              </a:rPr>
              <a:t>聚类的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9162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Carrois Gothic" panose="020B0506040000020004"/>
              </a:rPr>
              <a:t>AODV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9162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Carrois Gothic" panose="020B0506040000020004"/>
              </a:rPr>
              <a:t>优化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104" name="Google Shape;1104;p37"/>
          <p:cNvSpPr txBox="1">
            <a:spLocks noGrp="1"/>
          </p:cNvSpPr>
          <p:nvPr>
            <p:ph type="title" idx="2"/>
          </p:nvPr>
        </p:nvSpPr>
        <p:spPr>
          <a:xfrm>
            <a:off x="3720750" y="1426081"/>
            <a:ext cx="1702500" cy="9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03</a:t>
            </a:r>
            <a:endParaRPr b="1" dirty="0"/>
          </a:p>
        </p:txBody>
      </p:sp>
      <p:grpSp>
        <p:nvGrpSpPr>
          <p:cNvPr id="1105" name="Google Shape;1105;p37"/>
          <p:cNvGrpSpPr/>
          <p:nvPr/>
        </p:nvGrpSpPr>
        <p:grpSpPr>
          <a:xfrm>
            <a:off x="-2465984" y="-375288"/>
            <a:ext cx="5982689" cy="4073654"/>
            <a:chOff x="-2465984" y="-375288"/>
            <a:chExt cx="5982689" cy="4073654"/>
          </a:xfrm>
        </p:grpSpPr>
        <p:grpSp>
          <p:nvGrpSpPr>
            <p:cNvPr id="1106" name="Google Shape;1106;p37"/>
            <p:cNvGrpSpPr/>
            <p:nvPr/>
          </p:nvGrpSpPr>
          <p:grpSpPr>
            <a:xfrm>
              <a:off x="-2465984" y="-375288"/>
              <a:ext cx="5596412" cy="4073654"/>
              <a:chOff x="476050" y="1896150"/>
              <a:chExt cx="838125" cy="610075"/>
            </a:xfrm>
          </p:grpSpPr>
          <p:sp>
            <p:nvSpPr>
              <p:cNvPr id="1107" name="Google Shape;1107;p37"/>
              <p:cNvSpPr/>
              <p:nvPr/>
            </p:nvSpPr>
            <p:spPr>
              <a:xfrm>
                <a:off x="544375" y="1944175"/>
                <a:ext cx="769800" cy="552450"/>
              </a:xfrm>
              <a:custGeom>
                <a:avLst/>
                <a:gdLst/>
                <a:ahLst/>
                <a:cxnLst/>
                <a:rect l="l" t="t" r="r" b="b"/>
                <a:pathLst>
                  <a:path w="30792" h="22098" extrusionOk="0">
                    <a:moveTo>
                      <a:pt x="3107" y="0"/>
                    </a:moveTo>
                    <a:cubicBezTo>
                      <a:pt x="2229" y="1735"/>
                      <a:pt x="2218" y="3897"/>
                      <a:pt x="3063" y="5642"/>
                    </a:cubicBezTo>
                    <a:cubicBezTo>
                      <a:pt x="3382" y="6268"/>
                      <a:pt x="3810" y="6872"/>
                      <a:pt x="3974" y="7574"/>
                    </a:cubicBezTo>
                    <a:cubicBezTo>
                      <a:pt x="4381" y="9452"/>
                      <a:pt x="4425" y="10923"/>
                      <a:pt x="3129" y="12514"/>
                    </a:cubicBezTo>
                    <a:cubicBezTo>
                      <a:pt x="2558" y="13228"/>
                      <a:pt x="1834" y="13821"/>
                      <a:pt x="1022" y="14227"/>
                    </a:cubicBezTo>
                    <a:cubicBezTo>
                      <a:pt x="934" y="14271"/>
                      <a:pt x="484" y="14424"/>
                      <a:pt x="1" y="14578"/>
                    </a:cubicBezTo>
                    <a:lnTo>
                      <a:pt x="1" y="22097"/>
                    </a:lnTo>
                    <a:lnTo>
                      <a:pt x="10199" y="22097"/>
                    </a:lnTo>
                    <a:cubicBezTo>
                      <a:pt x="9902" y="20835"/>
                      <a:pt x="9606" y="19529"/>
                      <a:pt x="9770" y="18233"/>
                    </a:cubicBezTo>
                    <a:cubicBezTo>
                      <a:pt x="9957" y="16850"/>
                      <a:pt x="10758" y="15456"/>
                      <a:pt x="12076" y="15017"/>
                    </a:cubicBezTo>
                    <a:cubicBezTo>
                      <a:pt x="12421" y="14899"/>
                      <a:pt x="12771" y="14853"/>
                      <a:pt x="13123" y="14853"/>
                    </a:cubicBezTo>
                    <a:cubicBezTo>
                      <a:pt x="14382" y="14853"/>
                      <a:pt x="15679" y="15444"/>
                      <a:pt x="16983" y="15478"/>
                    </a:cubicBezTo>
                    <a:cubicBezTo>
                      <a:pt x="17014" y="15479"/>
                      <a:pt x="17046" y="15479"/>
                      <a:pt x="17077" y="15479"/>
                    </a:cubicBezTo>
                    <a:cubicBezTo>
                      <a:pt x="18910" y="15479"/>
                      <a:pt x="20670" y="14229"/>
                      <a:pt x="21275" y="12470"/>
                    </a:cubicBezTo>
                    <a:cubicBezTo>
                      <a:pt x="21791" y="10988"/>
                      <a:pt x="21516" y="9309"/>
                      <a:pt x="22032" y="7805"/>
                    </a:cubicBezTo>
                    <a:cubicBezTo>
                      <a:pt x="22504" y="6378"/>
                      <a:pt x="23712" y="5247"/>
                      <a:pt x="25161" y="4863"/>
                    </a:cubicBezTo>
                    <a:cubicBezTo>
                      <a:pt x="26511" y="4501"/>
                      <a:pt x="28070" y="4764"/>
                      <a:pt x="29233" y="3952"/>
                    </a:cubicBezTo>
                    <a:cubicBezTo>
                      <a:pt x="30441" y="3129"/>
                      <a:pt x="30726" y="1493"/>
                      <a:pt x="307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476050" y="1940050"/>
                <a:ext cx="205850" cy="397400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15896" extrusionOk="0">
                    <a:moveTo>
                      <a:pt x="6722" y="0"/>
                    </a:moveTo>
                    <a:cubicBezTo>
                      <a:pt x="6701" y="0"/>
                      <a:pt x="6678" y="12"/>
                      <a:pt x="6664" y="33"/>
                    </a:cubicBezTo>
                    <a:cubicBezTo>
                      <a:pt x="5654" y="1471"/>
                      <a:pt x="5873" y="4128"/>
                      <a:pt x="6664" y="5775"/>
                    </a:cubicBezTo>
                    <a:cubicBezTo>
                      <a:pt x="8233" y="9112"/>
                      <a:pt x="8167" y="10868"/>
                      <a:pt x="6367" y="13338"/>
                    </a:cubicBezTo>
                    <a:cubicBezTo>
                      <a:pt x="5266" y="14866"/>
                      <a:pt x="3232" y="15739"/>
                      <a:pt x="858" y="15739"/>
                    </a:cubicBezTo>
                    <a:cubicBezTo>
                      <a:pt x="605" y="15739"/>
                      <a:pt x="348" y="15729"/>
                      <a:pt x="88" y="15709"/>
                    </a:cubicBezTo>
                    <a:cubicBezTo>
                      <a:pt x="44" y="15709"/>
                      <a:pt x="0" y="15742"/>
                      <a:pt x="0" y="15786"/>
                    </a:cubicBezTo>
                    <a:cubicBezTo>
                      <a:pt x="0" y="15819"/>
                      <a:pt x="33" y="15863"/>
                      <a:pt x="77" y="15863"/>
                    </a:cubicBezTo>
                    <a:cubicBezTo>
                      <a:pt x="319" y="15874"/>
                      <a:pt x="571" y="15896"/>
                      <a:pt x="813" y="15896"/>
                    </a:cubicBezTo>
                    <a:cubicBezTo>
                      <a:pt x="1790" y="15896"/>
                      <a:pt x="2756" y="15742"/>
                      <a:pt x="3601" y="15435"/>
                    </a:cubicBezTo>
                    <a:cubicBezTo>
                      <a:pt x="4830" y="15028"/>
                      <a:pt x="5807" y="14337"/>
                      <a:pt x="6477" y="13426"/>
                    </a:cubicBezTo>
                    <a:cubicBezTo>
                      <a:pt x="7454" y="12086"/>
                      <a:pt x="7893" y="10967"/>
                      <a:pt x="7926" y="9770"/>
                    </a:cubicBezTo>
                    <a:cubicBezTo>
                      <a:pt x="7937" y="8651"/>
                      <a:pt x="7608" y="7443"/>
                      <a:pt x="6784" y="5709"/>
                    </a:cubicBezTo>
                    <a:cubicBezTo>
                      <a:pt x="6027" y="4106"/>
                      <a:pt x="5807" y="1515"/>
                      <a:pt x="6773" y="110"/>
                    </a:cubicBezTo>
                    <a:cubicBezTo>
                      <a:pt x="6795" y="88"/>
                      <a:pt x="6784" y="44"/>
                      <a:pt x="6751" y="11"/>
                    </a:cubicBezTo>
                    <a:cubicBezTo>
                      <a:pt x="6744" y="4"/>
                      <a:pt x="6733" y="0"/>
                      <a:pt x="67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765300" y="1896150"/>
                <a:ext cx="535725" cy="610075"/>
              </a:xfrm>
              <a:custGeom>
                <a:avLst/>
                <a:gdLst/>
                <a:ahLst/>
                <a:cxnLst/>
                <a:rect l="l" t="t" r="r" b="b"/>
                <a:pathLst>
                  <a:path w="21429" h="24403" extrusionOk="0">
                    <a:moveTo>
                      <a:pt x="21187" y="0"/>
                    </a:moveTo>
                    <a:cubicBezTo>
                      <a:pt x="21143" y="0"/>
                      <a:pt x="21121" y="22"/>
                      <a:pt x="21121" y="66"/>
                    </a:cubicBezTo>
                    <a:cubicBezTo>
                      <a:pt x="21121" y="275"/>
                      <a:pt x="21132" y="461"/>
                      <a:pt x="21132" y="670"/>
                    </a:cubicBezTo>
                    <a:cubicBezTo>
                      <a:pt x="21176" y="1800"/>
                      <a:pt x="21220" y="2854"/>
                      <a:pt x="20934" y="3732"/>
                    </a:cubicBezTo>
                    <a:cubicBezTo>
                      <a:pt x="20616" y="4709"/>
                      <a:pt x="19946" y="5291"/>
                      <a:pt x="18815" y="5610"/>
                    </a:cubicBezTo>
                    <a:cubicBezTo>
                      <a:pt x="18311" y="5763"/>
                      <a:pt x="17751" y="5829"/>
                      <a:pt x="17202" y="5895"/>
                    </a:cubicBezTo>
                    <a:cubicBezTo>
                      <a:pt x="16291" y="6005"/>
                      <a:pt x="15325" y="6136"/>
                      <a:pt x="14523" y="6597"/>
                    </a:cubicBezTo>
                    <a:cubicBezTo>
                      <a:pt x="12756" y="7618"/>
                      <a:pt x="12547" y="9485"/>
                      <a:pt x="12339" y="11274"/>
                    </a:cubicBezTo>
                    <a:cubicBezTo>
                      <a:pt x="12152" y="12898"/>
                      <a:pt x="11955" y="14567"/>
                      <a:pt x="10648" y="15687"/>
                    </a:cubicBezTo>
                    <a:cubicBezTo>
                      <a:pt x="9912" y="16309"/>
                      <a:pt x="8973" y="16490"/>
                      <a:pt x="7992" y="16490"/>
                    </a:cubicBezTo>
                    <a:cubicBezTo>
                      <a:pt x="7277" y="16490"/>
                      <a:pt x="6539" y="16394"/>
                      <a:pt x="5840" y="16301"/>
                    </a:cubicBezTo>
                    <a:cubicBezTo>
                      <a:pt x="5248" y="16214"/>
                      <a:pt x="4699" y="16148"/>
                      <a:pt x="4194" y="16137"/>
                    </a:cubicBezTo>
                    <a:cubicBezTo>
                      <a:pt x="4143" y="16135"/>
                      <a:pt x="4091" y="16135"/>
                      <a:pt x="4039" y="16135"/>
                    </a:cubicBezTo>
                    <a:cubicBezTo>
                      <a:pt x="3289" y="16135"/>
                      <a:pt x="2334" y="16282"/>
                      <a:pt x="1801" y="16631"/>
                    </a:cubicBezTo>
                    <a:cubicBezTo>
                      <a:pt x="758" y="17300"/>
                      <a:pt x="187" y="18508"/>
                      <a:pt x="66" y="20231"/>
                    </a:cubicBezTo>
                    <a:cubicBezTo>
                      <a:pt x="0" y="21395"/>
                      <a:pt x="154" y="22778"/>
                      <a:pt x="527" y="24348"/>
                    </a:cubicBezTo>
                    <a:cubicBezTo>
                      <a:pt x="527" y="24370"/>
                      <a:pt x="571" y="24403"/>
                      <a:pt x="593" y="24403"/>
                    </a:cubicBezTo>
                    <a:cubicBezTo>
                      <a:pt x="637" y="24381"/>
                      <a:pt x="659" y="24337"/>
                      <a:pt x="648" y="24304"/>
                    </a:cubicBezTo>
                    <a:cubicBezTo>
                      <a:pt x="286" y="22745"/>
                      <a:pt x="143" y="21373"/>
                      <a:pt x="209" y="20220"/>
                    </a:cubicBezTo>
                    <a:cubicBezTo>
                      <a:pt x="308" y="18563"/>
                      <a:pt x="868" y="17399"/>
                      <a:pt x="1867" y="16751"/>
                    </a:cubicBezTo>
                    <a:cubicBezTo>
                      <a:pt x="2374" y="16433"/>
                      <a:pt x="3271" y="16286"/>
                      <a:pt x="3965" y="16286"/>
                    </a:cubicBezTo>
                    <a:cubicBezTo>
                      <a:pt x="4036" y="16286"/>
                      <a:pt x="4105" y="16287"/>
                      <a:pt x="4172" y="16290"/>
                    </a:cubicBezTo>
                    <a:cubicBezTo>
                      <a:pt x="4688" y="16301"/>
                      <a:pt x="5237" y="16389"/>
                      <a:pt x="5807" y="16455"/>
                    </a:cubicBezTo>
                    <a:cubicBezTo>
                      <a:pt x="6511" y="16546"/>
                      <a:pt x="7255" y="16642"/>
                      <a:pt x="7978" y="16642"/>
                    </a:cubicBezTo>
                    <a:cubicBezTo>
                      <a:pt x="8993" y="16642"/>
                      <a:pt x="9967" y="16455"/>
                      <a:pt x="10736" y="15807"/>
                    </a:cubicBezTo>
                    <a:cubicBezTo>
                      <a:pt x="12075" y="14655"/>
                      <a:pt x="12273" y="12953"/>
                      <a:pt x="12460" y="11307"/>
                    </a:cubicBezTo>
                    <a:cubicBezTo>
                      <a:pt x="12668" y="9463"/>
                      <a:pt x="12877" y="7728"/>
                      <a:pt x="14578" y="6740"/>
                    </a:cubicBezTo>
                    <a:cubicBezTo>
                      <a:pt x="15358" y="6279"/>
                      <a:pt x="16291" y="6158"/>
                      <a:pt x="17202" y="6049"/>
                    </a:cubicBezTo>
                    <a:cubicBezTo>
                      <a:pt x="17751" y="5983"/>
                      <a:pt x="18311" y="5917"/>
                      <a:pt x="18848" y="5763"/>
                    </a:cubicBezTo>
                    <a:cubicBezTo>
                      <a:pt x="21428" y="5050"/>
                      <a:pt x="21351" y="2920"/>
                      <a:pt x="21274" y="670"/>
                    </a:cubicBezTo>
                    <a:cubicBezTo>
                      <a:pt x="21274" y="461"/>
                      <a:pt x="21252" y="275"/>
                      <a:pt x="21252" y="66"/>
                    </a:cubicBezTo>
                    <a:cubicBezTo>
                      <a:pt x="21252" y="22"/>
                      <a:pt x="21230" y="0"/>
                      <a:pt x="211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10" name="Google Shape;1110;p37"/>
            <p:cNvGrpSpPr/>
            <p:nvPr/>
          </p:nvGrpSpPr>
          <p:grpSpPr>
            <a:xfrm>
              <a:off x="2251470" y="-202288"/>
              <a:ext cx="745427" cy="684401"/>
              <a:chOff x="3166025" y="1791600"/>
              <a:chExt cx="466300" cy="428125"/>
            </a:xfrm>
          </p:grpSpPr>
          <p:sp>
            <p:nvSpPr>
              <p:cNvPr id="1111" name="Google Shape;1111;p37"/>
              <p:cNvSpPr/>
              <p:nvPr/>
            </p:nvSpPr>
            <p:spPr>
              <a:xfrm>
                <a:off x="3211600" y="1817225"/>
                <a:ext cx="354025" cy="3517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14069" extrusionOk="0">
                    <a:moveTo>
                      <a:pt x="7134" y="0"/>
                    </a:moveTo>
                    <a:cubicBezTo>
                      <a:pt x="6474" y="0"/>
                      <a:pt x="5800" y="95"/>
                      <a:pt x="5137" y="292"/>
                    </a:cubicBezTo>
                    <a:cubicBezTo>
                      <a:pt x="3348" y="830"/>
                      <a:pt x="1921" y="1994"/>
                      <a:pt x="1054" y="3475"/>
                    </a:cubicBezTo>
                    <a:cubicBezTo>
                      <a:pt x="670" y="4123"/>
                      <a:pt x="395" y="4837"/>
                      <a:pt x="231" y="5572"/>
                    </a:cubicBezTo>
                    <a:cubicBezTo>
                      <a:pt x="0" y="6670"/>
                      <a:pt x="33" y="7855"/>
                      <a:pt x="373" y="9019"/>
                    </a:cubicBezTo>
                    <a:cubicBezTo>
                      <a:pt x="439" y="9282"/>
                      <a:pt x="538" y="9524"/>
                      <a:pt x="637" y="9754"/>
                    </a:cubicBezTo>
                    <a:cubicBezTo>
                      <a:pt x="878" y="10336"/>
                      <a:pt x="1197" y="10874"/>
                      <a:pt x="1570" y="11346"/>
                    </a:cubicBezTo>
                    <a:cubicBezTo>
                      <a:pt x="2174" y="12115"/>
                      <a:pt x="2909" y="12751"/>
                      <a:pt x="3743" y="13201"/>
                    </a:cubicBezTo>
                    <a:cubicBezTo>
                      <a:pt x="4775" y="13761"/>
                      <a:pt x="5939" y="14069"/>
                      <a:pt x="7146" y="14069"/>
                    </a:cubicBezTo>
                    <a:cubicBezTo>
                      <a:pt x="7794" y="14069"/>
                      <a:pt x="8453" y="13970"/>
                      <a:pt x="9111" y="13783"/>
                    </a:cubicBezTo>
                    <a:cubicBezTo>
                      <a:pt x="11120" y="13190"/>
                      <a:pt x="12657" y="11785"/>
                      <a:pt x="13480" y="10051"/>
                    </a:cubicBezTo>
                    <a:cubicBezTo>
                      <a:pt x="13787" y="9403"/>
                      <a:pt x="13996" y="8712"/>
                      <a:pt x="14095" y="7998"/>
                    </a:cubicBezTo>
                    <a:cubicBezTo>
                      <a:pt x="14139" y="7713"/>
                      <a:pt x="14161" y="7416"/>
                      <a:pt x="14161" y="7109"/>
                    </a:cubicBezTo>
                    <a:cubicBezTo>
                      <a:pt x="14161" y="6516"/>
                      <a:pt x="14095" y="5912"/>
                      <a:pt x="13941" y="5309"/>
                    </a:cubicBezTo>
                    <a:cubicBezTo>
                      <a:pt x="13930" y="5221"/>
                      <a:pt x="13897" y="5133"/>
                      <a:pt x="13875" y="5034"/>
                    </a:cubicBezTo>
                    <a:cubicBezTo>
                      <a:pt x="13392" y="3410"/>
                      <a:pt x="12382" y="2092"/>
                      <a:pt x="11076" y="1225"/>
                    </a:cubicBezTo>
                    <a:cubicBezTo>
                      <a:pt x="10275" y="676"/>
                      <a:pt x="9386" y="303"/>
                      <a:pt x="8442" y="127"/>
                    </a:cubicBezTo>
                    <a:cubicBezTo>
                      <a:pt x="8017" y="43"/>
                      <a:pt x="7579" y="0"/>
                      <a:pt x="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2" name="Google Shape;1112;p37"/>
              <p:cNvSpPr/>
              <p:nvPr/>
            </p:nvSpPr>
            <p:spPr>
              <a:xfrm>
                <a:off x="3334800" y="1816525"/>
                <a:ext cx="231100" cy="3373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13493" extrusionOk="0">
                    <a:moveTo>
                      <a:pt x="2188" y="0"/>
                    </a:moveTo>
                    <a:cubicBezTo>
                      <a:pt x="1532" y="0"/>
                      <a:pt x="869" y="91"/>
                      <a:pt x="209" y="287"/>
                    </a:cubicBezTo>
                    <a:cubicBezTo>
                      <a:pt x="133" y="309"/>
                      <a:pt x="67" y="331"/>
                      <a:pt x="1" y="364"/>
                    </a:cubicBezTo>
                    <a:cubicBezTo>
                      <a:pt x="934" y="671"/>
                      <a:pt x="1801" y="1154"/>
                      <a:pt x="2548" y="1824"/>
                    </a:cubicBezTo>
                    <a:cubicBezTo>
                      <a:pt x="4995" y="4008"/>
                      <a:pt x="5654" y="7576"/>
                      <a:pt x="5435" y="10705"/>
                    </a:cubicBezTo>
                    <a:cubicBezTo>
                      <a:pt x="5369" y="11627"/>
                      <a:pt x="5226" y="12560"/>
                      <a:pt x="5006" y="13493"/>
                    </a:cubicBezTo>
                    <a:cubicBezTo>
                      <a:pt x="6609" y="12801"/>
                      <a:pt x="7850" y="11561"/>
                      <a:pt x="8563" y="10057"/>
                    </a:cubicBezTo>
                    <a:cubicBezTo>
                      <a:pt x="8859" y="9420"/>
                      <a:pt x="9079" y="8729"/>
                      <a:pt x="9178" y="8015"/>
                    </a:cubicBezTo>
                    <a:cubicBezTo>
                      <a:pt x="9222" y="7730"/>
                      <a:pt x="9244" y="7422"/>
                      <a:pt x="9244" y="7126"/>
                    </a:cubicBezTo>
                    <a:cubicBezTo>
                      <a:pt x="9233" y="6533"/>
                      <a:pt x="9167" y="5929"/>
                      <a:pt x="9013" y="5326"/>
                    </a:cubicBezTo>
                    <a:cubicBezTo>
                      <a:pt x="8991" y="5249"/>
                      <a:pt x="8969" y="5150"/>
                      <a:pt x="8947" y="5051"/>
                    </a:cubicBezTo>
                    <a:cubicBezTo>
                      <a:pt x="8464" y="3416"/>
                      <a:pt x="7454" y="2098"/>
                      <a:pt x="6148" y="1220"/>
                    </a:cubicBezTo>
                    <a:cubicBezTo>
                      <a:pt x="5347" y="693"/>
                      <a:pt x="4458" y="320"/>
                      <a:pt x="3514" y="122"/>
                    </a:cubicBezTo>
                    <a:cubicBezTo>
                      <a:pt x="3078" y="42"/>
                      <a:pt x="2635" y="0"/>
                      <a:pt x="2188" y="0"/>
                    </a:cubicBezTo>
                    <a:close/>
                  </a:path>
                </a:pathLst>
              </a:custGeom>
              <a:solidFill>
                <a:srgbClr val="09162F">
                  <a:alpha val="1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3" name="Google Shape;1113;p37"/>
              <p:cNvSpPr/>
              <p:nvPr/>
            </p:nvSpPr>
            <p:spPr>
              <a:xfrm>
                <a:off x="3345775" y="1899050"/>
                <a:ext cx="1729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6917" h="3244" extrusionOk="0">
                    <a:moveTo>
                      <a:pt x="5916" y="0"/>
                    </a:moveTo>
                    <a:cubicBezTo>
                      <a:pt x="5833" y="0"/>
                      <a:pt x="5748" y="12"/>
                      <a:pt x="5665" y="38"/>
                    </a:cubicBezTo>
                    <a:lnTo>
                      <a:pt x="736" y="1487"/>
                    </a:lnTo>
                    <a:cubicBezTo>
                      <a:pt x="275" y="1630"/>
                      <a:pt x="1" y="2134"/>
                      <a:pt x="133" y="2607"/>
                    </a:cubicBezTo>
                    <a:cubicBezTo>
                      <a:pt x="251" y="2989"/>
                      <a:pt x="619" y="3243"/>
                      <a:pt x="1011" y="3243"/>
                    </a:cubicBezTo>
                    <a:cubicBezTo>
                      <a:pt x="1091" y="3243"/>
                      <a:pt x="1172" y="3233"/>
                      <a:pt x="1252" y="3210"/>
                    </a:cubicBezTo>
                    <a:lnTo>
                      <a:pt x="6170" y="1750"/>
                    </a:lnTo>
                    <a:cubicBezTo>
                      <a:pt x="6642" y="1619"/>
                      <a:pt x="6917" y="1103"/>
                      <a:pt x="6774" y="642"/>
                    </a:cubicBezTo>
                    <a:cubicBezTo>
                      <a:pt x="6666" y="254"/>
                      <a:pt x="6299" y="0"/>
                      <a:pt x="5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>
                <a:off x="3227500" y="2030225"/>
                <a:ext cx="130375" cy="70400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2816" extrusionOk="0">
                    <a:moveTo>
                      <a:pt x="4284" y="0"/>
                    </a:moveTo>
                    <a:cubicBezTo>
                      <a:pt x="4199" y="0"/>
                      <a:pt x="4114" y="12"/>
                      <a:pt x="4029" y="38"/>
                    </a:cubicBezTo>
                    <a:lnTo>
                      <a:pt x="1" y="1224"/>
                    </a:lnTo>
                    <a:cubicBezTo>
                      <a:pt x="242" y="1805"/>
                      <a:pt x="561" y="2332"/>
                      <a:pt x="934" y="2815"/>
                    </a:cubicBezTo>
                    <a:lnTo>
                      <a:pt x="4534" y="1761"/>
                    </a:lnTo>
                    <a:cubicBezTo>
                      <a:pt x="4776" y="1696"/>
                      <a:pt x="4962" y="1542"/>
                      <a:pt x="5072" y="1333"/>
                    </a:cubicBezTo>
                    <a:cubicBezTo>
                      <a:pt x="5182" y="1125"/>
                      <a:pt x="5215" y="883"/>
                      <a:pt x="5138" y="653"/>
                    </a:cubicBezTo>
                    <a:cubicBezTo>
                      <a:pt x="5030" y="256"/>
                      <a:pt x="4670" y="0"/>
                      <a:pt x="4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>
                <a:off x="3422625" y="2017175"/>
                <a:ext cx="1413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3222" extrusionOk="0">
                    <a:moveTo>
                      <a:pt x="5654" y="0"/>
                    </a:moveTo>
                    <a:lnTo>
                      <a:pt x="670" y="1482"/>
                    </a:lnTo>
                    <a:cubicBezTo>
                      <a:pt x="440" y="1559"/>
                      <a:pt x="242" y="1702"/>
                      <a:pt x="132" y="1910"/>
                    </a:cubicBezTo>
                    <a:cubicBezTo>
                      <a:pt x="23" y="2108"/>
                      <a:pt x="1" y="2349"/>
                      <a:pt x="66" y="2580"/>
                    </a:cubicBezTo>
                    <a:cubicBezTo>
                      <a:pt x="184" y="2967"/>
                      <a:pt x="544" y="3221"/>
                      <a:pt x="925" y="3221"/>
                    </a:cubicBezTo>
                    <a:cubicBezTo>
                      <a:pt x="1008" y="3221"/>
                      <a:pt x="1092" y="3209"/>
                      <a:pt x="1175" y="3184"/>
                    </a:cubicBezTo>
                    <a:lnTo>
                      <a:pt x="5039" y="2042"/>
                    </a:lnTo>
                    <a:cubicBezTo>
                      <a:pt x="5346" y="1405"/>
                      <a:pt x="5555" y="714"/>
                      <a:pt x="5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6" name="Google Shape;1116;p37"/>
              <p:cNvSpPr/>
              <p:nvPr/>
            </p:nvSpPr>
            <p:spPr>
              <a:xfrm>
                <a:off x="3217350" y="1878325"/>
                <a:ext cx="1331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118" extrusionOk="0">
                    <a:moveTo>
                      <a:pt x="4423" y="1"/>
                    </a:moveTo>
                    <a:cubicBezTo>
                      <a:pt x="4333" y="1"/>
                      <a:pt x="4241" y="14"/>
                      <a:pt x="4150" y="44"/>
                    </a:cubicBezTo>
                    <a:lnTo>
                      <a:pt x="824" y="1021"/>
                    </a:lnTo>
                    <a:cubicBezTo>
                      <a:pt x="440" y="1657"/>
                      <a:pt x="165" y="2371"/>
                      <a:pt x="1" y="3117"/>
                    </a:cubicBezTo>
                    <a:lnTo>
                      <a:pt x="4655" y="1745"/>
                    </a:lnTo>
                    <a:cubicBezTo>
                      <a:pt x="4885" y="1679"/>
                      <a:pt x="5083" y="1525"/>
                      <a:pt x="5193" y="1317"/>
                    </a:cubicBezTo>
                    <a:cubicBezTo>
                      <a:pt x="5303" y="1108"/>
                      <a:pt x="5325" y="867"/>
                      <a:pt x="5259" y="636"/>
                    </a:cubicBezTo>
                    <a:cubicBezTo>
                      <a:pt x="5152" y="254"/>
                      <a:pt x="4807" y="1"/>
                      <a:pt x="44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>
                <a:off x="3445950" y="1949650"/>
                <a:ext cx="119675" cy="7260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904" extrusionOk="0">
                    <a:moveTo>
                      <a:pt x="4567" y="1"/>
                    </a:moveTo>
                    <a:lnTo>
                      <a:pt x="670" y="1153"/>
                    </a:lnTo>
                    <a:cubicBezTo>
                      <a:pt x="440" y="1219"/>
                      <a:pt x="242" y="1373"/>
                      <a:pt x="132" y="1581"/>
                    </a:cubicBezTo>
                    <a:cubicBezTo>
                      <a:pt x="23" y="1790"/>
                      <a:pt x="1" y="2032"/>
                      <a:pt x="66" y="2262"/>
                    </a:cubicBezTo>
                    <a:cubicBezTo>
                      <a:pt x="184" y="2649"/>
                      <a:pt x="545" y="2904"/>
                      <a:pt x="925" y="2904"/>
                    </a:cubicBezTo>
                    <a:cubicBezTo>
                      <a:pt x="1008" y="2904"/>
                      <a:pt x="1092" y="2891"/>
                      <a:pt x="1175" y="2866"/>
                    </a:cubicBezTo>
                    <a:lnTo>
                      <a:pt x="4787" y="1801"/>
                    </a:lnTo>
                    <a:cubicBezTo>
                      <a:pt x="4787" y="1208"/>
                      <a:pt x="4721" y="604"/>
                      <a:pt x="4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>
                <a:off x="3304900" y="2124750"/>
                <a:ext cx="102375" cy="43925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757" extrusionOk="0">
                    <a:moveTo>
                      <a:pt x="3155" y="0"/>
                    </a:moveTo>
                    <a:cubicBezTo>
                      <a:pt x="3074" y="0"/>
                      <a:pt x="2991" y="11"/>
                      <a:pt x="2909" y="33"/>
                    </a:cubicBezTo>
                    <a:lnTo>
                      <a:pt x="0" y="889"/>
                    </a:lnTo>
                    <a:cubicBezTo>
                      <a:pt x="1032" y="1449"/>
                      <a:pt x="2196" y="1757"/>
                      <a:pt x="3403" y="1757"/>
                    </a:cubicBezTo>
                    <a:lnTo>
                      <a:pt x="3414" y="1757"/>
                    </a:lnTo>
                    <a:cubicBezTo>
                      <a:pt x="3645" y="1680"/>
                      <a:pt x="3842" y="1537"/>
                      <a:pt x="3952" y="1328"/>
                    </a:cubicBezTo>
                    <a:cubicBezTo>
                      <a:pt x="4062" y="1120"/>
                      <a:pt x="4095" y="878"/>
                      <a:pt x="4018" y="637"/>
                    </a:cubicBezTo>
                    <a:cubicBezTo>
                      <a:pt x="3909" y="254"/>
                      <a:pt x="3550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>
                <a:off x="3395450" y="1820400"/>
                <a:ext cx="93075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72" extrusionOk="0">
                    <a:moveTo>
                      <a:pt x="1088" y="0"/>
                    </a:moveTo>
                    <a:lnTo>
                      <a:pt x="670" y="121"/>
                    </a:lnTo>
                    <a:cubicBezTo>
                      <a:pt x="440" y="187"/>
                      <a:pt x="253" y="341"/>
                      <a:pt x="144" y="549"/>
                    </a:cubicBezTo>
                    <a:cubicBezTo>
                      <a:pt x="34" y="758"/>
                      <a:pt x="1" y="999"/>
                      <a:pt x="67" y="1230"/>
                    </a:cubicBezTo>
                    <a:cubicBezTo>
                      <a:pt x="184" y="1617"/>
                      <a:pt x="545" y="1871"/>
                      <a:pt x="931" y="1871"/>
                    </a:cubicBezTo>
                    <a:cubicBezTo>
                      <a:pt x="1016" y="1871"/>
                      <a:pt x="1102" y="1859"/>
                      <a:pt x="1186" y="1834"/>
                    </a:cubicBezTo>
                    <a:lnTo>
                      <a:pt x="3722" y="1087"/>
                    </a:lnTo>
                    <a:cubicBezTo>
                      <a:pt x="2943" y="549"/>
                      <a:pt x="2032" y="165"/>
                      <a:pt x="10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>
                <a:off x="3167125" y="1791600"/>
                <a:ext cx="465200" cy="42812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7125" extrusionOk="0">
                    <a:moveTo>
                      <a:pt x="17474" y="1"/>
                    </a:moveTo>
                    <a:cubicBezTo>
                      <a:pt x="16915" y="1"/>
                      <a:pt x="15975" y="362"/>
                      <a:pt x="14282" y="1504"/>
                    </a:cubicBezTo>
                    <a:cubicBezTo>
                      <a:pt x="13854" y="1800"/>
                      <a:pt x="13404" y="2129"/>
                      <a:pt x="12932" y="2470"/>
                    </a:cubicBezTo>
                    <a:cubicBezTo>
                      <a:pt x="12965" y="2514"/>
                      <a:pt x="13009" y="2536"/>
                      <a:pt x="13020" y="2579"/>
                    </a:cubicBezTo>
                    <a:cubicBezTo>
                      <a:pt x="13020" y="2590"/>
                      <a:pt x="13031" y="2590"/>
                      <a:pt x="13042" y="2601"/>
                    </a:cubicBezTo>
                    <a:cubicBezTo>
                      <a:pt x="13064" y="2623"/>
                      <a:pt x="13075" y="2623"/>
                      <a:pt x="13097" y="2634"/>
                    </a:cubicBezTo>
                    <a:cubicBezTo>
                      <a:pt x="13338" y="2788"/>
                      <a:pt x="13514" y="2953"/>
                      <a:pt x="13678" y="3139"/>
                    </a:cubicBezTo>
                    <a:cubicBezTo>
                      <a:pt x="15610" y="1723"/>
                      <a:pt x="16972" y="999"/>
                      <a:pt x="17477" y="988"/>
                    </a:cubicBezTo>
                    <a:lnTo>
                      <a:pt x="17477" y="988"/>
                    </a:lnTo>
                    <a:cubicBezTo>
                      <a:pt x="17323" y="1932"/>
                      <a:pt x="14787" y="5346"/>
                      <a:pt x="10155" y="9660"/>
                    </a:cubicBezTo>
                    <a:cubicBezTo>
                      <a:pt x="5511" y="13963"/>
                      <a:pt x="2010" y="16147"/>
                      <a:pt x="1131" y="16158"/>
                    </a:cubicBezTo>
                    <a:cubicBezTo>
                      <a:pt x="1219" y="15642"/>
                      <a:pt x="2042" y="14358"/>
                      <a:pt x="3524" y="12613"/>
                    </a:cubicBezTo>
                    <a:cubicBezTo>
                      <a:pt x="3360" y="12305"/>
                      <a:pt x="3184" y="12020"/>
                      <a:pt x="3041" y="11702"/>
                    </a:cubicBezTo>
                    <a:cubicBezTo>
                      <a:pt x="2712" y="12086"/>
                      <a:pt x="2394" y="12459"/>
                      <a:pt x="2119" y="12810"/>
                    </a:cubicBezTo>
                    <a:cubicBezTo>
                      <a:pt x="1" y="15500"/>
                      <a:pt x="78" y="16345"/>
                      <a:pt x="451" y="16806"/>
                    </a:cubicBezTo>
                    <a:cubicBezTo>
                      <a:pt x="593" y="16986"/>
                      <a:pt x="782" y="17125"/>
                      <a:pt x="1125" y="17125"/>
                    </a:cubicBezTo>
                    <a:cubicBezTo>
                      <a:pt x="1284" y="17125"/>
                      <a:pt x="1477" y="17095"/>
                      <a:pt x="1713" y="17026"/>
                    </a:cubicBezTo>
                    <a:cubicBezTo>
                      <a:pt x="2284" y="16861"/>
                      <a:pt x="3107" y="16433"/>
                      <a:pt x="4337" y="15631"/>
                    </a:cubicBezTo>
                    <a:cubicBezTo>
                      <a:pt x="6181" y="14391"/>
                      <a:pt x="8464" y="12536"/>
                      <a:pt x="10758" y="10395"/>
                    </a:cubicBezTo>
                    <a:cubicBezTo>
                      <a:pt x="13042" y="8255"/>
                      <a:pt x="15094" y="6103"/>
                      <a:pt x="16500" y="4303"/>
                    </a:cubicBezTo>
                    <a:cubicBezTo>
                      <a:pt x="18607" y="1635"/>
                      <a:pt x="18519" y="790"/>
                      <a:pt x="18168" y="329"/>
                    </a:cubicBezTo>
                    <a:cubicBezTo>
                      <a:pt x="18028" y="146"/>
                      <a:pt x="17827" y="1"/>
                      <a:pt x="17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>
                <a:off x="3166025" y="2055300"/>
                <a:ext cx="236875" cy="164425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6577" extrusionOk="0">
                    <a:moveTo>
                      <a:pt x="9178" y="1"/>
                    </a:moveTo>
                    <a:cubicBezTo>
                      <a:pt x="5050" y="3711"/>
                      <a:pt x="1966" y="5599"/>
                      <a:pt x="1153" y="5610"/>
                    </a:cubicBezTo>
                    <a:cubicBezTo>
                      <a:pt x="1230" y="5094"/>
                      <a:pt x="2054" y="3810"/>
                      <a:pt x="3557" y="2043"/>
                    </a:cubicBezTo>
                    <a:cubicBezTo>
                      <a:pt x="3360" y="1889"/>
                      <a:pt x="3206" y="1680"/>
                      <a:pt x="3129" y="1439"/>
                    </a:cubicBezTo>
                    <a:cubicBezTo>
                      <a:pt x="3118" y="1417"/>
                      <a:pt x="3118" y="1384"/>
                      <a:pt x="3096" y="1373"/>
                    </a:cubicBezTo>
                    <a:cubicBezTo>
                      <a:pt x="3074" y="1307"/>
                      <a:pt x="3041" y="1252"/>
                      <a:pt x="3020" y="1187"/>
                    </a:cubicBezTo>
                    <a:cubicBezTo>
                      <a:pt x="2701" y="1549"/>
                      <a:pt x="2394" y="1922"/>
                      <a:pt x="2119" y="2262"/>
                    </a:cubicBezTo>
                    <a:cubicBezTo>
                      <a:pt x="1" y="4952"/>
                      <a:pt x="78" y="5797"/>
                      <a:pt x="451" y="6258"/>
                    </a:cubicBezTo>
                    <a:cubicBezTo>
                      <a:pt x="593" y="6438"/>
                      <a:pt x="782" y="6577"/>
                      <a:pt x="1125" y="6577"/>
                    </a:cubicBezTo>
                    <a:cubicBezTo>
                      <a:pt x="1284" y="6577"/>
                      <a:pt x="1477" y="6547"/>
                      <a:pt x="1713" y="6478"/>
                    </a:cubicBezTo>
                    <a:cubicBezTo>
                      <a:pt x="2295" y="6313"/>
                      <a:pt x="3118" y="5885"/>
                      <a:pt x="4337" y="5083"/>
                    </a:cubicBezTo>
                    <a:cubicBezTo>
                      <a:pt x="5830" y="4074"/>
                      <a:pt x="7630" y="2668"/>
                      <a:pt x="9474" y="1022"/>
                    </a:cubicBezTo>
                    <a:lnTo>
                      <a:pt x="91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2" name="Google Shape;1122;p37"/>
            <p:cNvGrpSpPr/>
            <p:nvPr/>
          </p:nvGrpSpPr>
          <p:grpSpPr>
            <a:xfrm>
              <a:off x="1459797" y="-131833"/>
              <a:ext cx="518159" cy="543483"/>
              <a:chOff x="4879050" y="3676000"/>
              <a:chExt cx="187725" cy="196900"/>
            </a:xfrm>
          </p:grpSpPr>
          <p:sp>
            <p:nvSpPr>
              <p:cNvPr id="1123" name="Google Shape;1123;p37"/>
              <p:cNvSpPr/>
              <p:nvPr/>
            </p:nvSpPr>
            <p:spPr>
              <a:xfrm>
                <a:off x="4879050" y="3676000"/>
                <a:ext cx="187725" cy="196900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7876" extrusionOk="0">
                    <a:moveTo>
                      <a:pt x="2094" y="617"/>
                    </a:moveTo>
                    <a:cubicBezTo>
                      <a:pt x="2114" y="617"/>
                      <a:pt x="2133" y="618"/>
                      <a:pt x="2152" y="619"/>
                    </a:cubicBezTo>
                    <a:cubicBezTo>
                      <a:pt x="2228" y="641"/>
                      <a:pt x="2305" y="652"/>
                      <a:pt x="2360" y="718"/>
                    </a:cubicBezTo>
                    <a:lnTo>
                      <a:pt x="6597" y="5910"/>
                    </a:lnTo>
                    <a:cubicBezTo>
                      <a:pt x="6751" y="6086"/>
                      <a:pt x="6586" y="6558"/>
                      <a:pt x="6180" y="6898"/>
                    </a:cubicBezTo>
                    <a:cubicBezTo>
                      <a:pt x="5911" y="7118"/>
                      <a:pt x="5619" y="7223"/>
                      <a:pt x="5405" y="7223"/>
                    </a:cubicBezTo>
                    <a:cubicBezTo>
                      <a:pt x="5287" y="7223"/>
                      <a:pt x="5192" y="7191"/>
                      <a:pt x="5137" y="7129"/>
                    </a:cubicBezTo>
                    <a:lnTo>
                      <a:pt x="900" y="1926"/>
                    </a:lnTo>
                    <a:cubicBezTo>
                      <a:pt x="747" y="1750"/>
                      <a:pt x="911" y="1278"/>
                      <a:pt x="1317" y="938"/>
                    </a:cubicBezTo>
                    <a:cubicBezTo>
                      <a:pt x="1570" y="735"/>
                      <a:pt x="1861" y="617"/>
                      <a:pt x="2094" y="617"/>
                    </a:cubicBezTo>
                    <a:close/>
                    <a:moveTo>
                      <a:pt x="2127" y="1"/>
                    </a:moveTo>
                    <a:cubicBezTo>
                      <a:pt x="1733" y="1"/>
                      <a:pt x="1286" y="174"/>
                      <a:pt x="922" y="477"/>
                    </a:cubicBezTo>
                    <a:cubicBezTo>
                      <a:pt x="220" y="1037"/>
                      <a:pt x="0" y="1860"/>
                      <a:pt x="406" y="2354"/>
                    </a:cubicBezTo>
                    <a:lnTo>
                      <a:pt x="4643" y="7546"/>
                    </a:lnTo>
                    <a:cubicBezTo>
                      <a:pt x="4819" y="7766"/>
                      <a:pt x="5094" y="7875"/>
                      <a:pt x="5412" y="7875"/>
                    </a:cubicBezTo>
                    <a:cubicBezTo>
                      <a:pt x="5796" y="7875"/>
                      <a:pt x="6224" y="7722"/>
                      <a:pt x="6586" y="7403"/>
                    </a:cubicBezTo>
                    <a:cubicBezTo>
                      <a:pt x="7289" y="6844"/>
                      <a:pt x="7509" y="6020"/>
                      <a:pt x="7113" y="5526"/>
                    </a:cubicBezTo>
                    <a:lnTo>
                      <a:pt x="2876" y="334"/>
                    </a:lnTo>
                    <a:cubicBezTo>
                      <a:pt x="2722" y="147"/>
                      <a:pt x="2503" y="38"/>
                      <a:pt x="2228" y="5"/>
                    </a:cubicBezTo>
                    <a:cubicBezTo>
                      <a:pt x="2195" y="2"/>
                      <a:pt x="2161" y="1"/>
                      <a:pt x="21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4880125" y="3688975"/>
                <a:ext cx="13725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5908" extrusionOk="0">
                    <a:moveTo>
                      <a:pt x="1372" y="657"/>
                    </a:moveTo>
                    <a:cubicBezTo>
                      <a:pt x="1444" y="657"/>
                      <a:pt x="1516" y="687"/>
                      <a:pt x="1571" y="748"/>
                    </a:cubicBezTo>
                    <a:lnTo>
                      <a:pt x="4699" y="4579"/>
                    </a:lnTo>
                    <a:cubicBezTo>
                      <a:pt x="4776" y="4689"/>
                      <a:pt x="4765" y="4854"/>
                      <a:pt x="4655" y="4941"/>
                    </a:cubicBezTo>
                    <a:lnTo>
                      <a:pt x="4315" y="5227"/>
                    </a:lnTo>
                    <a:cubicBezTo>
                      <a:pt x="4268" y="5260"/>
                      <a:pt x="4212" y="5276"/>
                      <a:pt x="4155" y="5276"/>
                    </a:cubicBezTo>
                    <a:cubicBezTo>
                      <a:pt x="4079" y="5276"/>
                      <a:pt x="4003" y="5246"/>
                      <a:pt x="3953" y="5183"/>
                    </a:cubicBezTo>
                    <a:lnTo>
                      <a:pt x="824" y="1352"/>
                    </a:lnTo>
                    <a:cubicBezTo>
                      <a:pt x="747" y="1242"/>
                      <a:pt x="758" y="1077"/>
                      <a:pt x="868" y="1001"/>
                    </a:cubicBezTo>
                    <a:lnTo>
                      <a:pt x="1208" y="715"/>
                    </a:lnTo>
                    <a:cubicBezTo>
                      <a:pt x="1257" y="676"/>
                      <a:pt x="1315" y="657"/>
                      <a:pt x="1372" y="657"/>
                    </a:cubicBezTo>
                    <a:close/>
                    <a:moveTo>
                      <a:pt x="1352" y="0"/>
                    </a:moveTo>
                    <a:cubicBezTo>
                      <a:pt x="1151" y="0"/>
                      <a:pt x="948" y="65"/>
                      <a:pt x="780" y="199"/>
                    </a:cubicBezTo>
                    <a:lnTo>
                      <a:pt x="440" y="496"/>
                    </a:lnTo>
                    <a:cubicBezTo>
                      <a:pt x="56" y="803"/>
                      <a:pt x="1" y="1374"/>
                      <a:pt x="319" y="1758"/>
                    </a:cubicBezTo>
                    <a:lnTo>
                      <a:pt x="3448" y="5578"/>
                    </a:lnTo>
                    <a:cubicBezTo>
                      <a:pt x="3623" y="5798"/>
                      <a:pt x="3887" y="5907"/>
                      <a:pt x="4150" y="5907"/>
                    </a:cubicBezTo>
                    <a:cubicBezTo>
                      <a:pt x="4348" y="5907"/>
                      <a:pt x="4557" y="5852"/>
                      <a:pt x="4710" y="5710"/>
                    </a:cubicBezTo>
                    <a:lnTo>
                      <a:pt x="5051" y="5413"/>
                    </a:lnTo>
                    <a:cubicBezTo>
                      <a:pt x="5435" y="5095"/>
                      <a:pt x="5490" y="4535"/>
                      <a:pt x="5171" y="4151"/>
                    </a:cubicBezTo>
                    <a:lnTo>
                      <a:pt x="2043" y="320"/>
                    </a:lnTo>
                    <a:cubicBezTo>
                      <a:pt x="1869" y="109"/>
                      <a:pt x="1612" y="0"/>
                      <a:pt x="13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5" name="Google Shape;1125;p37"/>
            <p:cNvGrpSpPr/>
            <p:nvPr/>
          </p:nvGrpSpPr>
          <p:grpSpPr>
            <a:xfrm rot="4115712">
              <a:off x="-709378" y="900099"/>
              <a:ext cx="1702409" cy="1789080"/>
              <a:chOff x="5276425" y="3566250"/>
              <a:chExt cx="1071950" cy="1126550"/>
            </a:xfrm>
          </p:grpSpPr>
          <p:sp>
            <p:nvSpPr>
              <p:cNvPr id="1126" name="Google Shape;1126;p37"/>
              <p:cNvSpPr/>
              <p:nvPr/>
            </p:nvSpPr>
            <p:spPr>
              <a:xfrm>
                <a:off x="5858500" y="3566250"/>
                <a:ext cx="361175" cy="584650"/>
              </a:xfrm>
              <a:custGeom>
                <a:avLst/>
                <a:gdLst/>
                <a:ahLst/>
                <a:cxnLst/>
                <a:rect l="l" t="t" r="r" b="b"/>
                <a:pathLst>
                  <a:path w="14447" h="23386" extrusionOk="0">
                    <a:moveTo>
                      <a:pt x="7566" y="0"/>
                    </a:moveTo>
                    <a:cubicBezTo>
                      <a:pt x="6154" y="0"/>
                      <a:pt x="4711" y="460"/>
                      <a:pt x="3414" y="1354"/>
                    </a:cubicBezTo>
                    <a:cubicBezTo>
                      <a:pt x="1383" y="2770"/>
                      <a:pt x="110" y="4933"/>
                      <a:pt x="33" y="7172"/>
                    </a:cubicBezTo>
                    <a:cubicBezTo>
                      <a:pt x="0" y="7842"/>
                      <a:pt x="538" y="8423"/>
                      <a:pt x="1208" y="8445"/>
                    </a:cubicBezTo>
                    <a:cubicBezTo>
                      <a:pt x="1227" y="8446"/>
                      <a:pt x="1247" y="8447"/>
                      <a:pt x="1266" y="8447"/>
                    </a:cubicBezTo>
                    <a:cubicBezTo>
                      <a:pt x="1911" y="8447"/>
                      <a:pt x="2460" y="7921"/>
                      <a:pt x="2481" y="7271"/>
                    </a:cubicBezTo>
                    <a:cubicBezTo>
                      <a:pt x="2536" y="5822"/>
                      <a:pt x="3436" y="4340"/>
                      <a:pt x="4819" y="3385"/>
                    </a:cubicBezTo>
                    <a:cubicBezTo>
                      <a:pt x="5681" y="2780"/>
                      <a:pt x="6632" y="2467"/>
                      <a:pt x="7542" y="2467"/>
                    </a:cubicBezTo>
                    <a:cubicBezTo>
                      <a:pt x="7953" y="2467"/>
                      <a:pt x="8355" y="2530"/>
                      <a:pt x="8738" y="2660"/>
                    </a:cubicBezTo>
                    <a:cubicBezTo>
                      <a:pt x="11351" y="3516"/>
                      <a:pt x="11888" y="7611"/>
                      <a:pt x="11449" y="10246"/>
                    </a:cubicBezTo>
                    <a:cubicBezTo>
                      <a:pt x="11241" y="11475"/>
                      <a:pt x="10911" y="12683"/>
                      <a:pt x="10571" y="13967"/>
                    </a:cubicBezTo>
                    <a:cubicBezTo>
                      <a:pt x="10033" y="15910"/>
                      <a:pt x="9484" y="17930"/>
                      <a:pt x="9397" y="20059"/>
                    </a:cubicBezTo>
                    <a:cubicBezTo>
                      <a:pt x="9375" y="20465"/>
                      <a:pt x="9397" y="21849"/>
                      <a:pt x="10275" y="22749"/>
                    </a:cubicBezTo>
                    <a:cubicBezTo>
                      <a:pt x="10692" y="23166"/>
                      <a:pt x="11230" y="23385"/>
                      <a:pt x="11801" y="23385"/>
                    </a:cubicBezTo>
                    <a:cubicBezTo>
                      <a:pt x="11834" y="23385"/>
                      <a:pt x="11845" y="23385"/>
                      <a:pt x="11856" y="23363"/>
                    </a:cubicBezTo>
                    <a:cubicBezTo>
                      <a:pt x="12547" y="23341"/>
                      <a:pt x="13063" y="22771"/>
                      <a:pt x="13052" y="22101"/>
                    </a:cubicBezTo>
                    <a:cubicBezTo>
                      <a:pt x="13041" y="21497"/>
                      <a:pt x="12569" y="20992"/>
                      <a:pt x="11976" y="20915"/>
                    </a:cubicBezTo>
                    <a:cubicBezTo>
                      <a:pt x="11921" y="20773"/>
                      <a:pt x="11845" y="20476"/>
                      <a:pt x="11856" y="20136"/>
                    </a:cubicBezTo>
                    <a:cubicBezTo>
                      <a:pt x="11943" y="18303"/>
                      <a:pt x="12415" y="16503"/>
                      <a:pt x="12942" y="14593"/>
                    </a:cubicBezTo>
                    <a:cubicBezTo>
                      <a:pt x="13283" y="13319"/>
                      <a:pt x="13645" y="12002"/>
                      <a:pt x="13875" y="10641"/>
                    </a:cubicBezTo>
                    <a:cubicBezTo>
                      <a:pt x="14446" y="7249"/>
                      <a:pt x="13766" y="1727"/>
                      <a:pt x="9528" y="311"/>
                    </a:cubicBezTo>
                    <a:cubicBezTo>
                      <a:pt x="8894" y="103"/>
                      <a:pt x="8233" y="0"/>
                      <a:pt x="7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5276425" y="3834675"/>
                <a:ext cx="439100" cy="577475"/>
              </a:xfrm>
              <a:custGeom>
                <a:avLst/>
                <a:gdLst/>
                <a:ahLst/>
                <a:cxnLst/>
                <a:rect l="l" t="t" r="r" b="b"/>
                <a:pathLst>
                  <a:path w="17564" h="23099" extrusionOk="0">
                    <a:moveTo>
                      <a:pt x="8914" y="0"/>
                    </a:moveTo>
                    <a:cubicBezTo>
                      <a:pt x="8475" y="0"/>
                      <a:pt x="8031" y="34"/>
                      <a:pt x="7586" y="101"/>
                    </a:cubicBezTo>
                    <a:cubicBezTo>
                      <a:pt x="5203" y="464"/>
                      <a:pt x="3238" y="1781"/>
                      <a:pt x="2196" y="3702"/>
                    </a:cubicBezTo>
                    <a:cubicBezTo>
                      <a:pt x="0" y="7807"/>
                      <a:pt x="3403" y="12473"/>
                      <a:pt x="6246" y="14613"/>
                    </a:cubicBezTo>
                    <a:cubicBezTo>
                      <a:pt x="7366" y="15470"/>
                      <a:pt x="8584" y="16205"/>
                      <a:pt x="9759" y="16918"/>
                    </a:cubicBezTo>
                    <a:cubicBezTo>
                      <a:pt x="11493" y="17972"/>
                      <a:pt x="13140" y="18982"/>
                      <a:pt x="14501" y="20310"/>
                    </a:cubicBezTo>
                    <a:cubicBezTo>
                      <a:pt x="14743" y="20552"/>
                      <a:pt x="14896" y="20826"/>
                      <a:pt x="14951" y="20991"/>
                    </a:cubicBezTo>
                    <a:cubicBezTo>
                      <a:pt x="14556" y="21474"/>
                      <a:pt x="14556" y="22188"/>
                      <a:pt x="14984" y="22671"/>
                    </a:cubicBezTo>
                    <a:cubicBezTo>
                      <a:pt x="15226" y="22956"/>
                      <a:pt x="15577" y="23099"/>
                      <a:pt x="15928" y="23099"/>
                    </a:cubicBezTo>
                    <a:cubicBezTo>
                      <a:pt x="16236" y="23099"/>
                      <a:pt x="16543" y="22989"/>
                      <a:pt x="16795" y="22747"/>
                    </a:cubicBezTo>
                    <a:cubicBezTo>
                      <a:pt x="17257" y="22341"/>
                      <a:pt x="17520" y="21759"/>
                      <a:pt x="17531" y="21134"/>
                    </a:cubicBezTo>
                    <a:cubicBezTo>
                      <a:pt x="17564" y="19838"/>
                      <a:pt x="16587" y="18774"/>
                      <a:pt x="16280" y="18488"/>
                    </a:cubicBezTo>
                    <a:cubicBezTo>
                      <a:pt x="14710" y="16929"/>
                      <a:pt x="12855" y="15810"/>
                      <a:pt x="11065" y="14723"/>
                    </a:cubicBezTo>
                    <a:cubicBezTo>
                      <a:pt x="9902" y="14021"/>
                      <a:pt x="8793" y="13351"/>
                      <a:pt x="7761" y="12572"/>
                    </a:cubicBezTo>
                    <a:cubicBezTo>
                      <a:pt x="5555" y="10914"/>
                      <a:pt x="3074" y="7434"/>
                      <a:pt x="4424" y="4909"/>
                    </a:cubicBezTo>
                    <a:cubicBezTo>
                      <a:pt x="5072" y="3702"/>
                      <a:pt x="6367" y="2868"/>
                      <a:pt x="7959" y="2626"/>
                    </a:cubicBezTo>
                    <a:cubicBezTo>
                      <a:pt x="8269" y="2578"/>
                      <a:pt x="8579" y="2555"/>
                      <a:pt x="8885" y="2555"/>
                    </a:cubicBezTo>
                    <a:cubicBezTo>
                      <a:pt x="10270" y="2555"/>
                      <a:pt x="11576" y="3030"/>
                      <a:pt x="12448" y="3867"/>
                    </a:cubicBezTo>
                    <a:cubicBezTo>
                      <a:pt x="12700" y="4112"/>
                      <a:pt x="13027" y="4236"/>
                      <a:pt x="13353" y="4236"/>
                    </a:cubicBezTo>
                    <a:cubicBezTo>
                      <a:pt x="13683" y="4236"/>
                      <a:pt x="14011" y="4109"/>
                      <a:pt x="14260" y="3856"/>
                    </a:cubicBezTo>
                    <a:cubicBezTo>
                      <a:pt x="14754" y="3351"/>
                      <a:pt x="14754" y="2538"/>
                      <a:pt x="14238" y="2044"/>
                    </a:cubicBezTo>
                    <a:cubicBezTo>
                      <a:pt x="12882" y="725"/>
                      <a:pt x="10960" y="0"/>
                      <a:pt x="89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5412800" y="3677000"/>
                <a:ext cx="935575" cy="1015800"/>
              </a:xfrm>
              <a:custGeom>
                <a:avLst/>
                <a:gdLst/>
                <a:ahLst/>
                <a:cxnLst/>
                <a:rect l="l" t="t" r="r" b="b"/>
                <a:pathLst>
                  <a:path w="37423" h="40632" extrusionOk="0">
                    <a:moveTo>
                      <a:pt x="15503" y="0"/>
                    </a:moveTo>
                    <a:cubicBezTo>
                      <a:pt x="13700" y="0"/>
                      <a:pt x="11871" y="376"/>
                      <a:pt x="10133" y="1172"/>
                    </a:cubicBezTo>
                    <a:lnTo>
                      <a:pt x="9815" y="1315"/>
                    </a:lnTo>
                    <a:cubicBezTo>
                      <a:pt x="3020" y="4432"/>
                      <a:pt x="1" y="12556"/>
                      <a:pt x="3118" y="19340"/>
                    </a:cubicBezTo>
                    <a:lnTo>
                      <a:pt x="10572" y="35619"/>
                    </a:lnTo>
                    <a:cubicBezTo>
                      <a:pt x="12019" y="38769"/>
                      <a:pt x="15155" y="40631"/>
                      <a:pt x="18419" y="40631"/>
                    </a:cubicBezTo>
                    <a:cubicBezTo>
                      <a:pt x="19614" y="40631"/>
                      <a:pt x="20825" y="40382"/>
                      <a:pt x="21977" y="39856"/>
                    </a:cubicBezTo>
                    <a:lnTo>
                      <a:pt x="32713" y="34927"/>
                    </a:lnTo>
                    <a:cubicBezTo>
                      <a:pt x="35984" y="33434"/>
                      <a:pt x="37423" y="29548"/>
                      <a:pt x="35941" y="26288"/>
                    </a:cubicBezTo>
                    <a:lnTo>
                      <a:pt x="27367" y="7583"/>
                    </a:lnTo>
                    <a:cubicBezTo>
                      <a:pt x="25188" y="2823"/>
                      <a:pt x="20441" y="0"/>
                      <a:pt x="155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5412800" y="3676950"/>
                <a:ext cx="750325" cy="614175"/>
              </a:xfrm>
              <a:custGeom>
                <a:avLst/>
                <a:gdLst/>
                <a:ahLst/>
                <a:cxnLst/>
                <a:rect l="l" t="t" r="r" b="b"/>
                <a:pathLst>
                  <a:path w="30013" h="24567" extrusionOk="0">
                    <a:moveTo>
                      <a:pt x="15510" y="0"/>
                    </a:moveTo>
                    <a:cubicBezTo>
                      <a:pt x="13704" y="0"/>
                      <a:pt x="11873" y="377"/>
                      <a:pt x="10133" y="1174"/>
                    </a:cubicBezTo>
                    <a:lnTo>
                      <a:pt x="9815" y="1317"/>
                    </a:lnTo>
                    <a:cubicBezTo>
                      <a:pt x="3009" y="4423"/>
                      <a:pt x="1" y="12536"/>
                      <a:pt x="3118" y="19342"/>
                    </a:cubicBezTo>
                    <a:lnTo>
                      <a:pt x="5522" y="24567"/>
                    </a:lnTo>
                    <a:lnTo>
                      <a:pt x="30013" y="13359"/>
                    </a:lnTo>
                    <a:lnTo>
                      <a:pt x="27367" y="7585"/>
                    </a:lnTo>
                    <a:cubicBezTo>
                      <a:pt x="25189" y="2819"/>
                      <a:pt x="20445" y="0"/>
                      <a:pt x="15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30" name="Google Shape;1130;p37"/>
              <p:cNvGrpSpPr/>
              <p:nvPr/>
            </p:nvGrpSpPr>
            <p:grpSpPr>
              <a:xfrm>
                <a:off x="5501175" y="3708350"/>
                <a:ext cx="621900" cy="543525"/>
                <a:chOff x="5501175" y="3708350"/>
                <a:chExt cx="621900" cy="543525"/>
              </a:xfrm>
            </p:grpSpPr>
            <p:sp>
              <p:nvSpPr>
                <p:cNvPr id="1131" name="Google Shape;1131;p37"/>
                <p:cNvSpPr/>
                <p:nvPr/>
              </p:nvSpPr>
              <p:spPr>
                <a:xfrm>
                  <a:off x="6096975" y="3982775"/>
                  <a:ext cx="26100" cy="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280" extrusionOk="0">
                      <a:moveTo>
                        <a:pt x="557" y="0"/>
                      </a:moveTo>
                      <a:cubicBezTo>
                        <a:pt x="536" y="0"/>
                        <a:pt x="515" y="5"/>
                        <a:pt x="494" y="17"/>
                      </a:cubicBezTo>
                      <a:cubicBezTo>
                        <a:pt x="406" y="61"/>
                        <a:pt x="374" y="138"/>
                        <a:pt x="406" y="226"/>
                      </a:cubicBezTo>
                      <a:lnTo>
                        <a:pt x="648" y="742"/>
                      </a:lnTo>
                      <a:lnTo>
                        <a:pt x="121" y="983"/>
                      </a:lnTo>
                      <a:cubicBezTo>
                        <a:pt x="44" y="1016"/>
                        <a:pt x="0" y="1104"/>
                        <a:pt x="44" y="1181"/>
                      </a:cubicBezTo>
                      <a:cubicBezTo>
                        <a:pt x="66" y="1258"/>
                        <a:pt x="121" y="1280"/>
                        <a:pt x="176" y="1280"/>
                      </a:cubicBezTo>
                      <a:cubicBezTo>
                        <a:pt x="187" y="1280"/>
                        <a:pt x="220" y="1280"/>
                        <a:pt x="264" y="1269"/>
                      </a:cubicBezTo>
                      <a:lnTo>
                        <a:pt x="922" y="961"/>
                      </a:lnTo>
                      <a:cubicBezTo>
                        <a:pt x="999" y="928"/>
                        <a:pt x="1043" y="841"/>
                        <a:pt x="999" y="764"/>
                      </a:cubicBezTo>
                      <a:lnTo>
                        <a:pt x="692" y="105"/>
                      </a:lnTo>
                      <a:cubicBezTo>
                        <a:pt x="668" y="41"/>
                        <a:pt x="614" y="0"/>
                        <a:pt x="5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2" name="Google Shape;1132;p37"/>
                <p:cNvSpPr/>
                <p:nvPr/>
              </p:nvSpPr>
              <p:spPr>
                <a:xfrm>
                  <a:off x="5501175" y="3708350"/>
                  <a:ext cx="601300" cy="4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2" h="19974" extrusionOk="0">
                      <a:moveTo>
                        <a:pt x="11947" y="0"/>
                      </a:moveTo>
                      <a:cubicBezTo>
                        <a:pt x="11771" y="0"/>
                        <a:pt x="11597" y="5"/>
                        <a:pt x="11428" y="17"/>
                      </a:cubicBezTo>
                      <a:cubicBezTo>
                        <a:pt x="11329" y="17"/>
                        <a:pt x="11274" y="94"/>
                        <a:pt x="11274" y="182"/>
                      </a:cubicBezTo>
                      <a:cubicBezTo>
                        <a:pt x="11274" y="280"/>
                        <a:pt x="11340" y="335"/>
                        <a:pt x="11439" y="335"/>
                      </a:cubicBezTo>
                      <a:cubicBezTo>
                        <a:pt x="11604" y="323"/>
                        <a:pt x="11774" y="319"/>
                        <a:pt x="11946" y="319"/>
                      </a:cubicBezTo>
                      <a:cubicBezTo>
                        <a:pt x="12243" y="319"/>
                        <a:pt x="12545" y="332"/>
                        <a:pt x="12844" y="346"/>
                      </a:cubicBezTo>
                      <a:cubicBezTo>
                        <a:pt x="12921" y="346"/>
                        <a:pt x="12987" y="280"/>
                        <a:pt x="12987" y="193"/>
                      </a:cubicBezTo>
                      <a:cubicBezTo>
                        <a:pt x="12998" y="116"/>
                        <a:pt x="12932" y="28"/>
                        <a:pt x="12855" y="28"/>
                      </a:cubicBezTo>
                      <a:cubicBezTo>
                        <a:pt x="12556" y="14"/>
                        <a:pt x="12249" y="0"/>
                        <a:pt x="11947" y="0"/>
                      </a:cubicBezTo>
                      <a:close/>
                      <a:moveTo>
                        <a:pt x="10244" y="155"/>
                      </a:moveTo>
                      <a:cubicBezTo>
                        <a:pt x="10233" y="155"/>
                        <a:pt x="10221" y="156"/>
                        <a:pt x="10209" y="160"/>
                      </a:cubicBezTo>
                      <a:cubicBezTo>
                        <a:pt x="9737" y="226"/>
                        <a:pt x="9254" y="335"/>
                        <a:pt x="8804" y="467"/>
                      </a:cubicBezTo>
                      <a:cubicBezTo>
                        <a:pt x="8728" y="500"/>
                        <a:pt x="8673" y="577"/>
                        <a:pt x="8695" y="665"/>
                      </a:cubicBezTo>
                      <a:cubicBezTo>
                        <a:pt x="8728" y="730"/>
                        <a:pt x="8782" y="774"/>
                        <a:pt x="8848" y="774"/>
                      </a:cubicBezTo>
                      <a:cubicBezTo>
                        <a:pt x="8859" y="774"/>
                        <a:pt x="8892" y="774"/>
                        <a:pt x="8903" y="763"/>
                      </a:cubicBezTo>
                      <a:cubicBezTo>
                        <a:pt x="9342" y="632"/>
                        <a:pt x="9803" y="522"/>
                        <a:pt x="10264" y="456"/>
                      </a:cubicBezTo>
                      <a:cubicBezTo>
                        <a:pt x="10341" y="445"/>
                        <a:pt x="10396" y="357"/>
                        <a:pt x="10385" y="280"/>
                      </a:cubicBezTo>
                      <a:cubicBezTo>
                        <a:pt x="10376" y="206"/>
                        <a:pt x="10311" y="155"/>
                        <a:pt x="10244" y="155"/>
                      </a:cubicBezTo>
                      <a:close/>
                      <a:moveTo>
                        <a:pt x="14051" y="180"/>
                      </a:moveTo>
                      <a:cubicBezTo>
                        <a:pt x="13973" y="180"/>
                        <a:pt x="13908" y="232"/>
                        <a:pt x="13898" y="302"/>
                      </a:cubicBezTo>
                      <a:cubicBezTo>
                        <a:pt x="13887" y="390"/>
                        <a:pt x="13942" y="467"/>
                        <a:pt x="14019" y="489"/>
                      </a:cubicBezTo>
                      <a:cubicBezTo>
                        <a:pt x="14491" y="566"/>
                        <a:pt x="14941" y="676"/>
                        <a:pt x="15380" y="818"/>
                      </a:cubicBezTo>
                      <a:cubicBezTo>
                        <a:pt x="15391" y="829"/>
                        <a:pt x="15402" y="829"/>
                        <a:pt x="15424" y="829"/>
                      </a:cubicBezTo>
                      <a:cubicBezTo>
                        <a:pt x="15490" y="829"/>
                        <a:pt x="15544" y="785"/>
                        <a:pt x="15555" y="720"/>
                      </a:cubicBezTo>
                      <a:cubicBezTo>
                        <a:pt x="15577" y="632"/>
                        <a:pt x="15544" y="555"/>
                        <a:pt x="15457" y="522"/>
                      </a:cubicBezTo>
                      <a:cubicBezTo>
                        <a:pt x="15007" y="390"/>
                        <a:pt x="14535" y="269"/>
                        <a:pt x="14073" y="182"/>
                      </a:cubicBezTo>
                      <a:cubicBezTo>
                        <a:pt x="14066" y="181"/>
                        <a:pt x="14059" y="180"/>
                        <a:pt x="14051" y="180"/>
                      </a:cubicBezTo>
                      <a:close/>
                      <a:moveTo>
                        <a:pt x="7729" y="871"/>
                      </a:moveTo>
                      <a:cubicBezTo>
                        <a:pt x="7708" y="871"/>
                        <a:pt x="7686" y="876"/>
                        <a:pt x="7663" y="884"/>
                      </a:cubicBezTo>
                      <a:cubicBezTo>
                        <a:pt x="7542" y="939"/>
                        <a:pt x="7410" y="994"/>
                        <a:pt x="7279" y="1049"/>
                      </a:cubicBezTo>
                      <a:lnTo>
                        <a:pt x="7004" y="1170"/>
                      </a:lnTo>
                      <a:cubicBezTo>
                        <a:pt x="6785" y="1268"/>
                        <a:pt x="6565" y="1378"/>
                        <a:pt x="6367" y="1488"/>
                      </a:cubicBezTo>
                      <a:cubicBezTo>
                        <a:pt x="6280" y="1521"/>
                        <a:pt x="6258" y="1609"/>
                        <a:pt x="6291" y="1696"/>
                      </a:cubicBezTo>
                      <a:cubicBezTo>
                        <a:pt x="6324" y="1740"/>
                        <a:pt x="6378" y="1773"/>
                        <a:pt x="6433" y="1773"/>
                      </a:cubicBezTo>
                      <a:cubicBezTo>
                        <a:pt x="6455" y="1773"/>
                        <a:pt x="6488" y="1762"/>
                        <a:pt x="6532" y="1762"/>
                      </a:cubicBezTo>
                      <a:cubicBezTo>
                        <a:pt x="6719" y="1664"/>
                        <a:pt x="6938" y="1554"/>
                        <a:pt x="7147" y="1455"/>
                      </a:cubicBezTo>
                      <a:lnTo>
                        <a:pt x="7421" y="1334"/>
                      </a:lnTo>
                      <a:lnTo>
                        <a:pt x="7794" y="1170"/>
                      </a:lnTo>
                      <a:cubicBezTo>
                        <a:pt x="7871" y="1126"/>
                        <a:pt x="7915" y="1049"/>
                        <a:pt x="7871" y="961"/>
                      </a:cubicBezTo>
                      <a:cubicBezTo>
                        <a:pt x="7839" y="904"/>
                        <a:pt x="7788" y="871"/>
                        <a:pt x="7729" y="871"/>
                      </a:cubicBezTo>
                      <a:close/>
                      <a:moveTo>
                        <a:pt x="16535" y="926"/>
                      </a:moveTo>
                      <a:cubicBezTo>
                        <a:pt x="16474" y="926"/>
                        <a:pt x="16414" y="959"/>
                        <a:pt x="16390" y="1016"/>
                      </a:cubicBezTo>
                      <a:cubicBezTo>
                        <a:pt x="16368" y="1104"/>
                        <a:pt x="16390" y="1192"/>
                        <a:pt x="16478" y="1224"/>
                      </a:cubicBezTo>
                      <a:cubicBezTo>
                        <a:pt x="16906" y="1400"/>
                        <a:pt x="17323" y="1620"/>
                        <a:pt x="17729" y="1861"/>
                      </a:cubicBezTo>
                      <a:cubicBezTo>
                        <a:pt x="17751" y="1883"/>
                        <a:pt x="17784" y="1883"/>
                        <a:pt x="17806" y="1883"/>
                      </a:cubicBezTo>
                      <a:cubicBezTo>
                        <a:pt x="17861" y="1883"/>
                        <a:pt x="17916" y="1861"/>
                        <a:pt x="17927" y="1784"/>
                      </a:cubicBezTo>
                      <a:cubicBezTo>
                        <a:pt x="17970" y="1718"/>
                        <a:pt x="17948" y="1620"/>
                        <a:pt x="17872" y="1587"/>
                      </a:cubicBezTo>
                      <a:cubicBezTo>
                        <a:pt x="17465" y="1345"/>
                        <a:pt x="17037" y="1126"/>
                        <a:pt x="16598" y="939"/>
                      </a:cubicBezTo>
                      <a:cubicBezTo>
                        <a:pt x="16578" y="930"/>
                        <a:pt x="16557" y="926"/>
                        <a:pt x="16535" y="926"/>
                      </a:cubicBezTo>
                      <a:close/>
                      <a:moveTo>
                        <a:pt x="5388" y="2096"/>
                      </a:moveTo>
                      <a:cubicBezTo>
                        <a:pt x="5359" y="2096"/>
                        <a:pt x="5330" y="2102"/>
                        <a:pt x="5303" y="2114"/>
                      </a:cubicBezTo>
                      <a:cubicBezTo>
                        <a:pt x="4907" y="2377"/>
                        <a:pt x="4523" y="2662"/>
                        <a:pt x="4172" y="2981"/>
                      </a:cubicBezTo>
                      <a:cubicBezTo>
                        <a:pt x="4095" y="3036"/>
                        <a:pt x="4095" y="3135"/>
                        <a:pt x="4150" y="3200"/>
                      </a:cubicBezTo>
                      <a:cubicBezTo>
                        <a:pt x="4194" y="3244"/>
                        <a:pt x="4238" y="3255"/>
                        <a:pt x="4282" y="3255"/>
                      </a:cubicBezTo>
                      <a:cubicBezTo>
                        <a:pt x="4304" y="3255"/>
                        <a:pt x="4348" y="3244"/>
                        <a:pt x="4370" y="3233"/>
                      </a:cubicBezTo>
                      <a:cubicBezTo>
                        <a:pt x="4732" y="2926"/>
                        <a:pt x="5105" y="2641"/>
                        <a:pt x="5478" y="2377"/>
                      </a:cubicBezTo>
                      <a:cubicBezTo>
                        <a:pt x="5555" y="2322"/>
                        <a:pt x="5566" y="2223"/>
                        <a:pt x="5522" y="2158"/>
                      </a:cubicBezTo>
                      <a:cubicBezTo>
                        <a:pt x="5487" y="2115"/>
                        <a:pt x="5438" y="2096"/>
                        <a:pt x="5388" y="2096"/>
                      </a:cubicBezTo>
                      <a:close/>
                      <a:moveTo>
                        <a:pt x="18816" y="2247"/>
                      </a:moveTo>
                      <a:cubicBezTo>
                        <a:pt x="18767" y="2247"/>
                        <a:pt x="18717" y="2271"/>
                        <a:pt x="18684" y="2311"/>
                      </a:cubicBezTo>
                      <a:cubicBezTo>
                        <a:pt x="18629" y="2377"/>
                        <a:pt x="18640" y="2476"/>
                        <a:pt x="18717" y="2531"/>
                      </a:cubicBezTo>
                      <a:cubicBezTo>
                        <a:pt x="19101" y="2805"/>
                        <a:pt x="19452" y="3102"/>
                        <a:pt x="19782" y="3420"/>
                      </a:cubicBezTo>
                      <a:cubicBezTo>
                        <a:pt x="19815" y="3453"/>
                        <a:pt x="19848" y="3464"/>
                        <a:pt x="19891" y="3464"/>
                      </a:cubicBezTo>
                      <a:cubicBezTo>
                        <a:pt x="19935" y="3464"/>
                        <a:pt x="19979" y="3453"/>
                        <a:pt x="20001" y="3420"/>
                      </a:cubicBezTo>
                      <a:cubicBezTo>
                        <a:pt x="20067" y="3354"/>
                        <a:pt x="20067" y="3255"/>
                        <a:pt x="20001" y="3200"/>
                      </a:cubicBezTo>
                      <a:cubicBezTo>
                        <a:pt x="19661" y="2871"/>
                        <a:pt x="19288" y="2575"/>
                        <a:pt x="18904" y="2278"/>
                      </a:cubicBezTo>
                      <a:cubicBezTo>
                        <a:pt x="18878" y="2257"/>
                        <a:pt x="18847" y="2247"/>
                        <a:pt x="18816" y="2247"/>
                      </a:cubicBezTo>
                      <a:close/>
                      <a:moveTo>
                        <a:pt x="3395" y="3779"/>
                      </a:moveTo>
                      <a:cubicBezTo>
                        <a:pt x="3357" y="3779"/>
                        <a:pt x="3321" y="3799"/>
                        <a:pt x="3294" y="3837"/>
                      </a:cubicBezTo>
                      <a:cubicBezTo>
                        <a:pt x="2964" y="4177"/>
                        <a:pt x="2657" y="4551"/>
                        <a:pt x="2372" y="4935"/>
                      </a:cubicBezTo>
                      <a:cubicBezTo>
                        <a:pt x="2317" y="5001"/>
                        <a:pt x="2328" y="5099"/>
                        <a:pt x="2394" y="5154"/>
                      </a:cubicBezTo>
                      <a:cubicBezTo>
                        <a:pt x="2427" y="5165"/>
                        <a:pt x="2470" y="5176"/>
                        <a:pt x="2492" y="5176"/>
                      </a:cubicBezTo>
                      <a:cubicBezTo>
                        <a:pt x="2536" y="5176"/>
                        <a:pt x="2591" y="5154"/>
                        <a:pt x="2613" y="5121"/>
                      </a:cubicBezTo>
                      <a:cubicBezTo>
                        <a:pt x="2888" y="4748"/>
                        <a:pt x="3195" y="4397"/>
                        <a:pt x="3513" y="4057"/>
                      </a:cubicBezTo>
                      <a:cubicBezTo>
                        <a:pt x="3579" y="3980"/>
                        <a:pt x="3579" y="3892"/>
                        <a:pt x="3513" y="3837"/>
                      </a:cubicBezTo>
                      <a:cubicBezTo>
                        <a:pt x="3475" y="3799"/>
                        <a:pt x="3434" y="3779"/>
                        <a:pt x="3395" y="3779"/>
                      </a:cubicBezTo>
                      <a:close/>
                      <a:moveTo>
                        <a:pt x="20739" y="4031"/>
                      </a:moveTo>
                      <a:cubicBezTo>
                        <a:pt x="20704" y="4031"/>
                        <a:pt x="20668" y="4043"/>
                        <a:pt x="20638" y="4068"/>
                      </a:cubicBezTo>
                      <a:cubicBezTo>
                        <a:pt x="20583" y="4122"/>
                        <a:pt x="20561" y="4210"/>
                        <a:pt x="20616" y="4287"/>
                      </a:cubicBezTo>
                      <a:cubicBezTo>
                        <a:pt x="20912" y="4638"/>
                        <a:pt x="21198" y="5023"/>
                        <a:pt x="21439" y="5407"/>
                      </a:cubicBezTo>
                      <a:cubicBezTo>
                        <a:pt x="21472" y="5451"/>
                        <a:pt x="21516" y="5484"/>
                        <a:pt x="21571" y="5484"/>
                      </a:cubicBezTo>
                      <a:cubicBezTo>
                        <a:pt x="21593" y="5484"/>
                        <a:pt x="21626" y="5484"/>
                        <a:pt x="21659" y="5451"/>
                      </a:cubicBezTo>
                      <a:cubicBezTo>
                        <a:pt x="21736" y="5396"/>
                        <a:pt x="21747" y="5297"/>
                        <a:pt x="21703" y="5231"/>
                      </a:cubicBezTo>
                      <a:cubicBezTo>
                        <a:pt x="21439" y="4836"/>
                        <a:pt x="21154" y="4452"/>
                        <a:pt x="20846" y="4079"/>
                      </a:cubicBezTo>
                      <a:cubicBezTo>
                        <a:pt x="20822" y="4048"/>
                        <a:pt x="20782" y="4031"/>
                        <a:pt x="20739" y="4031"/>
                      </a:cubicBezTo>
                      <a:close/>
                      <a:moveTo>
                        <a:pt x="1820" y="5870"/>
                      </a:moveTo>
                      <a:cubicBezTo>
                        <a:pt x="1766" y="5870"/>
                        <a:pt x="1710" y="5900"/>
                        <a:pt x="1680" y="5945"/>
                      </a:cubicBezTo>
                      <a:cubicBezTo>
                        <a:pt x="1439" y="6362"/>
                        <a:pt x="1219" y="6779"/>
                        <a:pt x="1021" y="7218"/>
                      </a:cubicBezTo>
                      <a:cubicBezTo>
                        <a:pt x="1000" y="7306"/>
                        <a:pt x="1021" y="7383"/>
                        <a:pt x="1109" y="7427"/>
                      </a:cubicBezTo>
                      <a:cubicBezTo>
                        <a:pt x="1131" y="7438"/>
                        <a:pt x="1153" y="7438"/>
                        <a:pt x="1175" y="7438"/>
                      </a:cubicBezTo>
                      <a:cubicBezTo>
                        <a:pt x="1230" y="7438"/>
                        <a:pt x="1296" y="7405"/>
                        <a:pt x="1296" y="7328"/>
                      </a:cubicBezTo>
                      <a:cubicBezTo>
                        <a:pt x="1494" y="6911"/>
                        <a:pt x="1713" y="6494"/>
                        <a:pt x="1944" y="6098"/>
                      </a:cubicBezTo>
                      <a:cubicBezTo>
                        <a:pt x="1987" y="6033"/>
                        <a:pt x="1955" y="5934"/>
                        <a:pt x="1889" y="5890"/>
                      </a:cubicBezTo>
                      <a:cubicBezTo>
                        <a:pt x="1868" y="5876"/>
                        <a:pt x="1844" y="5870"/>
                        <a:pt x="1820" y="5870"/>
                      </a:cubicBezTo>
                      <a:close/>
                      <a:moveTo>
                        <a:pt x="22171" y="6216"/>
                      </a:moveTo>
                      <a:cubicBezTo>
                        <a:pt x="22148" y="6216"/>
                        <a:pt x="22123" y="6221"/>
                        <a:pt x="22098" y="6230"/>
                      </a:cubicBezTo>
                      <a:cubicBezTo>
                        <a:pt x="22021" y="6274"/>
                        <a:pt x="21988" y="6362"/>
                        <a:pt x="22032" y="6439"/>
                      </a:cubicBezTo>
                      <a:cubicBezTo>
                        <a:pt x="22087" y="6559"/>
                        <a:pt x="22153" y="6702"/>
                        <a:pt x="22208" y="6823"/>
                      </a:cubicBezTo>
                      <a:lnTo>
                        <a:pt x="22625" y="7712"/>
                      </a:lnTo>
                      <a:cubicBezTo>
                        <a:pt x="22647" y="7778"/>
                        <a:pt x="22702" y="7811"/>
                        <a:pt x="22757" y="7811"/>
                      </a:cubicBezTo>
                      <a:cubicBezTo>
                        <a:pt x="22789" y="7811"/>
                        <a:pt x="22811" y="7811"/>
                        <a:pt x="22833" y="7800"/>
                      </a:cubicBezTo>
                      <a:cubicBezTo>
                        <a:pt x="22910" y="7756"/>
                        <a:pt x="22954" y="7679"/>
                        <a:pt x="22910" y="7591"/>
                      </a:cubicBezTo>
                      <a:lnTo>
                        <a:pt x="22504" y="6702"/>
                      </a:lnTo>
                      <a:cubicBezTo>
                        <a:pt x="22427" y="6559"/>
                        <a:pt x="22372" y="6428"/>
                        <a:pt x="22306" y="6307"/>
                      </a:cubicBezTo>
                      <a:cubicBezTo>
                        <a:pt x="22275" y="6245"/>
                        <a:pt x="22228" y="6216"/>
                        <a:pt x="22171" y="6216"/>
                      </a:cubicBezTo>
                      <a:close/>
                      <a:moveTo>
                        <a:pt x="750" y="8255"/>
                      </a:moveTo>
                      <a:cubicBezTo>
                        <a:pt x="686" y="8255"/>
                        <a:pt x="622" y="8296"/>
                        <a:pt x="604" y="8360"/>
                      </a:cubicBezTo>
                      <a:cubicBezTo>
                        <a:pt x="451" y="8810"/>
                        <a:pt x="330" y="9282"/>
                        <a:pt x="231" y="9743"/>
                      </a:cubicBezTo>
                      <a:cubicBezTo>
                        <a:pt x="220" y="9831"/>
                        <a:pt x="275" y="9907"/>
                        <a:pt x="352" y="9929"/>
                      </a:cubicBezTo>
                      <a:lnTo>
                        <a:pt x="385" y="9929"/>
                      </a:lnTo>
                      <a:cubicBezTo>
                        <a:pt x="462" y="9929"/>
                        <a:pt x="517" y="9886"/>
                        <a:pt x="528" y="9798"/>
                      </a:cubicBezTo>
                      <a:cubicBezTo>
                        <a:pt x="626" y="9348"/>
                        <a:pt x="747" y="8898"/>
                        <a:pt x="890" y="8458"/>
                      </a:cubicBezTo>
                      <a:cubicBezTo>
                        <a:pt x="912" y="8371"/>
                        <a:pt x="879" y="8294"/>
                        <a:pt x="791" y="8261"/>
                      </a:cubicBezTo>
                      <a:cubicBezTo>
                        <a:pt x="778" y="8257"/>
                        <a:pt x="764" y="8255"/>
                        <a:pt x="750" y="8255"/>
                      </a:cubicBezTo>
                      <a:close/>
                      <a:moveTo>
                        <a:pt x="23282" y="8595"/>
                      </a:moveTo>
                      <a:cubicBezTo>
                        <a:pt x="23260" y="8595"/>
                        <a:pt x="23239" y="8600"/>
                        <a:pt x="23218" y="8612"/>
                      </a:cubicBezTo>
                      <a:cubicBezTo>
                        <a:pt x="23130" y="8645"/>
                        <a:pt x="23086" y="8733"/>
                        <a:pt x="23130" y="8810"/>
                      </a:cubicBezTo>
                      <a:lnTo>
                        <a:pt x="23723" y="10105"/>
                      </a:lnTo>
                      <a:cubicBezTo>
                        <a:pt x="23744" y="10171"/>
                        <a:pt x="23799" y="10204"/>
                        <a:pt x="23854" y="10204"/>
                      </a:cubicBezTo>
                      <a:cubicBezTo>
                        <a:pt x="23887" y="10204"/>
                        <a:pt x="23898" y="10204"/>
                        <a:pt x="23931" y="10182"/>
                      </a:cubicBezTo>
                      <a:cubicBezTo>
                        <a:pt x="24008" y="10149"/>
                        <a:pt x="24052" y="10061"/>
                        <a:pt x="24008" y="9984"/>
                      </a:cubicBezTo>
                      <a:lnTo>
                        <a:pt x="23415" y="8689"/>
                      </a:lnTo>
                      <a:cubicBezTo>
                        <a:pt x="23391" y="8633"/>
                        <a:pt x="23338" y="8595"/>
                        <a:pt x="23282" y="8595"/>
                      </a:cubicBezTo>
                      <a:close/>
                      <a:moveTo>
                        <a:pt x="190" y="10804"/>
                      </a:moveTo>
                      <a:cubicBezTo>
                        <a:pt x="118" y="10804"/>
                        <a:pt x="65" y="10872"/>
                        <a:pt x="55" y="10939"/>
                      </a:cubicBezTo>
                      <a:cubicBezTo>
                        <a:pt x="12" y="11324"/>
                        <a:pt x="1" y="11719"/>
                        <a:pt x="1" y="12103"/>
                      </a:cubicBezTo>
                      <a:lnTo>
                        <a:pt x="1" y="12377"/>
                      </a:lnTo>
                      <a:cubicBezTo>
                        <a:pt x="1" y="12465"/>
                        <a:pt x="66" y="12531"/>
                        <a:pt x="143" y="12531"/>
                      </a:cubicBezTo>
                      <a:cubicBezTo>
                        <a:pt x="242" y="12531"/>
                        <a:pt x="308" y="12465"/>
                        <a:pt x="297" y="12355"/>
                      </a:cubicBezTo>
                      <a:lnTo>
                        <a:pt x="297" y="12092"/>
                      </a:lnTo>
                      <a:cubicBezTo>
                        <a:pt x="297" y="11719"/>
                        <a:pt x="308" y="11335"/>
                        <a:pt x="352" y="10972"/>
                      </a:cubicBezTo>
                      <a:cubicBezTo>
                        <a:pt x="363" y="10884"/>
                        <a:pt x="297" y="10819"/>
                        <a:pt x="220" y="10808"/>
                      </a:cubicBezTo>
                      <a:cubicBezTo>
                        <a:pt x="210" y="10805"/>
                        <a:pt x="200" y="10804"/>
                        <a:pt x="190" y="10804"/>
                      </a:cubicBezTo>
                      <a:close/>
                      <a:moveTo>
                        <a:pt x="259" y="13438"/>
                      </a:moveTo>
                      <a:cubicBezTo>
                        <a:pt x="249" y="13438"/>
                        <a:pt x="240" y="13440"/>
                        <a:pt x="231" y="13442"/>
                      </a:cubicBezTo>
                      <a:cubicBezTo>
                        <a:pt x="143" y="13453"/>
                        <a:pt x="77" y="13530"/>
                        <a:pt x="88" y="13618"/>
                      </a:cubicBezTo>
                      <a:cubicBezTo>
                        <a:pt x="143" y="14079"/>
                        <a:pt x="242" y="14551"/>
                        <a:pt x="352" y="15012"/>
                      </a:cubicBezTo>
                      <a:cubicBezTo>
                        <a:pt x="363" y="15100"/>
                        <a:pt x="440" y="15144"/>
                        <a:pt x="506" y="15144"/>
                      </a:cubicBezTo>
                      <a:cubicBezTo>
                        <a:pt x="513" y="15144"/>
                        <a:pt x="520" y="15134"/>
                        <a:pt x="534" y="15134"/>
                      </a:cubicBezTo>
                      <a:cubicBezTo>
                        <a:pt x="541" y="15134"/>
                        <a:pt x="549" y="15136"/>
                        <a:pt x="560" y="15144"/>
                      </a:cubicBezTo>
                      <a:cubicBezTo>
                        <a:pt x="637" y="15111"/>
                        <a:pt x="692" y="15023"/>
                        <a:pt x="670" y="14946"/>
                      </a:cubicBezTo>
                      <a:cubicBezTo>
                        <a:pt x="560" y="14496"/>
                        <a:pt x="462" y="14024"/>
                        <a:pt x="407" y="13574"/>
                      </a:cubicBezTo>
                      <a:cubicBezTo>
                        <a:pt x="397" y="13506"/>
                        <a:pt x="328" y="13438"/>
                        <a:pt x="259" y="13438"/>
                      </a:cubicBezTo>
                      <a:close/>
                      <a:moveTo>
                        <a:pt x="859" y="15978"/>
                      </a:moveTo>
                      <a:cubicBezTo>
                        <a:pt x="841" y="15978"/>
                        <a:pt x="822" y="15981"/>
                        <a:pt x="802" y="15989"/>
                      </a:cubicBezTo>
                      <a:cubicBezTo>
                        <a:pt x="725" y="16011"/>
                        <a:pt x="681" y="16099"/>
                        <a:pt x="714" y="16186"/>
                      </a:cubicBezTo>
                      <a:cubicBezTo>
                        <a:pt x="813" y="16483"/>
                        <a:pt x="945" y="16801"/>
                        <a:pt x="1076" y="17087"/>
                      </a:cubicBezTo>
                      <a:lnTo>
                        <a:pt x="1274" y="17493"/>
                      </a:lnTo>
                      <a:cubicBezTo>
                        <a:pt x="1296" y="17570"/>
                        <a:pt x="1351" y="17592"/>
                        <a:pt x="1406" y="17592"/>
                      </a:cubicBezTo>
                      <a:cubicBezTo>
                        <a:pt x="1439" y="17592"/>
                        <a:pt x="1450" y="17581"/>
                        <a:pt x="1461" y="17581"/>
                      </a:cubicBezTo>
                      <a:cubicBezTo>
                        <a:pt x="1548" y="17537"/>
                        <a:pt x="1592" y="17460"/>
                        <a:pt x="1548" y="17372"/>
                      </a:cubicBezTo>
                      <a:lnTo>
                        <a:pt x="1351" y="16966"/>
                      </a:lnTo>
                      <a:cubicBezTo>
                        <a:pt x="1230" y="16669"/>
                        <a:pt x="1109" y="16373"/>
                        <a:pt x="1000" y="16088"/>
                      </a:cubicBezTo>
                      <a:cubicBezTo>
                        <a:pt x="974" y="16020"/>
                        <a:pt x="922" y="15978"/>
                        <a:pt x="859" y="15978"/>
                      </a:cubicBezTo>
                      <a:close/>
                      <a:moveTo>
                        <a:pt x="1931" y="18364"/>
                      </a:moveTo>
                      <a:cubicBezTo>
                        <a:pt x="1910" y="18364"/>
                        <a:pt x="1888" y="18370"/>
                        <a:pt x="1867" y="18382"/>
                      </a:cubicBezTo>
                      <a:cubicBezTo>
                        <a:pt x="1779" y="18415"/>
                        <a:pt x="1735" y="18503"/>
                        <a:pt x="1779" y="18580"/>
                      </a:cubicBezTo>
                      <a:lnTo>
                        <a:pt x="2372" y="19875"/>
                      </a:lnTo>
                      <a:cubicBezTo>
                        <a:pt x="2394" y="19941"/>
                        <a:pt x="2449" y="19974"/>
                        <a:pt x="2503" y="19974"/>
                      </a:cubicBezTo>
                      <a:cubicBezTo>
                        <a:pt x="2525" y="19974"/>
                        <a:pt x="2547" y="19974"/>
                        <a:pt x="2580" y="19952"/>
                      </a:cubicBezTo>
                      <a:cubicBezTo>
                        <a:pt x="2657" y="19919"/>
                        <a:pt x="2701" y="19831"/>
                        <a:pt x="2657" y="19754"/>
                      </a:cubicBezTo>
                      <a:lnTo>
                        <a:pt x="2064" y="18459"/>
                      </a:lnTo>
                      <a:cubicBezTo>
                        <a:pt x="2040" y="18403"/>
                        <a:pt x="1987" y="18364"/>
                        <a:pt x="1931" y="183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3" name="Google Shape;1133;p37"/>
                <p:cNvSpPr/>
                <p:nvPr/>
              </p:nvSpPr>
              <p:spPr>
                <a:xfrm>
                  <a:off x="5571975" y="4227400"/>
                  <a:ext cx="33500" cy="2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" h="979" extrusionOk="0">
                      <a:moveTo>
                        <a:pt x="192" y="0"/>
                      </a:moveTo>
                      <a:cubicBezTo>
                        <a:pt x="172" y="0"/>
                        <a:pt x="152" y="5"/>
                        <a:pt x="132" y="13"/>
                      </a:cubicBezTo>
                      <a:cubicBezTo>
                        <a:pt x="45" y="57"/>
                        <a:pt x="1" y="145"/>
                        <a:pt x="45" y="222"/>
                      </a:cubicBezTo>
                      <a:lnTo>
                        <a:pt x="352" y="880"/>
                      </a:lnTo>
                      <a:cubicBezTo>
                        <a:pt x="374" y="946"/>
                        <a:pt x="429" y="979"/>
                        <a:pt x="484" y="979"/>
                      </a:cubicBezTo>
                      <a:lnTo>
                        <a:pt x="550" y="979"/>
                      </a:lnTo>
                      <a:lnTo>
                        <a:pt x="1208" y="672"/>
                      </a:lnTo>
                      <a:cubicBezTo>
                        <a:pt x="1296" y="628"/>
                        <a:pt x="1340" y="551"/>
                        <a:pt x="1296" y="463"/>
                      </a:cubicBezTo>
                      <a:cubicBezTo>
                        <a:pt x="1264" y="407"/>
                        <a:pt x="1215" y="369"/>
                        <a:pt x="1157" y="369"/>
                      </a:cubicBezTo>
                      <a:cubicBezTo>
                        <a:pt x="1135" y="369"/>
                        <a:pt x="1111" y="374"/>
                        <a:pt x="1087" y="386"/>
                      </a:cubicBezTo>
                      <a:lnTo>
                        <a:pt x="572" y="617"/>
                      </a:lnTo>
                      <a:lnTo>
                        <a:pt x="330" y="101"/>
                      </a:lnTo>
                      <a:cubicBezTo>
                        <a:pt x="306" y="35"/>
                        <a:pt x="251" y="0"/>
                        <a:pt x="1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4" name="Google Shape;1134;p37"/>
                <p:cNvSpPr/>
                <p:nvPr/>
              </p:nvSpPr>
              <p:spPr>
                <a:xfrm>
                  <a:off x="5623300" y="4019100"/>
                  <a:ext cx="455575" cy="21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3" h="8499" extrusionOk="0">
                      <a:moveTo>
                        <a:pt x="18035" y="1"/>
                      </a:moveTo>
                      <a:cubicBezTo>
                        <a:pt x="18014" y="1"/>
                        <a:pt x="17993" y="5"/>
                        <a:pt x="17970" y="13"/>
                      </a:cubicBezTo>
                      <a:lnTo>
                        <a:pt x="16697" y="606"/>
                      </a:lnTo>
                      <a:cubicBezTo>
                        <a:pt x="16609" y="650"/>
                        <a:pt x="16576" y="738"/>
                        <a:pt x="16609" y="815"/>
                      </a:cubicBezTo>
                      <a:cubicBezTo>
                        <a:pt x="16642" y="880"/>
                        <a:pt x="16697" y="913"/>
                        <a:pt x="16752" y="913"/>
                      </a:cubicBezTo>
                      <a:cubicBezTo>
                        <a:pt x="16774" y="913"/>
                        <a:pt x="16796" y="913"/>
                        <a:pt x="16818" y="891"/>
                      </a:cubicBezTo>
                      <a:lnTo>
                        <a:pt x="18091" y="310"/>
                      </a:lnTo>
                      <a:cubicBezTo>
                        <a:pt x="18179" y="266"/>
                        <a:pt x="18223" y="178"/>
                        <a:pt x="18179" y="101"/>
                      </a:cubicBezTo>
                      <a:cubicBezTo>
                        <a:pt x="18146" y="36"/>
                        <a:pt x="18095" y="1"/>
                        <a:pt x="18035" y="1"/>
                      </a:cubicBezTo>
                      <a:close/>
                      <a:moveTo>
                        <a:pt x="15670" y="1087"/>
                      </a:moveTo>
                      <a:cubicBezTo>
                        <a:pt x="15650" y="1087"/>
                        <a:pt x="15630" y="1092"/>
                        <a:pt x="15610" y="1100"/>
                      </a:cubicBezTo>
                      <a:lnTo>
                        <a:pt x="14337" y="1693"/>
                      </a:lnTo>
                      <a:cubicBezTo>
                        <a:pt x="14249" y="1737"/>
                        <a:pt x="14216" y="1814"/>
                        <a:pt x="14249" y="1901"/>
                      </a:cubicBezTo>
                      <a:cubicBezTo>
                        <a:pt x="14282" y="1967"/>
                        <a:pt x="14337" y="2000"/>
                        <a:pt x="14392" y="2000"/>
                      </a:cubicBezTo>
                      <a:cubicBezTo>
                        <a:pt x="14403" y="2000"/>
                        <a:pt x="14436" y="2000"/>
                        <a:pt x="14458" y="1978"/>
                      </a:cubicBezTo>
                      <a:lnTo>
                        <a:pt x="15731" y="1385"/>
                      </a:lnTo>
                      <a:cubicBezTo>
                        <a:pt x="15819" y="1352"/>
                        <a:pt x="15863" y="1265"/>
                        <a:pt x="15819" y="1188"/>
                      </a:cubicBezTo>
                      <a:cubicBezTo>
                        <a:pt x="15786" y="1122"/>
                        <a:pt x="15729" y="1087"/>
                        <a:pt x="15670" y="1087"/>
                      </a:cubicBezTo>
                      <a:close/>
                      <a:moveTo>
                        <a:pt x="13302" y="2170"/>
                      </a:moveTo>
                      <a:cubicBezTo>
                        <a:pt x="13281" y="2170"/>
                        <a:pt x="13260" y="2175"/>
                        <a:pt x="13239" y="2187"/>
                      </a:cubicBezTo>
                      <a:lnTo>
                        <a:pt x="11966" y="2780"/>
                      </a:lnTo>
                      <a:cubicBezTo>
                        <a:pt x="11878" y="2823"/>
                        <a:pt x="11834" y="2900"/>
                        <a:pt x="11878" y="2988"/>
                      </a:cubicBezTo>
                      <a:cubicBezTo>
                        <a:pt x="11911" y="3054"/>
                        <a:pt x="11966" y="3076"/>
                        <a:pt x="12021" y="3076"/>
                      </a:cubicBezTo>
                      <a:cubicBezTo>
                        <a:pt x="12043" y="3076"/>
                        <a:pt x="12054" y="3076"/>
                        <a:pt x="12086" y="3065"/>
                      </a:cubicBezTo>
                      <a:lnTo>
                        <a:pt x="13360" y="2472"/>
                      </a:lnTo>
                      <a:cubicBezTo>
                        <a:pt x="13448" y="2439"/>
                        <a:pt x="13481" y="2351"/>
                        <a:pt x="13448" y="2275"/>
                      </a:cubicBezTo>
                      <a:cubicBezTo>
                        <a:pt x="13416" y="2210"/>
                        <a:pt x="13360" y="2170"/>
                        <a:pt x="13302" y="2170"/>
                      </a:cubicBezTo>
                      <a:close/>
                      <a:moveTo>
                        <a:pt x="10943" y="3256"/>
                      </a:moveTo>
                      <a:cubicBezTo>
                        <a:pt x="10922" y="3256"/>
                        <a:pt x="10900" y="3261"/>
                        <a:pt x="10879" y="3273"/>
                      </a:cubicBezTo>
                      <a:lnTo>
                        <a:pt x="9606" y="3855"/>
                      </a:lnTo>
                      <a:cubicBezTo>
                        <a:pt x="9518" y="3899"/>
                        <a:pt x="9474" y="3987"/>
                        <a:pt x="9518" y="4064"/>
                      </a:cubicBezTo>
                      <a:cubicBezTo>
                        <a:pt x="9551" y="4130"/>
                        <a:pt x="9606" y="4163"/>
                        <a:pt x="9661" y="4163"/>
                      </a:cubicBezTo>
                      <a:cubicBezTo>
                        <a:pt x="9671" y="4163"/>
                        <a:pt x="9693" y="4163"/>
                        <a:pt x="9726" y="4152"/>
                      </a:cubicBezTo>
                      <a:lnTo>
                        <a:pt x="11000" y="3559"/>
                      </a:lnTo>
                      <a:cubicBezTo>
                        <a:pt x="11088" y="3515"/>
                        <a:pt x="11120" y="3438"/>
                        <a:pt x="11088" y="3350"/>
                      </a:cubicBezTo>
                      <a:cubicBezTo>
                        <a:pt x="11056" y="3294"/>
                        <a:pt x="11001" y="3256"/>
                        <a:pt x="10943" y="3256"/>
                      </a:cubicBezTo>
                      <a:close/>
                      <a:moveTo>
                        <a:pt x="8572" y="4343"/>
                      </a:moveTo>
                      <a:cubicBezTo>
                        <a:pt x="8551" y="4343"/>
                        <a:pt x="8529" y="4348"/>
                        <a:pt x="8508" y="4360"/>
                      </a:cubicBezTo>
                      <a:lnTo>
                        <a:pt x="7224" y="4942"/>
                      </a:lnTo>
                      <a:cubicBezTo>
                        <a:pt x="7147" y="4986"/>
                        <a:pt x="7103" y="5074"/>
                        <a:pt x="7147" y="5151"/>
                      </a:cubicBezTo>
                      <a:cubicBezTo>
                        <a:pt x="7169" y="5216"/>
                        <a:pt x="7224" y="5249"/>
                        <a:pt x="7278" y="5249"/>
                      </a:cubicBezTo>
                      <a:cubicBezTo>
                        <a:pt x="7300" y="5249"/>
                        <a:pt x="7322" y="5249"/>
                        <a:pt x="7355" y="5227"/>
                      </a:cubicBezTo>
                      <a:lnTo>
                        <a:pt x="8629" y="4646"/>
                      </a:lnTo>
                      <a:cubicBezTo>
                        <a:pt x="8705" y="4602"/>
                        <a:pt x="8749" y="4514"/>
                        <a:pt x="8705" y="4437"/>
                      </a:cubicBezTo>
                      <a:cubicBezTo>
                        <a:pt x="8682" y="4381"/>
                        <a:pt x="8629" y="4343"/>
                        <a:pt x="8572" y="4343"/>
                      </a:cubicBezTo>
                      <a:close/>
                      <a:moveTo>
                        <a:pt x="6191" y="5423"/>
                      </a:moveTo>
                      <a:cubicBezTo>
                        <a:pt x="6170" y="5423"/>
                        <a:pt x="6148" y="5428"/>
                        <a:pt x="6126" y="5436"/>
                      </a:cubicBezTo>
                      <a:lnTo>
                        <a:pt x="4852" y="6029"/>
                      </a:lnTo>
                      <a:cubicBezTo>
                        <a:pt x="4776" y="6073"/>
                        <a:pt x="4732" y="6150"/>
                        <a:pt x="4776" y="6237"/>
                      </a:cubicBezTo>
                      <a:cubicBezTo>
                        <a:pt x="4798" y="6303"/>
                        <a:pt x="4852" y="6325"/>
                        <a:pt x="4907" y="6325"/>
                      </a:cubicBezTo>
                      <a:cubicBezTo>
                        <a:pt x="4940" y="6325"/>
                        <a:pt x="4951" y="6325"/>
                        <a:pt x="4973" y="6314"/>
                      </a:cubicBezTo>
                      <a:lnTo>
                        <a:pt x="6258" y="5721"/>
                      </a:lnTo>
                      <a:cubicBezTo>
                        <a:pt x="6334" y="5688"/>
                        <a:pt x="6378" y="5601"/>
                        <a:pt x="6334" y="5524"/>
                      </a:cubicBezTo>
                      <a:cubicBezTo>
                        <a:pt x="6302" y="5458"/>
                        <a:pt x="6251" y="5423"/>
                        <a:pt x="6191" y="5423"/>
                      </a:cubicBezTo>
                      <a:close/>
                      <a:moveTo>
                        <a:pt x="3835" y="6505"/>
                      </a:moveTo>
                      <a:cubicBezTo>
                        <a:pt x="3813" y="6505"/>
                        <a:pt x="3790" y="6511"/>
                        <a:pt x="3766" y="6523"/>
                      </a:cubicBezTo>
                      <a:lnTo>
                        <a:pt x="2492" y="7116"/>
                      </a:lnTo>
                      <a:cubicBezTo>
                        <a:pt x="2415" y="7148"/>
                        <a:pt x="2372" y="7236"/>
                        <a:pt x="2415" y="7324"/>
                      </a:cubicBezTo>
                      <a:cubicBezTo>
                        <a:pt x="2437" y="7390"/>
                        <a:pt x="2492" y="7412"/>
                        <a:pt x="2547" y="7412"/>
                      </a:cubicBezTo>
                      <a:cubicBezTo>
                        <a:pt x="2558" y="7412"/>
                        <a:pt x="2591" y="7412"/>
                        <a:pt x="2613" y="7401"/>
                      </a:cubicBezTo>
                      <a:lnTo>
                        <a:pt x="3897" y="6808"/>
                      </a:lnTo>
                      <a:cubicBezTo>
                        <a:pt x="3974" y="6775"/>
                        <a:pt x="4018" y="6687"/>
                        <a:pt x="3974" y="6600"/>
                      </a:cubicBezTo>
                      <a:cubicBezTo>
                        <a:pt x="3942" y="6544"/>
                        <a:pt x="3893" y="6505"/>
                        <a:pt x="3835" y="6505"/>
                      </a:cubicBezTo>
                      <a:close/>
                      <a:moveTo>
                        <a:pt x="1459" y="7592"/>
                      </a:moveTo>
                      <a:cubicBezTo>
                        <a:pt x="1437" y="7592"/>
                        <a:pt x="1416" y="7597"/>
                        <a:pt x="1395" y="7610"/>
                      </a:cubicBezTo>
                      <a:lnTo>
                        <a:pt x="121" y="8202"/>
                      </a:lnTo>
                      <a:cubicBezTo>
                        <a:pt x="33" y="8235"/>
                        <a:pt x="0" y="8323"/>
                        <a:pt x="33" y="8400"/>
                      </a:cubicBezTo>
                      <a:cubicBezTo>
                        <a:pt x="66" y="8477"/>
                        <a:pt x="121" y="8499"/>
                        <a:pt x="176" y="8499"/>
                      </a:cubicBezTo>
                      <a:cubicBezTo>
                        <a:pt x="198" y="8499"/>
                        <a:pt x="220" y="8499"/>
                        <a:pt x="242" y="8488"/>
                      </a:cubicBezTo>
                      <a:lnTo>
                        <a:pt x="1515" y="7895"/>
                      </a:lnTo>
                      <a:cubicBezTo>
                        <a:pt x="1603" y="7851"/>
                        <a:pt x="1636" y="7774"/>
                        <a:pt x="1603" y="7686"/>
                      </a:cubicBezTo>
                      <a:cubicBezTo>
                        <a:pt x="1571" y="7631"/>
                        <a:pt x="1516" y="7592"/>
                        <a:pt x="1459" y="7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135" name="Google Shape;1135;p37"/>
              <p:cNvSpPr/>
              <p:nvPr/>
            </p:nvSpPr>
            <p:spPr>
              <a:xfrm>
                <a:off x="5693550" y="4184800"/>
                <a:ext cx="543125" cy="404350"/>
              </a:xfrm>
              <a:custGeom>
                <a:avLst/>
                <a:gdLst/>
                <a:ahLst/>
                <a:cxnLst/>
                <a:rect l="l" t="t" r="r" b="b"/>
                <a:pathLst>
                  <a:path w="21725" h="16174" extrusionOk="0">
                    <a:moveTo>
                      <a:pt x="16190" y="1"/>
                    </a:moveTo>
                    <a:cubicBezTo>
                      <a:pt x="15737" y="1"/>
                      <a:pt x="15278" y="94"/>
                      <a:pt x="14842" y="290"/>
                    </a:cubicBezTo>
                    <a:lnTo>
                      <a:pt x="2350" y="6031"/>
                    </a:lnTo>
                    <a:cubicBezTo>
                      <a:pt x="714" y="6767"/>
                      <a:pt x="1" y="8720"/>
                      <a:pt x="736" y="10356"/>
                    </a:cubicBezTo>
                    <a:lnTo>
                      <a:pt x="2536" y="14275"/>
                    </a:lnTo>
                    <a:cubicBezTo>
                      <a:pt x="3082" y="15471"/>
                      <a:pt x="4267" y="16174"/>
                      <a:pt x="5504" y="16174"/>
                    </a:cubicBezTo>
                    <a:cubicBezTo>
                      <a:pt x="5959" y="16174"/>
                      <a:pt x="6422" y="16078"/>
                      <a:pt x="6861" y="15878"/>
                    </a:cubicBezTo>
                    <a:lnTo>
                      <a:pt x="19365" y="10148"/>
                    </a:lnTo>
                    <a:cubicBezTo>
                      <a:pt x="20989" y="9401"/>
                      <a:pt x="21725" y="7458"/>
                      <a:pt x="20967" y="5822"/>
                    </a:cubicBezTo>
                    <a:lnTo>
                      <a:pt x="19167" y="1904"/>
                    </a:lnTo>
                    <a:cubicBezTo>
                      <a:pt x="18628" y="704"/>
                      <a:pt x="17433" y="1"/>
                      <a:pt x="161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5616725" y="3863125"/>
                <a:ext cx="325500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0" h="9539" extrusionOk="0">
                    <a:moveTo>
                      <a:pt x="9888" y="0"/>
                    </a:moveTo>
                    <a:cubicBezTo>
                      <a:pt x="9632" y="0"/>
                      <a:pt x="9372" y="55"/>
                      <a:pt x="9122" y="171"/>
                    </a:cubicBezTo>
                    <a:lnTo>
                      <a:pt x="1328" y="3738"/>
                    </a:lnTo>
                    <a:cubicBezTo>
                      <a:pt x="406" y="4156"/>
                      <a:pt x="0" y="5242"/>
                      <a:pt x="428" y="6164"/>
                    </a:cubicBezTo>
                    <a:lnTo>
                      <a:pt x="1482" y="8470"/>
                    </a:lnTo>
                    <a:cubicBezTo>
                      <a:pt x="1795" y="9136"/>
                      <a:pt x="2455" y="9539"/>
                      <a:pt x="3148" y="9539"/>
                    </a:cubicBezTo>
                    <a:cubicBezTo>
                      <a:pt x="3402" y="9539"/>
                      <a:pt x="3661" y="9485"/>
                      <a:pt x="3908" y="9370"/>
                    </a:cubicBezTo>
                    <a:lnTo>
                      <a:pt x="11702" y="5802"/>
                    </a:lnTo>
                    <a:cubicBezTo>
                      <a:pt x="12624" y="5385"/>
                      <a:pt x="13019" y="4298"/>
                      <a:pt x="12613" y="3376"/>
                    </a:cubicBezTo>
                    <a:lnTo>
                      <a:pt x="11548" y="1071"/>
                    </a:lnTo>
                    <a:cubicBezTo>
                      <a:pt x="11236" y="398"/>
                      <a:pt x="10579" y="0"/>
                      <a:pt x="98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5670225" y="3916625"/>
                <a:ext cx="202825" cy="96500"/>
              </a:xfrm>
              <a:custGeom>
                <a:avLst/>
                <a:gdLst/>
                <a:ahLst/>
                <a:cxnLst/>
                <a:rect l="l" t="t" r="r" b="b"/>
                <a:pathLst>
                  <a:path w="8113" h="3860" extrusionOk="0">
                    <a:moveTo>
                      <a:pt x="7929" y="0"/>
                    </a:moveTo>
                    <a:cubicBezTo>
                      <a:pt x="7908" y="0"/>
                      <a:pt x="7884" y="6"/>
                      <a:pt x="7860" y="18"/>
                    </a:cubicBezTo>
                    <a:lnTo>
                      <a:pt x="121" y="3552"/>
                    </a:lnTo>
                    <a:cubicBezTo>
                      <a:pt x="45" y="3596"/>
                      <a:pt x="1" y="3684"/>
                      <a:pt x="45" y="3761"/>
                    </a:cubicBezTo>
                    <a:cubicBezTo>
                      <a:pt x="66" y="3827"/>
                      <a:pt x="121" y="3860"/>
                      <a:pt x="176" y="3860"/>
                    </a:cubicBezTo>
                    <a:cubicBezTo>
                      <a:pt x="203" y="3860"/>
                      <a:pt x="215" y="3846"/>
                      <a:pt x="230" y="3846"/>
                    </a:cubicBezTo>
                    <a:cubicBezTo>
                      <a:pt x="234" y="3846"/>
                      <a:pt x="238" y="3847"/>
                      <a:pt x="242" y="3849"/>
                    </a:cubicBezTo>
                    <a:lnTo>
                      <a:pt x="7981" y="303"/>
                    </a:lnTo>
                    <a:cubicBezTo>
                      <a:pt x="8069" y="259"/>
                      <a:pt x="8113" y="182"/>
                      <a:pt x="8069" y="95"/>
                    </a:cubicBezTo>
                    <a:cubicBezTo>
                      <a:pt x="8037" y="39"/>
                      <a:pt x="7988" y="0"/>
                      <a:pt x="7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8" name="Google Shape;1138;p37"/>
              <p:cNvSpPr/>
              <p:nvPr/>
            </p:nvSpPr>
            <p:spPr>
              <a:xfrm>
                <a:off x="5691075" y="3962175"/>
                <a:ext cx="202850" cy="96500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3860" extrusionOk="0">
                    <a:moveTo>
                      <a:pt x="7928" y="1"/>
                    </a:moveTo>
                    <a:cubicBezTo>
                      <a:pt x="7907" y="1"/>
                      <a:pt x="7884" y="6"/>
                      <a:pt x="7861" y="18"/>
                    </a:cubicBezTo>
                    <a:lnTo>
                      <a:pt x="122" y="3564"/>
                    </a:lnTo>
                    <a:cubicBezTo>
                      <a:pt x="45" y="3597"/>
                      <a:pt x="1" y="3684"/>
                      <a:pt x="45" y="3761"/>
                    </a:cubicBezTo>
                    <a:cubicBezTo>
                      <a:pt x="67" y="3838"/>
                      <a:pt x="122" y="3860"/>
                      <a:pt x="177" y="3860"/>
                    </a:cubicBezTo>
                    <a:cubicBezTo>
                      <a:pt x="209" y="3860"/>
                      <a:pt x="220" y="3860"/>
                      <a:pt x="253" y="3849"/>
                    </a:cubicBezTo>
                    <a:lnTo>
                      <a:pt x="7992" y="303"/>
                    </a:lnTo>
                    <a:cubicBezTo>
                      <a:pt x="8069" y="270"/>
                      <a:pt x="8113" y="183"/>
                      <a:pt x="8069" y="106"/>
                    </a:cubicBezTo>
                    <a:cubicBezTo>
                      <a:pt x="8037" y="41"/>
                      <a:pt x="7987" y="1"/>
                      <a:pt x="79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>
                <a:off x="5659250" y="4511750"/>
                <a:ext cx="332625" cy="150400"/>
              </a:xfrm>
              <a:custGeom>
                <a:avLst/>
                <a:gdLst/>
                <a:ahLst/>
                <a:cxnLst/>
                <a:rect l="l" t="t" r="r" b="b"/>
                <a:pathLst>
                  <a:path w="13305" h="6016" extrusionOk="0">
                    <a:moveTo>
                      <a:pt x="4688" y="0"/>
                    </a:moveTo>
                    <a:cubicBezTo>
                      <a:pt x="4545" y="0"/>
                      <a:pt x="4435" y="121"/>
                      <a:pt x="4435" y="264"/>
                    </a:cubicBezTo>
                    <a:cubicBezTo>
                      <a:pt x="4435" y="418"/>
                      <a:pt x="4545" y="527"/>
                      <a:pt x="4688" y="527"/>
                    </a:cubicBezTo>
                    <a:lnTo>
                      <a:pt x="4787" y="527"/>
                    </a:lnTo>
                    <a:cubicBezTo>
                      <a:pt x="5226" y="527"/>
                      <a:pt x="5665" y="549"/>
                      <a:pt x="6093" y="615"/>
                    </a:cubicBezTo>
                    <a:lnTo>
                      <a:pt x="6137" y="615"/>
                    </a:lnTo>
                    <a:cubicBezTo>
                      <a:pt x="6258" y="615"/>
                      <a:pt x="6367" y="538"/>
                      <a:pt x="6389" y="385"/>
                    </a:cubicBezTo>
                    <a:cubicBezTo>
                      <a:pt x="6411" y="253"/>
                      <a:pt x="6312" y="121"/>
                      <a:pt x="6170" y="99"/>
                    </a:cubicBezTo>
                    <a:cubicBezTo>
                      <a:pt x="5731" y="33"/>
                      <a:pt x="5270" y="0"/>
                      <a:pt x="4820" y="0"/>
                    </a:cubicBezTo>
                    <a:close/>
                    <a:moveTo>
                      <a:pt x="3861" y="55"/>
                    </a:moveTo>
                    <a:cubicBezTo>
                      <a:pt x="3855" y="55"/>
                      <a:pt x="3849" y="55"/>
                      <a:pt x="3843" y="55"/>
                    </a:cubicBezTo>
                    <a:cubicBezTo>
                      <a:pt x="3360" y="99"/>
                      <a:pt x="2866" y="176"/>
                      <a:pt x="2383" y="308"/>
                    </a:cubicBezTo>
                    <a:cubicBezTo>
                      <a:pt x="2251" y="341"/>
                      <a:pt x="2163" y="483"/>
                      <a:pt x="2196" y="615"/>
                    </a:cubicBezTo>
                    <a:cubicBezTo>
                      <a:pt x="2218" y="736"/>
                      <a:pt x="2328" y="813"/>
                      <a:pt x="2437" y="813"/>
                    </a:cubicBezTo>
                    <a:lnTo>
                      <a:pt x="2514" y="813"/>
                    </a:lnTo>
                    <a:cubicBezTo>
                      <a:pt x="2975" y="703"/>
                      <a:pt x="3447" y="615"/>
                      <a:pt x="3897" y="582"/>
                    </a:cubicBezTo>
                    <a:cubicBezTo>
                      <a:pt x="4029" y="571"/>
                      <a:pt x="4139" y="429"/>
                      <a:pt x="4128" y="297"/>
                    </a:cubicBezTo>
                    <a:cubicBezTo>
                      <a:pt x="4118" y="161"/>
                      <a:pt x="3987" y="55"/>
                      <a:pt x="3861" y="55"/>
                    </a:cubicBezTo>
                    <a:close/>
                    <a:moveTo>
                      <a:pt x="6948" y="260"/>
                    </a:moveTo>
                    <a:cubicBezTo>
                      <a:pt x="6830" y="260"/>
                      <a:pt x="6715" y="334"/>
                      <a:pt x="6686" y="451"/>
                    </a:cubicBezTo>
                    <a:cubicBezTo>
                      <a:pt x="6653" y="593"/>
                      <a:pt x="6741" y="725"/>
                      <a:pt x="6872" y="769"/>
                    </a:cubicBezTo>
                    <a:cubicBezTo>
                      <a:pt x="7322" y="890"/>
                      <a:pt x="7761" y="1043"/>
                      <a:pt x="8190" y="1241"/>
                    </a:cubicBezTo>
                    <a:cubicBezTo>
                      <a:pt x="8233" y="1252"/>
                      <a:pt x="8255" y="1263"/>
                      <a:pt x="8299" y="1263"/>
                    </a:cubicBezTo>
                    <a:cubicBezTo>
                      <a:pt x="8398" y="1263"/>
                      <a:pt x="8497" y="1208"/>
                      <a:pt x="8519" y="1098"/>
                    </a:cubicBezTo>
                    <a:cubicBezTo>
                      <a:pt x="8585" y="966"/>
                      <a:pt x="8519" y="813"/>
                      <a:pt x="8398" y="758"/>
                    </a:cubicBezTo>
                    <a:cubicBezTo>
                      <a:pt x="7948" y="549"/>
                      <a:pt x="7476" y="385"/>
                      <a:pt x="6993" y="264"/>
                    </a:cubicBezTo>
                    <a:cubicBezTo>
                      <a:pt x="6978" y="261"/>
                      <a:pt x="6963" y="260"/>
                      <a:pt x="6948" y="260"/>
                    </a:cubicBezTo>
                    <a:close/>
                    <a:moveTo>
                      <a:pt x="1640" y="526"/>
                    </a:moveTo>
                    <a:cubicBezTo>
                      <a:pt x="1614" y="526"/>
                      <a:pt x="1587" y="530"/>
                      <a:pt x="1559" y="538"/>
                    </a:cubicBezTo>
                    <a:cubicBezTo>
                      <a:pt x="714" y="813"/>
                      <a:pt x="209" y="1087"/>
                      <a:pt x="176" y="1098"/>
                    </a:cubicBezTo>
                    <a:cubicBezTo>
                      <a:pt x="44" y="1153"/>
                      <a:pt x="1" y="1318"/>
                      <a:pt x="66" y="1438"/>
                    </a:cubicBezTo>
                    <a:cubicBezTo>
                      <a:pt x="121" y="1526"/>
                      <a:pt x="209" y="1581"/>
                      <a:pt x="297" y="1581"/>
                    </a:cubicBezTo>
                    <a:cubicBezTo>
                      <a:pt x="341" y="1581"/>
                      <a:pt x="385" y="1570"/>
                      <a:pt x="440" y="1559"/>
                    </a:cubicBezTo>
                    <a:cubicBezTo>
                      <a:pt x="440" y="1559"/>
                      <a:pt x="934" y="1296"/>
                      <a:pt x="1724" y="1032"/>
                    </a:cubicBezTo>
                    <a:cubicBezTo>
                      <a:pt x="1867" y="977"/>
                      <a:pt x="1933" y="846"/>
                      <a:pt x="1889" y="703"/>
                    </a:cubicBezTo>
                    <a:cubicBezTo>
                      <a:pt x="1844" y="597"/>
                      <a:pt x="1750" y="526"/>
                      <a:pt x="1640" y="526"/>
                    </a:cubicBezTo>
                    <a:close/>
                    <a:moveTo>
                      <a:pt x="9022" y="1122"/>
                    </a:moveTo>
                    <a:cubicBezTo>
                      <a:pt x="8930" y="1122"/>
                      <a:pt x="8838" y="1169"/>
                      <a:pt x="8793" y="1252"/>
                    </a:cubicBezTo>
                    <a:cubicBezTo>
                      <a:pt x="8727" y="1373"/>
                      <a:pt x="8760" y="1537"/>
                      <a:pt x="8892" y="1603"/>
                    </a:cubicBezTo>
                    <a:cubicBezTo>
                      <a:pt x="9287" y="1845"/>
                      <a:pt x="9672" y="2119"/>
                      <a:pt x="10045" y="2415"/>
                    </a:cubicBezTo>
                    <a:cubicBezTo>
                      <a:pt x="10100" y="2459"/>
                      <a:pt x="10155" y="2470"/>
                      <a:pt x="10209" y="2470"/>
                    </a:cubicBezTo>
                    <a:cubicBezTo>
                      <a:pt x="10286" y="2470"/>
                      <a:pt x="10363" y="2448"/>
                      <a:pt x="10396" y="2361"/>
                    </a:cubicBezTo>
                    <a:cubicBezTo>
                      <a:pt x="10495" y="2251"/>
                      <a:pt x="10484" y="2097"/>
                      <a:pt x="10374" y="2009"/>
                    </a:cubicBezTo>
                    <a:cubicBezTo>
                      <a:pt x="9968" y="1691"/>
                      <a:pt x="9573" y="1406"/>
                      <a:pt x="9145" y="1153"/>
                    </a:cubicBezTo>
                    <a:cubicBezTo>
                      <a:pt x="9107" y="1132"/>
                      <a:pt x="9064" y="1122"/>
                      <a:pt x="9022" y="1122"/>
                    </a:cubicBezTo>
                    <a:close/>
                    <a:moveTo>
                      <a:pt x="10831" y="2506"/>
                    </a:moveTo>
                    <a:cubicBezTo>
                      <a:pt x="10764" y="2506"/>
                      <a:pt x="10698" y="2531"/>
                      <a:pt x="10648" y="2580"/>
                    </a:cubicBezTo>
                    <a:cubicBezTo>
                      <a:pt x="10550" y="2690"/>
                      <a:pt x="10550" y="2855"/>
                      <a:pt x="10648" y="2953"/>
                    </a:cubicBezTo>
                    <a:cubicBezTo>
                      <a:pt x="10967" y="3272"/>
                      <a:pt x="11274" y="3623"/>
                      <a:pt x="11582" y="4007"/>
                    </a:cubicBezTo>
                    <a:cubicBezTo>
                      <a:pt x="11636" y="4084"/>
                      <a:pt x="11702" y="4106"/>
                      <a:pt x="11790" y="4106"/>
                    </a:cubicBezTo>
                    <a:cubicBezTo>
                      <a:pt x="11845" y="4106"/>
                      <a:pt x="11900" y="4095"/>
                      <a:pt x="11955" y="4040"/>
                    </a:cubicBezTo>
                    <a:cubicBezTo>
                      <a:pt x="12065" y="3952"/>
                      <a:pt x="12076" y="3788"/>
                      <a:pt x="11988" y="3678"/>
                    </a:cubicBezTo>
                    <a:cubicBezTo>
                      <a:pt x="11691" y="3283"/>
                      <a:pt x="11362" y="2909"/>
                      <a:pt x="11022" y="2580"/>
                    </a:cubicBezTo>
                    <a:cubicBezTo>
                      <a:pt x="10967" y="2531"/>
                      <a:pt x="10898" y="2506"/>
                      <a:pt x="10831" y="2506"/>
                    </a:cubicBezTo>
                    <a:close/>
                    <a:moveTo>
                      <a:pt x="12267" y="4265"/>
                    </a:moveTo>
                    <a:cubicBezTo>
                      <a:pt x="12217" y="4265"/>
                      <a:pt x="12166" y="4281"/>
                      <a:pt x="12119" y="4315"/>
                    </a:cubicBezTo>
                    <a:cubicBezTo>
                      <a:pt x="11988" y="4391"/>
                      <a:pt x="11966" y="4545"/>
                      <a:pt x="12043" y="4666"/>
                    </a:cubicBezTo>
                    <a:cubicBezTo>
                      <a:pt x="12306" y="5039"/>
                      <a:pt x="12559" y="5456"/>
                      <a:pt x="12789" y="5873"/>
                    </a:cubicBezTo>
                    <a:cubicBezTo>
                      <a:pt x="12844" y="5961"/>
                      <a:pt x="12921" y="6016"/>
                      <a:pt x="13020" y="6016"/>
                    </a:cubicBezTo>
                    <a:cubicBezTo>
                      <a:pt x="13064" y="6016"/>
                      <a:pt x="13107" y="6005"/>
                      <a:pt x="13140" y="5983"/>
                    </a:cubicBezTo>
                    <a:cubicBezTo>
                      <a:pt x="13261" y="5917"/>
                      <a:pt x="13305" y="5753"/>
                      <a:pt x="13239" y="5632"/>
                    </a:cubicBezTo>
                    <a:cubicBezTo>
                      <a:pt x="12987" y="5193"/>
                      <a:pt x="12734" y="4765"/>
                      <a:pt x="12471" y="4380"/>
                    </a:cubicBezTo>
                    <a:cubicBezTo>
                      <a:pt x="12423" y="4306"/>
                      <a:pt x="12347" y="4265"/>
                      <a:pt x="12267" y="4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0" name="Google Shape;1140;p37"/>
              <p:cNvSpPr/>
              <p:nvPr/>
            </p:nvSpPr>
            <p:spPr>
              <a:xfrm>
                <a:off x="6137025" y="4244500"/>
                <a:ext cx="143025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5721" h="13380" extrusionOk="0">
                    <a:moveTo>
                      <a:pt x="5426" y="1"/>
                    </a:moveTo>
                    <a:cubicBezTo>
                      <a:pt x="5384" y="1"/>
                      <a:pt x="5342" y="10"/>
                      <a:pt x="5303" y="32"/>
                    </a:cubicBezTo>
                    <a:cubicBezTo>
                      <a:pt x="4875" y="295"/>
                      <a:pt x="4458" y="569"/>
                      <a:pt x="4074" y="844"/>
                    </a:cubicBezTo>
                    <a:cubicBezTo>
                      <a:pt x="3964" y="921"/>
                      <a:pt x="3942" y="1085"/>
                      <a:pt x="4019" y="1195"/>
                    </a:cubicBezTo>
                    <a:cubicBezTo>
                      <a:pt x="4074" y="1272"/>
                      <a:pt x="4150" y="1305"/>
                      <a:pt x="4227" y="1305"/>
                    </a:cubicBezTo>
                    <a:cubicBezTo>
                      <a:pt x="4282" y="1305"/>
                      <a:pt x="4337" y="1294"/>
                      <a:pt x="4392" y="1250"/>
                    </a:cubicBezTo>
                    <a:cubicBezTo>
                      <a:pt x="4765" y="987"/>
                      <a:pt x="5160" y="712"/>
                      <a:pt x="5577" y="471"/>
                    </a:cubicBezTo>
                    <a:cubicBezTo>
                      <a:pt x="5687" y="394"/>
                      <a:pt x="5720" y="240"/>
                      <a:pt x="5654" y="119"/>
                    </a:cubicBezTo>
                    <a:cubicBezTo>
                      <a:pt x="5602" y="45"/>
                      <a:pt x="5514" y="1"/>
                      <a:pt x="5426" y="1"/>
                    </a:cubicBezTo>
                    <a:close/>
                    <a:moveTo>
                      <a:pt x="3578" y="1286"/>
                    </a:moveTo>
                    <a:cubicBezTo>
                      <a:pt x="3521" y="1286"/>
                      <a:pt x="3463" y="1306"/>
                      <a:pt x="3415" y="1349"/>
                    </a:cubicBezTo>
                    <a:cubicBezTo>
                      <a:pt x="3031" y="1678"/>
                      <a:pt x="2668" y="2018"/>
                      <a:pt x="2350" y="2381"/>
                    </a:cubicBezTo>
                    <a:cubicBezTo>
                      <a:pt x="2251" y="2490"/>
                      <a:pt x="2251" y="2655"/>
                      <a:pt x="2361" y="2754"/>
                    </a:cubicBezTo>
                    <a:cubicBezTo>
                      <a:pt x="2416" y="2787"/>
                      <a:pt x="2471" y="2820"/>
                      <a:pt x="2537" y="2820"/>
                    </a:cubicBezTo>
                    <a:cubicBezTo>
                      <a:pt x="2614" y="2820"/>
                      <a:pt x="2679" y="2787"/>
                      <a:pt x="2734" y="2710"/>
                    </a:cubicBezTo>
                    <a:cubicBezTo>
                      <a:pt x="3031" y="2381"/>
                      <a:pt x="3371" y="2051"/>
                      <a:pt x="3744" y="1733"/>
                    </a:cubicBezTo>
                    <a:cubicBezTo>
                      <a:pt x="3854" y="1656"/>
                      <a:pt x="3876" y="1491"/>
                      <a:pt x="3777" y="1382"/>
                    </a:cubicBezTo>
                    <a:cubicBezTo>
                      <a:pt x="3728" y="1320"/>
                      <a:pt x="3653" y="1286"/>
                      <a:pt x="3578" y="1286"/>
                    </a:cubicBezTo>
                    <a:close/>
                    <a:moveTo>
                      <a:pt x="2018" y="2952"/>
                    </a:moveTo>
                    <a:cubicBezTo>
                      <a:pt x="1941" y="2952"/>
                      <a:pt x="1863" y="2986"/>
                      <a:pt x="1812" y="3050"/>
                    </a:cubicBezTo>
                    <a:cubicBezTo>
                      <a:pt x="1494" y="3445"/>
                      <a:pt x="1241" y="3874"/>
                      <a:pt x="1000" y="4302"/>
                    </a:cubicBezTo>
                    <a:cubicBezTo>
                      <a:pt x="934" y="4422"/>
                      <a:pt x="989" y="4576"/>
                      <a:pt x="1110" y="4642"/>
                    </a:cubicBezTo>
                    <a:cubicBezTo>
                      <a:pt x="1154" y="4653"/>
                      <a:pt x="1198" y="4675"/>
                      <a:pt x="1241" y="4675"/>
                    </a:cubicBezTo>
                    <a:cubicBezTo>
                      <a:pt x="1318" y="4675"/>
                      <a:pt x="1417" y="4620"/>
                      <a:pt x="1450" y="4543"/>
                    </a:cubicBezTo>
                    <a:cubicBezTo>
                      <a:pt x="1659" y="4137"/>
                      <a:pt x="1922" y="3742"/>
                      <a:pt x="2207" y="3369"/>
                    </a:cubicBezTo>
                    <a:cubicBezTo>
                      <a:pt x="2306" y="3259"/>
                      <a:pt x="2273" y="3094"/>
                      <a:pt x="2174" y="3006"/>
                    </a:cubicBezTo>
                    <a:cubicBezTo>
                      <a:pt x="2129" y="2970"/>
                      <a:pt x="2073" y="2952"/>
                      <a:pt x="2018" y="2952"/>
                    </a:cubicBezTo>
                    <a:close/>
                    <a:moveTo>
                      <a:pt x="885" y="4906"/>
                    </a:moveTo>
                    <a:cubicBezTo>
                      <a:pt x="785" y="4906"/>
                      <a:pt x="689" y="4964"/>
                      <a:pt x="649" y="5070"/>
                    </a:cubicBezTo>
                    <a:cubicBezTo>
                      <a:pt x="451" y="5531"/>
                      <a:pt x="319" y="6014"/>
                      <a:pt x="210" y="6497"/>
                    </a:cubicBezTo>
                    <a:cubicBezTo>
                      <a:pt x="166" y="6629"/>
                      <a:pt x="264" y="6772"/>
                      <a:pt x="396" y="6794"/>
                    </a:cubicBezTo>
                    <a:lnTo>
                      <a:pt x="451" y="6794"/>
                    </a:lnTo>
                    <a:cubicBezTo>
                      <a:pt x="583" y="6794"/>
                      <a:pt x="671" y="6717"/>
                      <a:pt x="715" y="6607"/>
                    </a:cubicBezTo>
                    <a:cubicBezTo>
                      <a:pt x="813" y="6157"/>
                      <a:pt x="945" y="5696"/>
                      <a:pt x="1132" y="5268"/>
                    </a:cubicBezTo>
                    <a:cubicBezTo>
                      <a:pt x="1187" y="5136"/>
                      <a:pt x="1132" y="4982"/>
                      <a:pt x="989" y="4927"/>
                    </a:cubicBezTo>
                    <a:cubicBezTo>
                      <a:pt x="955" y="4913"/>
                      <a:pt x="920" y="4906"/>
                      <a:pt x="885" y="4906"/>
                    </a:cubicBezTo>
                    <a:close/>
                    <a:moveTo>
                      <a:pt x="323" y="7067"/>
                    </a:moveTo>
                    <a:cubicBezTo>
                      <a:pt x="197" y="7067"/>
                      <a:pt x="66" y="7173"/>
                      <a:pt x="56" y="7309"/>
                    </a:cubicBezTo>
                    <a:cubicBezTo>
                      <a:pt x="12" y="7639"/>
                      <a:pt x="1" y="7979"/>
                      <a:pt x="1" y="8308"/>
                    </a:cubicBezTo>
                    <a:cubicBezTo>
                      <a:pt x="1" y="8473"/>
                      <a:pt x="1" y="8638"/>
                      <a:pt x="12" y="8802"/>
                    </a:cubicBezTo>
                    <a:cubicBezTo>
                      <a:pt x="34" y="8934"/>
                      <a:pt x="144" y="9044"/>
                      <a:pt x="275" y="9044"/>
                    </a:cubicBezTo>
                    <a:cubicBezTo>
                      <a:pt x="440" y="9044"/>
                      <a:pt x="550" y="8923"/>
                      <a:pt x="539" y="8758"/>
                    </a:cubicBezTo>
                    <a:cubicBezTo>
                      <a:pt x="528" y="8594"/>
                      <a:pt x="528" y="8440"/>
                      <a:pt x="528" y="8286"/>
                    </a:cubicBezTo>
                    <a:cubicBezTo>
                      <a:pt x="528" y="7979"/>
                      <a:pt x="550" y="7661"/>
                      <a:pt x="583" y="7364"/>
                    </a:cubicBezTo>
                    <a:cubicBezTo>
                      <a:pt x="594" y="7211"/>
                      <a:pt x="484" y="7090"/>
                      <a:pt x="341" y="7068"/>
                    </a:cubicBezTo>
                    <a:cubicBezTo>
                      <a:pt x="335" y="7067"/>
                      <a:pt x="329" y="7067"/>
                      <a:pt x="323" y="7067"/>
                    </a:cubicBezTo>
                    <a:close/>
                    <a:moveTo>
                      <a:pt x="381" y="9345"/>
                    </a:moveTo>
                    <a:cubicBezTo>
                      <a:pt x="365" y="9345"/>
                      <a:pt x="348" y="9347"/>
                      <a:pt x="330" y="9351"/>
                    </a:cubicBezTo>
                    <a:cubicBezTo>
                      <a:pt x="199" y="9362"/>
                      <a:pt x="100" y="9505"/>
                      <a:pt x="111" y="9637"/>
                    </a:cubicBezTo>
                    <a:cubicBezTo>
                      <a:pt x="177" y="10120"/>
                      <a:pt x="275" y="10614"/>
                      <a:pt x="418" y="11097"/>
                    </a:cubicBezTo>
                    <a:cubicBezTo>
                      <a:pt x="440" y="11217"/>
                      <a:pt x="550" y="11283"/>
                      <a:pt x="660" y="11283"/>
                    </a:cubicBezTo>
                    <a:cubicBezTo>
                      <a:pt x="671" y="11283"/>
                      <a:pt x="704" y="11283"/>
                      <a:pt x="725" y="11261"/>
                    </a:cubicBezTo>
                    <a:cubicBezTo>
                      <a:pt x="868" y="11217"/>
                      <a:pt x="945" y="11075"/>
                      <a:pt x="901" y="10943"/>
                    </a:cubicBezTo>
                    <a:cubicBezTo>
                      <a:pt x="780" y="10493"/>
                      <a:pt x="693" y="10021"/>
                      <a:pt x="616" y="9571"/>
                    </a:cubicBezTo>
                    <a:cubicBezTo>
                      <a:pt x="606" y="9445"/>
                      <a:pt x="503" y="9345"/>
                      <a:pt x="381" y="9345"/>
                    </a:cubicBezTo>
                    <a:close/>
                    <a:moveTo>
                      <a:pt x="925" y="11549"/>
                    </a:moveTo>
                    <a:cubicBezTo>
                      <a:pt x="892" y="11549"/>
                      <a:pt x="858" y="11556"/>
                      <a:pt x="824" y="11569"/>
                    </a:cubicBezTo>
                    <a:cubicBezTo>
                      <a:pt x="693" y="11613"/>
                      <a:pt x="616" y="11766"/>
                      <a:pt x="671" y="11898"/>
                    </a:cubicBezTo>
                    <a:cubicBezTo>
                      <a:pt x="989" y="12743"/>
                      <a:pt x="1274" y="13226"/>
                      <a:pt x="1296" y="13259"/>
                    </a:cubicBezTo>
                    <a:cubicBezTo>
                      <a:pt x="1329" y="13347"/>
                      <a:pt x="1428" y="13380"/>
                      <a:pt x="1516" y="13380"/>
                    </a:cubicBezTo>
                    <a:cubicBezTo>
                      <a:pt x="1549" y="13380"/>
                      <a:pt x="1593" y="13380"/>
                      <a:pt x="1637" y="13358"/>
                    </a:cubicBezTo>
                    <a:cubicBezTo>
                      <a:pt x="1757" y="13270"/>
                      <a:pt x="1801" y="13116"/>
                      <a:pt x="1735" y="12996"/>
                    </a:cubicBezTo>
                    <a:cubicBezTo>
                      <a:pt x="1735" y="12996"/>
                      <a:pt x="1439" y="12502"/>
                      <a:pt x="1154" y="11722"/>
                    </a:cubicBezTo>
                    <a:cubicBezTo>
                      <a:pt x="1120" y="11613"/>
                      <a:pt x="1029" y="11549"/>
                      <a:pt x="925" y="115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716050" y="4263425"/>
                <a:ext cx="487975" cy="234350"/>
              </a:xfrm>
              <a:custGeom>
                <a:avLst/>
                <a:gdLst/>
                <a:ahLst/>
                <a:cxnLst/>
                <a:rect l="l" t="t" r="r" b="b"/>
                <a:pathLst>
                  <a:path w="19519" h="9374" extrusionOk="0">
                    <a:moveTo>
                      <a:pt x="18983" y="0"/>
                    </a:moveTo>
                    <a:cubicBezTo>
                      <a:pt x="18920" y="0"/>
                      <a:pt x="18855" y="14"/>
                      <a:pt x="18794" y="43"/>
                    </a:cubicBezTo>
                    <a:lnTo>
                      <a:pt x="352" y="8484"/>
                    </a:lnTo>
                    <a:cubicBezTo>
                      <a:pt x="111" y="8594"/>
                      <a:pt x="1" y="8869"/>
                      <a:pt x="111" y="9099"/>
                    </a:cubicBezTo>
                    <a:cubicBezTo>
                      <a:pt x="198" y="9275"/>
                      <a:pt x="363" y="9374"/>
                      <a:pt x="539" y="9374"/>
                    </a:cubicBezTo>
                    <a:cubicBezTo>
                      <a:pt x="605" y="9374"/>
                      <a:pt x="659" y="9363"/>
                      <a:pt x="736" y="9330"/>
                    </a:cubicBezTo>
                    <a:lnTo>
                      <a:pt x="19178" y="899"/>
                    </a:lnTo>
                    <a:cubicBezTo>
                      <a:pt x="19409" y="789"/>
                      <a:pt x="19518" y="515"/>
                      <a:pt x="19409" y="273"/>
                    </a:cubicBezTo>
                    <a:cubicBezTo>
                      <a:pt x="19328" y="104"/>
                      <a:pt x="19159" y="0"/>
                      <a:pt x="189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6113425" y="4279875"/>
                <a:ext cx="101575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063" h="5127" extrusionOk="0">
                    <a:moveTo>
                      <a:pt x="1669" y="1086"/>
                    </a:moveTo>
                    <a:lnTo>
                      <a:pt x="2921" y="3798"/>
                    </a:lnTo>
                    <a:lnTo>
                      <a:pt x="2394" y="4039"/>
                    </a:lnTo>
                    <a:lnTo>
                      <a:pt x="1154" y="1317"/>
                    </a:lnTo>
                    <a:lnTo>
                      <a:pt x="1669" y="1086"/>
                    </a:lnTo>
                    <a:close/>
                    <a:moveTo>
                      <a:pt x="1884" y="1"/>
                    </a:moveTo>
                    <a:cubicBezTo>
                      <a:pt x="1821" y="1"/>
                      <a:pt x="1760" y="15"/>
                      <a:pt x="1702" y="44"/>
                    </a:cubicBezTo>
                    <a:lnTo>
                      <a:pt x="341" y="658"/>
                    </a:lnTo>
                    <a:cubicBezTo>
                      <a:pt x="111" y="768"/>
                      <a:pt x="1" y="1042"/>
                      <a:pt x="111" y="1284"/>
                    </a:cubicBezTo>
                    <a:lnTo>
                      <a:pt x="1746" y="4852"/>
                    </a:lnTo>
                    <a:cubicBezTo>
                      <a:pt x="1801" y="4972"/>
                      <a:pt x="1889" y="5049"/>
                      <a:pt x="1999" y="5093"/>
                    </a:cubicBezTo>
                    <a:cubicBezTo>
                      <a:pt x="2054" y="5104"/>
                      <a:pt x="2109" y="5126"/>
                      <a:pt x="2163" y="5126"/>
                    </a:cubicBezTo>
                    <a:cubicBezTo>
                      <a:pt x="2240" y="5126"/>
                      <a:pt x="2306" y="5104"/>
                      <a:pt x="2361" y="5082"/>
                    </a:cubicBezTo>
                    <a:lnTo>
                      <a:pt x="3722" y="4467"/>
                    </a:lnTo>
                    <a:cubicBezTo>
                      <a:pt x="3953" y="4358"/>
                      <a:pt x="4063" y="4083"/>
                      <a:pt x="3953" y="3842"/>
                    </a:cubicBezTo>
                    <a:lnTo>
                      <a:pt x="2317" y="274"/>
                    </a:lnTo>
                    <a:cubicBezTo>
                      <a:pt x="2262" y="153"/>
                      <a:pt x="2174" y="76"/>
                      <a:pt x="2054" y="33"/>
                    </a:cubicBezTo>
                    <a:cubicBezTo>
                      <a:pt x="1997" y="12"/>
                      <a:pt x="1940" y="1"/>
                      <a:pt x="1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6107950" y="4263300"/>
                <a:ext cx="83725" cy="67975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719" extrusionOk="0">
                    <a:moveTo>
                      <a:pt x="1928" y="1"/>
                    </a:moveTo>
                    <a:cubicBezTo>
                      <a:pt x="1756" y="1"/>
                      <a:pt x="1582" y="37"/>
                      <a:pt x="1416" y="114"/>
                    </a:cubicBezTo>
                    <a:lnTo>
                      <a:pt x="890" y="355"/>
                    </a:lnTo>
                    <a:cubicBezTo>
                      <a:pt x="275" y="641"/>
                      <a:pt x="0" y="1376"/>
                      <a:pt x="286" y="2002"/>
                    </a:cubicBezTo>
                    <a:cubicBezTo>
                      <a:pt x="494" y="2451"/>
                      <a:pt x="949" y="2719"/>
                      <a:pt x="1419" y="2719"/>
                    </a:cubicBezTo>
                    <a:cubicBezTo>
                      <a:pt x="1592" y="2719"/>
                      <a:pt x="1767" y="2682"/>
                      <a:pt x="1932" y="2606"/>
                    </a:cubicBezTo>
                    <a:lnTo>
                      <a:pt x="2459" y="2364"/>
                    </a:lnTo>
                    <a:cubicBezTo>
                      <a:pt x="3074" y="2079"/>
                      <a:pt x="3348" y="1343"/>
                      <a:pt x="3063" y="718"/>
                    </a:cubicBezTo>
                    <a:cubicBezTo>
                      <a:pt x="2846" y="268"/>
                      <a:pt x="2395" y="1"/>
                      <a:pt x="19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44" name="Google Shape;1144;p37"/>
            <p:cNvGrpSpPr/>
            <p:nvPr/>
          </p:nvGrpSpPr>
          <p:grpSpPr>
            <a:xfrm>
              <a:off x="-55096" y="-255809"/>
              <a:ext cx="1514905" cy="1373034"/>
              <a:chOff x="4793700" y="4621700"/>
              <a:chExt cx="509075" cy="461400"/>
            </a:xfrm>
          </p:grpSpPr>
          <p:sp>
            <p:nvSpPr>
              <p:cNvPr id="1145" name="Google Shape;1145;p37"/>
              <p:cNvSpPr/>
              <p:nvPr/>
            </p:nvSpPr>
            <p:spPr>
              <a:xfrm>
                <a:off x="4838425" y="4691650"/>
                <a:ext cx="274450" cy="359925"/>
              </a:xfrm>
              <a:custGeom>
                <a:avLst/>
                <a:gdLst/>
                <a:ahLst/>
                <a:cxnLst/>
                <a:rect l="l" t="t" r="r" b="b"/>
                <a:pathLst>
                  <a:path w="10978" h="14397" extrusionOk="0">
                    <a:moveTo>
                      <a:pt x="628" y="1"/>
                    </a:moveTo>
                    <a:cubicBezTo>
                      <a:pt x="476" y="1"/>
                      <a:pt x="325" y="64"/>
                      <a:pt x="220" y="192"/>
                    </a:cubicBezTo>
                    <a:cubicBezTo>
                      <a:pt x="0" y="423"/>
                      <a:pt x="11" y="774"/>
                      <a:pt x="242" y="983"/>
                    </a:cubicBezTo>
                    <a:lnTo>
                      <a:pt x="7937" y="8041"/>
                    </a:lnTo>
                    <a:lnTo>
                      <a:pt x="9803" y="13991"/>
                    </a:lnTo>
                    <a:cubicBezTo>
                      <a:pt x="9836" y="14100"/>
                      <a:pt x="9891" y="14188"/>
                      <a:pt x="9968" y="14254"/>
                    </a:cubicBezTo>
                    <a:cubicBezTo>
                      <a:pt x="10073" y="14343"/>
                      <a:pt x="10214" y="14396"/>
                      <a:pt x="10355" y="14396"/>
                    </a:cubicBezTo>
                    <a:cubicBezTo>
                      <a:pt x="10406" y="14396"/>
                      <a:pt x="10456" y="14389"/>
                      <a:pt x="10506" y="14375"/>
                    </a:cubicBezTo>
                    <a:cubicBezTo>
                      <a:pt x="10813" y="14298"/>
                      <a:pt x="10978" y="13980"/>
                      <a:pt x="10879" y="13672"/>
                    </a:cubicBezTo>
                    <a:lnTo>
                      <a:pt x="8969" y="7569"/>
                    </a:lnTo>
                    <a:cubicBezTo>
                      <a:pt x="8947" y="7470"/>
                      <a:pt x="8892" y="7393"/>
                      <a:pt x="8815" y="7327"/>
                    </a:cubicBezTo>
                    <a:lnTo>
                      <a:pt x="1010" y="159"/>
                    </a:lnTo>
                    <a:lnTo>
                      <a:pt x="999" y="148"/>
                    </a:lnTo>
                    <a:cubicBezTo>
                      <a:pt x="896" y="50"/>
                      <a:pt x="762" y="1"/>
                      <a:pt x="6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>
                <a:off x="4832100" y="4808550"/>
                <a:ext cx="401525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16061" h="9241" extrusionOk="0">
                    <a:moveTo>
                      <a:pt x="575" y="1"/>
                    </a:moveTo>
                    <a:cubicBezTo>
                      <a:pt x="317" y="1"/>
                      <a:pt x="92" y="192"/>
                      <a:pt x="45" y="456"/>
                    </a:cubicBezTo>
                    <a:cubicBezTo>
                      <a:pt x="1" y="654"/>
                      <a:pt x="67" y="862"/>
                      <a:pt x="220" y="994"/>
                    </a:cubicBezTo>
                    <a:cubicBezTo>
                      <a:pt x="286" y="1049"/>
                      <a:pt x="385" y="1093"/>
                      <a:pt x="473" y="1115"/>
                    </a:cubicBezTo>
                    <a:lnTo>
                      <a:pt x="7015" y="2432"/>
                    </a:lnTo>
                    <a:lnTo>
                      <a:pt x="15051" y="9106"/>
                    </a:lnTo>
                    <a:cubicBezTo>
                      <a:pt x="15161" y="9197"/>
                      <a:pt x="15291" y="9240"/>
                      <a:pt x="15418" y="9240"/>
                    </a:cubicBezTo>
                    <a:cubicBezTo>
                      <a:pt x="15582" y="9240"/>
                      <a:pt x="15741" y="9170"/>
                      <a:pt x="15852" y="9040"/>
                    </a:cubicBezTo>
                    <a:cubicBezTo>
                      <a:pt x="16061" y="8799"/>
                      <a:pt x="16028" y="8436"/>
                      <a:pt x="15786" y="8250"/>
                    </a:cubicBezTo>
                    <a:lnTo>
                      <a:pt x="7630" y="1477"/>
                    </a:lnTo>
                    <a:cubicBezTo>
                      <a:pt x="7564" y="1411"/>
                      <a:pt x="7476" y="1367"/>
                      <a:pt x="7389" y="1356"/>
                    </a:cubicBezTo>
                    <a:lnTo>
                      <a:pt x="703" y="17"/>
                    </a:lnTo>
                    <a:cubicBezTo>
                      <a:pt x="660" y="6"/>
                      <a:pt x="617" y="1"/>
                      <a:pt x="5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4793700" y="4653875"/>
                <a:ext cx="270600" cy="256325"/>
              </a:xfrm>
              <a:custGeom>
                <a:avLst/>
                <a:gdLst/>
                <a:ahLst/>
                <a:cxnLst/>
                <a:rect l="l" t="t" r="r" b="b"/>
                <a:pathLst>
                  <a:path w="10824" h="10253" extrusionOk="0">
                    <a:moveTo>
                      <a:pt x="4381" y="1140"/>
                    </a:moveTo>
                    <a:cubicBezTo>
                      <a:pt x="4642" y="1140"/>
                      <a:pt x="4904" y="1231"/>
                      <a:pt x="5116" y="1418"/>
                    </a:cubicBezTo>
                    <a:lnTo>
                      <a:pt x="9056" y="4876"/>
                    </a:lnTo>
                    <a:cubicBezTo>
                      <a:pt x="9528" y="5271"/>
                      <a:pt x="9561" y="5973"/>
                      <a:pt x="9166" y="6434"/>
                    </a:cubicBezTo>
                    <a:lnTo>
                      <a:pt x="7454" y="8399"/>
                    </a:lnTo>
                    <a:cubicBezTo>
                      <a:pt x="7030" y="8889"/>
                      <a:pt x="6430" y="9138"/>
                      <a:pt x="5825" y="9138"/>
                    </a:cubicBezTo>
                    <a:cubicBezTo>
                      <a:pt x="5318" y="9138"/>
                      <a:pt x="4806" y="8963"/>
                      <a:pt x="4391" y="8608"/>
                    </a:cubicBezTo>
                    <a:lnTo>
                      <a:pt x="2558" y="6994"/>
                    </a:lnTo>
                    <a:cubicBezTo>
                      <a:pt x="1372" y="5973"/>
                      <a:pt x="1252" y="4173"/>
                      <a:pt x="2283" y="2987"/>
                    </a:cubicBezTo>
                    <a:lnTo>
                      <a:pt x="3557" y="1517"/>
                    </a:lnTo>
                    <a:cubicBezTo>
                      <a:pt x="3771" y="1267"/>
                      <a:pt x="4074" y="1140"/>
                      <a:pt x="4381" y="1140"/>
                    </a:cubicBezTo>
                    <a:close/>
                    <a:moveTo>
                      <a:pt x="4392" y="0"/>
                    </a:moveTo>
                    <a:cubicBezTo>
                      <a:pt x="3766" y="0"/>
                      <a:pt x="3144" y="261"/>
                      <a:pt x="2701" y="770"/>
                    </a:cubicBezTo>
                    <a:lnTo>
                      <a:pt x="1427" y="2241"/>
                    </a:lnTo>
                    <a:cubicBezTo>
                      <a:pt x="0" y="3888"/>
                      <a:pt x="165" y="6390"/>
                      <a:pt x="1811" y="7828"/>
                    </a:cubicBezTo>
                    <a:lnTo>
                      <a:pt x="3656" y="9442"/>
                    </a:lnTo>
                    <a:cubicBezTo>
                      <a:pt x="4279" y="9986"/>
                      <a:pt x="5050" y="10253"/>
                      <a:pt x="5816" y="10253"/>
                    </a:cubicBezTo>
                    <a:cubicBezTo>
                      <a:pt x="6737" y="10253"/>
                      <a:pt x="7652" y="9868"/>
                      <a:pt x="8299" y="9113"/>
                    </a:cubicBezTo>
                    <a:lnTo>
                      <a:pt x="10011" y="7148"/>
                    </a:lnTo>
                    <a:cubicBezTo>
                      <a:pt x="10824" y="6215"/>
                      <a:pt x="10725" y="4799"/>
                      <a:pt x="9803" y="3986"/>
                    </a:cubicBezTo>
                    <a:lnTo>
                      <a:pt x="5862" y="551"/>
                    </a:lnTo>
                    <a:cubicBezTo>
                      <a:pt x="5438" y="181"/>
                      <a:pt x="4914" y="0"/>
                      <a:pt x="43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845550" y="4621700"/>
                <a:ext cx="64525" cy="57925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2317" extrusionOk="0">
                    <a:moveTo>
                      <a:pt x="660" y="1"/>
                    </a:moveTo>
                    <a:cubicBezTo>
                      <a:pt x="561" y="1"/>
                      <a:pt x="461" y="42"/>
                      <a:pt x="396" y="125"/>
                    </a:cubicBezTo>
                    <a:lnTo>
                      <a:pt x="133" y="410"/>
                    </a:lnTo>
                    <a:cubicBezTo>
                      <a:pt x="1" y="542"/>
                      <a:pt x="12" y="784"/>
                      <a:pt x="165" y="904"/>
                    </a:cubicBezTo>
                    <a:lnTo>
                      <a:pt x="1691" y="2233"/>
                    </a:lnTo>
                    <a:cubicBezTo>
                      <a:pt x="1758" y="2289"/>
                      <a:pt x="1842" y="2317"/>
                      <a:pt x="1925" y="2317"/>
                    </a:cubicBezTo>
                    <a:cubicBezTo>
                      <a:pt x="2020" y="2317"/>
                      <a:pt x="2115" y="2281"/>
                      <a:pt x="2185" y="2211"/>
                    </a:cubicBezTo>
                    <a:lnTo>
                      <a:pt x="2438" y="1914"/>
                    </a:lnTo>
                    <a:cubicBezTo>
                      <a:pt x="2581" y="1783"/>
                      <a:pt x="2570" y="1552"/>
                      <a:pt x="2416" y="1420"/>
                    </a:cubicBezTo>
                    <a:lnTo>
                      <a:pt x="890" y="92"/>
                    </a:lnTo>
                    <a:cubicBezTo>
                      <a:pt x="829" y="31"/>
                      <a:pt x="745" y="1"/>
                      <a:pt x="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>
                <a:off x="4994850" y="4833900"/>
                <a:ext cx="275825" cy="249200"/>
              </a:xfrm>
              <a:custGeom>
                <a:avLst/>
                <a:gdLst/>
                <a:ahLst/>
                <a:cxnLst/>
                <a:rect l="l" t="t" r="r" b="b"/>
                <a:pathLst>
                  <a:path w="11033" h="9968" extrusionOk="0">
                    <a:moveTo>
                      <a:pt x="4585" y="1130"/>
                    </a:moveTo>
                    <a:cubicBezTo>
                      <a:pt x="4846" y="1130"/>
                      <a:pt x="5109" y="1222"/>
                      <a:pt x="5324" y="1407"/>
                    </a:cubicBezTo>
                    <a:lnTo>
                      <a:pt x="9254" y="4832"/>
                    </a:lnTo>
                    <a:cubicBezTo>
                      <a:pt x="9726" y="5227"/>
                      <a:pt x="9770" y="5929"/>
                      <a:pt x="9364" y="6391"/>
                    </a:cubicBezTo>
                    <a:lnTo>
                      <a:pt x="8091" y="7861"/>
                    </a:lnTo>
                    <a:cubicBezTo>
                      <a:pt x="7529" y="8507"/>
                      <a:pt x="6743" y="8837"/>
                      <a:pt x="5951" y="8837"/>
                    </a:cubicBezTo>
                    <a:cubicBezTo>
                      <a:pt x="5289" y="8837"/>
                      <a:pt x="4624" y="8606"/>
                      <a:pt x="4084" y="8136"/>
                    </a:cubicBezTo>
                    <a:lnTo>
                      <a:pt x="2251" y="6533"/>
                    </a:lnTo>
                    <a:cubicBezTo>
                      <a:pt x="1340" y="5754"/>
                      <a:pt x="1263" y="4382"/>
                      <a:pt x="2042" y="3471"/>
                    </a:cubicBezTo>
                    <a:lnTo>
                      <a:pt x="3755" y="1517"/>
                    </a:lnTo>
                    <a:cubicBezTo>
                      <a:pt x="3970" y="1260"/>
                      <a:pt x="4275" y="1130"/>
                      <a:pt x="4585" y="1130"/>
                    </a:cubicBezTo>
                    <a:close/>
                    <a:moveTo>
                      <a:pt x="4591" y="0"/>
                    </a:moveTo>
                    <a:cubicBezTo>
                      <a:pt x="3967" y="0"/>
                      <a:pt x="3347" y="261"/>
                      <a:pt x="2909" y="770"/>
                    </a:cubicBezTo>
                    <a:lnTo>
                      <a:pt x="1186" y="2735"/>
                    </a:lnTo>
                    <a:cubicBezTo>
                      <a:pt x="0" y="4107"/>
                      <a:pt x="132" y="6193"/>
                      <a:pt x="1504" y="7389"/>
                    </a:cubicBezTo>
                    <a:lnTo>
                      <a:pt x="3349" y="8992"/>
                    </a:lnTo>
                    <a:cubicBezTo>
                      <a:pt x="4099" y="9647"/>
                      <a:pt x="5026" y="9967"/>
                      <a:pt x="5951" y="9967"/>
                    </a:cubicBezTo>
                    <a:cubicBezTo>
                      <a:pt x="7056" y="9967"/>
                      <a:pt x="8158" y="9510"/>
                      <a:pt x="8947" y="8619"/>
                    </a:cubicBezTo>
                    <a:lnTo>
                      <a:pt x="10220" y="7148"/>
                    </a:lnTo>
                    <a:cubicBezTo>
                      <a:pt x="11033" y="6215"/>
                      <a:pt x="10934" y="4810"/>
                      <a:pt x="10001" y="3997"/>
                    </a:cubicBezTo>
                    <a:lnTo>
                      <a:pt x="6060" y="551"/>
                    </a:lnTo>
                    <a:cubicBezTo>
                      <a:pt x="5636" y="181"/>
                      <a:pt x="5112" y="0"/>
                      <a:pt x="45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>
                <a:off x="5243750" y="4968650"/>
                <a:ext cx="59025" cy="53725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2149" extrusionOk="0">
                    <a:moveTo>
                      <a:pt x="649" y="1"/>
                    </a:moveTo>
                    <a:cubicBezTo>
                      <a:pt x="558" y="1"/>
                      <a:pt x="467" y="40"/>
                      <a:pt x="396" y="111"/>
                    </a:cubicBezTo>
                    <a:lnTo>
                      <a:pt x="122" y="419"/>
                    </a:lnTo>
                    <a:cubicBezTo>
                      <a:pt x="1" y="550"/>
                      <a:pt x="12" y="759"/>
                      <a:pt x="155" y="880"/>
                    </a:cubicBezTo>
                    <a:lnTo>
                      <a:pt x="1494" y="2065"/>
                    </a:lnTo>
                    <a:cubicBezTo>
                      <a:pt x="1559" y="2121"/>
                      <a:pt x="1638" y="2148"/>
                      <a:pt x="1717" y="2148"/>
                    </a:cubicBezTo>
                    <a:cubicBezTo>
                      <a:pt x="1809" y="2148"/>
                      <a:pt x="1900" y="2110"/>
                      <a:pt x="1966" y="2032"/>
                    </a:cubicBezTo>
                    <a:lnTo>
                      <a:pt x="2240" y="1736"/>
                    </a:lnTo>
                    <a:cubicBezTo>
                      <a:pt x="2361" y="1593"/>
                      <a:pt x="2350" y="1396"/>
                      <a:pt x="2207" y="1264"/>
                    </a:cubicBezTo>
                    <a:lnTo>
                      <a:pt x="868" y="89"/>
                    </a:lnTo>
                    <a:cubicBezTo>
                      <a:pt x="803" y="29"/>
                      <a:pt x="726" y="1"/>
                      <a:pt x="6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" name="Google Shape;1151;p37"/>
              <p:cNvSpPr/>
              <p:nvPr/>
            </p:nvSpPr>
            <p:spPr>
              <a:xfrm>
                <a:off x="5004725" y="4742375"/>
                <a:ext cx="144100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5764" h="5042" extrusionOk="0">
                    <a:moveTo>
                      <a:pt x="354" y="0"/>
                    </a:moveTo>
                    <a:cubicBezTo>
                      <a:pt x="266" y="0"/>
                      <a:pt x="180" y="36"/>
                      <a:pt x="121" y="106"/>
                    </a:cubicBezTo>
                    <a:cubicBezTo>
                      <a:pt x="1" y="249"/>
                      <a:pt x="12" y="457"/>
                      <a:pt x="154" y="567"/>
                    </a:cubicBezTo>
                    <a:lnTo>
                      <a:pt x="5182" y="4958"/>
                    </a:lnTo>
                    <a:cubicBezTo>
                      <a:pt x="5242" y="5013"/>
                      <a:pt x="5317" y="5041"/>
                      <a:pt x="5392" y="5041"/>
                    </a:cubicBezTo>
                    <a:cubicBezTo>
                      <a:pt x="5481" y="5041"/>
                      <a:pt x="5572" y="5002"/>
                      <a:pt x="5643" y="4925"/>
                    </a:cubicBezTo>
                    <a:cubicBezTo>
                      <a:pt x="5764" y="4793"/>
                      <a:pt x="5753" y="4585"/>
                      <a:pt x="5610" y="4475"/>
                    </a:cubicBezTo>
                    <a:lnTo>
                      <a:pt x="571" y="84"/>
                    </a:lnTo>
                    <a:cubicBezTo>
                      <a:pt x="510" y="28"/>
                      <a:pt x="432" y="0"/>
                      <a:pt x="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5027500" y="4808900"/>
                <a:ext cx="54650" cy="49075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1963" extrusionOk="0">
                    <a:moveTo>
                      <a:pt x="414" y="1"/>
                    </a:moveTo>
                    <a:cubicBezTo>
                      <a:pt x="338" y="1"/>
                      <a:pt x="263" y="31"/>
                      <a:pt x="209" y="91"/>
                    </a:cubicBezTo>
                    <a:lnTo>
                      <a:pt x="100" y="222"/>
                    </a:lnTo>
                    <a:cubicBezTo>
                      <a:pt x="1" y="332"/>
                      <a:pt x="23" y="508"/>
                      <a:pt x="133" y="607"/>
                    </a:cubicBezTo>
                    <a:lnTo>
                      <a:pt x="1603" y="1891"/>
                    </a:lnTo>
                    <a:cubicBezTo>
                      <a:pt x="1656" y="1938"/>
                      <a:pt x="1720" y="1962"/>
                      <a:pt x="1785" y="1962"/>
                    </a:cubicBezTo>
                    <a:cubicBezTo>
                      <a:pt x="1857" y="1962"/>
                      <a:pt x="1930" y="1932"/>
                      <a:pt x="1988" y="1869"/>
                    </a:cubicBezTo>
                    <a:lnTo>
                      <a:pt x="2097" y="1737"/>
                    </a:lnTo>
                    <a:cubicBezTo>
                      <a:pt x="2185" y="1627"/>
                      <a:pt x="2174" y="1452"/>
                      <a:pt x="2065" y="1353"/>
                    </a:cubicBezTo>
                    <a:lnTo>
                      <a:pt x="594" y="69"/>
                    </a:lnTo>
                    <a:cubicBezTo>
                      <a:pt x="543" y="23"/>
                      <a:pt x="478" y="1"/>
                      <a:pt x="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53" name="Google Shape;1153;p37"/>
            <p:cNvSpPr/>
            <p:nvPr/>
          </p:nvSpPr>
          <p:spPr>
            <a:xfrm>
              <a:off x="3270418" y="-11226"/>
              <a:ext cx="246287" cy="233486"/>
            </a:xfrm>
            <a:custGeom>
              <a:avLst/>
              <a:gdLst/>
              <a:ahLst/>
              <a:cxnLst/>
              <a:rect l="l" t="t" r="r" b="b"/>
              <a:pathLst>
                <a:path w="2097" h="1988" extrusionOk="0">
                  <a:moveTo>
                    <a:pt x="0" y="1"/>
                  </a:moveTo>
                  <a:lnTo>
                    <a:pt x="384" y="999"/>
                  </a:lnTo>
                  <a:lnTo>
                    <a:pt x="757" y="1987"/>
                  </a:lnTo>
                  <a:lnTo>
                    <a:pt x="1427" y="1164"/>
                  </a:lnTo>
                  <a:lnTo>
                    <a:pt x="2097" y="341"/>
                  </a:lnTo>
                  <a:lnTo>
                    <a:pt x="1043" y="1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2318151" y="799190"/>
              <a:ext cx="223150" cy="224442"/>
            </a:xfrm>
            <a:custGeom>
              <a:avLst/>
              <a:gdLst/>
              <a:ahLst/>
              <a:cxnLst/>
              <a:rect l="l" t="t" r="r" b="b"/>
              <a:pathLst>
                <a:path w="1900" h="1911" extrusionOk="0">
                  <a:moveTo>
                    <a:pt x="1900" y="0"/>
                  </a:moveTo>
                  <a:lnTo>
                    <a:pt x="945" y="264"/>
                  </a:lnTo>
                  <a:lnTo>
                    <a:pt x="1" y="516"/>
                  </a:lnTo>
                  <a:lnTo>
                    <a:pt x="692" y="1208"/>
                  </a:lnTo>
                  <a:lnTo>
                    <a:pt x="1384" y="1910"/>
                  </a:lnTo>
                  <a:lnTo>
                    <a:pt x="1647" y="95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1006612" y="49375"/>
              <a:ext cx="112280" cy="112280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3" y="1"/>
                  </a:moveTo>
                  <a:cubicBezTo>
                    <a:pt x="220" y="1"/>
                    <a:pt x="1" y="220"/>
                    <a:pt x="1" y="473"/>
                  </a:cubicBezTo>
                  <a:cubicBezTo>
                    <a:pt x="1" y="736"/>
                    <a:pt x="220" y="956"/>
                    <a:pt x="473" y="956"/>
                  </a:cubicBezTo>
                  <a:cubicBezTo>
                    <a:pt x="736" y="956"/>
                    <a:pt x="956" y="736"/>
                    <a:pt x="956" y="473"/>
                  </a:cubicBezTo>
                  <a:cubicBezTo>
                    <a:pt x="956" y="220"/>
                    <a:pt x="747" y="1"/>
                    <a:pt x="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-7" y="675709"/>
              <a:ext cx="86559" cy="86441"/>
            </a:xfrm>
            <a:custGeom>
              <a:avLst/>
              <a:gdLst/>
              <a:ahLst/>
              <a:cxnLst/>
              <a:rect l="l" t="t" r="r" b="b"/>
              <a:pathLst>
                <a:path w="737" h="736" extrusionOk="0">
                  <a:moveTo>
                    <a:pt x="363" y="0"/>
                  </a:moveTo>
                  <a:lnTo>
                    <a:pt x="231" y="242"/>
                  </a:lnTo>
                  <a:lnTo>
                    <a:pt x="1" y="374"/>
                  </a:lnTo>
                  <a:lnTo>
                    <a:pt x="231" y="494"/>
                  </a:lnTo>
                  <a:lnTo>
                    <a:pt x="363" y="736"/>
                  </a:lnTo>
                  <a:lnTo>
                    <a:pt x="495" y="494"/>
                  </a:lnTo>
                  <a:lnTo>
                    <a:pt x="736" y="374"/>
                  </a:lnTo>
                  <a:lnTo>
                    <a:pt x="495" y="242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1310355" y="1860704"/>
              <a:ext cx="73640" cy="73640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08" y="1"/>
                  </a:moveTo>
                  <a:lnTo>
                    <a:pt x="198" y="209"/>
                  </a:lnTo>
                  <a:lnTo>
                    <a:pt x="1" y="319"/>
                  </a:lnTo>
                  <a:lnTo>
                    <a:pt x="198" y="429"/>
                  </a:lnTo>
                  <a:lnTo>
                    <a:pt x="308" y="626"/>
                  </a:lnTo>
                  <a:lnTo>
                    <a:pt x="418" y="429"/>
                  </a:lnTo>
                  <a:lnTo>
                    <a:pt x="626" y="319"/>
                  </a:lnTo>
                  <a:lnTo>
                    <a:pt x="418" y="20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753108" y="1117214"/>
              <a:ext cx="148454" cy="148454"/>
            </a:xfrm>
            <a:custGeom>
              <a:avLst/>
              <a:gdLst/>
              <a:ahLst/>
              <a:cxnLst/>
              <a:rect l="l" t="t" r="r" b="b"/>
              <a:pathLst>
                <a:path w="1264" h="1264" extrusionOk="0">
                  <a:moveTo>
                    <a:pt x="627" y="1"/>
                  </a:moveTo>
                  <a:lnTo>
                    <a:pt x="407" y="407"/>
                  </a:lnTo>
                  <a:lnTo>
                    <a:pt x="1" y="637"/>
                  </a:lnTo>
                  <a:lnTo>
                    <a:pt x="407" y="857"/>
                  </a:lnTo>
                  <a:lnTo>
                    <a:pt x="627" y="1263"/>
                  </a:lnTo>
                  <a:lnTo>
                    <a:pt x="857" y="857"/>
                  </a:lnTo>
                  <a:lnTo>
                    <a:pt x="1263" y="637"/>
                  </a:lnTo>
                  <a:lnTo>
                    <a:pt x="857" y="407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91648" y="2782718"/>
              <a:ext cx="281169" cy="270834"/>
            </a:xfrm>
            <a:custGeom>
              <a:avLst/>
              <a:gdLst/>
              <a:ahLst/>
              <a:cxnLst/>
              <a:rect l="l" t="t" r="r" b="b"/>
              <a:pathLst>
                <a:path w="2394" h="2306" extrusionOk="0">
                  <a:moveTo>
                    <a:pt x="2394" y="0"/>
                  </a:moveTo>
                  <a:lnTo>
                    <a:pt x="1208" y="231"/>
                  </a:lnTo>
                  <a:lnTo>
                    <a:pt x="1" y="472"/>
                  </a:lnTo>
                  <a:lnTo>
                    <a:pt x="802" y="1383"/>
                  </a:lnTo>
                  <a:lnTo>
                    <a:pt x="1603" y="2305"/>
                  </a:lnTo>
                  <a:lnTo>
                    <a:pt x="1998" y="1153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885288" y="2669158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198063" y="1445121"/>
              <a:ext cx="112280" cy="113572"/>
            </a:xfrm>
            <a:custGeom>
              <a:avLst/>
              <a:gdLst/>
              <a:ahLst/>
              <a:cxnLst/>
              <a:rect l="l" t="t" r="r" b="b"/>
              <a:pathLst>
                <a:path w="956" h="967" extrusionOk="0">
                  <a:moveTo>
                    <a:pt x="484" y="0"/>
                  </a:moveTo>
                  <a:cubicBezTo>
                    <a:pt x="220" y="0"/>
                    <a:pt x="1" y="220"/>
                    <a:pt x="1" y="483"/>
                  </a:cubicBezTo>
                  <a:cubicBezTo>
                    <a:pt x="1" y="747"/>
                    <a:pt x="220" y="966"/>
                    <a:pt x="484" y="966"/>
                  </a:cubicBezTo>
                  <a:cubicBezTo>
                    <a:pt x="736" y="966"/>
                    <a:pt x="956" y="747"/>
                    <a:pt x="956" y="483"/>
                  </a:cubicBezTo>
                  <a:cubicBezTo>
                    <a:pt x="956" y="220"/>
                    <a:pt x="736" y="0"/>
                    <a:pt x="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2780" y="67945"/>
            <a:ext cx="798195" cy="803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58"/>
          <p:cNvSpPr txBox="1">
            <a:spLocks noGrp="1"/>
          </p:cNvSpPr>
          <p:nvPr>
            <p:ph type="title"/>
          </p:nvPr>
        </p:nvSpPr>
        <p:spPr>
          <a:xfrm>
            <a:off x="296545" y="137795"/>
            <a:ext cx="448627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700" b="1" dirty="0"/>
              <a:t> 3.1 K-Means</a:t>
            </a:r>
            <a:r>
              <a:rPr lang="zh-CN" altLang="en-US" sz="2700" b="1" dirty="0"/>
              <a:t>聚类算法概述</a:t>
            </a:r>
            <a:endParaRPr sz="2700" b="1" dirty="0"/>
          </a:p>
        </p:txBody>
      </p:sp>
      <p:sp>
        <p:nvSpPr>
          <p:cNvPr id="2053" name="Google Shape;2053;p58"/>
          <p:cNvSpPr txBox="1"/>
          <p:nvPr/>
        </p:nvSpPr>
        <p:spPr>
          <a:xfrm flipH="1">
            <a:off x="1156256" y="2235089"/>
            <a:ext cx="15255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lnSpc>
                <a:spcPct val="115000"/>
              </a:lnSpc>
            </a:pPr>
            <a:r>
              <a:rPr lang="zh-CN" altLang="en-US" sz="1800" dirty="0">
                <a:solidFill>
                  <a:srgbClr val="09162F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rPr>
              <a:t>初始化</a:t>
            </a:r>
            <a:endParaRPr lang="en-US" sz="1800" dirty="0">
              <a:solidFill>
                <a:srgbClr val="09162F"/>
              </a:solidFill>
              <a:latin typeface="Carrois Gothic" panose="020B0506040000020004"/>
              <a:ea typeface="Carrois Gothic" panose="020B0506040000020004"/>
              <a:cs typeface="Carrois Gothic" panose="020B0506040000020004"/>
              <a:sym typeface="Carrois Gothic" panose="020B0506040000020004"/>
            </a:endParaRPr>
          </a:p>
        </p:txBody>
      </p:sp>
      <p:sp>
        <p:nvSpPr>
          <p:cNvPr id="2054" name="Google Shape;2054;p58"/>
          <p:cNvSpPr txBox="1"/>
          <p:nvPr/>
        </p:nvSpPr>
        <p:spPr>
          <a:xfrm flipH="1">
            <a:off x="966959" y="1886979"/>
            <a:ext cx="1904013" cy="36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defTabSz="914400">
              <a:lnSpc>
                <a:spcPct val="115000"/>
              </a:lnSpc>
            </a:pPr>
            <a:r>
              <a:rPr lang="zh-CN" altLang="en-US" sz="1050" dirty="0">
                <a:solidFill>
                  <a:srgbClr val="09162F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rPr>
              <a:t>选择</a:t>
            </a:r>
            <a:r>
              <a:rPr lang="en-US" altLang="zh-CN" sz="1050" dirty="0">
                <a:solidFill>
                  <a:srgbClr val="09162F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rPr>
              <a:t>K</a:t>
            </a:r>
            <a:r>
              <a:rPr lang="zh-CN" altLang="en-US" sz="1050" dirty="0">
                <a:solidFill>
                  <a:srgbClr val="09162F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rPr>
              <a:t>个初始聚类中心</a:t>
            </a:r>
            <a:endParaRPr lang="en-US" sz="1050" dirty="0">
              <a:solidFill>
                <a:srgbClr val="09162F"/>
              </a:solidFill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2055" name="Google Shape;2055;p58"/>
          <p:cNvSpPr txBox="1"/>
          <p:nvPr/>
        </p:nvSpPr>
        <p:spPr>
          <a:xfrm flipH="1">
            <a:off x="2681883" y="3423114"/>
            <a:ext cx="15255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defTabSz="914400">
              <a:lnSpc>
                <a:spcPct val="115000"/>
              </a:lnSpc>
            </a:pPr>
            <a:r>
              <a:rPr lang="zh-CN" altLang="en-US" sz="1800" dirty="0">
                <a:solidFill>
                  <a:srgbClr val="09162F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rPr>
              <a:t>分配数据点</a:t>
            </a:r>
            <a:endParaRPr lang="en-US" sz="1800" dirty="0">
              <a:solidFill>
                <a:srgbClr val="09162F"/>
              </a:solidFill>
              <a:latin typeface="Carrois Gothic" panose="020B0506040000020004"/>
              <a:ea typeface="Carrois Gothic" panose="020B0506040000020004"/>
              <a:cs typeface="Carrois Gothic" panose="020B0506040000020004"/>
              <a:sym typeface="Carrois Gothic" panose="020B0506040000020004"/>
            </a:endParaRPr>
          </a:p>
        </p:txBody>
      </p:sp>
      <p:sp>
        <p:nvSpPr>
          <p:cNvPr id="2056" name="Google Shape;2056;p58"/>
          <p:cNvSpPr txBox="1"/>
          <p:nvPr/>
        </p:nvSpPr>
        <p:spPr>
          <a:xfrm flipH="1">
            <a:off x="2655436" y="3731950"/>
            <a:ext cx="1577234" cy="49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lnSpc>
                <a:spcPct val="115000"/>
              </a:lnSpc>
            </a:pPr>
            <a:r>
              <a:rPr lang="zh-CN" altLang="en-US" sz="1050" dirty="0">
                <a:solidFill>
                  <a:srgbClr val="09162F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rPr>
              <a:t>将每个数据点分配，给距离最近的聚类中心</a:t>
            </a:r>
            <a:endParaRPr lang="en-US" sz="1050" dirty="0">
              <a:solidFill>
                <a:srgbClr val="09162F"/>
              </a:solidFill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2057" name="Google Shape;2057;p58"/>
          <p:cNvSpPr txBox="1"/>
          <p:nvPr/>
        </p:nvSpPr>
        <p:spPr>
          <a:xfrm flipH="1">
            <a:off x="4121830" y="2235089"/>
            <a:ext cx="1700687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lnSpc>
                <a:spcPct val="115000"/>
              </a:lnSpc>
            </a:pPr>
            <a:r>
              <a:rPr lang="zh-CN" altLang="en-US" sz="1800" dirty="0">
                <a:solidFill>
                  <a:srgbClr val="09162F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rPr>
              <a:t>更新聚类中心</a:t>
            </a:r>
            <a:endParaRPr lang="en-US" sz="1800" dirty="0">
              <a:solidFill>
                <a:srgbClr val="09162F"/>
              </a:solidFill>
              <a:latin typeface="Carrois Gothic" panose="020B0506040000020004"/>
              <a:ea typeface="Carrois Gothic" panose="020B0506040000020004"/>
              <a:cs typeface="Carrois Gothic" panose="020B0506040000020004"/>
              <a:sym typeface="Carrois Gothic" panose="020B0506040000020004"/>
            </a:endParaRPr>
          </a:p>
        </p:txBody>
      </p:sp>
      <p:sp>
        <p:nvSpPr>
          <p:cNvPr id="2058" name="Google Shape;2058;p58"/>
          <p:cNvSpPr txBox="1"/>
          <p:nvPr/>
        </p:nvSpPr>
        <p:spPr>
          <a:xfrm flipH="1">
            <a:off x="3622702" y="1724869"/>
            <a:ext cx="1614962" cy="64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defTabSz="914400">
              <a:lnSpc>
                <a:spcPct val="115000"/>
              </a:lnSpc>
            </a:pPr>
            <a:r>
              <a:rPr lang="zh-CN" altLang="en-US" sz="1050" dirty="0">
                <a:solidFill>
                  <a:srgbClr val="09162F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rPr>
              <a:t>计算每个簇的均值，</a:t>
            </a:r>
            <a:endParaRPr lang="en-US" altLang="zh-CN" sz="1050" dirty="0">
              <a:solidFill>
                <a:srgbClr val="09162F"/>
              </a:solidFill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  <a:p>
            <a:pPr algn="ctr" defTabSz="914400">
              <a:lnSpc>
                <a:spcPct val="115000"/>
              </a:lnSpc>
            </a:pPr>
            <a:r>
              <a:rPr lang="zh-CN" altLang="en-US" sz="1050" dirty="0">
                <a:solidFill>
                  <a:srgbClr val="09162F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rPr>
              <a:t>作为新的聚类中心</a:t>
            </a:r>
            <a:endParaRPr lang="en-US" sz="1050" dirty="0">
              <a:solidFill>
                <a:srgbClr val="09162F"/>
              </a:solidFill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2059" name="Google Shape;2059;p58"/>
          <p:cNvSpPr txBox="1"/>
          <p:nvPr/>
        </p:nvSpPr>
        <p:spPr>
          <a:xfrm flipH="1">
            <a:off x="5733218" y="3423114"/>
            <a:ext cx="15255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defTabSz="914400">
              <a:lnSpc>
                <a:spcPct val="115000"/>
              </a:lnSpc>
            </a:pPr>
            <a:r>
              <a:rPr lang="zh-CN" altLang="en-US" sz="1800" dirty="0">
                <a:solidFill>
                  <a:srgbClr val="09162F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  <a:sym typeface="Carrois Gothic" panose="020B0506040000020004"/>
              </a:rPr>
              <a:t>重复步骤</a:t>
            </a:r>
            <a:endParaRPr lang="en-US" sz="1800" dirty="0">
              <a:solidFill>
                <a:srgbClr val="09162F"/>
              </a:solidFill>
              <a:latin typeface="Carrois Gothic" panose="020B0506040000020004"/>
              <a:ea typeface="Carrois Gothic" panose="020B0506040000020004"/>
              <a:cs typeface="Carrois Gothic" panose="020B0506040000020004"/>
              <a:sym typeface="Carrois Gothic" panose="020B0506040000020004"/>
            </a:endParaRPr>
          </a:p>
        </p:txBody>
      </p:sp>
      <p:sp>
        <p:nvSpPr>
          <p:cNvPr id="2060" name="Google Shape;2060;p58"/>
          <p:cNvSpPr txBox="1"/>
          <p:nvPr/>
        </p:nvSpPr>
        <p:spPr>
          <a:xfrm flipH="1">
            <a:off x="5791002" y="3797843"/>
            <a:ext cx="1525499" cy="33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lnSpc>
                <a:spcPct val="115000"/>
              </a:lnSpc>
            </a:pPr>
            <a:r>
              <a:rPr lang="zh-CN" altLang="en-US" sz="1050" dirty="0">
                <a:solidFill>
                  <a:srgbClr val="09162F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rPr>
              <a:t>直到聚类中心不再变化</a:t>
            </a:r>
            <a:endParaRPr lang="en-US" sz="1050" dirty="0">
              <a:solidFill>
                <a:srgbClr val="09162F"/>
              </a:solidFill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2063" name="Google Shape;2063;p58"/>
          <p:cNvSpPr/>
          <p:nvPr/>
        </p:nvSpPr>
        <p:spPr>
          <a:xfrm>
            <a:off x="2925783" y="2254416"/>
            <a:ext cx="1037700" cy="44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lnSpc>
                <a:spcPct val="115000"/>
              </a:lnSpc>
            </a:pPr>
            <a:r>
              <a:rPr lang="en-GB" sz="3000" b="1" dirty="0">
                <a:solidFill>
                  <a:srgbClr val="09162F"/>
                </a:solidFill>
                <a:latin typeface="Carrois Gothic" panose="020B0506040000020004"/>
                <a:sym typeface="Carrois Gothic" panose="020B0506040000020004"/>
              </a:rPr>
              <a:t>02</a:t>
            </a:r>
            <a:endParaRPr sz="3000" b="1" dirty="0">
              <a:solidFill>
                <a:srgbClr val="09162F"/>
              </a:solidFill>
              <a:latin typeface="Carrois Gothic" panose="020B0506040000020004"/>
              <a:sym typeface="Carrois Gothic" panose="020B0506040000020004"/>
            </a:endParaRPr>
          </a:p>
        </p:txBody>
      </p:sp>
      <p:sp>
        <p:nvSpPr>
          <p:cNvPr id="2064" name="Google Shape;2064;p58"/>
          <p:cNvSpPr/>
          <p:nvPr/>
        </p:nvSpPr>
        <p:spPr>
          <a:xfrm>
            <a:off x="4451456" y="3423089"/>
            <a:ext cx="1037700" cy="382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lnSpc>
                <a:spcPct val="115000"/>
              </a:lnSpc>
            </a:pPr>
            <a:r>
              <a:rPr lang="en-GB" sz="3000" b="1" dirty="0">
                <a:solidFill>
                  <a:srgbClr val="09162F"/>
                </a:solidFill>
                <a:latin typeface="Carrois Gothic" panose="020B0506040000020004"/>
                <a:sym typeface="Carrois Gothic" panose="020B0506040000020004"/>
              </a:rPr>
              <a:t>03</a:t>
            </a:r>
            <a:endParaRPr sz="3000" b="1" dirty="0">
              <a:solidFill>
                <a:srgbClr val="09162F"/>
              </a:solidFill>
              <a:latin typeface="Carrois Gothic" panose="020B0506040000020004"/>
              <a:sym typeface="Carrois Gothic" panose="020B0506040000020004"/>
            </a:endParaRPr>
          </a:p>
        </p:txBody>
      </p:sp>
      <p:sp>
        <p:nvSpPr>
          <p:cNvPr id="2065" name="Google Shape;2065;p58"/>
          <p:cNvSpPr/>
          <p:nvPr/>
        </p:nvSpPr>
        <p:spPr>
          <a:xfrm>
            <a:off x="5977118" y="2194880"/>
            <a:ext cx="1037700" cy="50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lnSpc>
                <a:spcPct val="115000"/>
              </a:lnSpc>
            </a:pPr>
            <a:r>
              <a:rPr lang="en-GB" sz="3000" b="1" dirty="0">
                <a:solidFill>
                  <a:srgbClr val="09162F"/>
                </a:solidFill>
                <a:latin typeface="Carrois Gothic" panose="020B0506040000020004"/>
                <a:sym typeface="Carrois Gothic" panose="020B0506040000020004"/>
              </a:rPr>
              <a:t>04</a:t>
            </a:r>
            <a:endParaRPr sz="3000" b="1" dirty="0">
              <a:solidFill>
                <a:srgbClr val="09162F"/>
              </a:solidFill>
              <a:latin typeface="Carrois Gothic" panose="020B0506040000020004"/>
              <a:sym typeface="Carrois Gothic" panose="020B0506040000020004"/>
            </a:endParaRPr>
          </a:p>
        </p:txBody>
      </p:sp>
      <p:sp>
        <p:nvSpPr>
          <p:cNvPr id="2067" name="Google Shape;2067;p58"/>
          <p:cNvSpPr/>
          <p:nvPr/>
        </p:nvSpPr>
        <p:spPr>
          <a:xfrm>
            <a:off x="1400156" y="3423089"/>
            <a:ext cx="1037700" cy="44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lnSpc>
                <a:spcPct val="115000"/>
              </a:lnSpc>
            </a:pPr>
            <a:r>
              <a:rPr lang="en-GB" sz="3000" b="1" dirty="0">
                <a:solidFill>
                  <a:srgbClr val="09162F"/>
                </a:solidFill>
                <a:latin typeface="Carrois Gothic" panose="020B0506040000020004"/>
                <a:sym typeface="Carrois Gothic" panose="020B0506040000020004"/>
              </a:rPr>
              <a:t>01</a:t>
            </a:r>
            <a:endParaRPr sz="3000" b="1" dirty="0">
              <a:solidFill>
                <a:srgbClr val="09162F"/>
              </a:solidFill>
              <a:latin typeface="Carrois Gothic" panose="020B0506040000020004"/>
              <a:sym typeface="Carrois Gothic" panose="020B0506040000020004"/>
            </a:endParaRPr>
          </a:p>
        </p:txBody>
      </p:sp>
      <p:cxnSp>
        <p:nvCxnSpPr>
          <p:cNvPr id="2068" name="Google Shape;2068;p58"/>
          <p:cNvCxnSpPr>
            <a:stCxn id="2069" idx="2"/>
            <a:endCxn id="2064" idx="0"/>
          </p:cNvCxnSpPr>
          <p:nvPr/>
        </p:nvCxnSpPr>
        <p:spPr>
          <a:xfrm rot="5400000">
            <a:off x="4821815" y="3274575"/>
            <a:ext cx="297006" cy="25"/>
          </a:xfrm>
          <a:prstGeom prst="curvedConnector3">
            <a:avLst>
              <a:gd name="adj1" fmla="val 50000"/>
            </a:avLst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0" name="Google Shape;2070;p58"/>
          <p:cNvCxnSpPr>
            <a:stCxn id="2065" idx="2"/>
            <a:endCxn id="2071" idx="0"/>
          </p:cNvCxnSpPr>
          <p:nvPr/>
        </p:nvCxnSpPr>
        <p:spPr>
          <a:xfrm rot="16200000" flipH="1">
            <a:off x="6347482" y="2844673"/>
            <a:ext cx="296996" cy="25"/>
          </a:xfrm>
          <a:prstGeom prst="curvedConnector3">
            <a:avLst>
              <a:gd name="adj1" fmla="val 50000"/>
            </a:avLst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4" name="Google Shape;2074;p58"/>
          <p:cNvCxnSpPr>
            <a:stCxn id="2071" idx="2"/>
            <a:endCxn id="2059" idx="0"/>
          </p:cNvCxnSpPr>
          <p:nvPr/>
        </p:nvCxnSpPr>
        <p:spPr>
          <a:xfrm rot="-5400000" flipH="1">
            <a:off x="6347792" y="3274283"/>
            <a:ext cx="297000" cy="600"/>
          </a:xfrm>
          <a:prstGeom prst="curvedConnector3">
            <a:avLst>
              <a:gd name="adj1" fmla="val 50005"/>
            </a:avLst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6" name="Google Shape;2076;p58"/>
          <p:cNvCxnSpPr>
            <a:stCxn id="2069" idx="0"/>
            <a:endCxn id="2057" idx="2"/>
          </p:cNvCxnSpPr>
          <p:nvPr/>
        </p:nvCxnSpPr>
        <p:spPr>
          <a:xfrm rot="5400000" flipH="1" flipV="1">
            <a:off x="4822755" y="2843766"/>
            <a:ext cx="296995" cy="1843"/>
          </a:xfrm>
          <a:prstGeom prst="curvedConnector3">
            <a:avLst>
              <a:gd name="adj1" fmla="val 50000"/>
            </a:avLst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7" name="Google Shape;2077;p58"/>
          <p:cNvCxnSpPr>
            <a:stCxn id="2063" idx="2"/>
            <a:endCxn id="2078" idx="0"/>
          </p:cNvCxnSpPr>
          <p:nvPr/>
        </p:nvCxnSpPr>
        <p:spPr>
          <a:xfrm rot="16200000" flipH="1">
            <a:off x="3296148" y="2844673"/>
            <a:ext cx="296996" cy="26"/>
          </a:xfrm>
          <a:prstGeom prst="curvedConnector3">
            <a:avLst>
              <a:gd name="adj1" fmla="val 50000"/>
            </a:avLst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9" name="Google Shape;2079;p58"/>
          <p:cNvCxnSpPr>
            <a:stCxn id="2078" idx="2"/>
            <a:endCxn id="2055" idx="0"/>
          </p:cNvCxnSpPr>
          <p:nvPr/>
        </p:nvCxnSpPr>
        <p:spPr>
          <a:xfrm rot="-5400000" flipH="1">
            <a:off x="3296459" y="3274283"/>
            <a:ext cx="297000" cy="600"/>
          </a:xfrm>
          <a:prstGeom prst="curvedConnector3">
            <a:avLst>
              <a:gd name="adj1" fmla="val 50005"/>
            </a:avLst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0" name="Google Shape;2080;p58"/>
          <p:cNvCxnSpPr>
            <a:stCxn id="2053" idx="2"/>
            <a:endCxn id="2081" idx="0"/>
          </p:cNvCxnSpPr>
          <p:nvPr/>
        </p:nvCxnSpPr>
        <p:spPr>
          <a:xfrm rot="-5400000" flipH="1">
            <a:off x="1770806" y="2844389"/>
            <a:ext cx="297000" cy="600"/>
          </a:xfrm>
          <a:prstGeom prst="curvedConnector3">
            <a:avLst>
              <a:gd name="adj1" fmla="val 50000"/>
            </a:avLst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8" name="Google Shape;2078;p58"/>
          <p:cNvSpPr/>
          <p:nvPr/>
        </p:nvSpPr>
        <p:spPr>
          <a:xfrm>
            <a:off x="2681909" y="2993183"/>
            <a:ext cx="1525500" cy="13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/>
            <a:endParaRPr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2069" name="Google Shape;2069;p58"/>
          <p:cNvSpPr/>
          <p:nvPr/>
        </p:nvSpPr>
        <p:spPr>
          <a:xfrm>
            <a:off x="4207580" y="2993183"/>
            <a:ext cx="1525500" cy="13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/>
            <a:endParaRPr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2071" name="Google Shape;2071;p58"/>
          <p:cNvSpPr/>
          <p:nvPr/>
        </p:nvSpPr>
        <p:spPr>
          <a:xfrm>
            <a:off x="5733242" y="2993183"/>
            <a:ext cx="1525500" cy="13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/>
            <a:endParaRPr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2081" name="Google Shape;2081;p58"/>
          <p:cNvSpPr/>
          <p:nvPr/>
        </p:nvSpPr>
        <p:spPr>
          <a:xfrm rot="-5400000">
            <a:off x="1853081" y="2296889"/>
            <a:ext cx="132900" cy="1525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/>
            <a:endParaRPr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sp>
        <p:nvSpPr>
          <p:cNvPr id="50" name="Google Shape;2036;p57"/>
          <p:cNvSpPr txBox="1"/>
          <p:nvPr/>
        </p:nvSpPr>
        <p:spPr>
          <a:xfrm>
            <a:off x="1049257" y="761770"/>
            <a:ext cx="3908492" cy="41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zh-CN"/>
            </a:defPPr>
            <a:lvl1pPr algn="ctr" defTabSz="1219200">
              <a:lnSpc>
                <a:spcPct val="115000"/>
              </a:lnSpc>
              <a:buClr>
                <a:srgbClr val="000000"/>
              </a:buClr>
              <a:defRPr sz="1865" kern="0">
                <a:solidFill>
                  <a:srgbClr val="09162F"/>
                </a:solidFill>
                <a:latin typeface="Amiko" panose="00000500000000000000"/>
                <a:ea typeface="Amiko" panose="00000500000000000000"/>
                <a:cs typeface="Amiko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zh-CN" altLang="en-US" sz="1400" dirty="0"/>
              <a:t>最小化簇内数据点之间的总平方误差（</a:t>
            </a:r>
            <a:r>
              <a:rPr lang="en-US" altLang="zh-CN" sz="1400" dirty="0"/>
              <a:t>SSE</a:t>
            </a:r>
            <a:r>
              <a:rPr lang="zh-CN" altLang="en-US" sz="1400" dirty="0"/>
              <a:t>）</a:t>
            </a:r>
            <a:endParaRPr lang="en-US" sz="1400" dirty="0"/>
          </a:p>
        </p:txBody>
      </p:sp>
      <p:sp>
        <p:nvSpPr>
          <p:cNvPr id="51" name="Google Shape;2038;p57"/>
          <p:cNvSpPr txBox="1"/>
          <p:nvPr/>
        </p:nvSpPr>
        <p:spPr>
          <a:xfrm>
            <a:off x="333297" y="712910"/>
            <a:ext cx="942380" cy="47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zh-CN"/>
            </a:defPPr>
            <a:lvl1pPr algn="ctr" defTabSz="1219200">
              <a:lnSpc>
                <a:spcPct val="115000"/>
              </a:lnSpc>
              <a:buClr>
                <a:srgbClr val="000000"/>
              </a:buClr>
              <a:defRPr sz="2400" kern="0">
                <a:solidFill>
                  <a:srgbClr val="09162F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zh-CN" altLang="en-US" sz="1800" b="1" dirty="0"/>
              <a:t>目标</a:t>
            </a:r>
            <a:endParaRPr lang="en-US" sz="1800" b="1" dirty="0"/>
          </a:p>
        </p:txBody>
      </p:sp>
      <p:sp>
        <p:nvSpPr>
          <p:cNvPr id="52" name="Google Shape;2036;p57"/>
          <p:cNvSpPr txBox="1"/>
          <p:nvPr/>
        </p:nvSpPr>
        <p:spPr>
          <a:xfrm>
            <a:off x="1027485" y="1184480"/>
            <a:ext cx="4316447" cy="41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zh-CN"/>
            </a:defPPr>
            <a:lvl1pPr algn="ctr" defTabSz="1219200">
              <a:lnSpc>
                <a:spcPct val="115000"/>
              </a:lnSpc>
              <a:buClr>
                <a:srgbClr val="000000"/>
              </a:buClr>
              <a:defRPr sz="1865" kern="0">
                <a:solidFill>
                  <a:srgbClr val="09162F"/>
                </a:solidFill>
                <a:latin typeface="Amiko" panose="00000500000000000000"/>
                <a:ea typeface="Amiko" panose="00000500000000000000"/>
                <a:cs typeface="Amiko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zh-CN" altLang="en-US" sz="1400" dirty="0"/>
              <a:t>一种无监督学习算法，用于将数据集划分为</a:t>
            </a:r>
            <a:r>
              <a:rPr lang="en-US" altLang="zh-CN" sz="1400" dirty="0"/>
              <a:t>K</a:t>
            </a:r>
            <a:r>
              <a:rPr lang="zh-CN" altLang="en-US" sz="1400" dirty="0"/>
              <a:t>个簇</a:t>
            </a:r>
            <a:endParaRPr lang="en-US" sz="1400" dirty="0"/>
          </a:p>
        </p:txBody>
      </p:sp>
      <p:sp>
        <p:nvSpPr>
          <p:cNvPr id="53" name="Google Shape;2038;p57"/>
          <p:cNvSpPr txBox="1"/>
          <p:nvPr/>
        </p:nvSpPr>
        <p:spPr>
          <a:xfrm>
            <a:off x="335737" y="1129511"/>
            <a:ext cx="942380" cy="47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zh-CN"/>
            </a:defPPr>
            <a:lvl1pPr algn="ctr" defTabSz="1219200">
              <a:lnSpc>
                <a:spcPct val="115000"/>
              </a:lnSpc>
              <a:buClr>
                <a:srgbClr val="000000"/>
              </a:buClr>
              <a:defRPr sz="2400" kern="0">
                <a:solidFill>
                  <a:srgbClr val="09162F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zh-CN" altLang="en-US" sz="1800" b="1" dirty="0"/>
              <a:t>定义</a:t>
            </a:r>
            <a:endParaRPr lang="en-US" sz="1800" b="1" dirty="0"/>
          </a:p>
        </p:txBody>
      </p:sp>
      <p:sp>
        <p:nvSpPr>
          <p:cNvPr id="54" name="Google Shape;2038;p57"/>
          <p:cNvSpPr txBox="1"/>
          <p:nvPr/>
        </p:nvSpPr>
        <p:spPr>
          <a:xfrm>
            <a:off x="333297" y="1570900"/>
            <a:ext cx="942380" cy="47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zh-CN"/>
            </a:defPPr>
            <a:lvl1pPr algn="ctr" defTabSz="1219200">
              <a:lnSpc>
                <a:spcPct val="115000"/>
              </a:lnSpc>
              <a:buClr>
                <a:srgbClr val="000000"/>
              </a:buClr>
              <a:defRPr sz="2400" kern="0">
                <a:solidFill>
                  <a:srgbClr val="09162F"/>
                </a:solidFill>
                <a:latin typeface="Carrois Gothic" panose="020B0506040000020004"/>
                <a:ea typeface="Carrois Gothic" panose="020B0506040000020004"/>
                <a:cs typeface="Carrois Gothic" panose="020B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zh-CN" altLang="en-US" sz="1800" b="1" dirty="0"/>
              <a:t>步骤</a:t>
            </a:r>
            <a:endParaRPr lang="en-US" sz="1800" b="1" dirty="0"/>
          </a:p>
        </p:txBody>
      </p:sp>
      <p:cxnSp>
        <p:nvCxnSpPr>
          <p:cNvPr id="67" name="Google Shape;2080;p58"/>
          <p:cNvCxnSpPr/>
          <p:nvPr/>
        </p:nvCxnSpPr>
        <p:spPr>
          <a:xfrm rot="-5400000" flipH="1">
            <a:off x="1776250" y="3285255"/>
            <a:ext cx="297000" cy="600"/>
          </a:xfrm>
          <a:prstGeom prst="curvedConnector3">
            <a:avLst>
              <a:gd name="adj1" fmla="val 50000"/>
            </a:avLst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Google Shape;2036;p57"/>
              <p:cNvSpPr txBox="1"/>
              <p:nvPr/>
            </p:nvSpPr>
            <p:spPr>
              <a:xfrm>
                <a:off x="2870973" y="4220851"/>
                <a:ext cx="2077769" cy="7617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>
                  <a:defRPr lang="zh-CN"/>
                </a:defPPr>
                <a:lvl1pPr algn="ctr" defTabSz="1219200">
                  <a:lnSpc>
                    <a:spcPct val="115000"/>
                  </a:lnSpc>
                  <a:buClr>
                    <a:srgbClr val="000000"/>
                  </a:buClr>
                  <a:defRPr sz="1865" kern="0">
                    <a:solidFill>
                      <a:srgbClr val="09162F"/>
                    </a:solidFill>
                    <a:latin typeface="Amiko" panose="00000500000000000000"/>
                    <a:ea typeface="Amiko" panose="00000500000000000000"/>
                    <a:cs typeface="Amiko" panose="00000500000000000000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5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5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5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5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5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5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5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5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70" name="Google Shape;2036;p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973" y="4220851"/>
                <a:ext cx="2077769" cy="761770"/>
              </a:xfrm>
              <a:prstGeom prst="rect">
                <a:avLst/>
              </a:prstGeom>
              <a:blipFill rotWithShape="1">
                <a:blip r:embed="rId1"/>
                <a:stretch>
                  <a:fillRect l="-7" t="-5419" r="9" b="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Google Shape;2056;p58"/>
          <p:cNvSpPr txBox="1"/>
          <p:nvPr/>
        </p:nvSpPr>
        <p:spPr>
          <a:xfrm flipH="1">
            <a:off x="2361658" y="4400327"/>
            <a:ext cx="837380" cy="402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lnSpc>
                <a:spcPct val="115000"/>
              </a:lnSpc>
            </a:pPr>
            <a:r>
              <a:rPr lang="zh-CN" altLang="en-US" sz="1050" dirty="0">
                <a:solidFill>
                  <a:srgbClr val="09162F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rPr>
              <a:t>距离：</a:t>
            </a:r>
            <a:endParaRPr lang="en-US" sz="1050" dirty="0">
              <a:solidFill>
                <a:srgbClr val="09162F"/>
              </a:solidFill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Google Shape;2036;p57"/>
              <p:cNvSpPr txBox="1"/>
              <p:nvPr/>
            </p:nvSpPr>
            <p:spPr>
              <a:xfrm>
                <a:off x="5386178" y="1779367"/>
                <a:ext cx="1097441" cy="582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>
                  <a:defRPr lang="zh-CN"/>
                </a:defPPr>
                <a:lvl1pPr algn="ctr" defTabSz="1219200">
                  <a:lnSpc>
                    <a:spcPct val="115000"/>
                  </a:lnSpc>
                  <a:buClr>
                    <a:srgbClr val="000000"/>
                  </a:buClr>
                  <a:defRPr sz="1865" kern="0">
                    <a:solidFill>
                      <a:srgbClr val="09162F"/>
                    </a:solidFill>
                    <a:latin typeface="Amiko" panose="00000500000000000000"/>
                    <a:ea typeface="Amiko" panose="00000500000000000000"/>
                    <a:cs typeface="Amiko" panose="00000500000000000000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5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5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5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5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5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5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5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5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73" name="Google Shape;2036;p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178" y="1779367"/>
                <a:ext cx="1097441" cy="582294"/>
              </a:xfrm>
              <a:prstGeom prst="rect">
                <a:avLst/>
              </a:prstGeom>
              <a:blipFill rotWithShape="1">
                <a:blip r:embed="rId2"/>
                <a:stretch>
                  <a:fillRect l="-10" t="-17" r="25" b="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Google Shape;2056;p58"/>
          <p:cNvSpPr txBox="1"/>
          <p:nvPr/>
        </p:nvSpPr>
        <p:spPr>
          <a:xfrm flipH="1">
            <a:off x="4887402" y="1905933"/>
            <a:ext cx="837380" cy="402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lnSpc>
                <a:spcPct val="115000"/>
              </a:lnSpc>
            </a:pPr>
            <a:r>
              <a:rPr lang="zh-CN" altLang="en-US" sz="1050" dirty="0">
                <a:solidFill>
                  <a:srgbClr val="09162F"/>
                </a:solidFill>
                <a:latin typeface="Amiko" panose="00000500000000000000"/>
                <a:ea typeface="Amiko" panose="00000500000000000000"/>
                <a:cs typeface="Amiko" panose="00000500000000000000"/>
                <a:sym typeface="Amiko" panose="00000500000000000000"/>
              </a:rPr>
              <a:t>均值：</a:t>
            </a:r>
            <a:endParaRPr lang="en-US" sz="1050" dirty="0">
              <a:solidFill>
                <a:srgbClr val="09162F"/>
              </a:solidFill>
              <a:latin typeface="Amiko" panose="00000500000000000000"/>
              <a:ea typeface="Amiko" panose="00000500000000000000"/>
              <a:cs typeface="Amiko" panose="00000500000000000000"/>
              <a:sym typeface="Amiko" panose="0000050000000000000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780" y="67945"/>
            <a:ext cx="798195" cy="8032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77*233"/>
  <p:tag name="TABLE_ENDDRAG_RECT" val="70*74*577*233"/>
</p:tagLst>
</file>

<file path=ppt/tags/tag2.xml><?xml version="1.0" encoding="utf-8"?>
<p:tagLst xmlns:p="http://schemas.openxmlformats.org/presentationml/2006/main">
  <p:tag name="commondata" val="eyJoZGlkIjoiYWZiNGQ0YjhjMWZhODMwZmQxZDBkYmU4NThkMDZhMWQifQ=="/>
</p:tagLst>
</file>

<file path=ppt/theme/theme1.xml><?xml version="1.0" encoding="utf-8"?>
<a:theme xmlns:a="http://schemas.openxmlformats.org/drawingml/2006/main" name="Formative Evaluation Workshop by Slidesgo">
  <a:themeElements>
    <a:clrScheme name="Simple Light">
      <a:dk1>
        <a:srgbClr val="09162F"/>
      </a:dk1>
      <a:lt1>
        <a:srgbClr val="F8F8F8"/>
      </a:lt1>
      <a:dk2>
        <a:srgbClr val="FB5D38"/>
      </a:dk2>
      <a:lt2>
        <a:srgbClr val="F99BD5"/>
      </a:lt2>
      <a:accent1>
        <a:srgbClr val="F5B03B"/>
      </a:accent1>
      <a:accent2>
        <a:srgbClr val="8D8246"/>
      </a:accent2>
      <a:accent3>
        <a:srgbClr val="70B67C"/>
      </a:accent3>
      <a:accent4>
        <a:srgbClr val="91D4C1"/>
      </a:accent4>
      <a:accent5>
        <a:srgbClr val="91A7D4"/>
      </a:accent5>
      <a:accent6>
        <a:srgbClr val="DFDCDC"/>
      </a:accent6>
      <a:hlink>
        <a:srgbClr val="0916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2317</Words>
  <Application>WPS 演示</Application>
  <PresentationFormat>全屏显示(16:9)</PresentationFormat>
  <Paragraphs>245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Arial</vt:lpstr>
      <vt:lpstr>Carrois Gothic</vt:lpstr>
      <vt:lpstr>Yu Gothic UI</vt:lpstr>
      <vt:lpstr>Amiko</vt:lpstr>
      <vt:lpstr>Segoe Print</vt:lpstr>
      <vt:lpstr>DM Sans</vt:lpstr>
      <vt:lpstr>方正公文小标宋</vt:lpstr>
      <vt:lpstr>方正小标宋_GBK</vt:lpstr>
      <vt:lpstr>华文楷体</vt:lpstr>
      <vt:lpstr>Cambria Math</vt:lpstr>
      <vt:lpstr>MicrosoftYaHei</vt:lpstr>
      <vt:lpstr>Amiko</vt:lpstr>
      <vt:lpstr>方正仿宋_GB2312</vt:lpstr>
      <vt:lpstr>微软雅黑</vt:lpstr>
      <vt:lpstr>Arial Unicode MS</vt:lpstr>
      <vt:lpstr>Formative Evaluation Workshop by Slidesgo</vt:lpstr>
      <vt:lpstr>基于K-Means聚类的NS3 AODV优化路由算法的研究</vt:lpstr>
      <vt:lpstr>PowerPoint 演示文稿</vt:lpstr>
      <vt:lpstr>03 基于K-Means聚类的AODV优化</vt:lpstr>
      <vt:lpstr>01</vt:lpstr>
      <vt:lpstr>PowerPoint 演示文稿</vt:lpstr>
      <vt:lpstr>02</vt:lpstr>
      <vt:lpstr>PowerPoint 演示文稿</vt:lpstr>
      <vt:lpstr>03</vt:lpstr>
      <vt:lpstr> 3.1 K-Means聚类算法概述</vt:lpstr>
      <vt:lpstr>基于K-Means聚类的AODV优化</vt:lpstr>
      <vt:lpstr>04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05</vt:lpstr>
      <vt:lpstr>PowerPoint 演示文稿</vt:lpstr>
      <vt:lpstr>Thanks！ 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基于K-Means聚类的NS3 AODV优化路由算法的研究</dc:title>
  <dc:creator>杨英凡</dc:creator>
  <cp:lastModifiedBy>KOAISH</cp:lastModifiedBy>
  <cp:revision>20</cp:revision>
  <dcterms:created xsi:type="dcterms:W3CDTF">2024-06-18T07:01:00Z</dcterms:created>
  <dcterms:modified xsi:type="dcterms:W3CDTF">2024-06-19T09:17:31Z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7DC41998D1BC413BAD72476920630521_12</vt:lpwstr>
  </property>
  <property fmtid="{D5CDD505-2E9C-101B-9397-08002B2CF9AE}" pid="3" name="KSOProductBuildVer">
    <vt:lpwstr>2052-12.1.0.17133</vt:lpwstr>
  </property>
</Properties>
</file>