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0" r:id="rId4"/>
    <p:sldId id="270" r:id="rId5"/>
    <p:sldId id="271" r:id="rId6"/>
    <p:sldId id="272" r:id="rId7"/>
    <p:sldId id="273" r:id="rId8"/>
    <p:sldId id="261" r:id="rId9"/>
    <p:sldId id="264" r:id="rId10"/>
    <p:sldId id="267" r:id="rId11"/>
    <p:sldId id="268" r:id="rId12"/>
    <p:sldId id="269" r:id="rId13"/>
    <p:sldId id="266" r:id="rId14"/>
    <p:sldId id="262" r:id="rId15"/>
    <p:sldId id="27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5">
            <a:extLst>
              <a:ext uri="{FF2B5EF4-FFF2-40B4-BE49-F238E27FC236}">
                <a16:creationId xmlns:a16="http://schemas.microsoft.com/office/drawing/2014/main" id="{AD579530-1077-46B3-BD5C-81BB270A1D5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FD36643F-2812-486D-B323-F03BBE197F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14557" b="29177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45" name="Group 19">
            <a:extLst>
              <a:ext uri="{FF2B5EF4-FFF2-40B4-BE49-F238E27FC236}">
                <a16:creationId xmlns:a16="http://schemas.microsoft.com/office/drawing/2014/main" id="{83F79A5F-63B5-4802-B39B-BF0F89DDDA1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21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23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DDE1F632-48FE-4600-8693-5B5CB2932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556" y="2411412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Ces’</a:t>
            </a:r>
            <a:r>
              <a:rPr lang="fr-FR" dirty="0" err="1">
                <a:solidFill>
                  <a:srgbClr val="FF0000"/>
                </a:solidFill>
              </a:rPr>
              <a:t>e</a:t>
            </a:r>
            <a:r>
              <a:rPr lang="fr-FR" dirty="0" err="1"/>
              <a:t>sport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92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282DF-420D-4227-90AA-2484C77B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Programme</a:t>
            </a:r>
          </a:p>
        </p:txBody>
      </p:sp>
    </p:spTree>
    <p:extLst>
      <p:ext uri="{BB962C8B-B14F-4D97-AF65-F5344CB8AC3E}">
        <p14:creationId xmlns:p14="http://schemas.microsoft.com/office/powerpoint/2010/main" val="215907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857ED-7E35-430A-8F13-67116648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Samedi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8CC69-4697-4910-9DC2-AD770A72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8h00 : Ouverture du salon</a:t>
            </a:r>
          </a:p>
          <a:p>
            <a:r>
              <a:rPr lang="fr-FR" dirty="0"/>
              <a:t>9h30 : qualifications </a:t>
            </a:r>
            <a:r>
              <a:rPr lang="fr-FR"/>
              <a:t>HeartStone</a:t>
            </a:r>
            <a:endParaRPr lang="fr-FR" dirty="0"/>
          </a:p>
          <a:p>
            <a:r>
              <a:rPr lang="fr-FR" dirty="0"/>
              <a:t>12h00 à 13h00 : Pause repas pour les joueurs</a:t>
            </a:r>
          </a:p>
          <a:p>
            <a:r>
              <a:rPr lang="fr-FR" dirty="0"/>
              <a:t>17h : Fin des phases de poules</a:t>
            </a:r>
          </a:p>
          <a:p>
            <a:r>
              <a:rPr lang="fr-FR" dirty="0"/>
              <a:t>19h30 : </a:t>
            </a:r>
          </a:p>
        </p:txBody>
      </p:sp>
    </p:spTree>
    <p:extLst>
      <p:ext uri="{BB962C8B-B14F-4D97-AF65-F5344CB8AC3E}">
        <p14:creationId xmlns:p14="http://schemas.microsoft.com/office/powerpoint/2010/main" val="141291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975BD-3C7D-4409-B400-B420B3F0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solidFill>
                  <a:schemeClr val="bg1"/>
                </a:solidFill>
              </a:rPr>
              <a:t>Dimanche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B3DFA3-D956-4471-B8A9-385BB26F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332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5E53F-BB75-4C35-AD1E-F5EA05BE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Exposants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1449D6-A3AF-4516-AE8E-F399792ED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06756"/>
          </a:xfrm>
        </p:spPr>
        <p:txBody>
          <a:bodyPr numCol="3">
            <a:normAutofit/>
          </a:bodyPr>
          <a:lstStyle/>
          <a:p>
            <a:r>
              <a:rPr lang="fr-FR" dirty="0"/>
              <a:t>Associations</a:t>
            </a:r>
          </a:p>
          <a:p>
            <a:r>
              <a:rPr lang="fr-FR" dirty="0"/>
              <a:t>Éditeurs </a:t>
            </a:r>
          </a:p>
          <a:p>
            <a:pPr lvl="1"/>
            <a:r>
              <a:rPr lang="fr-FR" dirty="0"/>
              <a:t>De jeux vidéos</a:t>
            </a:r>
          </a:p>
          <a:p>
            <a:pPr lvl="1"/>
            <a:r>
              <a:rPr lang="fr-FR" dirty="0"/>
              <a:t>De mangas</a:t>
            </a:r>
          </a:p>
          <a:p>
            <a:pPr lvl="1"/>
            <a:r>
              <a:rPr lang="fr-FR" dirty="0"/>
              <a:t>De BD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Commerçants</a:t>
            </a:r>
          </a:p>
          <a:p>
            <a:pPr marL="0" indent="0">
              <a:buNone/>
            </a:pPr>
            <a:r>
              <a:rPr lang="fr-FR" dirty="0"/>
              <a:t>   spécialisés en:</a:t>
            </a:r>
          </a:p>
          <a:p>
            <a:pPr lvl="1"/>
            <a:r>
              <a:rPr lang="fr-FR" dirty="0"/>
              <a:t>Figurines</a:t>
            </a:r>
          </a:p>
          <a:p>
            <a:pPr lvl="1"/>
            <a:r>
              <a:rPr lang="fr-FR" dirty="0"/>
              <a:t>Produits dérivés</a:t>
            </a:r>
          </a:p>
          <a:p>
            <a:pPr lvl="1"/>
            <a:r>
              <a:rPr lang="fr-FR" dirty="0"/>
              <a:t>Musiques</a:t>
            </a:r>
          </a:p>
          <a:p>
            <a:pPr lvl="1"/>
            <a:r>
              <a:rPr lang="fr-FR" dirty="0"/>
              <a:t>Peluches</a:t>
            </a:r>
          </a:p>
          <a:p>
            <a:pPr lvl="1"/>
            <a:r>
              <a:rPr lang="fr-FR" dirty="0"/>
              <a:t>Accessoire de déguisement</a:t>
            </a:r>
          </a:p>
          <a:p>
            <a:r>
              <a:rPr lang="fr-FR" dirty="0"/>
              <a:t>Illustrateurs</a:t>
            </a:r>
          </a:p>
          <a:p>
            <a:r>
              <a:rPr lang="fr-FR" dirty="0"/>
              <a:t>Boutiques « asiatiques »</a:t>
            </a:r>
          </a:p>
        </p:txBody>
      </p:sp>
    </p:spTree>
    <p:extLst>
      <p:ext uri="{BB962C8B-B14F-4D97-AF65-F5344CB8AC3E}">
        <p14:creationId xmlns:p14="http://schemas.microsoft.com/office/powerpoint/2010/main" val="3167911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42654-71FB-4B58-9544-869AECC2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Budget minimal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DAE2E16-04AD-408E-9433-22BCB4825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783704"/>
              </p:ext>
            </p:extLst>
          </p:nvPr>
        </p:nvGraphicFramePr>
        <p:xfrm>
          <a:off x="2463551" y="2048308"/>
          <a:ext cx="7264898" cy="4620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098">
                  <a:extLst>
                    <a:ext uri="{9D8B030D-6E8A-4147-A177-3AD203B41FA5}">
                      <a16:colId xmlns:a16="http://schemas.microsoft.com/office/drawing/2014/main" val="878294315"/>
                    </a:ext>
                  </a:extLst>
                </a:gridCol>
                <a:gridCol w="2421900">
                  <a:extLst>
                    <a:ext uri="{9D8B030D-6E8A-4147-A177-3AD203B41FA5}">
                      <a16:colId xmlns:a16="http://schemas.microsoft.com/office/drawing/2014/main" val="83598219"/>
                    </a:ext>
                  </a:extLst>
                </a:gridCol>
                <a:gridCol w="2421900">
                  <a:extLst>
                    <a:ext uri="{9D8B030D-6E8A-4147-A177-3AD203B41FA5}">
                      <a16:colId xmlns:a16="http://schemas.microsoft.com/office/drawing/2014/main" val="2119730855"/>
                    </a:ext>
                  </a:extLst>
                </a:gridCol>
              </a:tblGrid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Bénéfices potentiels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Dépenses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26730493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Prix pour les vainqueurs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15 000€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682977162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Routeur Wi-Fi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563.97€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739307652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Câble FFTP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1 560€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689960149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Connecteur CAT 6a</a:t>
                      </a: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100€</a:t>
                      </a: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766766581"/>
                  </a:ext>
                </a:extLst>
              </a:tr>
              <a:tr h="2012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Multiprise parafoudre 6 prises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3 523€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97905692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Maintien de câble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4 468€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877619345"/>
                  </a:ext>
                </a:extLst>
              </a:tr>
              <a:tr h="2277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Armoire de distribution 630A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3 216€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464160251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Switch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1 244.25€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970388619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Location de la salle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20 952€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3217728987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Sécurité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1 520€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93697292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Electricien</a:t>
                      </a: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1 520€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3731554717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Secours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0€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330215871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Serveur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20€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564864833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Sponsor Cesi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2 500€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400276972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Sponsor BDE Cesi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1 000€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3375145087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Autres sponsors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???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335864862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Buvette</a:t>
                      </a: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7 500€</a:t>
                      </a: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247653228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Traiteur</a:t>
                      </a: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1 500€</a:t>
                      </a: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3597276703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Joueurs x500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12 500€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23231235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Visiteurs (prévision 15 000)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75 000€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239044916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Total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effectLst/>
                        </a:rPr>
                        <a:t>89 000€</a:t>
                      </a:r>
                      <a:endParaRPr lang="fr-F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51 178,22€</a:t>
                      </a: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95426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09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EB089-17DC-4EA7-9AED-E510A54E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électricité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0601E7-FD0C-41D2-9B33-5F7DAC53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Multiprises (avec </a:t>
            </a:r>
            <a:r>
              <a:rPr lang="fr-FR"/>
              <a:t>du RAB)</a:t>
            </a:r>
            <a:endParaRPr lang="fr-FR" dirty="0"/>
          </a:p>
          <a:p>
            <a:pPr lvl="1"/>
            <a:r>
              <a:rPr lang="fr-FR" dirty="0"/>
              <a:t>120 blocs de 8</a:t>
            </a:r>
          </a:p>
          <a:p>
            <a:pPr lvl="1"/>
            <a:r>
              <a:rPr lang="fr-FR" dirty="0"/>
              <a:t>50 blocs de 6</a:t>
            </a:r>
          </a:p>
          <a:p>
            <a:pPr lvl="1"/>
            <a:r>
              <a:rPr lang="fr-FR" dirty="0"/>
              <a:t>2600 ampères avec rab</a:t>
            </a:r>
          </a:p>
        </p:txBody>
      </p:sp>
    </p:spTree>
    <p:extLst>
      <p:ext uri="{BB962C8B-B14F-4D97-AF65-F5344CB8AC3E}">
        <p14:creationId xmlns:p14="http://schemas.microsoft.com/office/powerpoint/2010/main" val="134392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2" descr="https://media.discordapp.net/attachments/391981384178335757/392960446782504960/sh_nbr_switch.png">
            <a:extLst>
              <a:ext uri="{FF2B5EF4-FFF2-40B4-BE49-F238E27FC236}">
                <a16:creationId xmlns:a16="http://schemas.microsoft.com/office/drawing/2014/main" id="{9B73F639-18E3-4CE4-A52A-F545A27D7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2512034"/>
            <a:ext cx="4689234" cy="302455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E443BF5-2960-4F2C-98D5-C1B838AD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Organisation du réseau</a:t>
            </a:r>
          </a:p>
        </p:txBody>
      </p:sp>
      <p:sp>
        <p:nvSpPr>
          <p:cNvPr id="1031" name="Content Placeholder 1030"/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1 switch pour 2 tables </a:t>
            </a:r>
            <a:r>
              <a:rPr lang="en-US" dirty="0" err="1"/>
              <a:t>soit</a:t>
            </a:r>
            <a:r>
              <a:rPr lang="en-US" dirty="0"/>
              <a:t> 31 </a:t>
            </a:r>
            <a:r>
              <a:rPr lang="en-US" dirty="0" err="1"/>
              <a:t>switchs</a:t>
            </a:r>
            <a:endParaRPr lang="en-US" dirty="0"/>
          </a:p>
          <a:p>
            <a:r>
              <a:rPr lang="en-US" dirty="0"/>
              <a:t>1km de </a:t>
            </a:r>
            <a:r>
              <a:rPr lang="en-US" dirty="0" err="1"/>
              <a:t>câble</a:t>
            </a:r>
            <a:r>
              <a:rPr lang="en-US" dirty="0"/>
              <a:t> FFTP</a:t>
            </a:r>
          </a:p>
        </p:txBody>
      </p:sp>
    </p:spTree>
    <p:extLst>
      <p:ext uri="{BB962C8B-B14F-4D97-AF65-F5344CB8AC3E}">
        <p14:creationId xmlns:p14="http://schemas.microsoft.com/office/powerpoint/2010/main" val="404165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D5C0D91-3D1C-4BCE-9CA3-5EF20C79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DD3191-7323-4721-9FEB-9BEE1B0A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58ADEA-F7B6-4A30-B36E-078631DB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1900"/>
              <a:t>Présentation du projet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1900"/>
              <a:t>Organisation de la salle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1900"/>
              <a:t>Présentation des différentes activités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1900"/>
              <a:t>Programme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1900"/>
              <a:t>Exposants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1900"/>
              <a:t>Choix du matériel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1900"/>
              <a:t>Budget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fr-FR" sz="1900"/>
              <a:t>Organisation du réseau</a:t>
            </a:r>
          </a:p>
          <a:p>
            <a:pPr>
              <a:lnSpc>
                <a:spcPct val="110000"/>
              </a:lnSpc>
            </a:pPr>
            <a:endParaRPr lang="fr-FR" sz="1900"/>
          </a:p>
        </p:txBody>
      </p:sp>
    </p:spTree>
    <p:extLst>
      <p:ext uri="{BB962C8B-B14F-4D97-AF65-F5344CB8AC3E}">
        <p14:creationId xmlns:p14="http://schemas.microsoft.com/office/powerpoint/2010/main" val="349075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olstatic-a.akamaihd.net/frontpage/apps/prod/playnow-global/en_US/f1896aaffe69e2fec207246d8b7e0b5ff3a378ba/assets/img/lol-logo.png">
            <a:extLst>
              <a:ext uri="{FF2B5EF4-FFF2-40B4-BE49-F238E27FC236}">
                <a16:creationId xmlns:a16="http://schemas.microsoft.com/office/drawing/2014/main" id="{C7268429-1A42-45B7-9B93-44DC1A749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3157708"/>
            <a:ext cx="4689234" cy="173320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20B279-7C93-434D-8FA2-F5C7103A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Présentation du projet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LOL – </a:t>
            </a:r>
            <a:r>
              <a:rPr lang="fr-FR" dirty="0">
                <a:solidFill>
                  <a:srgbClr val="FF0000"/>
                </a:solidFill>
              </a:rPr>
              <a:t>L</a:t>
            </a:r>
            <a:r>
              <a:rPr lang="fr-FR" dirty="0">
                <a:solidFill>
                  <a:schemeClr val="bg1"/>
                </a:solidFill>
              </a:rPr>
              <a:t>eague </a:t>
            </a:r>
            <a:r>
              <a:rPr lang="fr-FR" dirty="0">
                <a:solidFill>
                  <a:srgbClr val="FF0000"/>
                </a:solidFill>
              </a:rPr>
              <a:t>o</a:t>
            </a:r>
            <a:r>
              <a:rPr lang="fr-FR" dirty="0">
                <a:solidFill>
                  <a:schemeClr val="bg1"/>
                </a:solidFill>
              </a:rPr>
              <a:t>f </a:t>
            </a:r>
            <a:r>
              <a:rPr lang="fr-FR" dirty="0" err="1">
                <a:solidFill>
                  <a:srgbClr val="FF0000"/>
                </a:solidFill>
              </a:rPr>
              <a:t>l</a:t>
            </a:r>
            <a:r>
              <a:rPr lang="fr-FR" dirty="0" err="1">
                <a:solidFill>
                  <a:schemeClr val="bg1"/>
                </a:solidFill>
              </a:rPr>
              <a:t>egends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D12D61-1885-40DA-BD2E-B2D811AD1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240 joueurs</a:t>
            </a:r>
          </a:p>
        </p:txBody>
      </p:sp>
    </p:spTree>
    <p:extLst>
      <p:ext uri="{BB962C8B-B14F-4D97-AF65-F5344CB8AC3E}">
        <p14:creationId xmlns:p14="http://schemas.microsoft.com/office/powerpoint/2010/main" val="368723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4" descr="http://www.eclypsia.com/content/Counter%20Strike/thumb_csgo_portail_fps.png">
            <a:extLst>
              <a:ext uri="{FF2B5EF4-FFF2-40B4-BE49-F238E27FC236}">
                <a16:creationId xmlns:a16="http://schemas.microsoft.com/office/drawing/2014/main" id="{6E6B95F1-E4FD-4FF2-BD63-E70FF0BE2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2975096"/>
            <a:ext cx="4689234" cy="2098432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9C14D1-4149-47B0-A7B4-018C8872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CS GO – </a:t>
            </a:r>
            <a:r>
              <a:rPr lang="fr-FR" dirty="0">
                <a:solidFill>
                  <a:srgbClr val="FF0000"/>
                </a:solidFill>
              </a:rPr>
              <a:t>C</a:t>
            </a:r>
            <a:r>
              <a:rPr lang="fr-FR" dirty="0">
                <a:solidFill>
                  <a:schemeClr val="bg1"/>
                </a:solidFill>
              </a:rPr>
              <a:t>ounter </a:t>
            </a:r>
            <a:r>
              <a:rPr lang="fr-FR" dirty="0">
                <a:solidFill>
                  <a:srgbClr val="FF0000"/>
                </a:solidFill>
              </a:rPr>
              <a:t>s</a:t>
            </a:r>
            <a:r>
              <a:rPr lang="fr-FR" dirty="0">
                <a:solidFill>
                  <a:schemeClr val="bg1"/>
                </a:solidFill>
              </a:rPr>
              <a:t>trike : </a:t>
            </a:r>
            <a:r>
              <a:rPr lang="fr-FR" dirty="0">
                <a:solidFill>
                  <a:srgbClr val="FF0000"/>
                </a:solidFill>
              </a:rPr>
              <a:t>G</a:t>
            </a:r>
            <a:r>
              <a:rPr lang="fr-FR" dirty="0">
                <a:solidFill>
                  <a:schemeClr val="bg1"/>
                </a:solidFill>
              </a:rPr>
              <a:t>lobal </a:t>
            </a:r>
            <a:r>
              <a:rPr lang="fr-FR" dirty="0">
                <a:solidFill>
                  <a:srgbClr val="FF0000"/>
                </a:solidFill>
              </a:rPr>
              <a:t>o</a:t>
            </a:r>
            <a:r>
              <a:rPr lang="fr-FR" dirty="0">
                <a:solidFill>
                  <a:schemeClr val="bg1"/>
                </a:solidFill>
              </a:rPr>
              <a:t>ffensive</a:t>
            </a:r>
          </a:p>
        </p:txBody>
      </p:sp>
      <p:sp>
        <p:nvSpPr>
          <p:cNvPr id="2057" name="Content Placeholder 2056"/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120 </a:t>
            </a:r>
            <a:r>
              <a:rPr lang="en-US" dirty="0" err="1"/>
              <a:t>joueurs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1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2" descr="https://d2q63o9r0h0ohi.cloudfront.net/images/logos/logo-small-914ab388ea8891cdeca192ea4d7c1cd611d05b687de1b8a5f4a25daa01e512d3d83ffe3182654e826da7ddc4d363ae98be0fc9df647d317470ba492a458c7e7f.png">
            <a:extLst>
              <a:ext uri="{FF2B5EF4-FFF2-40B4-BE49-F238E27FC236}">
                <a16:creationId xmlns:a16="http://schemas.microsoft.com/office/drawing/2014/main" id="{0C303FFF-6728-4BFF-B331-4BE7E9761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2945788"/>
            <a:ext cx="4689234" cy="215704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CA9E945-6409-43FE-9DF8-C9D41DEC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H</a:t>
            </a:r>
            <a:r>
              <a:rPr lang="fr-FR" dirty="0" err="1">
                <a:solidFill>
                  <a:schemeClr val="bg1"/>
                </a:solidFill>
              </a:rPr>
              <a:t>earthStone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79" name="Content Placeholder 3078"/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48 </a:t>
            </a:r>
            <a:r>
              <a:rPr lang="en-US" dirty="0" err="1"/>
              <a:t>joueurs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3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B95AFDF-FA7D-4311-9C65-6D507D92F47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2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2" name="Picture 2" descr="https://news.xbox.com/en-us/wp-content/uploads/PUBG_Logo_color_RGB.jpg">
            <a:extLst>
              <a:ext uri="{FF2B5EF4-FFF2-40B4-BE49-F238E27FC236}">
                <a16:creationId xmlns:a16="http://schemas.microsoft.com/office/drawing/2014/main" id="{1333F6F1-1E10-4A9A-81F1-33056A043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2646850"/>
            <a:ext cx="4689234" cy="275492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4326E33-9E51-4F33-B3D1-51291D8C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PUBG –</a:t>
            </a:r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dirty="0" err="1">
                <a:solidFill>
                  <a:schemeClr val="bg1"/>
                </a:solidFill>
              </a:rPr>
              <a:t>layer</a:t>
            </a:r>
            <a:r>
              <a:rPr lang="en-US" dirty="0" err="1">
                <a:solidFill>
                  <a:srgbClr val="FF0000"/>
                </a:solidFill>
              </a:rPr>
              <a:t>u</a:t>
            </a:r>
            <a:r>
              <a:rPr lang="en-US" dirty="0" err="1">
                <a:solidFill>
                  <a:schemeClr val="bg1"/>
                </a:solidFill>
              </a:rPr>
              <a:t>nknown’s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attle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rounds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336727" y="2249487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48 </a:t>
            </a:r>
            <a:r>
              <a:rPr lang="en-US" dirty="0" err="1"/>
              <a:t>joueurs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2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2C026-1FBD-479C-AACC-EE728CF2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R</a:t>
            </a:r>
            <a:r>
              <a:rPr lang="fr-FR" dirty="0">
                <a:solidFill>
                  <a:schemeClr val="bg1"/>
                </a:solidFill>
              </a:rPr>
              <a:t>ocket </a:t>
            </a:r>
            <a:r>
              <a:rPr lang="fr-FR" dirty="0" err="1">
                <a:solidFill>
                  <a:srgbClr val="FF0000"/>
                </a:solidFill>
              </a:rPr>
              <a:t>l</a:t>
            </a:r>
            <a:r>
              <a:rPr lang="fr-FR" dirty="0" err="1">
                <a:solidFill>
                  <a:schemeClr val="bg1"/>
                </a:solidFill>
              </a:rPr>
              <a:t>eague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2E8AE8-94C0-4F3C-9120-6F79ED24B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4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2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2" descr="https://media.discordapp.net/attachments/391981384178335757/392617950688968725/New_plan_total_explication.png?width=417&amp;height=473">
            <a:extLst>
              <a:ext uri="{FF2B5EF4-FFF2-40B4-BE49-F238E27FC236}">
                <a16:creationId xmlns:a16="http://schemas.microsoft.com/office/drawing/2014/main" id="{A830D9E1-1005-41C2-8CF0-F66A71FDE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898" y="618518"/>
            <a:ext cx="4938482" cy="559601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EFEF40C-F62E-41BA-BD38-C13B3232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Organisation de la salle</a:t>
            </a:r>
          </a:p>
        </p:txBody>
      </p:sp>
      <p:sp>
        <p:nvSpPr>
          <p:cNvPr id="1031" name="Content Placeholder 1030"/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273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78DEA-A627-4CD9-BE0C-83EE4CEA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Présentation des différentes activités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8D97F-9A0F-431E-90BF-AC995449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fr-FR" dirty="0"/>
              <a:t>Cosplay</a:t>
            </a:r>
          </a:p>
          <a:p>
            <a:r>
              <a:rPr lang="fr-FR" dirty="0"/>
              <a:t>Jeux en libre accès</a:t>
            </a:r>
          </a:p>
          <a:p>
            <a:pPr lvl="1"/>
            <a:r>
              <a:rPr lang="fr-FR" dirty="0"/>
              <a:t>Bornes d’arcade</a:t>
            </a:r>
          </a:p>
          <a:p>
            <a:pPr lvl="1"/>
            <a:r>
              <a:rPr lang="fr-FR" dirty="0"/>
              <a:t>Consoles</a:t>
            </a:r>
          </a:p>
          <a:p>
            <a:pPr lvl="2"/>
            <a:r>
              <a:rPr lang="fr-FR" dirty="0"/>
              <a:t>Xbox</a:t>
            </a:r>
          </a:p>
          <a:p>
            <a:pPr lvl="2"/>
            <a:r>
              <a:rPr lang="fr-FR" dirty="0"/>
              <a:t>Ps3/4</a:t>
            </a:r>
          </a:p>
          <a:p>
            <a:pPr lvl="2"/>
            <a:r>
              <a:rPr lang="fr-FR" dirty="0"/>
              <a:t>Wii U</a:t>
            </a:r>
          </a:p>
          <a:p>
            <a:pPr lvl="2"/>
            <a:r>
              <a:rPr lang="fr-FR" dirty="0"/>
              <a:t>Jeux de plateau</a:t>
            </a:r>
          </a:p>
          <a:p>
            <a:r>
              <a:rPr lang="fr-FR" dirty="0"/>
              <a:t>Démonstrations</a:t>
            </a:r>
          </a:p>
          <a:p>
            <a:pPr lvl="1"/>
            <a:r>
              <a:rPr lang="fr-FR" dirty="0"/>
              <a:t>Sabres lasers</a:t>
            </a:r>
          </a:p>
          <a:p>
            <a:pPr lvl="1"/>
            <a:r>
              <a:rPr lang="fr-FR" dirty="0"/>
              <a:t>Drones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Atelier maquillage</a:t>
            </a:r>
          </a:p>
          <a:p>
            <a:r>
              <a:rPr lang="fr-FR" dirty="0"/>
              <a:t>Jeux concours</a:t>
            </a:r>
          </a:p>
          <a:p>
            <a:endParaRPr lang="fr-FR" dirty="0"/>
          </a:p>
          <a:p>
            <a:r>
              <a:rPr lang="fr-FR" dirty="0"/>
              <a:t>Invités</a:t>
            </a:r>
          </a:p>
          <a:p>
            <a:pPr lvl="1"/>
            <a:r>
              <a:rPr lang="fr-FR" dirty="0"/>
              <a:t>Youtubeurs</a:t>
            </a:r>
          </a:p>
          <a:p>
            <a:pPr lvl="1"/>
            <a:r>
              <a:rPr lang="fr-FR" dirty="0"/>
              <a:t>Stars de séries</a:t>
            </a:r>
          </a:p>
        </p:txBody>
      </p:sp>
    </p:spTree>
    <p:extLst>
      <p:ext uri="{BB962C8B-B14F-4D97-AF65-F5344CB8AC3E}">
        <p14:creationId xmlns:p14="http://schemas.microsoft.com/office/powerpoint/2010/main" val="1696517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420</TotalTime>
  <Words>277</Words>
  <Application>Microsoft Office PowerPoint</Application>
  <PresentationFormat>Grand écran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Tw Cen MT</vt:lpstr>
      <vt:lpstr>Circuit</vt:lpstr>
      <vt:lpstr>Ces’esport</vt:lpstr>
      <vt:lpstr>Sommaire</vt:lpstr>
      <vt:lpstr>Présentation du projet LOL – League of legends</vt:lpstr>
      <vt:lpstr>CS GO – Counter strike : Global offensive</vt:lpstr>
      <vt:lpstr>HearthStone</vt:lpstr>
      <vt:lpstr>PUBG –playerunknown’s battlegrounds</vt:lpstr>
      <vt:lpstr>Rocket league</vt:lpstr>
      <vt:lpstr>Organisation de la salle</vt:lpstr>
      <vt:lpstr>Présentation des différentes activités</vt:lpstr>
      <vt:lpstr>Programme</vt:lpstr>
      <vt:lpstr>Samedi</vt:lpstr>
      <vt:lpstr>Dimanche</vt:lpstr>
      <vt:lpstr>Exposants</vt:lpstr>
      <vt:lpstr>Budget minimal</vt:lpstr>
      <vt:lpstr>électricité</vt:lpstr>
      <vt:lpstr>Organisation du réseau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MARJOLET LOUIS</dc:creator>
  <cp:lastModifiedBy>MARJOLET LOUIS</cp:lastModifiedBy>
  <cp:revision>63</cp:revision>
  <dcterms:created xsi:type="dcterms:W3CDTF">2017-12-19T13:03:19Z</dcterms:created>
  <dcterms:modified xsi:type="dcterms:W3CDTF">2017-12-20T13:19:24Z</dcterms:modified>
</cp:coreProperties>
</file>