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0" r:id="rId4"/>
    <p:sldId id="261" r:id="rId5"/>
    <p:sldId id="264" r:id="rId6"/>
    <p:sldId id="267" r:id="rId7"/>
    <p:sldId id="268" r:id="rId8"/>
    <p:sldId id="269" r:id="rId9"/>
    <p:sldId id="266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5">
            <a:extLst>
              <a:ext uri="{FF2B5EF4-FFF2-40B4-BE49-F238E27FC236}">
                <a16:creationId xmlns:a16="http://schemas.microsoft.com/office/drawing/2014/main" id="{AD579530-1077-46B3-BD5C-81BB270A1D5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7" name="Rectangle 16">
              <a:extLst>
                <a:ext uri="{FF2B5EF4-FFF2-40B4-BE49-F238E27FC236}">
                  <a16:creationId xmlns:a16="http://schemas.microsoft.com/office/drawing/2014/main" id="{ACBB106A-B366-4349-B59F-E8FBDADD82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113FC03B-24E4-4A3F-9626-CC7F6356BC9E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FD36643F-2812-486D-B323-F03BBE197F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  <a:extLst/>
          </a:blip>
          <a:srcRect t="14557" b="29177"/>
          <a:stretch/>
        </p:blipFill>
        <p:spPr>
          <a:xfrm>
            <a:off x="-2" y="10"/>
            <a:ext cx="12188389" cy="6857990"/>
          </a:xfrm>
          <a:prstGeom prst="rect">
            <a:avLst/>
          </a:prstGeom>
        </p:spPr>
      </p:pic>
      <p:grpSp>
        <p:nvGrpSpPr>
          <p:cNvPr id="45" name="Group 19">
            <a:extLst>
              <a:ext uri="{FF2B5EF4-FFF2-40B4-BE49-F238E27FC236}">
                <a16:creationId xmlns:a16="http://schemas.microsoft.com/office/drawing/2014/main" id="{83F79A5F-63B5-4802-B39B-BF0F89DDDA1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21" name="Round Diagonal Corner Rectangle 7">
              <a:extLst>
                <a:ext uri="{FF2B5EF4-FFF2-40B4-BE49-F238E27FC236}">
                  <a16:creationId xmlns:a16="http://schemas.microsoft.com/office/drawing/2014/main" id="{00D14BF7-A799-4EDA-8C19-CED0B8EC52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F292344-73C8-4E53-85C0-8CDB23EB53B9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23" name="Freeform 32">
                <a:extLst>
                  <a:ext uri="{FF2B5EF4-FFF2-40B4-BE49-F238E27FC236}">
                    <a16:creationId xmlns:a16="http://schemas.microsoft.com/office/drawing/2014/main" id="{4781E776-A0A7-4FB6-958B-8389BBA5697D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4" name="Freeform 33">
                <a:extLst>
                  <a:ext uri="{FF2B5EF4-FFF2-40B4-BE49-F238E27FC236}">
                    <a16:creationId xmlns:a16="http://schemas.microsoft.com/office/drawing/2014/main" id="{0F004D56-F177-45BC-8965-B72DB88A0859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5" name="Freeform 34">
                <a:extLst>
                  <a:ext uri="{FF2B5EF4-FFF2-40B4-BE49-F238E27FC236}">
                    <a16:creationId xmlns:a16="http://schemas.microsoft.com/office/drawing/2014/main" id="{5F2F1F83-817B-4678-B0AE-8FFDC49FC82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6" name="Freeform 37">
                <a:extLst>
                  <a:ext uri="{FF2B5EF4-FFF2-40B4-BE49-F238E27FC236}">
                    <a16:creationId xmlns:a16="http://schemas.microsoft.com/office/drawing/2014/main" id="{F908EB47-32F4-4E82-BF56-FD25BB07474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7" name="Freeform 35">
                <a:extLst>
                  <a:ext uri="{FF2B5EF4-FFF2-40B4-BE49-F238E27FC236}">
                    <a16:creationId xmlns:a16="http://schemas.microsoft.com/office/drawing/2014/main" id="{0966000D-B975-4E8A-9BF2-EACF2164050E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8" name="Freeform 36">
                <a:extLst>
                  <a:ext uri="{FF2B5EF4-FFF2-40B4-BE49-F238E27FC236}">
                    <a16:creationId xmlns:a16="http://schemas.microsoft.com/office/drawing/2014/main" id="{A9554499-6796-4AEE-B012-34A5B9A585A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9" name="Freeform 38">
                <a:extLst>
                  <a:ext uri="{FF2B5EF4-FFF2-40B4-BE49-F238E27FC236}">
                    <a16:creationId xmlns:a16="http://schemas.microsoft.com/office/drawing/2014/main" id="{9DD40864-34BD-491F-B591-180E7B32C121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0" name="Freeform 39">
                <a:extLst>
                  <a:ext uri="{FF2B5EF4-FFF2-40B4-BE49-F238E27FC236}">
                    <a16:creationId xmlns:a16="http://schemas.microsoft.com/office/drawing/2014/main" id="{2623F54C-4373-4D30-90DB-3129BDDF54AC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1" name="Freeform 40">
                <a:extLst>
                  <a:ext uri="{FF2B5EF4-FFF2-40B4-BE49-F238E27FC236}">
                    <a16:creationId xmlns:a16="http://schemas.microsoft.com/office/drawing/2014/main" id="{1FF42884-D4B2-462F-9FA7-4FA89253224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2" name="Rectangle 41">
                <a:extLst>
                  <a:ext uri="{FF2B5EF4-FFF2-40B4-BE49-F238E27FC236}">
                    <a16:creationId xmlns:a16="http://schemas.microsoft.com/office/drawing/2014/main" id="{27F4D4BA-37F5-4D54-BDFF-733F621D5DB0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29E4A0E5-0441-4563-A947-12A5781105E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4A8D89B4-AD1B-410A-870B-1042E075A04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DFC54570-9F45-44E6-AC94-4B3192D44B2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6" name="Freeform 37">
                <a:extLst>
                  <a:ext uri="{FF2B5EF4-FFF2-40B4-BE49-F238E27FC236}">
                    <a16:creationId xmlns:a16="http://schemas.microsoft.com/office/drawing/2014/main" id="{A976F76C-4BBB-4CD4-9270-5E4E8802BF70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7" name="Freeform 35">
                <a:extLst>
                  <a:ext uri="{FF2B5EF4-FFF2-40B4-BE49-F238E27FC236}">
                    <a16:creationId xmlns:a16="http://schemas.microsoft.com/office/drawing/2014/main" id="{06081E5F-35E2-4E9E-A0DA-9E2F769C4CE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8" name="Freeform 36">
                <a:extLst>
                  <a:ext uri="{FF2B5EF4-FFF2-40B4-BE49-F238E27FC236}">
                    <a16:creationId xmlns:a16="http://schemas.microsoft.com/office/drawing/2014/main" id="{7B7B4F78-1391-433D-AAE5-0FA8B8EE1817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EF63F42B-29ED-4285-99D1-5FA657DA929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EB7A6053-A7CF-4785-B396-6F70D6EBE9BA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E6337518-A10D-47A5-BD86-6D1F3FAF3C99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591C37F-6498-4992-992D-D413A84752D3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</p:grpSp>
      </p:grpSp>
      <p:sp>
        <p:nvSpPr>
          <p:cNvPr id="7" name="Titre 6">
            <a:extLst>
              <a:ext uri="{FF2B5EF4-FFF2-40B4-BE49-F238E27FC236}">
                <a16:creationId xmlns:a16="http://schemas.microsoft.com/office/drawing/2014/main" id="{DDE1F632-48FE-4600-8693-5B5CB2932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556" y="2411412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Ces’</a:t>
            </a:r>
            <a:r>
              <a:rPr lang="fr-FR" dirty="0" err="1">
                <a:solidFill>
                  <a:srgbClr val="FF0000"/>
                </a:solidFill>
              </a:rPr>
              <a:t>e</a:t>
            </a:r>
            <a:r>
              <a:rPr lang="fr-FR" dirty="0" err="1"/>
              <a:t>sport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2923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42654-71FB-4B58-9544-869AECC2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Budget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DAE2E16-04AD-408E-9433-22BCB48254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353869"/>
              </p:ext>
            </p:extLst>
          </p:nvPr>
        </p:nvGraphicFramePr>
        <p:xfrm>
          <a:off x="2463551" y="2048308"/>
          <a:ext cx="7264898" cy="41911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1098">
                  <a:extLst>
                    <a:ext uri="{9D8B030D-6E8A-4147-A177-3AD203B41FA5}">
                      <a16:colId xmlns:a16="http://schemas.microsoft.com/office/drawing/2014/main" val="878294315"/>
                    </a:ext>
                  </a:extLst>
                </a:gridCol>
                <a:gridCol w="2421900">
                  <a:extLst>
                    <a:ext uri="{9D8B030D-6E8A-4147-A177-3AD203B41FA5}">
                      <a16:colId xmlns:a16="http://schemas.microsoft.com/office/drawing/2014/main" val="83598219"/>
                    </a:ext>
                  </a:extLst>
                </a:gridCol>
                <a:gridCol w="2421900">
                  <a:extLst>
                    <a:ext uri="{9D8B030D-6E8A-4147-A177-3AD203B41FA5}">
                      <a16:colId xmlns:a16="http://schemas.microsoft.com/office/drawing/2014/main" val="2119730855"/>
                    </a:ext>
                  </a:extLst>
                </a:gridCol>
              </a:tblGrid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Bénéfices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Pertes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126730493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Prix pour les vainqueurs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15 000€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2682977162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Routeur Wi-Fi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563.97€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1739307652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Câble FFTP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689960149"/>
                  </a:ext>
                </a:extLst>
              </a:tr>
              <a:tr h="419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Multiprise parafoudre 6 prises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1 014€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297905692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Maintien de câble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2877619345"/>
                  </a:ext>
                </a:extLst>
              </a:tr>
              <a:tr h="419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Armoire de distribution 630A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3 216€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1464160251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Switch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1 244.25€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1970388619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Location de la salle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20 952€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3217728987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Sécurité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193697292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Secours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2330215871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Serveur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1564864833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Sponsor Cesi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2 500€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1400276972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Sponsor BDE Cesi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1 000€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3375145087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Joueurs x500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12 500€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123231235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Visiteurs (prévision 2500)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25 000€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2239044916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Autres sponsors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???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1887706455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Total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41 000€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41 990.22€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1954268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092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443BF5-2960-4F2C-98D5-C1B838AD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Organisation du réseau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E85608-910C-44C9-8CB8-5BC8748E1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165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DD3191-7323-4721-9FEB-9BEE1B0A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58ADEA-F7B6-4A30-B36E-078631DBF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Présentation du projet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Organisation de la salle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Présentation des différentes activités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Programme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Exposants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Choix du matériel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Budget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Organisation du réseau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075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0B279-7C93-434D-8FA2-F5C7103A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D12D61-1885-40DA-BD2E-B2D811AD1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LAN Party</a:t>
            </a:r>
          </a:p>
          <a:p>
            <a:r>
              <a:rPr lang="fr-FR" dirty="0"/>
              <a:t>Jeux présents :</a:t>
            </a:r>
          </a:p>
          <a:p>
            <a:pPr lvl="1"/>
            <a:r>
              <a:rPr lang="fr-FR" dirty="0"/>
              <a:t>LOL</a:t>
            </a:r>
          </a:p>
          <a:p>
            <a:pPr lvl="1"/>
            <a:r>
              <a:rPr lang="fr-FR" dirty="0"/>
              <a:t>CS GO</a:t>
            </a:r>
          </a:p>
          <a:p>
            <a:pPr lvl="1"/>
            <a:r>
              <a:rPr lang="fr-FR" dirty="0"/>
              <a:t>PUBG</a:t>
            </a:r>
          </a:p>
          <a:p>
            <a:pPr lvl="1"/>
            <a:r>
              <a:rPr lang="fr-FR" dirty="0" err="1"/>
              <a:t>HeartStone</a:t>
            </a:r>
            <a:endParaRPr lang="fr-FR" dirty="0"/>
          </a:p>
          <a:p>
            <a:pPr lvl="1"/>
            <a:r>
              <a:rPr lang="fr-FR" dirty="0"/>
              <a:t>Rocket League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723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C2E4E997-8672-4FFD-B8EC-9932A8E471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2" descr="Une image contenant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FE6BA9E6-1D9E-4D30-B528-D49FA1342E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2" descr="https://media.discordapp.net/attachments/391981384178335757/392617950688968725/New_plan_total_explication.png?width=417&amp;height=473">
            <a:extLst>
              <a:ext uri="{FF2B5EF4-FFF2-40B4-BE49-F238E27FC236}">
                <a16:creationId xmlns:a16="http://schemas.microsoft.com/office/drawing/2014/main" id="{A830D9E1-1005-41C2-8CF0-F66A71FDE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898" y="618518"/>
            <a:ext cx="4938482" cy="5596015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453E4DEE-E996-40F8-8635-0FF43D7348F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9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EFEF40C-F62E-41BA-BD38-C13B3232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Organisation de la salle</a:t>
            </a:r>
          </a:p>
        </p:txBody>
      </p:sp>
      <p:sp>
        <p:nvSpPr>
          <p:cNvPr id="1031" name="Content Placeholder 1030"/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273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578DEA-A627-4CD9-BE0C-83EE4CEA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Présentation des différentes activités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38D97F-9A0F-431E-90BF-AC995449F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fr-FR" dirty="0"/>
              <a:t>Cosplay</a:t>
            </a:r>
          </a:p>
          <a:p>
            <a:r>
              <a:rPr lang="fr-FR" dirty="0"/>
              <a:t>Jeux en libre accès</a:t>
            </a:r>
          </a:p>
          <a:p>
            <a:pPr lvl="1"/>
            <a:r>
              <a:rPr lang="fr-FR" dirty="0"/>
              <a:t>Bornes d’arcade</a:t>
            </a:r>
          </a:p>
          <a:p>
            <a:pPr lvl="1"/>
            <a:r>
              <a:rPr lang="fr-FR" dirty="0"/>
              <a:t>Consoles</a:t>
            </a:r>
          </a:p>
          <a:p>
            <a:pPr lvl="2"/>
            <a:r>
              <a:rPr lang="fr-FR" dirty="0"/>
              <a:t>Xbox</a:t>
            </a:r>
          </a:p>
          <a:p>
            <a:pPr lvl="2"/>
            <a:r>
              <a:rPr lang="fr-FR" dirty="0"/>
              <a:t>Ps3/4</a:t>
            </a:r>
          </a:p>
          <a:p>
            <a:pPr lvl="2"/>
            <a:r>
              <a:rPr lang="fr-FR" dirty="0"/>
              <a:t>Wii U</a:t>
            </a:r>
          </a:p>
          <a:p>
            <a:pPr lvl="2"/>
            <a:r>
              <a:rPr lang="fr-FR" dirty="0"/>
              <a:t>Jeux de plateau</a:t>
            </a:r>
          </a:p>
          <a:p>
            <a:r>
              <a:rPr lang="fr-FR" dirty="0"/>
              <a:t>Démonstrations</a:t>
            </a:r>
          </a:p>
          <a:p>
            <a:pPr lvl="1"/>
            <a:r>
              <a:rPr lang="fr-FR" dirty="0"/>
              <a:t>Sabres lasers</a:t>
            </a:r>
          </a:p>
          <a:p>
            <a:pPr lvl="1"/>
            <a:r>
              <a:rPr lang="fr-FR" dirty="0"/>
              <a:t>Drones</a:t>
            </a:r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Atelier maquillage</a:t>
            </a:r>
          </a:p>
          <a:p>
            <a:r>
              <a:rPr lang="fr-FR" dirty="0"/>
              <a:t>Jeux concours</a:t>
            </a:r>
          </a:p>
          <a:p>
            <a:endParaRPr lang="fr-FR" dirty="0"/>
          </a:p>
          <a:p>
            <a:r>
              <a:rPr lang="fr-FR" dirty="0"/>
              <a:t>Invités</a:t>
            </a:r>
          </a:p>
          <a:p>
            <a:pPr lvl="1"/>
            <a:r>
              <a:rPr lang="fr-FR" dirty="0"/>
              <a:t>Youtubeurs</a:t>
            </a:r>
          </a:p>
          <a:p>
            <a:pPr lvl="1"/>
            <a:r>
              <a:rPr lang="fr-FR" dirty="0"/>
              <a:t>Stars de séries</a:t>
            </a:r>
          </a:p>
        </p:txBody>
      </p:sp>
    </p:spTree>
    <p:extLst>
      <p:ext uri="{BB962C8B-B14F-4D97-AF65-F5344CB8AC3E}">
        <p14:creationId xmlns:p14="http://schemas.microsoft.com/office/powerpoint/2010/main" val="1696517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282DF-420D-4227-90AA-2484C77B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Programme</a:t>
            </a:r>
          </a:p>
        </p:txBody>
      </p:sp>
    </p:spTree>
    <p:extLst>
      <p:ext uri="{BB962C8B-B14F-4D97-AF65-F5344CB8AC3E}">
        <p14:creationId xmlns:p14="http://schemas.microsoft.com/office/powerpoint/2010/main" val="2159077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857ED-7E35-430A-8F13-67116648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Samedi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38CC69-4697-4910-9DC2-AD770A721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8h00 : Ouverture du salon</a:t>
            </a:r>
          </a:p>
          <a:p>
            <a:r>
              <a:rPr lang="fr-FR" dirty="0"/>
              <a:t>9h30 : qualifications </a:t>
            </a:r>
            <a:r>
              <a:rPr lang="fr-FR"/>
              <a:t>HeartStone</a:t>
            </a:r>
            <a:endParaRPr lang="fr-FR" dirty="0"/>
          </a:p>
          <a:p>
            <a:r>
              <a:rPr lang="fr-FR" dirty="0"/>
              <a:t>12h00 à 13h00 : Pause repas pour les joueurs</a:t>
            </a:r>
          </a:p>
          <a:p>
            <a:r>
              <a:rPr lang="fr-FR" dirty="0"/>
              <a:t>17h : Fin des phases de poules</a:t>
            </a:r>
          </a:p>
          <a:p>
            <a:r>
              <a:rPr lang="fr-FR" dirty="0"/>
              <a:t>19h30 : </a:t>
            </a:r>
          </a:p>
        </p:txBody>
      </p:sp>
    </p:spTree>
    <p:extLst>
      <p:ext uri="{BB962C8B-B14F-4D97-AF65-F5344CB8AC3E}">
        <p14:creationId xmlns:p14="http://schemas.microsoft.com/office/powerpoint/2010/main" val="141291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D975BD-3C7D-4409-B400-B420B3F0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Samedi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B3DFA3-D956-4471-B8A9-385BB26FE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33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B5E53F-BB75-4C35-AD1E-F5EA05BE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Exposants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1449D6-A3AF-4516-AE8E-F399792ED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06756"/>
          </a:xfrm>
        </p:spPr>
        <p:txBody>
          <a:bodyPr numCol="3">
            <a:normAutofit/>
          </a:bodyPr>
          <a:lstStyle/>
          <a:p>
            <a:r>
              <a:rPr lang="fr-FR" dirty="0"/>
              <a:t>Associations</a:t>
            </a:r>
          </a:p>
          <a:p>
            <a:r>
              <a:rPr lang="fr-FR" dirty="0"/>
              <a:t>Éditeurs </a:t>
            </a:r>
          </a:p>
          <a:p>
            <a:pPr lvl="1"/>
            <a:r>
              <a:rPr lang="fr-FR" dirty="0"/>
              <a:t>De jeux vidéos</a:t>
            </a:r>
          </a:p>
          <a:p>
            <a:pPr lvl="1"/>
            <a:r>
              <a:rPr lang="fr-FR" dirty="0"/>
              <a:t>De mangas</a:t>
            </a:r>
          </a:p>
          <a:p>
            <a:pPr lvl="1"/>
            <a:r>
              <a:rPr lang="fr-FR" dirty="0"/>
              <a:t>De BD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Commerçants</a:t>
            </a:r>
          </a:p>
          <a:p>
            <a:pPr marL="0" indent="0">
              <a:buNone/>
            </a:pPr>
            <a:r>
              <a:rPr lang="fr-FR" dirty="0"/>
              <a:t>   spécialisés en:</a:t>
            </a:r>
          </a:p>
          <a:p>
            <a:pPr lvl="1"/>
            <a:r>
              <a:rPr lang="fr-FR" dirty="0"/>
              <a:t>Figurines</a:t>
            </a:r>
          </a:p>
          <a:p>
            <a:pPr lvl="1"/>
            <a:r>
              <a:rPr lang="fr-FR" dirty="0"/>
              <a:t>Produits dérivés</a:t>
            </a:r>
          </a:p>
          <a:p>
            <a:pPr lvl="1"/>
            <a:r>
              <a:rPr lang="fr-FR" dirty="0"/>
              <a:t>Musiques</a:t>
            </a:r>
          </a:p>
          <a:p>
            <a:pPr lvl="1"/>
            <a:r>
              <a:rPr lang="fr-FR" dirty="0"/>
              <a:t>Peluches</a:t>
            </a:r>
          </a:p>
          <a:p>
            <a:pPr lvl="1"/>
            <a:r>
              <a:rPr lang="fr-FR" dirty="0"/>
              <a:t>Accessoire de déguisement</a:t>
            </a:r>
          </a:p>
          <a:p>
            <a:r>
              <a:rPr lang="fr-FR" dirty="0"/>
              <a:t>Illustrateurs</a:t>
            </a:r>
          </a:p>
          <a:p>
            <a:r>
              <a:rPr lang="fr-FR" dirty="0"/>
              <a:t>Boutiques « asiatiques »</a:t>
            </a:r>
          </a:p>
        </p:txBody>
      </p:sp>
    </p:spTree>
    <p:extLst>
      <p:ext uri="{BB962C8B-B14F-4D97-AF65-F5344CB8AC3E}">
        <p14:creationId xmlns:p14="http://schemas.microsoft.com/office/powerpoint/2010/main" val="3167911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117</TotalTime>
  <Words>202</Words>
  <Application>Microsoft Office PowerPoint</Application>
  <PresentationFormat>Grand écran</PresentationFormat>
  <Paragraphs>119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Tw Cen MT</vt:lpstr>
      <vt:lpstr>Circuit</vt:lpstr>
      <vt:lpstr>Ces’esport</vt:lpstr>
      <vt:lpstr>Sommaire</vt:lpstr>
      <vt:lpstr>Présentation du projet</vt:lpstr>
      <vt:lpstr>Organisation de la salle</vt:lpstr>
      <vt:lpstr>Présentation des différentes activités</vt:lpstr>
      <vt:lpstr>Programme</vt:lpstr>
      <vt:lpstr>Samedi</vt:lpstr>
      <vt:lpstr>Samedi</vt:lpstr>
      <vt:lpstr>Exposants</vt:lpstr>
      <vt:lpstr>Budget</vt:lpstr>
      <vt:lpstr>Organisation du réseau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MARJOLET LOUIS</dc:creator>
  <cp:lastModifiedBy>MARJOLET LOUIS</cp:lastModifiedBy>
  <cp:revision>27</cp:revision>
  <dcterms:created xsi:type="dcterms:W3CDTF">2017-12-19T13:03:19Z</dcterms:created>
  <dcterms:modified xsi:type="dcterms:W3CDTF">2017-12-19T15:00:44Z</dcterms:modified>
</cp:coreProperties>
</file>