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902" r:id="rId1"/>
    <p:sldMasterId id="2147483908" r:id="rId2"/>
  </p:sldMasterIdLst>
  <p:notesMasterIdLst>
    <p:notesMasterId r:id="rId20"/>
  </p:notesMasterIdLst>
  <p:sldIdLst>
    <p:sldId id="284" r:id="rId3"/>
    <p:sldId id="1083" r:id="rId4"/>
    <p:sldId id="6256" r:id="rId5"/>
    <p:sldId id="6269" r:id="rId6"/>
    <p:sldId id="6260" r:id="rId7"/>
    <p:sldId id="6270" r:id="rId8"/>
    <p:sldId id="6271" r:id="rId9"/>
    <p:sldId id="6275" r:id="rId10"/>
    <p:sldId id="6272" r:id="rId11"/>
    <p:sldId id="6276" r:id="rId12"/>
    <p:sldId id="6273" r:id="rId13"/>
    <p:sldId id="6278" r:id="rId14"/>
    <p:sldId id="6264" r:id="rId15"/>
    <p:sldId id="6274" r:id="rId16"/>
    <p:sldId id="6279" r:id="rId17"/>
    <p:sldId id="6268" r:id="rId18"/>
    <p:sldId id="6280" r:id="rId19"/>
  </p:sldIdLst>
  <p:sldSz cx="12192000" cy="6858000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Myriad Pro" panose="020B0503030403020204" charset="0"/>
      <p:regular r:id="rId26"/>
      <p:bold r:id="rId27"/>
      <p:italic r:id="rId28"/>
      <p:boldItalic r:id="rId29"/>
    </p:embeddedFont>
  </p:embeddedFont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Pro" panose="020B0503030403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Pro" panose="020B0503030403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Pro" panose="020B0503030403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Pro" panose="020B0503030403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Pro" panose="020B0503030403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yriad Pro" panose="020B0503030403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yriad Pro" panose="020B0503030403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yriad Pro" panose="020B0503030403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yriad Pro" panose="020B050303040302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2BA27B3-6757-4837-A809-077BFCC78F33}">
          <p14:sldIdLst>
            <p14:sldId id="284"/>
            <p14:sldId id="1083"/>
            <p14:sldId id="6256"/>
            <p14:sldId id="6269"/>
            <p14:sldId id="6260"/>
            <p14:sldId id="6270"/>
            <p14:sldId id="6271"/>
            <p14:sldId id="6275"/>
            <p14:sldId id="6272"/>
            <p14:sldId id="6276"/>
            <p14:sldId id="6273"/>
            <p14:sldId id="6278"/>
            <p14:sldId id="6264"/>
            <p14:sldId id="6274"/>
            <p14:sldId id="6279"/>
            <p14:sldId id="6268"/>
            <p14:sldId id="6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572" userDrawn="1">
          <p15:clr>
            <a:srgbClr val="A4A3A4"/>
          </p15:clr>
        </p15:guide>
        <p15:guide id="3" orient="horz" pos="4247" userDrawn="1">
          <p15:clr>
            <a:srgbClr val="A4A3A4"/>
          </p15:clr>
        </p15:guide>
        <p15:guide id="4" orient="horz" pos="4125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91" userDrawn="1">
          <p15:clr>
            <a:srgbClr val="A4A3A4"/>
          </p15:clr>
        </p15:guide>
        <p15:guide id="7" pos="7600" userDrawn="1">
          <p15:clr>
            <a:srgbClr val="A4A3A4"/>
          </p15:clr>
        </p15:guide>
        <p15:guide id="8" pos="393" userDrawn="1">
          <p15:clr>
            <a:srgbClr val="A4A3A4"/>
          </p15:clr>
        </p15:guide>
        <p15:guide id="9" pos="7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2357E37-755A-1ACC-E317-1F1D5C80CE46}" name="Sven Dreier" initials="SD" userId="Sven Dreier" providerId="None"/>
  <p188:author id="{F946A554-BEF6-FD85-0093-6D2315156574}" name="christian.ewert@uni-luebeck.de" initials="cl" userId="S::christian.ewert@uni-luebeck.de::8bfcd967-3a6f-46b5-a8c0-cd24ca20cfe8" providerId="AD"/>
  <p188:author id="{CDEA5266-4411-D83D-2ED5-480C8EC12F2E}" name="Wadid Foudhaili" initials="WF" userId="Wadid Foudhaili" providerId="None"/>
  <p188:author id="{4968769E-8E71-CE91-50CA-78C3AC22F138}" name="Christopher Blochwitz" initials="CB" userId="S::christopher.blochwitz@uni-luebeck.de::6d76a750-7880-4710-8088-acb6eeef17a9" providerId="AD"/>
  <p188:author id="{679A2EB7-0D85-DCAB-E00B-AC233C3919D0}" name="Wadid FOUDHAILY" initials="WF" userId="9e0d32e00023d863" providerId="Windows Live"/>
  <p188:author id="{D0227ECE-3042-D7D6-23D5-982F8ED3779D}" name="Sven Dreier" initials="SD" userId="S::s.dreier@uni-luebeck.de::7aa6b9dc-2d22-49fa-a8ad-c8043e0b8924" providerId="AD"/>
  <p188:author id="{2A8C53D9-49A1-BCC9-FF56-F7C8145733DF}" name="Wadid Foudhaili" initials="WF" userId="S::wadid.foudhaili@uni-luebeck.de::be7a002c-508f-4611-8974-f71bed7b922b" providerId="AD"/>
  <p188:author id="{4DF07FE1-1266-FFDE-1277-E83B6B1A19BF}" name="Waiel Aljnabi" initials="WA" userId="Waiel Aljnabi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4B5A"/>
    <a:srgbClr val="F3F3F3"/>
    <a:srgbClr val="81A6AD"/>
    <a:srgbClr val="FFFFCC"/>
    <a:srgbClr val="7F7F7F"/>
    <a:srgbClr val="404040"/>
    <a:srgbClr val="3D6414"/>
    <a:srgbClr val="427006"/>
    <a:srgbClr val="71BE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08"/>
    <p:restoredTop sz="95208" autoAdjust="0"/>
  </p:normalViewPr>
  <p:slideViewPr>
    <p:cSldViewPr snapToGrid="0">
      <p:cViewPr varScale="1">
        <p:scale>
          <a:sx n="89" d="100"/>
          <a:sy n="89" d="100"/>
        </p:scale>
        <p:origin x="91" y="187"/>
      </p:cViewPr>
      <p:guideLst>
        <p:guide orient="horz" pos="2160"/>
        <p:guide orient="horz" pos="572"/>
        <p:guide orient="horz" pos="4247"/>
        <p:guide orient="horz" pos="4125"/>
        <p:guide pos="3840"/>
        <p:guide pos="91"/>
        <p:guide pos="7600"/>
        <p:guide pos="393"/>
        <p:guide pos="7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microsoft.com/office/2018/10/relationships/authors" Target="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Myriad Pro" panose="020B0503030403020204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408852E-F82D-4749-9FA6-828E91B3D9A9}" type="datetimeFigureOut">
              <a:rPr lang="de-DE" altLang="de-DE"/>
              <a:pPr/>
              <a:t>08.04.2024</a:t>
            </a:fld>
            <a:endParaRPr lang="de-DE" alt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Myriad Pro" panose="020B0503030403020204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ADC5BBA-6057-4332-9417-0C73E6783686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717886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C5BBA-6057-4332-9417-0C73E6783686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90956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3" y="1710606"/>
            <a:ext cx="11087100" cy="48147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9705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3" y="989856"/>
            <a:ext cx="11087100" cy="55354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6801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3" y="1700808"/>
            <a:ext cx="5441951" cy="48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54752" y="1700808"/>
            <a:ext cx="5441949" cy="48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822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961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6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059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1198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hyperlink" Target="https://daveguerra.com/2016/04/bargaining-change-management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44C7D9E-FF35-6F43-B85F-B46EE52B1DC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908050"/>
          </a:xfrm>
          <a:prstGeom prst="rect">
            <a:avLst/>
          </a:prstGeom>
          <a:solidFill>
            <a:srgbClr val="004B5A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31D9EE8-E1B9-174D-B675-5381A56E2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90600"/>
            <a:ext cx="110871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F59A35C-D908-4A46-91D0-67FB30CA03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1325"/>
            <a:ext cx="11087100" cy="481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grpSp>
        <p:nvGrpSpPr>
          <p:cNvPr id="51" name="Group 51">
            <a:extLst>
              <a:ext uri="{FF2B5EF4-FFF2-40B4-BE49-F238E27FC236}">
                <a16:creationId xmlns:a16="http://schemas.microsoft.com/office/drawing/2014/main" id="{9D6FB847-82FA-5F45-A1FD-9C245263160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70987" y="142877"/>
            <a:ext cx="2552700" cy="612775"/>
            <a:chOff x="317" y="90"/>
            <a:chExt cx="1206" cy="386"/>
          </a:xfrm>
          <a:solidFill>
            <a:schemeClr val="bg1"/>
          </a:solidFill>
        </p:grpSpPr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AFE82AA8-FB3A-9B46-A475-44B2060303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" y="129"/>
              <a:ext cx="240" cy="302"/>
            </a:xfrm>
            <a:custGeom>
              <a:avLst/>
              <a:gdLst>
                <a:gd name="T0" fmla="*/ 8 w 3371"/>
                <a:gd name="T1" fmla="*/ 21 h 4236"/>
                <a:gd name="T2" fmla="*/ 14 w 3371"/>
                <a:gd name="T3" fmla="*/ 20 h 4236"/>
                <a:gd name="T4" fmla="*/ 4 w 3371"/>
                <a:gd name="T5" fmla="*/ 19 h 4236"/>
                <a:gd name="T6" fmla="*/ 11 w 3371"/>
                <a:gd name="T7" fmla="*/ 19 h 4236"/>
                <a:gd name="T8" fmla="*/ 14 w 3371"/>
                <a:gd name="T9" fmla="*/ 18 h 4236"/>
                <a:gd name="T10" fmla="*/ 3 w 3371"/>
                <a:gd name="T11" fmla="*/ 14 h 4236"/>
                <a:gd name="T12" fmla="*/ 8 w 3371"/>
                <a:gd name="T13" fmla="*/ 16 h 4236"/>
                <a:gd name="T14" fmla="*/ 14 w 3371"/>
                <a:gd name="T15" fmla="*/ 15 h 4236"/>
                <a:gd name="T16" fmla="*/ 5 w 3371"/>
                <a:gd name="T17" fmla="*/ 13 h 4236"/>
                <a:gd name="T18" fmla="*/ 7 w 3371"/>
                <a:gd name="T19" fmla="*/ 1 h 4236"/>
                <a:gd name="T20" fmla="*/ 13 w 3371"/>
                <a:gd name="T21" fmla="*/ 10 h 4236"/>
                <a:gd name="T22" fmla="*/ 15 w 3371"/>
                <a:gd name="T23" fmla="*/ 12 h 4236"/>
                <a:gd name="T24" fmla="*/ 16 w 3371"/>
                <a:gd name="T25" fmla="*/ 10 h 4236"/>
                <a:gd name="T26" fmla="*/ 13 w 3371"/>
                <a:gd name="T27" fmla="*/ 9 h 4236"/>
                <a:gd name="T28" fmla="*/ 12 w 3371"/>
                <a:gd name="T29" fmla="*/ 11 h 4236"/>
                <a:gd name="T30" fmla="*/ 11 w 3371"/>
                <a:gd name="T31" fmla="*/ 9 h 4236"/>
                <a:gd name="T32" fmla="*/ 10 w 3371"/>
                <a:gd name="T33" fmla="*/ 7 h 4236"/>
                <a:gd name="T34" fmla="*/ 9 w 3371"/>
                <a:gd name="T35" fmla="*/ 5 h 4236"/>
                <a:gd name="T36" fmla="*/ 7 w 3371"/>
                <a:gd name="T37" fmla="*/ 1 h 4236"/>
                <a:gd name="T38" fmla="*/ 7 w 3371"/>
                <a:gd name="T39" fmla="*/ 3 h 4236"/>
                <a:gd name="T40" fmla="*/ 7 w 3371"/>
                <a:gd name="T41" fmla="*/ 5 h 4236"/>
                <a:gd name="T42" fmla="*/ 6 w 3371"/>
                <a:gd name="T43" fmla="*/ 8 h 4236"/>
                <a:gd name="T44" fmla="*/ 5 w 3371"/>
                <a:gd name="T45" fmla="*/ 10 h 4236"/>
                <a:gd name="T46" fmla="*/ 4 w 3371"/>
                <a:gd name="T47" fmla="*/ 9 h 4236"/>
                <a:gd name="T48" fmla="*/ 7 w 3371"/>
                <a:gd name="T49" fmla="*/ 12 h 4236"/>
                <a:gd name="T50" fmla="*/ 3 w 3371"/>
                <a:gd name="T51" fmla="*/ 7 h 4236"/>
                <a:gd name="T52" fmla="*/ 3 w 3371"/>
                <a:gd name="T53" fmla="*/ 6 h 4236"/>
                <a:gd name="T54" fmla="*/ 2 w 3371"/>
                <a:gd name="T55" fmla="*/ 12 h 4236"/>
                <a:gd name="T56" fmla="*/ 2 w 3371"/>
                <a:gd name="T57" fmla="*/ 9 h 4236"/>
                <a:gd name="T58" fmla="*/ 2 w 3371"/>
                <a:gd name="T59" fmla="*/ 18 h 4236"/>
                <a:gd name="T60" fmla="*/ 7 w 3371"/>
                <a:gd name="T61" fmla="*/ 19 h 4236"/>
                <a:gd name="T62" fmla="*/ 15 w 3371"/>
                <a:gd name="T63" fmla="*/ 15 h 4236"/>
                <a:gd name="T64" fmla="*/ 14 w 3371"/>
                <a:gd name="T65" fmla="*/ 12 h 4236"/>
                <a:gd name="T66" fmla="*/ 12 w 3371"/>
                <a:gd name="T67" fmla="*/ 13 h 4236"/>
                <a:gd name="T68" fmla="*/ 13 w 3371"/>
                <a:gd name="T69" fmla="*/ 15 h 4236"/>
                <a:gd name="T70" fmla="*/ 11 w 3371"/>
                <a:gd name="T71" fmla="*/ 13 h 4236"/>
                <a:gd name="T72" fmla="*/ 10 w 3371"/>
                <a:gd name="T73" fmla="*/ 11 h 4236"/>
                <a:gd name="T74" fmla="*/ 10 w 3371"/>
                <a:gd name="T75" fmla="*/ 8 h 4236"/>
                <a:gd name="T76" fmla="*/ 9 w 3371"/>
                <a:gd name="T77" fmla="*/ 6 h 4236"/>
                <a:gd name="T78" fmla="*/ 7 w 3371"/>
                <a:gd name="T79" fmla="*/ 6 h 4236"/>
                <a:gd name="T80" fmla="*/ 8 w 3371"/>
                <a:gd name="T81" fmla="*/ 8 h 4236"/>
                <a:gd name="T82" fmla="*/ 7 w 3371"/>
                <a:gd name="T83" fmla="*/ 10 h 4236"/>
                <a:gd name="T84" fmla="*/ 9 w 3371"/>
                <a:gd name="T85" fmla="*/ 13 h 4236"/>
                <a:gd name="T86" fmla="*/ 9 w 3371"/>
                <a:gd name="T87" fmla="*/ 12 h 4236"/>
                <a:gd name="T88" fmla="*/ 9 w 3371"/>
                <a:gd name="T89" fmla="*/ 8 h 4236"/>
                <a:gd name="T90" fmla="*/ 10 w 3371"/>
                <a:gd name="T91" fmla="*/ 12 h 4236"/>
                <a:gd name="T92" fmla="*/ 11 w 3371"/>
                <a:gd name="T93" fmla="*/ 16 h 4236"/>
                <a:gd name="T94" fmla="*/ 6 w 3371"/>
                <a:gd name="T95" fmla="*/ 17 h 4236"/>
                <a:gd name="T96" fmla="*/ 2 w 3371"/>
                <a:gd name="T97" fmla="*/ 14 h 4236"/>
                <a:gd name="T98" fmla="*/ 3 w 3371"/>
                <a:gd name="T99" fmla="*/ 11 h 4236"/>
                <a:gd name="T100" fmla="*/ 7 w 3371"/>
                <a:gd name="T101" fmla="*/ 11 h 4236"/>
                <a:gd name="T102" fmla="*/ 6 w 3371"/>
                <a:gd name="T103" fmla="*/ 10 h 4236"/>
                <a:gd name="T104" fmla="*/ 6 w 3371"/>
                <a:gd name="T105" fmla="*/ 13 h 4236"/>
                <a:gd name="T106" fmla="*/ 7 w 3371"/>
                <a:gd name="T107" fmla="*/ 9 h 4236"/>
                <a:gd name="T108" fmla="*/ 14 w 3371"/>
                <a:gd name="T109" fmla="*/ 12 h 4236"/>
                <a:gd name="T110" fmla="*/ 11 w 3371"/>
                <a:gd name="T111" fmla="*/ 15 h 4236"/>
                <a:gd name="T112" fmla="*/ 17 w 3371"/>
                <a:gd name="T113" fmla="*/ 9 h 4236"/>
                <a:gd name="T114" fmla="*/ 8 w 3371"/>
                <a:gd name="T115" fmla="*/ 3 h 4236"/>
                <a:gd name="T116" fmla="*/ 8 w 3371"/>
                <a:gd name="T117" fmla="*/ 2 h 4236"/>
                <a:gd name="T118" fmla="*/ 5 w 3371"/>
                <a:gd name="T119" fmla="*/ 8 h 4236"/>
                <a:gd name="T120" fmla="*/ 2 w 3371"/>
                <a:gd name="T121" fmla="*/ 9 h 4236"/>
                <a:gd name="T122" fmla="*/ 2 w 3371"/>
                <a:gd name="T123" fmla="*/ 18 h 4236"/>
                <a:gd name="T124" fmla="*/ 16 w 3371"/>
                <a:gd name="T125" fmla="*/ 18 h 42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371" h="4236">
                  <a:moveTo>
                    <a:pt x="1441" y="4180"/>
                  </a:moveTo>
                  <a:lnTo>
                    <a:pt x="1439" y="4188"/>
                  </a:lnTo>
                  <a:lnTo>
                    <a:pt x="1435" y="4196"/>
                  </a:lnTo>
                  <a:lnTo>
                    <a:pt x="1431" y="4205"/>
                  </a:lnTo>
                  <a:lnTo>
                    <a:pt x="1427" y="4212"/>
                  </a:lnTo>
                  <a:lnTo>
                    <a:pt x="1430" y="4216"/>
                  </a:lnTo>
                  <a:lnTo>
                    <a:pt x="1433" y="4221"/>
                  </a:lnTo>
                  <a:lnTo>
                    <a:pt x="1438" y="4224"/>
                  </a:lnTo>
                  <a:lnTo>
                    <a:pt x="1441" y="4227"/>
                  </a:lnTo>
                  <a:lnTo>
                    <a:pt x="1446" y="4229"/>
                  </a:lnTo>
                  <a:lnTo>
                    <a:pt x="1450" y="4230"/>
                  </a:lnTo>
                  <a:lnTo>
                    <a:pt x="1456" y="4231"/>
                  </a:lnTo>
                  <a:lnTo>
                    <a:pt x="1460" y="4232"/>
                  </a:lnTo>
                  <a:lnTo>
                    <a:pt x="1471" y="4232"/>
                  </a:lnTo>
                  <a:lnTo>
                    <a:pt x="1482" y="4231"/>
                  </a:lnTo>
                  <a:lnTo>
                    <a:pt x="1494" y="4229"/>
                  </a:lnTo>
                  <a:lnTo>
                    <a:pt x="1505" y="4225"/>
                  </a:lnTo>
                  <a:lnTo>
                    <a:pt x="1529" y="4215"/>
                  </a:lnTo>
                  <a:lnTo>
                    <a:pt x="1552" y="4205"/>
                  </a:lnTo>
                  <a:lnTo>
                    <a:pt x="1571" y="4194"/>
                  </a:lnTo>
                  <a:lnTo>
                    <a:pt x="1585" y="4186"/>
                  </a:lnTo>
                  <a:lnTo>
                    <a:pt x="1596" y="4186"/>
                  </a:lnTo>
                  <a:lnTo>
                    <a:pt x="1605" y="4187"/>
                  </a:lnTo>
                  <a:lnTo>
                    <a:pt x="1615" y="4188"/>
                  </a:lnTo>
                  <a:lnTo>
                    <a:pt x="1625" y="4190"/>
                  </a:lnTo>
                  <a:lnTo>
                    <a:pt x="1645" y="4196"/>
                  </a:lnTo>
                  <a:lnTo>
                    <a:pt x="1666" y="4203"/>
                  </a:lnTo>
                  <a:lnTo>
                    <a:pt x="1686" y="4211"/>
                  </a:lnTo>
                  <a:lnTo>
                    <a:pt x="1707" y="4220"/>
                  </a:lnTo>
                  <a:lnTo>
                    <a:pt x="1728" y="4228"/>
                  </a:lnTo>
                  <a:lnTo>
                    <a:pt x="1750" y="4236"/>
                  </a:lnTo>
                  <a:lnTo>
                    <a:pt x="1754" y="4233"/>
                  </a:lnTo>
                  <a:lnTo>
                    <a:pt x="1758" y="4226"/>
                  </a:lnTo>
                  <a:lnTo>
                    <a:pt x="1763" y="4219"/>
                  </a:lnTo>
                  <a:lnTo>
                    <a:pt x="1766" y="4211"/>
                  </a:lnTo>
                  <a:lnTo>
                    <a:pt x="1743" y="4194"/>
                  </a:lnTo>
                  <a:lnTo>
                    <a:pt x="1721" y="4179"/>
                  </a:lnTo>
                  <a:lnTo>
                    <a:pt x="1701" y="4169"/>
                  </a:lnTo>
                  <a:lnTo>
                    <a:pt x="1681" y="4159"/>
                  </a:lnTo>
                  <a:lnTo>
                    <a:pt x="1663" y="4153"/>
                  </a:lnTo>
                  <a:lnTo>
                    <a:pt x="1645" y="4150"/>
                  </a:lnTo>
                  <a:lnTo>
                    <a:pt x="1628" y="4148"/>
                  </a:lnTo>
                  <a:lnTo>
                    <a:pt x="1610" y="4147"/>
                  </a:lnTo>
                  <a:lnTo>
                    <a:pt x="1593" y="4148"/>
                  </a:lnTo>
                  <a:lnTo>
                    <a:pt x="1574" y="4151"/>
                  </a:lnTo>
                  <a:lnTo>
                    <a:pt x="1555" y="4154"/>
                  </a:lnTo>
                  <a:lnTo>
                    <a:pt x="1535" y="4158"/>
                  </a:lnTo>
                  <a:lnTo>
                    <a:pt x="1491" y="4169"/>
                  </a:lnTo>
                  <a:lnTo>
                    <a:pt x="1441" y="4180"/>
                  </a:lnTo>
                  <a:close/>
                  <a:moveTo>
                    <a:pt x="897" y="4046"/>
                  </a:moveTo>
                  <a:lnTo>
                    <a:pt x="905" y="4061"/>
                  </a:lnTo>
                  <a:lnTo>
                    <a:pt x="913" y="4076"/>
                  </a:lnTo>
                  <a:lnTo>
                    <a:pt x="929" y="4076"/>
                  </a:lnTo>
                  <a:lnTo>
                    <a:pt x="943" y="4075"/>
                  </a:lnTo>
                  <a:lnTo>
                    <a:pt x="956" y="4074"/>
                  </a:lnTo>
                  <a:lnTo>
                    <a:pt x="970" y="4073"/>
                  </a:lnTo>
                  <a:lnTo>
                    <a:pt x="984" y="4070"/>
                  </a:lnTo>
                  <a:lnTo>
                    <a:pt x="998" y="4066"/>
                  </a:lnTo>
                  <a:lnTo>
                    <a:pt x="1013" y="4062"/>
                  </a:lnTo>
                  <a:lnTo>
                    <a:pt x="1030" y="4057"/>
                  </a:lnTo>
                  <a:lnTo>
                    <a:pt x="1032" y="4059"/>
                  </a:lnTo>
                  <a:lnTo>
                    <a:pt x="1036" y="4063"/>
                  </a:lnTo>
                  <a:lnTo>
                    <a:pt x="1057" y="4063"/>
                  </a:lnTo>
                  <a:lnTo>
                    <a:pt x="1077" y="4064"/>
                  </a:lnTo>
                  <a:lnTo>
                    <a:pt x="1095" y="4065"/>
                  </a:lnTo>
                  <a:lnTo>
                    <a:pt x="1110" y="4068"/>
                  </a:lnTo>
                  <a:lnTo>
                    <a:pt x="1126" y="4071"/>
                  </a:lnTo>
                  <a:lnTo>
                    <a:pt x="1140" y="4074"/>
                  </a:lnTo>
                  <a:lnTo>
                    <a:pt x="1154" y="4078"/>
                  </a:lnTo>
                  <a:lnTo>
                    <a:pt x="1166" y="4082"/>
                  </a:lnTo>
                  <a:lnTo>
                    <a:pt x="1193" y="4092"/>
                  </a:lnTo>
                  <a:lnTo>
                    <a:pt x="1221" y="4103"/>
                  </a:lnTo>
                  <a:lnTo>
                    <a:pt x="1255" y="4115"/>
                  </a:lnTo>
                  <a:lnTo>
                    <a:pt x="1295" y="4128"/>
                  </a:lnTo>
                  <a:lnTo>
                    <a:pt x="1313" y="4131"/>
                  </a:lnTo>
                  <a:lnTo>
                    <a:pt x="1332" y="4132"/>
                  </a:lnTo>
                  <a:lnTo>
                    <a:pt x="1350" y="4132"/>
                  </a:lnTo>
                  <a:lnTo>
                    <a:pt x="1369" y="4130"/>
                  </a:lnTo>
                  <a:lnTo>
                    <a:pt x="1388" y="4128"/>
                  </a:lnTo>
                  <a:lnTo>
                    <a:pt x="1408" y="4123"/>
                  </a:lnTo>
                  <a:lnTo>
                    <a:pt x="1427" y="4119"/>
                  </a:lnTo>
                  <a:lnTo>
                    <a:pt x="1446" y="4114"/>
                  </a:lnTo>
                  <a:lnTo>
                    <a:pt x="1485" y="4103"/>
                  </a:lnTo>
                  <a:lnTo>
                    <a:pt x="1524" y="4093"/>
                  </a:lnTo>
                  <a:lnTo>
                    <a:pt x="1543" y="4089"/>
                  </a:lnTo>
                  <a:lnTo>
                    <a:pt x="1562" y="4084"/>
                  </a:lnTo>
                  <a:lnTo>
                    <a:pt x="1581" y="4081"/>
                  </a:lnTo>
                  <a:lnTo>
                    <a:pt x="1600" y="4078"/>
                  </a:lnTo>
                  <a:lnTo>
                    <a:pt x="1641" y="4094"/>
                  </a:lnTo>
                  <a:lnTo>
                    <a:pt x="1676" y="4109"/>
                  </a:lnTo>
                  <a:lnTo>
                    <a:pt x="1708" y="4121"/>
                  </a:lnTo>
                  <a:lnTo>
                    <a:pt x="1738" y="4133"/>
                  </a:lnTo>
                  <a:lnTo>
                    <a:pt x="1754" y="4137"/>
                  </a:lnTo>
                  <a:lnTo>
                    <a:pt x="1770" y="4142"/>
                  </a:lnTo>
                  <a:lnTo>
                    <a:pt x="1787" y="4147"/>
                  </a:lnTo>
                  <a:lnTo>
                    <a:pt x="1806" y="4151"/>
                  </a:lnTo>
                  <a:lnTo>
                    <a:pt x="1825" y="4155"/>
                  </a:lnTo>
                  <a:lnTo>
                    <a:pt x="1847" y="4158"/>
                  </a:lnTo>
                  <a:lnTo>
                    <a:pt x="1870" y="4163"/>
                  </a:lnTo>
                  <a:lnTo>
                    <a:pt x="1897" y="4166"/>
                  </a:lnTo>
                  <a:lnTo>
                    <a:pt x="1929" y="4164"/>
                  </a:lnTo>
                  <a:lnTo>
                    <a:pt x="1960" y="4161"/>
                  </a:lnTo>
                  <a:lnTo>
                    <a:pt x="1988" y="4157"/>
                  </a:lnTo>
                  <a:lnTo>
                    <a:pt x="2016" y="4152"/>
                  </a:lnTo>
                  <a:lnTo>
                    <a:pt x="2030" y="4149"/>
                  </a:lnTo>
                  <a:lnTo>
                    <a:pt x="2043" y="4145"/>
                  </a:lnTo>
                  <a:lnTo>
                    <a:pt x="2058" y="4139"/>
                  </a:lnTo>
                  <a:lnTo>
                    <a:pt x="2072" y="4134"/>
                  </a:lnTo>
                  <a:lnTo>
                    <a:pt x="2101" y="4121"/>
                  </a:lnTo>
                  <a:lnTo>
                    <a:pt x="2132" y="4104"/>
                  </a:lnTo>
                  <a:lnTo>
                    <a:pt x="2150" y="4097"/>
                  </a:lnTo>
                  <a:lnTo>
                    <a:pt x="2167" y="4093"/>
                  </a:lnTo>
                  <a:lnTo>
                    <a:pt x="2182" y="4090"/>
                  </a:lnTo>
                  <a:lnTo>
                    <a:pt x="2195" y="4090"/>
                  </a:lnTo>
                  <a:lnTo>
                    <a:pt x="2209" y="4090"/>
                  </a:lnTo>
                  <a:lnTo>
                    <a:pt x="2223" y="4092"/>
                  </a:lnTo>
                  <a:lnTo>
                    <a:pt x="2235" y="4095"/>
                  </a:lnTo>
                  <a:lnTo>
                    <a:pt x="2249" y="4098"/>
                  </a:lnTo>
                  <a:lnTo>
                    <a:pt x="2277" y="4105"/>
                  </a:lnTo>
                  <a:lnTo>
                    <a:pt x="2307" y="4112"/>
                  </a:lnTo>
                  <a:lnTo>
                    <a:pt x="2325" y="4114"/>
                  </a:lnTo>
                  <a:lnTo>
                    <a:pt x="2344" y="4114"/>
                  </a:lnTo>
                  <a:lnTo>
                    <a:pt x="2364" y="4113"/>
                  </a:lnTo>
                  <a:lnTo>
                    <a:pt x="2387" y="4110"/>
                  </a:lnTo>
                  <a:lnTo>
                    <a:pt x="2393" y="4097"/>
                  </a:lnTo>
                  <a:lnTo>
                    <a:pt x="2400" y="4085"/>
                  </a:lnTo>
                  <a:lnTo>
                    <a:pt x="2364" y="4072"/>
                  </a:lnTo>
                  <a:lnTo>
                    <a:pt x="2323" y="4057"/>
                  </a:lnTo>
                  <a:lnTo>
                    <a:pt x="2301" y="4048"/>
                  </a:lnTo>
                  <a:lnTo>
                    <a:pt x="2279" y="4042"/>
                  </a:lnTo>
                  <a:lnTo>
                    <a:pt x="2255" y="4035"/>
                  </a:lnTo>
                  <a:lnTo>
                    <a:pt x="2232" y="4030"/>
                  </a:lnTo>
                  <a:lnTo>
                    <a:pt x="2210" y="4026"/>
                  </a:lnTo>
                  <a:lnTo>
                    <a:pt x="2189" y="4024"/>
                  </a:lnTo>
                  <a:lnTo>
                    <a:pt x="2178" y="4024"/>
                  </a:lnTo>
                  <a:lnTo>
                    <a:pt x="2168" y="4025"/>
                  </a:lnTo>
                  <a:lnTo>
                    <a:pt x="2157" y="4026"/>
                  </a:lnTo>
                  <a:lnTo>
                    <a:pt x="2148" y="4028"/>
                  </a:lnTo>
                  <a:lnTo>
                    <a:pt x="2138" y="4030"/>
                  </a:lnTo>
                  <a:lnTo>
                    <a:pt x="2130" y="4034"/>
                  </a:lnTo>
                  <a:lnTo>
                    <a:pt x="2121" y="4038"/>
                  </a:lnTo>
                  <a:lnTo>
                    <a:pt x="2114" y="4043"/>
                  </a:lnTo>
                  <a:lnTo>
                    <a:pt x="2107" y="4049"/>
                  </a:lnTo>
                  <a:lnTo>
                    <a:pt x="2099" y="4056"/>
                  </a:lnTo>
                  <a:lnTo>
                    <a:pt x="2094" y="4064"/>
                  </a:lnTo>
                  <a:lnTo>
                    <a:pt x="2088" y="4073"/>
                  </a:lnTo>
                  <a:lnTo>
                    <a:pt x="2069" y="4082"/>
                  </a:lnTo>
                  <a:lnTo>
                    <a:pt x="2049" y="4090"/>
                  </a:lnTo>
                  <a:lnTo>
                    <a:pt x="2029" y="4097"/>
                  </a:lnTo>
                  <a:lnTo>
                    <a:pt x="2008" y="4102"/>
                  </a:lnTo>
                  <a:lnTo>
                    <a:pt x="1988" y="4108"/>
                  </a:lnTo>
                  <a:lnTo>
                    <a:pt x="1967" y="4111"/>
                  </a:lnTo>
                  <a:lnTo>
                    <a:pt x="1946" y="4114"/>
                  </a:lnTo>
                  <a:lnTo>
                    <a:pt x="1926" y="4116"/>
                  </a:lnTo>
                  <a:lnTo>
                    <a:pt x="1905" y="4117"/>
                  </a:lnTo>
                  <a:lnTo>
                    <a:pt x="1884" y="4117"/>
                  </a:lnTo>
                  <a:lnTo>
                    <a:pt x="1863" y="4117"/>
                  </a:lnTo>
                  <a:lnTo>
                    <a:pt x="1843" y="4116"/>
                  </a:lnTo>
                  <a:lnTo>
                    <a:pt x="1822" y="4114"/>
                  </a:lnTo>
                  <a:lnTo>
                    <a:pt x="1802" y="4112"/>
                  </a:lnTo>
                  <a:lnTo>
                    <a:pt x="1782" y="4109"/>
                  </a:lnTo>
                  <a:lnTo>
                    <a:pt x="1762" y="4104"/>
                  </a:lnTo>
                  <a:lnTo>
                    <a:pt x="1739" y="4093"/>
                  </a:lnTo>
                  <a:lnTo>
                    <a:pt x="1718" y="4080"/>
                  </a:lnTo>
                  <a:lnTo>
                    <a:pt x="1699" y="4066"/>
                  </a:lnTo>
                  <a:lnTo>
                    <a:pt x="1680" y="4054"/>
                  </a:lnTo>
                  <a:lnTo>
                    <a:pt x="1671" y="4047"/>
                  </a:lnTo>
                  <a:lnTo>
                    <a:pt x="1661" y="4042"/>
                  </a:lnTo>
                  <a:lnTo>
                    <a:pt x="1652" y="4037"/>
                  </a:lnTo>
                  <a:lnTo>
                    <a:pt x="1641" y="4033"/>
                  </a:lnTo>
                  <a:lnTo>
                    <a:pt x="1632" y="4029"/>
                  </a:lnTo>
                  <a:lnTo>
                    <a:pt x="1621" y="4026"/>
                  </a:lnTo>
                  <a:lnTo>
                    <a:pt x="1611" y="4025"/>
                  </a:lnTo>
                  <a:lnTo>
                    <a:pt x="1599" y="4024"/>
                  </a:lnTo>
                  <a:lnTo>
                    <a:pt x="1561" y="4036"/>
                  </a:lnTo>
                  <a:lnTo>
                    <a:pt x="1519" y="4049"/>
                  </a:lnTo>
                  <a:lnTo>
                    <a:pt x="1496" y="4057"/>
                  </a:lnTo>
                  <a:lnTo>
                    <a:pt x="1472" y="4064"/>
                  </a:lnTo>
                  <a:lnTo>
                    <a:pt x="1449" y="4071"/>
                  </a:lnTo>
                  <a:lnTo>
                    <a:pt x="1425" y="4076"/>
                  </a:lnTo>
                  <a:lnTo>
                    <a:pt x="1402" y="4080"/>
                  </a:lnTo>
                  <a:lnTo>
                    <a:pt x="1379" y="4083"/>
                  </a:lnTo>
                  <a:lnTo>
                    <a:pt x="1355" y="4084"/>
                  </a:lnTo>
                  <a:lnTo>
                    <a:pt x="1334" y="4084"/>
                  </a:lnTo>
                  <a:lnTo>
                    <a:pt x="1324" y="4083"/>
                  </a:lnTo>
                  <a:lnTo>
                    <a:pt x="1313" y="4081"/>
                  </a:lnTo>
                  <a:lnTo>
                    <a:pt x="1304" y="4078"/>
                  </a:lnTo>
                  <a:lnTo>
                    <a:pt x="1293" y="4075"/>
                  </a:lnTo>
                  <a:lnTo>
                    <a:pt x="1285" y="4072"/>
                  </a:lnTo>
                  <a:lnTo>
                    <a:pt x="1275" y="4066"/>
                  </a:lnTo>
                  <a:lnTo>
                    <a:pt x="1267" y="4061"/>
                  </a:lnTo>
                  <a:lnTo>
                    <a:pt x="1259" y="4055"/>
                  </a:lnTo>
                  <a:lnTo>
                    <a:pt x="1225" y="4039"/>
                  </a:lnTo>
                  <a:lnTo>
                    <a:pt x="1197" y="4025"/>
                  </a:lnTo>
                  <a:lnTo>
                    <a:pt x="1172" y="4014"/>
                  </a:lnTo>
                  <a:lnTo>
                    <a:pt x="1151" y="4004"/>
                  </a:lnTo>
                  <a:lnTo>
                    <a:pt x="1131" y="3998"/>
                  </a:lnTo>
                  <a:lnTo>
                    <a:pt x="1114" y="3993"/>
                  </a:lnTo>
                  <a:lnTo>
                    <a:pt x="1098" y="3990"/>
                  </a:lnTo>
                  <a:lnTo>
                    <a:pt x="1082" y="3990"/>
                  </a:lnTo>
                  <a:lnTo>
                    <a:pt x="1066" y="3991"/>
                  </a:lnTo>
                  <a:lnTo>
                    <a:pt x="1049" y="3995"/>
                  </a:lnTo>
                  <a:lnTo>
                    <a:pt x="1031" y="3999"/>
                  </a:lnTo>
                  <a:lnTo>
                    <a:pt x="1011" y="4005"/>
                  </a:lnTo>
                  <a:lnTo>
                    <a:pt x="963" y="4023"/>
                  </a:lnTo>
                  <a:lnTo>
                    <a:pt x="897" y="4046"/>
                  </a:lnTo>
                  <a:close/>
                  <a:moveTo>
                    <a:pt x="440" y="3888"/>
                  </a:moveTo>
                  <a:lnTo>
                    <a:pt x="478" y="3881"/>
                  </a:lnTo>
                  <a:lnTo>
                    <a:pt x="510" y="3875"/>
                  </a:lnTo>
                  <a:lnTo>
                    <a:pt x="536" y="3869"/>
                  </a:lnTo>
                  <a:lnTo>
                    <a:pt x="559" y="3862"/>
                  </a:lnTo>
                  <a:lnTo>
                    <a:pt x="577" y="3858"/>
                  </a:lnTo>
                  <a:lnTo>
                    <a:pt x="591" y="3854"/>
                  </a:lnTo>
                  <a:lnTo>
                    <a:pt x="604" y="3853"/>
                  </a:lnTo>
                  <a:lnTo>
                    <a:pt x="617" y="3853"/>
                  </a:lnTo>
                  <a:lnTo>
                    <a:pt x="622" y="3853"/>
                  </a:lnTo>
                  <a:lnTo>
                    <a:pt x="628" y="3854"/>
                  </a:lnTo>
                  <a:lnTo>
                    <a:pt x="634" y="3856"/>
                  </a:lnTo>
                  <a:lnTo>
                    <a:pt x="640" y="3859"/>
                  </a:lnTo>
                  <a:lnTo>
                    <a:pt x="654" y="3866"/>
                  </a:lnTo>
                  <a:lnTo>
                    <a:pt x="669" y="3876"/>
                  </a:lnTo>
                  <a:lnTo>
                    <a:pt x="713" y="3907"/>
                  </a:lnTo>
                  <a:lnTo>
                    <a:pt x="774" y="3954"/>
                  </a:lnTo>
                  <a:lnTo>
                    <a:pt x="787" y="3960"/>
                  </a:lnTo>
                  <a:lnTo>
                    <a:pt x="798" y="3965"/>
                  </a:lnTo>
                  <a:lnTo>
                    <a:pt x="810" y="3969"/>
                  </a:lnTo>
                  <a:lnTo>
                    <a:pt x="820" y="3972"/>
                  </a:lnTo>
                  <a:lnTo>
                    <a:pt x="831" y="3975"/>
                  </a:lnTo>
                  <a:lnTo>
                    <a:pt x="841" y="3978"/>
                  </a:lnTo>
                  <a:lnTo>
                    <a:pt x="852" y="3979"/>
                  </a:lnTo>
                  <a:lnTo>
                    <a:pt x="861" y="3980"/>
                  </a:lnTo>
                  <a:lnTo>
                    <a:pt x="880" y="3981"/>
                  </a:lnTo>
                  <a:lnTo>
                    <a:pt x="898" y="3979"/>
                  </a:lnTo>
                  <a:lnTo>
                    <a:pt x="916" y="3975"/>
                  </a:lnTo>
                  <a:lnTo>
                    <a:pt x="934" y="3971"/>
                  </a:lnTo>
                  <a:lnTo>
                    <a:pt x="970" y="3959"/>
                  </a:lnTo>
                  <a:lnTo>
                    <a:pt x="1009" y="3945"/>
                  </a:lnTo>
                  <a:lnTo>
                    <a:pt x="1030" y="3937"/>
                  </a:lnTo>
                  <a:lnTo>
                    <a:pt x="1052" y="3931"/>
                  </a:lnTo>
                  <a:lnTo>
                    <a:pt x="1076" y="3925"/>
                  </a:lnTo>
                  <a:lnTo>
                    <a:pt x="1101" y="3919"/>
                  </a:lnTo>
                  <a:lnTo>
                    <a:pt x="1121" y="3935"/>
                  </a:lnTo>
                  <a:lnTo>
                    <a:pt x="1141" y="3949"/>
                  </a:lnTo>
                  <a:lnTo>
                    <a:pt x="1161" y="3962"/>
                  </a:lnTo>
                  <a:lnTo>
                    <a:pt x="1182" y="3973"/>
                  </a:lnTo>
                  <a:lnTo>
                    <a:pt x="1203" y="3984"/>
                  </a:lnTo>
                  <a:lnTo>
                    <a:pt x="1225" y="3993"/>
                  </a:lnTo>
                  <a:lnTo>
                    <a:pt x="1248" y="4001"/>
                  </a:lnTo>
                  <a:lnTo>
                    <a:pt x="1270" y="4007"/>
                  </a:lnTo>
                  <a:lnTo>
                    <a:pt x="1293" y="4014"/>
                  </a:lnTo>
                  <a:lnTo>
                    <a:pt x="1316" y="4018"/>
                  </a:lnTo>
                  <a:lnTo>
                    <a:pt x="1341" y="4021"/>
                  </a:lnTo>
                  <a:lnTo>
                    <a:pt x="1365" y="4024"/>
                  </a:lnTo>
                  <a:lnTo>
                    <a:pt x="1389" y="4025"/>
                  </a:lnTo>
                  <a:lnTo>
                    <a:pt x="1413" y="4026"/>
                  </a:lnTo>
                  <a:lnTo>
                    <a:pt x="1439" y="4025"/>
                  </a:lnTo>
                  <a:lnTo>
                    <a:pt x="1465" y="4024"/>
                  </a:lnTo>
                  <a:lnTo>
                    <a:pt x="1526" y="3986"/>
                  </a:lnTo>
                  <a:lnTo>
                    <a:pt x="1568" y="3961"/>
                  </a:lnTo>
                  <a:lnTo>
                    <a:pt x="1585" y="3952"/>
                  </a:lnTo>
                  <a:lnTo>
                    <a:pt x="1599" y="3947"/>
                  </a:lnTo>
                  <a:lnTo>
                    <a:pt x="1605" y="3945"/>
                  </a:lnTo>
                  <a:lnTo>
                    <a:pt x="1611" y="3944"/>
                  </a:lnTo>
                  <a:lnTo>
                    <a:pt x="1617" y="3944"/>
                  </a:lnTo>
                  <a:lnTo>
                    <a:pt x="1622" y="3945"/>
                  </a:lnTo>
                  <a:lnTo>
                    <a:pt x="1628" y="3946"/>
                  </a:lnTo>
                  <a:lnTo>
                    <a:pt x="1634" y="3948"/>
                  </a:lnTo>
                  <a:lnTo>
                    <a:pt x="1639" y="3951"/>
                  </a:lnTo>
                  <a:lnTo>
                    <a:pt x="1645" y="3954"/>
                  </a:lnTo>
                  <a:lnTo>
                    <a:pt x="1658" y="3964"/>
                  </a:lnTo>
                  <a:lnTo>
                    <a:pt x="1672" y="3975"/>
                  </a:lnTo>
                  <a:lnTo>
                    <a:pt x="1711" y="4008"/>
                  </a:lnTo>
                  <a:lnTo>
                    <a:pt x="1765" y="4053"/>
                  </a:lnTo>
                  <a:lnTo>
                    <a:pt x="1780" y="4058"/>
                  </a:lnTo>
                  <a:lnTo>
                    <a:pt x="1795" y="4061"/>
                  </a:lnTo>
                  <a:lnTo>
                    <a:pt x="1804" y="4064"/>
                  </a:lnTo>
                  <a:lnTo>
                    <a:pt x="1812" y="4066"/>
                  </a:lnTo>
                  <a:lnTo>
                    <a:pt x="1822" y="4071"/>
                  </a:lnTo>
                  <a:lnTo>
                    <a:pt x="1830" y="4076"/>
                  </a:lnTo>
                  <a:lnTo>
                    <a:pt x="1876" y="4075"/>
                  </a:lnTo>
                  <a:lnTo>
                    <a:pt x="1916" y="4073"/>
                  </a:lnTo>
                  <a:lnTo>
                    <a:pt x="1934" y="4071"/>
                  </a:lnTo>
                  <a:lnTo>
                    <a:pt x="1952" y="4068"/>
                  </a:lnTo>
                  <a:lnTo>
                    <a:pt x="1968" y="4065"/>
                  </a:lnTo>
                  <a:lnTo>
                    <a:pt x="1985" y="4061"/>
                  </a:lnTo>
                  <a:lnTo>
                    <a:pt x="2002" y="4056"/>
                  </a:lnTo>
                  <a:lnTo>
                    <a:pt x="2019" y="4049"/>
                  </a:lnTo>
                  <a:lnTo>
                    <a:pt x="2036" y="4043"/>
                  </a:lnTo>
                  <a:lnTo>
                    <a:pt x="2053" y="4035"/>
                  </a:lnTo>
                  <a:lnTo>
                    <a:pt x="2071" y="4024"/>
                  </a:lnTo>
                  <a:lnTo>
                    <a:pt x="2089" y="4014"/>
                  </a:lnTo>
                  <a:lnTo>
                    <a:pt x="2108" y="4001"/>
                  </a:lnTo>
                  <a:lnTo>
                    <a:pt x="2129" y="3987"/>
                  </a:lnTo>
                  <a:lnTo>
                    <a:pt x="2139" y="3982"/>
                  </a:lnTo>
                  <a:lnTo>
                    <a:pt x="2151" y="3979"/>
                  </a:lnTo>
                  <a:lnTo>
                    <a:pt x="2162" y="3975"/>
                  </a:lnTo>
                  <a:lnTo>
                    <a:pt x="2173" y="3973"/>
                  </a:lnTo>
                  <a:lnTo>
                    <a:pt x="2185" y="3972"/>
                  </a:lnTo>
                  <a:lnTo>
                    <a:pt x="2196" y="3972"/>
                  </a:lnTo>
                  <a:lnTo>
                    <a:pt x="2208" y="3972"/>
                  </a:lnTo>
                  <a:lnTo>
                    <a:pt x="2220" y="3973"/>
                  </a:lnTo>
                  <a:lnTo>
                    <a:pt x="2243" y="3977"/>
                  </a:lnTo>
                  <a:lnTo>
                    <a:pt x="2267" y="3981"/>
                  </a:lnTo>
                  <a:lnTo>
                    <a:pt x="2291" y="3987"/>
                  </a:lnTo>
                  <a:lnTo>
                    <a:pt x="2317" y="3993"/>
                  </a:lnTo>
                  <a:lnTo>
                    <a:pt x="2342" y="4000"/>
                  </a:lnTo>
                  <a:lnTo>
                    <a:pt x="2368" y="4005"/>
                  </a:lnTo>
                  <a:lnTo>
                    <a:pt x="2396" y="4008"/>
                  </a:lnTo>
                  <a:lnTo>
                    <a:pt x="2424" y="4011"/>
                  </a:lnTo>
                  <a:lnTo>
                    <a:pt x="2438" y="4011"/>
                  </a:lnTo>
                  <a:lnTo>
                    <a:pt x="2453" y="4010"/>
                  </a:lnTo>
                  <a:lnTo>
                    <a:pt x="2468" y="4009"/>
                  </a:lnTo>
                  <a:lnTo>
                    <a:pt x="2482" y="4007"/>
                  </a:lnTo>
                  <a:lnTo>
                    <a:pt x="2497" y="4004"/>
                  </a:lnTo>
                  <a:lnTo>
                    <a:pt x="2513" y="4001"/>
                  </a:lnTo>
                  <a:lnTo>
                    <a:pt x="2529" y="3996"/>
                  </a:lnTo>
                  <a:lnTo>
                    <a:pt x="2545" y="3989"/>
                  </a:lnTo>
                  <a:lnTo>
                    <a:pt x="2570" y="3979"/>
                  </a:lnTo>
                  <a:lnTo>
                    <a:pt x="2593" y="3969"/>
                  </a:lnTo>
                  <a:lnTo>
                    <a:pt x="2615" y="3962"/>
                  </a:lnTo>
                  <a:lnTo>
                    <a:pt x="2636" y="3955"/>
                  </a:lnTo>
                  <a:lnTo>
                    <a:pt x="2657" y="3950"/>
                  </a:lnTo>
                  <a:lnTo>
                    <a:pt x="2676" y="3946"/>
                  </a:lnTo>
                  <a:lnTo>
                    <a:pt x="2697" y="3943"/>
                  </a:lnTo>
                  <a:lnTo>
                    <a:pt x="2716" y="3941"/>
                  </a:lnTo>
                  <a:lnTo>
                    <a:pt x="2756" y="3938"/>
                  </a:lnTo>
                  <a:lnTo>
                    <a:pt x="2798" y="3938"/>
                  </a:lnTo>
                  <a:lnTo>
                    <a:pt x="2844" y="3938"/>
                  </a:lnTo>
                  <a:lnTo>
                    <a:pt x="2898" y="3938"/>
                  </a:lnTo>
                  <a:lnTo>
                    <a:pt x="2897" y="3929"/>
                  </a:lnTo>
                  <a:lnTo>
                    <a:pt x="2897" y="3921"/>
                  </a:lnTo>
                  <a:lnTo>
                    <a:pt x="2897" y="3911"/>
                  </a:lnTo>
                  <a:lnTo>
                    <a:pt x="2896" y="3903"/>
                  </a:lnTo>
                  <a:lnTo>
                    <a:pt x="2819" y="3888"/>
                  </a:lnTo>
                  <a:lnTo>
                    <a:pt x="2761" y="3874"/>
                  </a:lnTo>
                  <a:lnTo>
                    <a:pt x="2738" y="3869"/>
                  </a:lnTo>
                  <a:lnTo>
                    <a:pt x="2717" y="3865"/>
                  </a:lnTo>
                  <a:lnTo>
                    <a:pt x="2698" y="3862"/>
                  </a:lnTo>
                  <a:lnTo>
                    <a:pt x="2680" y="3861"/>
                  </a:lnTo>
                  <a:lnTo>
                    <a:pt x="2671" y="3862"/>
                  </a:lnTo>
                  <a:lnTo>
                    <a:pt x="2663" y="3862"/>
                  </a:lnTo>
                  <a:lnTo>
                    <a:pt x="2654" y="3865"/>
                  </a:lnTo>
                  <a:lnTo>
                    <a:pt x="2646" y="3867"/>
                  </a:lnTo>
                  <a:lnTo>
                    <a:pt x="2628" y="3872"/>
                  </a:lnTo>
                  <a:lnTo>
                    <a:pt x="2609" y="3880"/>
                  </a:lnTo>
                  <a:lnTo>
                    <a:pt x="2588" y="3893"/>
                  </a:lnTo>
                  <a:lnTo>
                    <a:pt x="2564" y="3908"/>
                  </a:lnTo>
                  <a:lnTo>
                    <a:pt x="2536" y="3926"/>
                  </a:lnTo>
                  <a:lnTo>
                    <a:pt x="2504" y="3948"/>
                  </a:lnTo>
                  <a:lnTo>
                    <a:pt x="2489" y="3954"/>
                  </a:lnTo>
                  <a:lnTo>
                    <a:pt x="2474" y="3959"/>
                  </a:lnTo>
                  <a:lnTo>
                    <a:pt x="2460" y="3963"/>
                  </a:lnTo>
                  <a:lnTo>
                    <a:pt x="2445" y="3965"/>
                  </a:lnTo>
                  <a:lnTo>
                    <a:pt x="2432" y="3966"/>
                  </a:lnTo>
                  <a:lnTo>
                    <a:pt x="2418" y="3967"/>
                  </a:lnTo>
                  <a:lnTo>
                    <a:pt x="2405" y="3967"/>
                  </a:lnTo>
                  <a:lnTo>
                    <a:pt x="2393" y="3966"/>
                  </a:lnTo>
                  <a:lnTo>
                    <a:pt x="2379" y="3965"/>
                  </a:lnTo>
                  <a:lnTo>
                    <a:pt x="2366" y="3963"/>
                  </a:lnTo>
                  <a:lnTo>
                    <a:pt x="2355" y="3960"/>
                  </a:lnTo>
                  <a:lnTo>
                    <a:pt x="2342" y="3956"/>
                  </a:lnTo>
                  <a:lnTo>
                    <a:pt x="2318" y="3949"/>
                  </a:lnTo>
                  <a:lnTo>
                    <a:pt x="2294" y="3942"/>
                  </a:lnTo>
                  <a:lnTo>
                    <a:pt x="2271" y="3933"/>
                  </a:lnTo>
                  <a:lnTo>
                    <a:pt x="2248" y="3926"/>
                  </a:lnTo>
                  <a:lnTo>
                    <a:pt x="2225" y="3919"/>
                  </a:lnTo>
                  <a:lnTo>
                    <a:pt x="2202" y="3915"/>
                  </a:lnTo>
                  <a:lnTo>
                    <a:pt x="2190" y="3913"/>
                  </a:lnTo>
                  <a:lnTo>
                    <a:pt x="2178" y="3913"/>
                  </a:lnTo>
                  <a:lnTo>
                    <a:pt x="2166" y="3913"/>
                  </a:lnTo>
                  <a:lnTo>
                    <a:pt x="2154" y="3914"/>
                  </a:lnTo>
                  <a:lnTo>
                    <a:pt x="2143" y="3915"/>
                  </a:lnTo>
                  <a:lnTo>
                    <a:pt x="2130" y="3918"/>
                  </a:lnTo>
                  <a:lnTo>
                    <a:pt x="2117" y="3923"/>
                  </a:lnTo>
                  <a:lnTo>
                    <a:pt x="2105" y="3928"/>
                  </a:lnTo>
                  <a:lnTo>
                    <a:pt x="2080" y="3945"/>
                  </a:lnTo>
                  <a:lnTo>
                    <a:pt x="2058" y="3960"/>
                  </a:lnTo>
                  <a:lnTo>
                    <a:pt x="2037" y="3973"/>
                  </a:lnTo>
                  <a:lnTo>
                    <a:pt x="2017" y="3984"/>
                  </a:lnTo>
                  <a:lnTo>
                    <a:pt x="1998" y="3993"/>
                  </a:lnTo>
                  <a:lnTo>
                    <a:pt x="1980" y="4001"/>
                  </a:lnTo>
                  <a:lnTo>
                    <a:pt x="1963" y="4006"/>
                  </a:lnTo>
                  <a:lnTo>
                    <a:pt x="1947" y="4010"/>
                  </a:lnTo>
                  <a:lnTo>
                    <a:pt x="1933" y="4014"/>
                  </a:lnTo>
                  <a:lnTo>
                    <a:pt x="1918" y="4015"/>
                  </a:lnTo>
                  <a:lnTo>
                    <a:pt x="1904" y="4015"/>
                  </a:lnTo>
                  <a:lnTo>
                    <a:pt x="1890" y="4014"/>
                  </a:lnTo>
                  <a:lnTo>
                    <a:pt x="1878" y="4010"/>
                  </a:lnTo>
                  <a:lnTo>
                    <a:pt x="1866" y="4007"/>
                  </a:lnTo>
                  <a:lnTo>
                    <a:pt x="1853" y="4003"/>
                  </a:lnTo>
                  <a:lnTo>
                    <a:pt x="1842" y="3998"/>
                  </a:lnTo>
                  <a:lnTo>
                    <a:pt x="1817" y="3986"/>
                  </a:lnTo>
                  <a:lnTo>
                    <a:pt x="1793" y="3971"/>
                  </a:lnTo>
                  <a:lnTo>
                    <a:pt x="1768" y="3956"/>
                  </a:lnTo>
                  <a:lnTo>
                    <a:pt x="1740" y="3940"/>
                  </a:lnTo>
                  <a:lnTo>
                    <a:pt x="1726" y="3932"/>
                  </a:lnTo>
                  <a:lnTo>
                    <a:pt x="1711" y="3924"/>
                  </a:lnTo>
                  <a:lnTo>
                    <a:pt x="1694" y="3916"/>
                  </a:lnTo>
                  <a:lnTo>
                    <a:pt x="1677" y="3909"/>
                  </a:lnTo>
                  <a:lnTo>
                    <a:pt x="1658" y="3903"/>
                  </a:lnTo>
                  <a:lnTo>
                    <a:pt x="1639" y="3896"/>
                  </a:lnTo>
                  <a:lnTo>
                    <a:pt x="1618" y="3890"/>
                  </a:lnTo>
                  <a:lnTo>
                    <a:pt x="1596" y="3886"/>
                  </a:lnTo>
                  <a:lnTo>
                    <a:pt x="1540" y="3913"/>
                  </a:lnTo>
                  <a:lnTo>
                    <a:pt x="1492" y="3935"/>
                  </a:lnTo>
                  <a:lnTo>
                    <a:pt x="1470" y="3945"/>
                  </a:lnTo>
                  <a:lnTo>
                    <a:pt x="1450" y="3952"/>
                  </a:lnTo>
                  <a:lnTo>
                    <a:pt x="1430" y="3959"/>
                  </a:lnTo>
                  <a:lnTo>
                    <a:pt x="1410" y="3963"/>
                  </a:lnTo>
                  <a:lnTo>
                    <a:pt x="1391" y="3965"/>
                  </a:lnTo>
                  <a:lnTo>
                    <a:pt x="1370" y="3966"/>
                  </a:lnTo>
                  <a:lnTo>
                    <a:pt x="1349" y="3964"/>
                  </a:lnTo>
                  <a:lnTo>
                    <a:pt x="1327" y="3961"/>
                  </a:lnTo>
                  <a:lnTo>
                    <a:pt x="1303" y="3954"/>
                  </a:lnTo>
                  <a:lnTo>
                    <a:pt x="1277" y="3947"/>
                  </a:lnTo>
                  <a:lnTo>
                    <a:pt x="1248" y="3936"/>
                  </a:lnTo>
                  <a:lnTo>
                    <a:pt x="1217" y="3924"/>
                  </a:lnTo>
                  <a:lnTo>
                    <a:pt x="1188" y="3902"/>
                  </a:lnTo>
                  <a:lnTo>
                    <a:pt x="1155" y="3876"/>
                  </a:lnTo>
                  <a:lnTo>
                    <a:pt x="1138" y="3865"/>
                  </a:lnTo>
                  <a:lnTo>
                    <a:pt x="1123" y="3855"/>
                  </a:lnTo>
                  <a:lnTo>
                    <a:pt x="1116" y="3851"/>
                  </a:lnTo>
                  <a:lnTo>
                    <a:pt x="1108" y="3848"/>
                  </a:lnTo>
                  <a:lnTo>
                    <a:pt x="1103" y="3844"/>
                  </a:lnTo>
                  <a:lnTo>
                    <a:pt x="1097" y="3843"/>
                  </a:lnTo>
                  <a:lnTo>
                    <a:pt x="1030" y="3872"/>
                  </a:lnTo>
                  <a:lnTo>
                    <a:pt x="975" y="3897"/>
                  </a:lnTo>
                  <a:lnTo>
                    <a:pt x="952" y="3908"/>
                  </a:lnTo>
                  <a:lnTo>
                    <a:pt x="929" y="3916"/>
                  </a:lnTo>
                  <a:lnTo>
                    <a:pt x="908" y="3923"/>
                  </a:lnTo>
                  <a:lnTo>
                    <a:pt x="887" y="3928"/>
                  </a:lnTo>
                  <a:lnTo>
                    <a:pt x="877" y="3929"/>
                  </a:lnTo>
                  <a:lnTo>
                    <a:pt x="867" y="3929"/>
                  </a:lnTo>
                  <a:lnTo>
                    <a:pt x="857" y="3929"/>
                  </a:lnTo>
                  <a:lnTo>
                    <a:pt x="847" y="3929"/>
                  </a:lnTo>
                  <a:lnTo>
                    <a:pt x="836" y="3927"/>
                  </a:lnTo>
                  <a:lnTo>
                    <a:pt x="826" y="3925"/>
                  </a:lnTo>
                  <a:lnTo>
                    <a:pt x="815" y="3922"/>
                  </a:lnTo>
                  <a:lnTo>
                    <a:pt x="803" y="3917"/>
                  </a:lnTo>
                  <a:lnTo>
                    <a:pt x="792" y="3913"/>
                  </a:lnTo>
                  <a:lnTo>
                    <a:pt x="780" y="3907"/>
                  </a:lnTo>
                  <a:lnTo>
                    <a:pt x="768" y="3900"/>
                  </a:lnTo>
                  <a:lnTo>
                    <a:pt x="754" y="3892"/>
                  </a:lnTo>
                  <a:lnTo>
                    <a:pt x="726" y="3873"/>
                  </a:lnTo>
                  <a:lnTo>
                    <a:pt x="696" y="3850"/>
                  </a:lnTo>
                  <a:lnTo>
                    <a:pt x="681" y="3840"/>
                  </a:lnTo>
                  <a:lnTo>
                    <a:pt x="664" y="3832"/>
                  </a:lnTo>
                  <a:lnTo>
                    <a:pt x="646" y="3823"/>
                  </a:lnTo>
                  <a:lnTo>
                    <a:pt x="627" y="3817"/>
                  </a:lnTo>
                  <a:lnTo>
                    <a:pt x="607" y="3811"/>
                  </a:lnTo>
                  <a:lnTo>
                    <a:pt x="587" y="3806"/>
                  </a:lnTo>
                  <a:lnTo>
                    <a:pt x="567" y="3804"/>
                  </a:lnTo>
                  <a:lnTo>
                    <a:pt x="547" y="3803"/>
                  </a:lnTo>
                  <a:lnTo>
                    <a:pt x="536" y="3804"/>
                  </a:lnTo>
                  <a:lnTo>
                    <a:pt x="527" y="3804"/>
                  </a:lnTo>
                  <a:lnTo>
                    <a:pt x="518" y="3806"/>
                  </a:lnTo>
                  <a:lnTo>
                    <a:pt x="509" y="3809"/>
                  </a:lnTo>
                  <a:lnTo>
                    <a:pt x="501" y="3811"/>
                  </a:lnTo>
                  <a:lnTo>
                    <a:pt x="492" y="3815"/>
                  </a:lnTo>
                  <a:lnTo>
                    <a:pt x="485" y="3818"/>
                  </a:lnTo>
                  <a:lnTo>
                    <a:pt x="477" y="3823"/>
                  </a:lnTo>
                  <a:lnTo>
                    <a:pt x="470" y="3829"/>
                  </a:lnTo>
                  <a:lnTo>
                    <a:pt x="464" y="3835"/>
                  </a:lnTo>
                  <a:lnTo>
                    <a:pt x="458" y="3841"/>
                  </a:lnTo>
                  <a:lnTo>
                    <a:pt x="453" y="3849"/>
                  </a:lnTo>
                  <a:lnTo>
                    <a:pt x="449" y="3857"/>
                  </a:lnTo>
                  <a:lnTo>
                    <a:pt x="446" y="3867"/>
                  </a:lnTo>
                  <a:lnTo>
                    <a:pt x="443" y="3877"/>
                  </a:lnTo>
                  <a:lnTo>
                    <a:pt x="440" y="3888"/>
                  </a:lnTo>
                  <a:close/>
                  <a:moveTo>
                    <a:pt x="650" y="3648"/>
                  </a:moveTo>
                  <a:lnTo>
                    <a:pt x="605" y="3654"/>
                  </a:lnTo>
                  <a:lnTo>
                    <a:pt x="560" y="3663"/>
                  </a:lnTo>
                  <a:lnTo>
                    <a:pt x="515" y="3673"/>
                  </a:lnTo>
                  <a:lnTo>
                    <a:pt x="471" y="3685"/>
                  </a:lnTo>
                  <a:lnTo>
                    <a:pt x="450" y="3692"/>
                  </a:lnTo>
                  <a:lnTo>
                    <a:pt x="428" y="3700"/>
                  </a:lnTo>
                  <a:lnTo>
                    <a:pt x="407" y="3707"/>
                  </a:lnTo>
                  <a:lnTo>
                    <a:pt x="386" y="3716"/>
                  </a:lnTo>
                  <a:lnTo>
                    <a:pt x="364" y="3724"/>
                  </a:lnTo>
                  <a:lnTo>
                    <a:pt x="344" y="3733"/>
                  </a:lnTo>
                  <a:lnTo>
                    <a:pt x="324" y="3744"/>
                  </a:lnTo>
                  <a:lnTo>
                    <a:pt x="304" y="3755"/>
                  </a:lnTo>
                  <a:lnTo>
                    <a:pt x="306" y="3760"/>
                  </a:lnTo>
                  <a:lnTo>
                    <a:pt x="310" y="3766"/>
                  </a:lnTo>
                  <a:lnTo>
                    <a:pt x="315" y="3774"/>
                  </a:lnTo>
                  <a:lnTo>
                    <a:pt x="320" y="3781"/>
                  </a:lnTo>
                  <a:lnTo>
                    <a:pt x="351" y="3774"/>
                  </a:lnTo>
                  <a:lnTo>
                    <a:pt x="388" y="3762"/>
                  </a:lnTo>
                  <a:lnTo>
                    <a:pt x="430" y="3749"/>
                  </a:lnTo>
                  <a:lnTo>
                    <a:pt x="474" y="3736"/>
                  </a:lnTo>
                  <a:lnTo>
                    <a:pt x="518" y="3724"/>
                  </a:lnTo>
                  <a:lnTo>
                    <a:pt x="561" y="3714"/>
                  </a:lnTo>
                  <a:lnTo>
                    <a:pt x="579" y="3711"/>
                  </a:lnTo>
                  <a:lnTo>
                    <a:pt x="597" y="3710"/>
                  </a:lnTo>
                  <a:lnTo>
                    <a:pt x="611" y="3709"/>
                  </a:lnTo>
                  <a:lnTo>
                    <a:pt x="625" y="3711"/>
                  </a:lnTo>
                  <a:lnTo>
                    <a:pt x="646" y="3735"/>
                  </a:lnTo>
                  <a:lnTo>
                    <a:pt x="666" y="3757"/>
                  </a:lnTo>
                  <a:lnTo>
                    <a:pt x="686" y="3777"/>
                  </a:lnTo>
                  <a:lnTo>
                    <a:pt x="707" y="3796"/>
                  </a:lnTo>
                  <a:lnTo>
                    <a:pt x="728" y="3814"/>
                  </a:lnTo>
                  <a:lnTo>
                    <a:pt x="751" y="3833"/>
                  </a:lnTo>
                  <a:lnTo>
                    <a:pt x="776" y="3851"/>
                  </a:lnTo>
                  <a:lnTo>
                    <a:pt x="802" y="3871"/>
                  </a:lnTo>
                  <a:lnTo>
                    <a:pt x="817" y="3876"/>
                  </a:lnTo>
                  <a:lnTo>
                    <a:pt x="831" y="3879"/>
                  </a:lnTo>
                  <a:lnTo>
                    <a:pt x="843" y="3881"/>
                  </a:lnTo>
                  <a:lnTo>
                    <a:pt x="856" y="3882"/>
                  </a:lnTo>
                  <a:lnTo>
                    <a:pt x="869" y="3882"/>
                  </a:lnTo>
                  <a:lnTo>
                    <a:pt x="880" y="3881"/>
                  </a:lnTo>
                  <a:lnTo>
                    <a:pt x="892" y="3880"/>
                  </a:lnTo>
                  <a:lnTo>
                    <a:pt x="903" y="3877"/>
                  </a:lnTo>
                  <a:lnTo>
                    <a:pt x="913" y="3874"/>
                  </a:lnTo>
                  <a:lnTo>
                    <a:pt x="924" y="3871"/>
                  </a:lnTo>
                  <a:lnTo>
                    <a:pt x="934" y="3866"/>
                  </a:lnTo>
                  <a:lnTo>
                    <a:pt x="944" y="3861"/>
                  </a:lnTo>
                  <a:lnTo>
                    <a:pt x="963" y="3850"/>
                  </a:lnTo>
                  <a:lnTo>
                    <a:pt x="982" y="3838"/>
                  </a:lnTo>
                  <a:lnTo>
                    <a:pt x="1017" y="3812"/>
                  </a:lnTo>
                  <a:lnTo>
                    <a:pt x="1051" y="3787"/>
                  </a:lnTo>
                  <a:lnTo>
                    <a:pt x="1060" y="3783"/>
                  </a:lnTo>
                  <a:lnTo>
                    <a:pt x="1068" y="3778"/>
                  </a:lnTo>
                  <a:lnTo>
                    <a:pt x="1078" y="3774"/>
                  </a:lnTo>
                  <a:lnTo>
                    <a:pt x="1087" y="3770"/>
                  </a:lnTo>
                  <a:lnTo>
                    <a:pt x="1096" y="3767"/>
                  </a:lnTo>
                  <a:lnTo>
                    <a:pt x="1106" y="3765"/>
                  </a:lnTo>
                  <a:lnTo>
                    <a:pt x="1116" y="3764"/>
                  </a:lnTo>
                  <a:lnTo>
                    <a:pt x="1125" y="3763"/>
                  </a:lnTo>
                  <a:lnTo>
                    <a:pt x="1166" y="3806"/>
                  </a:lnTo>
                  <a:lnTo>
                    <a:pt x="1202" y="3841"/>
                  </a:lnTo>
                  <a:lnTo>
                    <a:pt x="1219" y="3856"/>
                  </a:lnTo>
                  <a:lnTo>
                    <a:pt x="1234" y="3869"/>
                  </a:lnTo>
                  <a:lnTo>
                    <a:pt x="1249" y="3880"/>
                  </a:lnTo>
                  <a:lnTo>
                    <a:pt x="1262" y="3889"/>
                  </a:lnTo>
                  <a:lnTo>
                    <a:pt x="1275" y="3897"/>
                  </a:lnTo>
                  <a:lnTo>
                    <a:pt x="1288" y="3904"/>
                  </a:lnTo>
                  <a:lnTo>
                    <a:pt x="1299" y="3908"/>
                  </a:lnTo>
                  <a:lnTo>
                    <a:pt x="1312" y="3912"/>
                  </a:lnTo>
                  <a:lnTo>
                    <a:pt x="1323" y="3914"/>
                  </a:lnTo>
                  <a:lnTo>
                    <a:pt x="1334" y="3914"/>
                  </a:lnTo>
                  <a:lnTo>
                    <a:pt x="1346" y="3914"/>
                  </a:lnTo>
                  <a:lnTo>
                    <a:pt x="1356" y="3912"/>
                  </a:lnTo>
                  <a:lnTo>
                    <a:pt x="1368" y="3910"/>
                  </a:lnTo>
                  <a:lnTo>
                    <a:pt x="1380" y="3907"/>
                  </a:lnTo>
                  <a:lnTo>
                    <a:pt x="1391" y="3902"/>
                  </a:lnTo>
                  <a:lnTo>
                    <a:pt x="1404" y="3896"/>
                  </a:lnTo>
                  <a:lnTo>
                    <a:pt x="1430" y="3882"/>
                  </a:lnTo>
                  <a:lnTo>
                    <a:pt x="1460" y="3867"/>
                  </a:lnTo>
                  <a:lnTo>
                    <a:pt x="1492" y="3849"/>
                  </a:lnTo>
                  <a:lnTo>
                    <a:pt x="1530" y="3829"/>
                  </a:lnTo>
                  <a:lnTo>
                    <a:pt x="1573" y="3807"/>
                  </a:lnTo>
                  <a:lnTo>
                    <a:pt x="1622" y="3785"/>
                  </a:lnTo>
                  <a:lnTo>
                    <a:pt x="1632" y="3792"/>
                  </a:lnTo>
                  <a:lnTo>
                    <a:pt x="1657" y="3807"/>
                  </a:lnTo>
                  <a:lnTo>
                    <a:pt x="1693" y="3832"/>
                  </a:lnTo>
                  <a:lnTo>
                    <a:pt x="1737" y="3859"/>
                  </a:lnTo>
                  <a:lnTo>
                    <a:pt x="1761" y="3874"/>
                  </a:lnTo>
                  <a:lnTo>
                    <a:pt x="1786" y="3888"/>
                  </a:lnTo>
                  <a:lnTo>
                    <a:pt x="1810" y="3900"/>
                  </a:lnTo>
                  <a:lnTo>
                    <a:pt x="1834" y="3913"/>
                  </a:lnTo>
                  <a:lnTo>
                    <a:pt x="1859" y="3923"/>
                  </a:lnTo>
                  <a:lnTo>
                    <a:pt x="1882" y="3931"/>
                  </a:lnTo>
                  <a:lnTo>
                    <a:pt x="1892" y="3935"/>
                  </a:lnTo>
                  <a:lnTo>
                    <a:pt x="1903" y="3937"/>
                  </a:lnTo>
                  <a:lnTo>
                    <a:pt x="1914" y="3940"/>
                  </a:lnTo>
                  <a:lnTo>
                    <a:pt x="1923" y="3941"/>
                  </a:lnTo>
                  <a:lnTo>
                    <a:pt x="1942" y="3938"/>
                  </a:lnTo>
                  <a:lnTo>
                    <a:pt x="1962" y="3934"/>
                  </a:lnTo>
                  <a:lnTo>
                    <a:pt x="1980" y="3928"/>
                  </a:lnTo>
                  <a:lnTo>
                    <a:pt x="1998" y="3921"/>
                  </a:lnTo>
                  <a:lnTo>
                    <a:pt x="2015" y="3913"/>
                  </a:lnTo>
                  <a:lnTo>
                    <a:pt x="2032" y="3904"/>
                  </a:lnTo>
                  <a:lnTo>
                    <a:pt x="2049" y="3894"/>
                  </a:lnTo>
                  <a:lnTo>
                    <a:pt x="2064" y="3885"/>
                  </a:lnTo>
                  <a:lnTo>
                    <a:pt x="2081" y="3875"/>
                  </a:lnTo>
                  <a:lnTo>
                    <a:pt x="2097" y="3867"/>
                  </a:lnTo>
                  <a:lnTo>
                    <a:pt x="2114" y="3858"/>
                  </a:lnTo>
                  <a:lnTo>
                    <a:pt x="2131" y="3850"/>
                  </a:lnTo>
                  <a:lnTo>
                    <a:pt x="2149" y="3843"/>
                  </a:lnTo>
                  <a:lnTo>
                    <a:pt x="2167" y="3839"/>
                  </a:lnTo>
                  <a:lnTo>
                    <a:pt x="2186" y="3836"/>
                  </a:lnTo>
                  <a:lnTo>
                    <a:pt x="2205" y="3835"/>
                  </a:lnTo>
                  <a:lnTo>
                    <a:pt x="2244" y="3851"/>
                  </a:lnTo>
                  <a:lnTo>
                    <a:pt x="2279" y="3865"/>
                  </a:lnTo>
                  <a:lnTo>
                    <a:pt x="2310" y="3875"/>
                  </a:lnTo>
                  <a:lnTo>
                    <a:pt x="2339" y="3884"/>
                  </a:lnTo>
                  <a:lnTo>
                    <a:pt x="2353" y="3888"/>
                  </a:lnTo>
                  <a:lnTo>
                    <a:pt x="2365" y="3890"/>
                  </a:lnTo>
                  <a:lnTo>
                    <a:pt x="2378" y="3892"/>
                  </a:lnTo>
                  <a:lnTo>
                    <a:pt x="2390" y="3893"/>
                  </a:lnTo>
                  <a:lnTo>
                    <a:pt x="2402" y="3894"/>
                  </a:lnTo>
                  <a:lnTo>
                    <a:pt x="2414" y="3894"/>
                  </a:lnTo>
                  <a:lnTo>
                    <a:pt x="2425" y="3894"/>
                  </a:lnTo>
                  <a:lnTo>
                    <a:pt x="2436" y="3893"/>
                  </a:lnTo>
                  <a:lnTo>
                    <a:pt x="2447" y="3891"/>
                  </a:lnTo>
                  <a:lnTo>
                    <a:pt x="2459" y="3889"/>
                  </a:lnTo>
                  <a:lnTo>
                    <a:pt x="2470" y="3886"/>
                  </a:lnTo>
                  <a:lnTo>
                    <a:pt x="2481" y="3881"/>
                  </a:lnTo>
                  <a:lnTo>
                    <a:pt x="2506" y="3872"/>
                  </a:lnTo>
                  <a:lnTo>
                    <a:pt x="2531" y="3860"/>
                  </a:lnTo>
                  <a:lnTo>
                    <a:pt x="2557" y="3846"/>
                  </a:lnTo>
                  <a:lnTo>
                    <a:pt x="2587" y="3828"/>
                  </a:lnTo>
                  <a:lnTo>
                    <a:pt x="2618" y="3807"/>
                  </a:lnTo>
                  <a:lnTo>
                    <a:pt x="2654" y="3785"/>
                  </a:lnTo>
                  <a:lnTo>
                    <a:pt x="2665" y="3782"/>
                  </a:lnTo>
                  <a:lnTo>
                    <a:pt x="2676" y="3780"/>
                  </a:lnTo>
                  <a:lnTo>
                    <a:pt x="2687" y="3779"/>
                  </a:lnTo>
                  <a:lnTo>
                    <a:pt x="2699" y="3778"/>
                  </a:lnTo>
                  <a:lnTo>
                    <a:pt x="2722" y="3778"/>
                  </a:lnTo>
                  <a:lnTo>
                    <a:pt x="2745" y="3780"/>
                  </a:lnTo>
                  <a:lnTo>
                    <a:pt x="2769" y="3783"/>
                  </a:lnTo>
                  <a:lnTo>
                    <a:pt x="2794" y="3787"/>
                  </a:lnTo>
                  <a:lnTo>
                    <a:pt x="2818" y="3793"/>
                  </a:lnTo>
                  <a:lnTo>
                    <a:pt x="2843" y="3798"/>
                  </a:lnTo>
                  <a:lnTo>
                    <a:pt x="2869" y="3803"/>
                  </a:lnTo>
                  <a:lnTo>
                    <a:pt x="2895" y="3807"/>
                  </a:lnTo>
                  <a:lnTo>
                    <a:pt x="2921" y="3811"/>
                  </a:lnTo>
                  <a:lnTo>
                    <a:pt x="2948" y="3813"/>
                  </a:lnTo>
                  <a:lnTo>
                    <a:pt x="2961" y="3813"/>
                  </a:lnTo>
                  <a:lnTo>
                    <a:pt x="2975" y="3813"/>
                  </a:lnTo>
                  <a:lnTo>
                    <a:pt x="2988" y="3812"/>
                  </a:lnTo>
                  <a:lnTo>
                    <a:pt x="3003" y="3811"/>
                  </a:lnTo>
                  <a:lnTo>
                    <a:pt x="3016" y="3809"/>
                  </a:lnTo>
                  <a:lnTo>
                    <a:pt x="3030" y="3805"/>
                  </a:lnTo>
                  <a:lnTo>
                    <a:pt x="3044" y="3802"/>
                  </a:lnTo>
                  <a:lnTo>
                    <a:pt x="3057" y="3797"/>
                  </a:lnTo>
                  <a:lnTo>
                    <a:pt x="3055" y="3792"/>
                  </a:lnTo>
                  <a:lnTo>
                    <a:pt x="3053" y="3786"/>
                  </a:lnTo>
                  <a:lnTo>
                    <a:pt x="3027" y="3782"/>
                  </a:lnTo>
                  <a:lnTo>
                    <a:pt x="2999" y="3778"/>
                  </a:lnTo>
                  <a:lnTo>
                    <a:pt x="2973" y="3774"/>
                  </a:lnTo>
                  <a:lnTo>
                    <a:pt x="2946" y="3768"/>
                  </a:lnTo>
                  <a:lnTo>
                    <a:pt x="2893" y="3757"/>
                  </a:lnTo>
                  <a:lnTo>
                    <a:pt x="2839" y="3745"/>
                  </a:lnTo>
                  <a:lnTo>
                    <a:pt x="2786" y="3735"/>
                  </a:lnTo>
                  <a:lnTo>
                    <a:pt x="2733" y="3726"/>
                  </a:lnTo>
                  <a:lnTo>
                    <a:pt x="2707" y="3723"/>
                  </a:lnTo>
                  <a:lnTo>
                    <a:pt x="2681" y="3721"/>
                  </a:lnTo>
                  <a:lnTo>
                    <a:pt x="2655" y="3720"/>
                  </a:lnTo>
                  <a:lnTo>
                    <a:pt x="2630" y="3720"/>
                  </a:lnTo>
                  <a:lnTo>
                    <a:pt x="2605" y="3742"/>
                  </a:lnTo>
                  <a:lnTo>
                    <a:pt x="2579" y="3762"/>
                  </a:lnTo>
                  <a:lnTo>
                    <a:pt x="2556" y="3781"/>
                  </a:lnTo>
                  <a:lnTo>
                    <a:pt x="2533" y="3798"/>
                  </a:lnTo>
                  <a:lnTo>
                    <a:pt x="2511" y="3813"/>
                  </a:lnTo>
                  <a:lnTo>
                    <a:pt x="2488" y="3826"/>
                  </a:lnTo>
                  <a:lnTo>
                    <a:pt x="2477" y="3832"/>
                  </a:lnTo>
                  <a:lnTo>
                    <a:pt x="2465" y="3837"/>
                  </a:lnTo>
                  <a:lnTo>
                    <a:pt x="2455" y="3841"/>
                  </a:lnTo>
                  <a:lnTo>
                    <a:pt x="2443" y="3844"/>
                  </a:lnTo>
                  <a:lnTo>
                    <a:pt x="2433" y="3848"/>
                  </a:lnTo>
                  <a:lnTo>
                    <a:pt x="2421" y="3851"/>
                  </a:lnTo>
                  <a:lnTo>
                    <a:pt x="2409" y="3852"/>
                  </a:lnTo>
                  <a:lnTo>
                    <a:pt x="2398" y="3853"/>
                  </a:lnTo>
                  <a:lnTo>
                    <a:pt x="2386" y="3853"/>
                  </a:lnTo>
                  <a:lnTo>
                    <a:pt x="2375" y="3852"/>
                  </a:lnTo>
                  <a:lnTo>
                    <a:pt x="2362" y="3851"/>
                  </a:lnTo>
                  <a:lnTo>
                    <a:pt x="2350" y="3849"/>
                  </a:lnTo>
                  <a:lnTo>
                    <a:pt x="2338" y="3846"/>
                  </a:lnTo>
                  <a:lnTo>
                    <a:pt x="2325" y="3841"/>
                  </a:lnTo>
                  <a:lnTo>
                    <a:pt x="2311" y="3836"/>
                  </a:lnTo>
                  <a:lnTo>
                    <a:pt x="2299" y="3830"/>
                  </a:lnTo>
                  <a:lnTo>
                    <a:pt x="2285" y="3823"/>
                  </a:lnTo>
                  <a:lnTo>
                    <a:pt x="2270" y="3815"/>
                  </a:lnTo>
                  <a:lnTo>
                    <a:pt x="2256" y="3806"/>
                  </a:lnTo>
                  <a:lnTo>
                    <a:pt x="2242" y="3796"/>
                  </a:lnTo>
                  <a:lnTo>
                    <a:pt x="2243" y="3795"/>
                  </a:lnTo>
                  <a:lnTo>
                    <a:pt x="2244" y="3793"/>
                  </a:lnTo>
                  <a:lnTo>
                    <a:pt x="2243" y="3792"/>
                  </a:lnTo>
                  <a:lnTo>
                    <a:pt x="2243" y="3791"/>
                  </a:lnTo>
                  <a:lnTo>
                    <a:pt x="2237" y="3791"/>
                  </a:lnTo>
                  <a:lnTo>
                    <a:pt x="2233" y="3792"/>
                  </a:lnTo>
                  <a:lnTo>
                    <a:pt x="2223" y="3780"/>
                  </a:lnTo>
                  <a:lnTo>
                    <a:pt x="2213" y="3770"/>
                  </a:lnTo>
                  <a:lnTo>
                    <a:pt x="2204" y="3763"/>
                  </a:lnTo>
                  <a:lnTo>
                    <a:pt x="2196" y="3758"/>
                  </a:lnTo>
                  <a:lnTo>
                    <a:pt x="2188" y="3755"/>
                  </a:lnTo>
                  <a:lnTo>
                    <a:pt x="2182" y="3753"/>
                  </a:lnTo>
                  <a:lnTo>
                    <a:pt x="2174" y="3751"/>
                  </a:lnTo>
                  <a:lnTo>
                    <a:pt x="2168" y="3751"/>
                  </a:lnTo>
                  <a:lnTo>
                    <a:pt x="2160" y="3754"/>
                  </a:lnTo>
                  <a:lnTo>
                    <a:pt x="2154" y="3756"/>
                  </a:lnTo>
                  <a:lnTo>
                    <a:pt x="2147" y="3759"/>
                  </a:lnTo>
                  <a:lnTo>
                    <a:pt x="2138" y="3764"/>
                  </a:lnTo>
                  <a:lnTo>
                    <a:pt x="2120" y="3775"/>
                  </a:lnTo>
                  <a:lnTo>
                    <a:pt x="2099" y="3786"/>
                  </a:lnTo>
                  <a:lnTo>
                    <a:pt x="2083" y="3801"/>
                  </a:lnTo>
                  <a:lnTo>
                    <a:pt x="2069" y="3814"/>
                  </a:lnTo>
                  <a:lnTo>
                    <a:pt x="2055" y="3825"/>
                  </a:lnTo>
                  <a:lnTo>
                    <a:pt x="2040" y="3836"/>
                  </a:lnTo>
                  <a:lnTo>
                    <a:pt x="2026" y="3846"/>
                  </a:lnTo>
                  <a:lnTo>
                    <a:pt x="2013" y="3855"/>
                  </a:lnTo>
                  <a:lnTo>
                    <a:pt x="1999" y="3862"/>
                  </a:lnTo>
                  <a:lnTo>
                    <a:pt x="1985" y="3869"/>
                  </a:lnTo>
                  <a:lnTo>
                    <a:pt x="1972" y="3875"/>
                  </a:lnTo>
                  <a:lnTo>
                    <a:pt x="1959" y="3879"/>
                  </a:lnTo>
                  <a:lnTo>
                    <a:pt x="1946" y="3884"/>
                  </a:lnTo>
                  <a:lnTo>
                    <a:pt x="1933" y="3887"/>
                  </a:lnTo>
                  <a:lnTo>
                    <a:pt x="1920" y="3889"/>
                  </a:lnTo>
                  <a:lnTo>
                    <a:pt x="1907" y="3889"/>
                  </a:lnTo>
                  <a:lnTo>
                    <a:pt x="1896" y="3889"/>
                  </a:lnTo>
                  <a:lnTo>
                    <a:pt x="1883" y="3888"/>
                  </a:lnTo>
                  <a:lnTo>
                    <a:pt x="1870" y="3887"/>
                  </a:lnTo>
                  <a:lnTo>
                    <a:pt x="1858" y="3884"/>
                  </a:lnTo>
                  <a:lnTo>
                    <a:pt x="1846" y="3879"/>
                  </a:lnTo>
                  <a:lnTo>
                    <a:pt x="1833" y="3875"/>
                  </a:lnTo>
                  <a:lnTo>
                    <a:pt x="1822" y="3870"/>
                  </a:lnTo>
                  <a:lnTo>
                    <a:pt x="1809" y="3863"/>
                  </a:lnTo>
                  <a:lnTo>
                    <a:pt x="1797" y="3856"/>
                  </a:lnTo>
                  <a:lnTo>
                    <a:pt x="1786" y="3848"/>
                  </a:lnTo>
                  <a:lnTo>
                    <a:pt x="1773" y="3839"/>
                  </a:lnTo>
                  <a:lnTo>
                    <a:pt x="1761" y="3829"/>
                  </a:lnTo>
                  <a:lnTo>
                    <a:pt x="1749" y="3818"/>
                  </a:lnTo>
                  <a:lnTo>
                    <a:pt x="1736" y="3806"/>
                  </a:lnTo>
                  <a:lnTo>
                    <a:pt x="1712" y="3781"/>
                  </a:lnTo>
                  <a:lnTo>
                    <a:pt x="1687" y="3753"/>
                  </a:lnTo>
                  <a:lnTo>
                    <a:pt x="1672" y="3742"/>
                  </a:lnTo>
                  <a:lnTo>
                    <a:pt x="1657" y="3735"/>
                  </a:lnTo>
                  <a:lnTo>
                    <a:pt x="1643" y="3730"/>
                  </a:lnTo>
                  <a:lnTo>
                    <a:pt x="1630" y="3727"/>
                  </a:lnTo>
                  <a:lnTo>
                    <a:pt x="1616" y="3727"/>
                  </a:lnTo>
                  <a:lnTo>
                    <a:pt x="1602" y="3728"/>
                  </a:lnTo>
                  <a:lnTo>
                    <a:pt x="1590" y="3731"/>
                  </a:lnTo>
                  <a:lnTo>
                    <a:pt x="1576" y="3737"/>
                  </a:lnTo>
                  <a:lnTo>
                    <a:pt x="1563" y="3742"/>
                  </a:lnTo>
                  <a:lnTo>
                    <a:pt x="1551" y="3749"/>
                  </a:lnTo>
                  <a:lnTo>
                    <a:pt x="1538" y="3757"/>
                  </a:lnTo>
                  <a:lnTo>
                    <a:pt x="1524" y="3765"/>
                  </a:lnTo>
                  <a:lnTo>
                    <a:pt x="1499" y="3784"/>
                  </a:lnTo>
                  <a:lnTo>
                    <a:pt x="1472" y="3803"/>
                  </a:lnTo>
                  <a:lnTo>
                    <a:pt x="1459" y="3812"/>
                  </a:lnTo>
                  <a:lnTo>
                    <a:pt x="1445" y="3821"/>
                  </a:lnTo>
                  <a:lnTo>
                    <a:pt x="1431" y="3829"/>
                  </a:lnTo>
                  <a:lnTo>
                    <a:pt x="1418" y="3836"/>
                  </a:lnTo>
                  <a:lnTo>
                    <a:pt x="1403" y="3842"/>
                  </a:lnTo>
                  <a:lnTo>
                    <a:pt x="1388" y="3848"/>
                  </a:lnTo>
                  <a:lnTo>
                    <a:pt x="1372" y="3851"/>
                  </a:lnTo>
                  <a:lnTo>
                    <a:pt x="1356" y="3853"/>
                  </a:lnTo>
                  <a:lnTo>
                    <a:pt x="1339" y="3854"/>
                  </a:lnTo>
                  <a:lnTo>
                    <a:pt x="1323" y="3852"/>
                  </a:lnTo>
                  <a:lnTo>
                    <a:pt x="1306" y="3848"/>
                  </a:lnTo>
                  <a:lnTo>
                    <a:pt x="1288" y="3841"/>
                  </a:lnTo>
                  <a:lnTo>
                    <a:pt x="1269" y="3833"/>
                  </a:lnTo>
                  <a:lnTo>
                    <a:pt x="1250" y="3821"/>
                  </a:lnTo>
                  <a:lnTo>
                    <a:pt x="1230" y="3806"/>
                  </a:lnTo>
                  <a:lnTo>
                    <a:pt x="1209" y="3788"/>
                  </a:lnTo>
                  <a:lnTo>
                    <a:pt x="1177" y="3753"/>
                  </a:lnTo>
                  <a:lnTo>
                    <a:pt x="1153" y="3727"/>
                  </a:lnTo>
                  <a:lnTo>
                    <a:pt x="1142" y="3719"/>
                  </a:lnTo>
                  <a:lnTo>
                    <a:pt x="1133" y="3712"/>
                  </a:lnTo>
                  <a:lnTo>
                    <a:pt x="1128" y="3710"/>
                  </a:lnTo>
                  <a:lnTo>
                    <a:pt x="1124" y="3708"/>
                  </a:lnTo>
                  <a:lnTo>
                    <a:pt x="1120" y="3707"/>
                  </a:lnTo>
                  <a:lnTo>
                    <a:pt x="1115" y="3706"/>
                  </a:lnTo>
                  <a:lnTo>
                    <a:pt x="1106" y="3707"/>
                  </a:lnTo>
                  <a:lnTo>
                    <a:pt x="1096" y="3710"/>
                  </a:lnTo>
                  <a:lnTo>
                    <a:pt x="1084" y="3714"/>
                  </a:lnTo>
                  <a:lnTo>
                    <a:pt x="1071" y="3722"/>
                  </a:lnTo>
                  <a:lnTo>
                    <a:pt x="1040" y="3743"/>
                  </a:lnTo>
                  <a:lnTo>
                    <a:pt x="998" y="3772"/>
                  </a:lnTo>
                  <a:lnTo>
                    <a:pt x="982" y="3780"/>
                  </a:lnTo>
                  <a:lnTo>
                    <a:pt x="966" y="3788"/>
                  </a:lnTo>
                  <a:lnTo>
                    <a:pt x="950" y="3795"/>
                  </a:lnTo>
                  <a:lnTo>
                    <a:pt x="935" y="3800"/>
                  </a:lnTo>
                  <a:lnTo>
                    <a:pt x="922" y="3805"/>
                  </a:lnTo>
                  <a:lnTo>
                    <a:pt x="909" y="3810"/>
                  </a:lnTo>
                  <a:lnTo>
                    <a:pt x="896" y="3812"/>
                  </a:lnTo>
                  <a:lnTo>
                    <a:pt x="884" y="3814"/>
                  </a:lnTo>
                  <a:lnTo>
                    <a:pt x="872" y="3815"/>
                  </a:lnTo>
                  <a:lnTo>
                    <a:pt x="861" y="3815"/>
                  </a:lnTo>
                  <a:lnTo>
                    <a:pt x="851" y="3814"/>
                  </a:lnTo>
                  <a:lnTo>
                    <a:pt x="840" y="3813"/>
                  </a:lnTo>
                  <a:lnTo>
                    <a:pt x="830" y="3811"/>
                  </a:lnTo>
                  <a:lnTo>
                    <a:pt x="820" y="3807"/>
                  </a:lnTo>
                  <a:lnTo>
                    <a:pt x="811" y="3803"/>
                  </a:lnTo>
                  <a:lnTo>
                    <a:pt x="801" y="3799"/>
                  </a:lnTo>
                  <a:lnTo>
                    <a:pt x="792" y="3794"/>
                  </a:lnTo>
                  <a:lnTo>
                    <a:pt x="783" y="3787"/>
                  </a:lnTo>
                  <a:lnTo>
                    <a:pt x="774" y="3781"/>
                  </a:lnTo>
                  <a:lnTo>
                    <a:pt x="765" y="3774"/>
                  </a:lnTo>
                  <a:lnTo>
                    <a:pt x="747" y="3758"/>
                  </a:lnTo>
                  <a:lnTo>
                    <a:pt x="731" y="3739"/>
                  </a:lnTo>
                  <a:lnTo>
                    <a:pt x="693" y="3697"/>
                  </a:lnTo>
                  <a:lnTo>
                    <a:pt x="650" y="3648"/>
                  </a:lnTo>
                  <a:close/>
                  <a:moveTo>
                    <a:pt x="2360" y="3126"/>
                  </a:moveTo>
                  <a:lnTo>
                    <a:pt x="2344" y="3109"/>
                  </a:lnTo>
                  <a:lnTo>
                    <a:pt x="2328" y="3093"/>
                  </a:lnTo>
                  <a:lnTo>
                    <a:pt x="2321" y="3086"/>
                  </a:lnTo>
                  <a:lnTo>
                    <a:pt x="2315" y="3079"/>
                  </a:lnTo>
                  <a:lnTo>
                    <a:pt x="2310" y="3073"/>
                  </a:lnTo>
                  <a:lnTo>
                    <a:pt x="2307" y="3068"/>
                  </a:lnTo>
                  <a:lnTo>
                    <a:pt x="2315" y="3069"/>
                  </a:lnTo>
                  <a:lnTo>
                    <a:pt x="2322" y="3070"/>
                  </a:lnTo>
                  <a:lnTo>
                    <a:pt x="2330" y="3071"/>
                  </a:lnTo>
                  <a:lnTo>
                    <a:pt x="2339" y="3073"/>
                  </a:lnTo>
                  <a:lnTo>
                    <a:pt x="2357" y="3079"/>
                  </a:lnTo>
                  <a:lnTo>
                    <a:pt x="2376" y="3087"/>
                  </a:lnTo>
                  <a:lnTo>
                    <a:pt x="2396" y="3096"/>
                  </a:lnTo>
                  <a:lnTo>
                    <a:pt x="2416" y="3108"/>
                  </a:lnTo>
                  <a:lnTo>
                    <a:pt x="2436" y="3120"/>
                  </a:lnTo>
                  <a:lnTo>
                    <a:pt x="2456" y="3132"/>
                  </a:lnTo>
                  <a:lnTo>
                    <a:pt x="2495" y="3158"/>
                  </a:lnTo>
                  <a:lnTo>
                    <a:pt x="2532" y="3183"/>
                  </a:lnTo>
                  <a:lnTo>
                    <a:pt x="2564" y="3205"/>
                  </a:lnTo>
                  <a:lnTo>
                    <a:pt x="2588" y="3222"/>
                  </a:lnTo>
                  <a:lnTo>
                    <a:pt x="2612" y="3237"/>
                  </a:lnTo>
                  <a:lnTo>
                    <a:pt x="2632" y="3250"/>
                  </a:lnTo>
                  <a:lnTo>
                    <a:pt x="2654" y="3261"/>
                  </a:lnTo>
                  <a:lnTo>
                    <a:pt x="2684" y="3276"/>
                  </a:lnTo>
                  <a:lnTo>
                    <a:pt x="2704" y="3282"/>
                  </a:lnTo>
                  <a:lnTo>
                    <a:pt x="2723" y="3290"/>
                  </a:lnTo>
                  <a:lnTo>
                    <a:pt x="2742" y="3297"/>
                  </a:lnTo>
                  <a:lnTo>
                    <a:pt x="2761" y="3307"/>
                  </a:lnTo>
                  <a:lnTo>
                    <a:pt x="2799" y="3326"/>
                  </a:lnTo>
                  <a:lnTo>
                    <a:pt x="2837" y="3346"/>
                  </a:lnTo>
                  <a:lnTo>
                    <a:pt x="2856" y="3355"/>
                  </a:lnTo>
                  <a:lnTo>
                    <a:pt x="2875" y="3365"/>
                  </a:lnTo>
                  <a:lnTo>
                    <a:pt x="2895" y="3374"/>
                  </a:lnTo>
                  <a:lnTo>
                    <a:pt x="2915" y="3382"/>
                  </a:lnTo>
                  <a:lnTo>
                    <a:pt x="2935" y="3388"/>
                  </a:lnTo>
                  <a:lnTo>
                    <a:pt x="2955" y="3394"/>
                  </a:lnTo>
                  <a:lnTo>
                    <a:pt x="2977" y="3397"/>
                  </a:lnTo>
                  <a:lnTo>
                    <a:pt x="2998" y="3401"/>
                  </a:lnTo>
                  <a:lnTo>
                    <a:pt x="2989" y="3401"/>
                  </a:lnTo>
                  <a:lnTo>
                    <a:pt x="2976" y="3403"/>
                  </a:lnTo>
                  <a:lnTo>
                    <a:pt x="2963" y="3407"/>
                  </a:lnTo>
                  <a:lnTo>
                    <a:pt x="2950" y="3413"/>
                  </a:lnTo>
                  <a:lnTo>
                    <a:pt x="2919" y="3427"/>
                  </a:lnTo>
                  <a:lnTo>
                    <a:pt x="2886" y="3444"/>
                  </a:lnTo>
                  <a:lnTo>
                    <a:pt x="2855" y="3461"/>
                  </a:lnTo>
                  <a:lnTo>
                    <a:pt x="2824" y="3476"/>
                  </a:lnTo>
                  <a:lnTo>
                    <a:pt x="2810" y="3482"/>
                  </a:lnTo>
                  <a:lnTo>
                    <a:pt x="2798" y="3486"/>
                  </a:lnTo>
                  <a:lnTo>
                    <a:pt x="2786" y="3489"/>
                  </a:lnTo>
                  <a:lnTo>
                    <a:pt x="2777" y="3490"/>
                  </a:lnTo>
                  <a:lnTo>
                    <a:pt x="2765" y="3489"/>
                  </a:lnTo>
                  <a:lnTo>
                    <a:pt x="2752" y="3486"/>
                  </a:lnTo>
                  <a:lnTo>
                    <a:pt x="2738" y="3482"/>
                  </a:lnTo>
                  <a:lnTo>
                    <a:pt x="2723" y="3477"/>
                  </a:lnTo>
                  <a:lnTo>
                    <a:pt x="2691" y="3465"/>
                  </a:lnTo>
                  <a:lnTo>
                    <a:pt x="2659" y="3451"/>
                  </a:lnTo>
                  <a:lnTo>
                    <a:pt x="2644" y="3443"/>
                  </a:lnTo>
                  <a:lnTo>
                    <a:pt x="2629" y="3436"/>
                  </a:lnTo>
                  <a:lnTo>
                    <a:pt x="2615" y="3427"/>
                  </a:lnTo>
                  <a:lnTo>
                    <a:pt x="2604" y="3419"/>
                  </a:lnTo>
                  <a:lnTo>
                    <a:pt x="2593" y="3411"/>
                  </a:lnTo>
                  <a:lnTo>
                    <a:pt x="2585" y="3403"/>
                  </a:lnTo>
                  <a:lnTo>
                    <a:pt x="2579" y="3395"/>
                  </a:lnTo>
                  <a:lnTo>
                    <a:pt x="2576" y="3388"/>
                  </a:lnTo>
                  <a:lnTo>
                    <a:pt x="2560" y="3370"/>
                  </a:lnTo>
                  <a:lnTo>
                    <a:pt x="2546" y="3352"/>
                  </a:lnTo>
                  <a:lnTo>
                    <a:pt x="2529" y="3337"/>
                  </a:lnTo>
                  <a:lnTo>
                    <a:pt x="2513" y="3322"/>
                  </a:lnTo>
                  <a:lnTo>
                    <a:pt x="2479" y="3295"/>
                  </a:lnTo>
                  <a:lnTo>
                    <a:pt x="2447" y="3269"/>
                  </a:lnTo>
                  <a:lnTo>
                    <a:pt x="2433" y="3256"/>
                  </a:lnTo>
                  <a:lnTo>
                    <a:pt x="2418" y="3241"/>
                  </a:lnTo>
                  <a:lnTo>
                    <a:pt x="2405" y="3226"/>
                  </a:lnTo>
                  <a:lnTo>
                    <a:pt x="2393" y="3209"/>
                  </a:lnTo>
                  <a:lnTo>
                    <a:pt x="2387" y="3201"/>
                  </a:lnTo>
                  <a:lnTo>
                    <a:pt x="2382" y="3191"/>
                  </a:lnTo>
                  <a:lnTo>
                    <a:pt x="2377" y="3182"/>
                  </a:lnTo>
                  <a:lnTo>
                    <a:pt x="2373" y="3172"/>
                  </a:lnTo>
                  <a:lnTo>
                    <a:pt x="2368" y="3161"/>
                  </a:lnTo>
                  <a:lnTo>
                    <a:pt x="2365" y="3150"/>
                  </a:lnTo>
                  <a:lnTo>
                    <a:pt x="2362" y="3138"/>
                  </a:lnTo>
                  <a:lnTo>
                    <a:pt x="2360" y="3126"/>
                  </a:lnTo>
                  <a:close/>
                  <a:moveTo>
                    <a:pt x="2770" y="3532"/>
                  </a:moveTo>
                  <a:lnTo>
                    <a:pt x="2786" y="3528"/>
                  </a:lnTo>
                  <a:lnTo>
                    <a:pt x="2803" y="3524"/>
                  </a:lnTo>
                  <a:lnTo>
                    <a:pt x="2819" y="3519"/>
                  </a:lnTo>
                  <a:lnTo>
                    <a:pt x="2836" y="3513"/>
                  </a:lnTo>
                  <a:lnTo>
                    <a:pt x="2852" y="3506"/>
                  </a:lnTo>
                  <a:lnTo>
                    <a:pt x="2869" y="3499"/>
                  </a:lnTo>
                  <a:lnTo>
                    <a:pt x="2884" y="3490"/>
                  </a:lnTo>
                  <a:lnTo>
                    <a:pt x="2901" y="3482"/>
                  </a:lnTo>
                  <a:lnTo>
                    <a:pt x="2933" y="3463"/>
                  </a:lnTo>
                  <a:lnTo>
                    <a:pt x="2963" y="3443"/>
                  </a:lnTo>
                  <a:lnTo>
                    <a:pt x="2993" y="3422"/>
                  </a:lnTo>
                  <a:lnTo>
                    <a:pt x="3020" y="3399"/>
                  </a:lnTo>
                  <a:lnTo>
                    <a:pt x="2968" y="3381"/>
                  </a:lnTo>
                  <a:lnTo>
                    <a:pt x="2916" y="3362"/>
                  </a:lnTo>
                  <a:lnTo>
                    <a:pt x="2865" y="3340"/>
                  </a:lnTo>
                  <a:lnTo>
                    <a:pt x="2817" y="3319"/>
                  </a:lnTo>
                  <a:lnTo>
                    <a:pt x="2767" y="3298"/>
                  </a:lnTo>
                  <a:lnTo>
                    <a:pt x="2719" y="3275"/>
                  </a:lnTo>
                  <a:lnTo>
                    <a:pt x="2670" y="3253"/>
                  </a:lnTo>
                  <a:lnTo>
                    <a:pt x="2622" y="3229"/>
                  </a:lnTo>
                  <a:lnTo>
                    <a:pt x="2587" y="3203"/>
                  </a:lnTo>
                  <a:lnTo>
                    <a:pt x="2547" y="3172"/>
                  </a:lnTo>
                  <a:lnTo>
                    <a:pt x="2525" y="3158"/>
                  </a:lnTo>
                  <a:lnTo>
                    <a:pt x="2501" y="3142"/>
                  </a:lnTo>
                  <a:lnTo>
                    <a:pt x="2478" y="3127"/>
                  </a:lnTo>
                  <a:lnTo>
                    <a:pt x="2454" y="3112"/>
                  </a:lnTo>
                  <a:lnTo>
                    <a:pt x="2431" y="3098"/>
                  </a:lnTo>
                  <a:lnTo>
                    <a:pt x="2406" y="3086"/>
                  </a:lnTo>
                  <a:lnTo>
                    <a:pt x="2382" y="3075"/>
                  </a:lnTo>
                  <a:lnTo>
                    <a:pt x="2359" y="3065"/>
                  </a:lnTo>
                  <a:lnTo>
                    <a:pt x="2336" y="3057"/>
                  </a:lnTo>
                  <a:lnTo>
                    <a:pt x="2315" y="3051"/>
                  </a:lnTo>
                  <a:lnTo>
                    <a:pt x="2304" y="3049"/>
                  </a:lnTo>
                  <a:lnTo>
                    <a:pt x="2293" y="3047"/>
                  </a:lnTo>
                  <a:lnTo>
                    <a:pt x="2283" y="3046"/>
                  </a:lnTo>
                  <a:lnTo>
                    <a:pt x="2273" y="3046"/>
                  </a:lnTo>
                  <a:lnTo>
                    <a:pt x="2280" y="3064"/>
                  </a:lnTo>
                  <a:lnTo>
                    <a:pt x="2287" y="3082"/>
                  </a:lnTo>
                  <a:lnTo>
                    <a:pt x="2296" y="3099"/>
                  </a:lnTo>
                  <a:lnTo>
                    <a:pt x="2305" y="3118"/>
                  </a:lnTo>
                  <a:lnTo>
                    <a:pt x="2316" y="3138"/>
                  </a:lnTo>
                  <a:lnTo>
                    <a:pt x="2327" y="3157"/>
                  </a:lnTo>
                  <a:lnTo>
                    <a:pt x="2339" y="3174"/>
                  </a:lnTo>
                  <a:lnTo>
                    <a:pt x="2353" y="3194"/>
                  </a:lnTo>
                  <a:lnTo>
                    <a:pt x="2366" y="3213"/>
                  </a:lnTo>
                  <a:lnTo>
                    <a:pt x="2381" y="3232"/>
                  </a:lnTo>
                  <a:lnTo>
                    <a:pt x="2397" y="3251"/>
                  </a:lnTo>
                  <a:lnTo>
                    <a:pt x="2413" y="3270"/>
                  </a:lnTo>
                  <a:lnTo>
                    <a:pt x="2428" y="3288"/>
                  </a:lnTo>
                  <a:lnTo>
                    <a:pt x="2446" y="3306"/>
                  </a:lnTo>
                  <a:lnTo>
                    <a:pt x="2463" y="3323"/>
                  </a:lnTo>
                  <a:lnTo>
                    <a:pt x="2481" y="3341"/>
                  </a:lnTo>
                  <a:lnTo>
                    <a:pt x="2518" y="3375"/>
                  </a:lnTo>
                  <a:lnTo>
                    <a:pt x="2555" y="3407"/>
                  </a:lnTo>
                  <a:lnTo>
                    <a:pt x="2574" y="3422"/>
                  </a:lnTo>
                  <a:lnTo>
                    <a:pt x="2593" y="3436"/>
                  </a:lnTo>
                  <a:lnTo>
                    <a:pt x="2612" y="3449"/>
                  </a:lnTo>
                  <a:lnTo>
                    <a:pt x="2630" y="3462"/>
                  </a:lnTo>
                  <a:lnTo>
                    <a:pt x="2649" y="3475"/>
                  </a:lnTo>
                  <a:lnTo>
                    <a:pt x="2668" y="3485"/>
                  </a:lnTo>
                  <a:lnTo>
                    <a:pt x="2686" y="3496"/>
                  </a:lnTo>
                  <a:lnTo>
                    <a:pt x="2704" y="3505"/>
                  </a:lnTo>
                  <a:lnTo>
                    <a:pt x="2721" y="3514"/>
                  </a:lnTo>
                  <a:lnTo>
                    <a:pt x="2738" y="3520"/>
                  </a:lnTo>
                  <a:lnTo>
                    <a:pt x="2755" y="3526"/>
                  </a:lnTo>
                  <a:lnTo>
                    <a:pt x="2770" y="3532"/>
                  </a:lnTo>
                  <a:close/>
                  <a:moveTo>
                    <a:pt x="991" y="2132"/>
                  </a:moveTo>
                  <a:lnTo>
                    <a:pt x="1000" y="2133"/>
                  </a:lnTo>
                  <a:lnTo>
                    <a:pt x="1007" y="2135"/>
                  </a:lnTo>
                  <a:lnTo>
                    <a:pt x="1000" y="2133"/>
                  </a:lnTo>
                  <a:lnTo>
                    <a:pt x="991" y="2132"/>
                  </a:lnTo>
                  <a:close/>
                  <a:moveTo>
                    <a:pt x="1007" y="2135"/>
                  </a:moveTo>
                  <a:lnTo>
                    <a:pt x="1011" y="2138"/>
                  </a:lnTo>
                  <a:lnTo>
                    <a:pt x="1016" y="2141"/>
                  </a:lnTo>
                  <a:lnTo>
                    <a:pt x="1019" y="2147"/>
                  </a:lnTo>
                  <a:lnTo>
                    <a:pt x="1021" y="2154"/>
                  </a:lnTo>
                  <a:lnTo>
                    <a:pt x="1022" y="2161"/>
                  </a:lnTo>
                  <a:lnTo>
                    <a:pt x="1021" y="2171"/>
                  </a:lnTo>
                  <a:lnTo>
                    <a:pt x="1019" y="2181"/>
                  </a:lnTo>
                  <a:lnTo>
                    <a:pt x="1016" y="2193"/>
                  </a:lnTo>
                  <a:lnTo>
                    <a:pt x="1006" y="2197"/>
                  </a:lnTo>
                  <a:lnTo>
                    <a:pt x="998" y="2201"/>
                  </a:lnTo>
                  <a:lnTo>
                    <a:pt x="991" y="2200"/>
                  </a:lnTo>
                  <a:lnTo>
                    <a:pt x="985" y="2199"/>
                  </a:lnTo>
                  <a:lnTo>
                    <a:pt x="980" y="2197"/>
                  </a:lnTo>
                  <a:lnTo>
                    <a:pt x="975" y="2195"/>
                  </a:lnTo>
                  <a:lnTo>
                    <a:pt x="971" y="2193"/>
                  </a:lnTo>
                  <a:lnTo>
                    <a:pt x="967" y="2190"/>
                  </a:lnTo>
                  <a:lnTo>
                    <a:pt x="964" y="2186"/>
                  </a:lnTo>
                  <a:lnTo>
                    <a:pt x="962" y="2183"/>
                  </a:lnTo>
                  <a:lnTo>
                    <a:pt x="959" y="2175"/>
                  </a:lnTo>
                  <a:lnTo>
                    <a:pt x="956" y="2166"/>
                  </a:lnTo>
                  <a:lnTo>
                    <a:pt x="956" y="2156"/>
                  </a:lnTo>
                  <a:lnTo>
                    <a:pt x="957" y="2145"/>
                  </a:lnTo>
                  <a:lnTo>
                    <a:pt x="966" y="2140"/>
                  </a:lnTo>
                  <a:lnTo>
                    <a:pt x="974" y="2136"/>
                  </a:lnTo>
                  <a:lnTo>
                    <a:pt x="983" y="2134"/>
                  </a:lnTo>
                  <a:lnTo>
                    <a:pt x="991" y="2132"/>
                  </a:lnTo>
                  <a:lnTo>
                    <a:pt x="983" y="2132"/>
                  </a:lnTo>
                  <a:lnTo>
                    <a:pt x="974" y="2133"/>
                  </a:lnTo>
                  <a:lnTo>
                    <a:pt x="965" y="2135"/>
                  </a:lnTo>
                  <a:lnTo>
                    <a:pt x="955" y="2137"/>
                  </a:lnTo>
                  <a:lnTo>
                    <a:pt x="952" y="2151"/>
                  </a:lnTo>
                  <a:lnTo>
                    <a:pt x="951" y="2163"/>
                  </a:lnTo>
                  <a:lnTo>
                    <a:pt x="951" y="2169"/>
                  </a:lnTo>
                  <a:lnTo>
                    <a:pt x="952" y="2174"/>
                  </a:lnTo>
                  <a:lnTo>
                    <a:pt x="953" y="2179"/>
                  </a:lnTo>
                  <a:lnTo>
                    <a:pt x="955" y="2184"/>
                  </a:lnTo>
                  <a:lnTo>
                    <a:pt x="959" y="2189"/>
                  </a:lnTo>
                  <a:lnTo>
                    <a:pt x="962" y="2193"/>
                  </a:lnTo>
                  <a:lnTo>
                    <a:pt x="966" y="2196"/>
                  </a:lnTo>
                  <a:lnTo>
                    <a:pt x="970" y="2199"/>
                  </a:lnTo>
                  <a:lnTo>
                    <a:pt x="975" y="2202"/>
                  </a:lnTo>
                  <a:lnTo>
                    <a:pt x="981" y="2204"/>
                  </a:lnTo>
                  <a:lnTo>
                    <a:pt x="987" y="2207"/>
                  </a:lnTo>
                  <a:lnTo>
                    <a:pt x="994" y="2208"/>
                  </a:lnTo>
                  <a:lnTo>
                    <a:pt x="1003" y="2204"/>
                  </a:lnTo>
                  <a:lnTo>
                    <a:pt x="1009" y="2201"/>
                  </a:lnTo>
                  <a:lnTo>
                    <a:pt x="1016" y="2197"/>
                  </a:lnTo>
                  <a:lnTo>
                    <a:pt x="1021" y="2193"/>
                  </a:lnTo>
                  <a:lnTo>
                    <a:pt x="1025" y="2188"/>
                  </a:lnTo>
                  <a:lnTo>
                    <a:pt x="1028" y="2182"/>
                  </a:lnTo>
                  <a:lnTo>
                    <a:pt x="1030" y="2177"/>
                  </a:lnTo>
                  <a:lnTo>
                    <a:pt x="1031" y="2171"/>
                  </a:lnTo>
                  <a:lnTo>
                    <a:pt x="1031" y="2165"/>
                  </a:lnTo>
                  <a:lnTo>
                    <a:pt x="1031" y="2160"/>
                  </a:lnTo>
                  <a:lnTo>
                    <a:pt x="1029" y="2155"/>
                  </a:lnTo>
                  <a:lnTo>
                    <a:pt x="1027" y="2149"/>
                  </a:lnTo>
                  <a:lnTo>
                    <a:pt x="1023" y="2144"/>
                  </a:lnTo>
                  <a:lnTo>
                    <a:pt x="1019" y="2141"/>
                  </a:lnTo>
                  <a:lnTo>
                    <a:pt x="1013" y="2137"/>
                  </a:lnTo>
                  <a:lnTo>
                    <a:pt x="1007" y="2135"/>
                  </a:lnTo>
                  <a:close/>
                  <a:moveTo>
                    <a:pt x="685" y="2791"/>
                  </a:moveTo>
                  <a:lnTo>
                    <a:pt x="695" y="2779"/>
                  </a:lnTo>
                  <a:lnTo>
                    <a:pt x="702" y="2770"/>
                  </a:lnTo>
                  <a:lnTo>
                    <a:pt x="706" y="2762"/>
                  </a:lnTo>
                  <a:lnTo>
                    <a:pt x="708" y="2757"/>
                  </a:lnTo>
                  <a:lnTo>
                    <a:pt x="708" y="2752"/>
                  </a:lnTo>
                  <a:lnTo>
                    <a:pt x="706" y="2745"/>
                  </a:lnTo>
                  <a:lnTo>
                    <a:pt x="701" y="2738"/>
                  </a:lnTo>
                  <a:lnTo>
                    <a:pt x="695" y="2728"/>
                  </a:lnTo>
                  <a:lnTo>
                    <a:pt x="680" y="2728"/>
                  </a:lnTo>
                  <a:lnTo>
                    <a:pt x="665" y="2726"/>
                  </a:lnTo>
                  <a:lnTo>
                    <a:pt x="660" y="2739"/>
                  </a:lnTo>
                  <a:lnTo>
                    <a:pt x="656" y="2748"/>
                  </a:lnTo>
                  <a:lnTo>
                    <a:pt x="654" y="2754"/>
                  </a:lnTo>
                  <a:lnTo>
                    <a:pt x="652" y="2759"/>
                  </a:lnTo>
                  <a:lnTo>
                    <a:pt x="654" y="2764"/>
                  </a:lnTo>
                  <a:lnTo>
                    <a:pt x="657" y="2771"/>
                  </a:lnTo>
                  <a:lnTo>
                    <a:pt x="662" y="2779"/>
                  </a:lnTo>
                  <a:lnTo>
                    <a:pt x="669" y="2791"/>
                  </a:lnTo>
                  <a:lnTo>
                    <a:pt x="685" y="2791"/>
                  </a:lnTo>
                  <a:close/>
                  <a:moveTo>
                    <a:pt x="501" y="2879"/>
                  </a:moveTo>
                  <a:lnTo>
                    <a:pt x="502" y="2888"/>
                  </a:lnTo>
                  <a:lnTo>
                    <a:pt x="503" y="2897"/>
                  </a:lnTo>
                  <a:lnTo>
                    <a:pt x="505" y="2904"/>
                  </a:lnTo>
                  <a:lnTo>
                    <a:pt x="507" y="2910"/>
                  </a:lnTo>
                  <a:lnTo>
                    <a:pt x="515" y="2924"/>
                  </a:lnTo>
                  <a:lnTo>
                    <a:pt x="529" y="2943"/>
                  </a:lnTo>
                  <a:lnTo>
                    <a:pt x="541" y="2937"/>
                  </a:lnTo>
                  <a:lnTo>
                    <a:pt x="553" y="2930"/>
                  </a:lnTo>
                  <a:lnTo>
                    <a:pt x="552" y="2911"/>
                  </a:lnTo>
                  <a:lnTo>
                    <a:pt x="551" y="2897"/>
                  </a:lnTo>
                  <a:lnTo>
                    <a:pt x="550" y="2890"/>
                  </a:lnTo>
                  <a:lnTo>
                    <a:pt x="548" y="2885"/>
                  </a:lnTo>
                  <a:lnTo>
                    <a:pt x="546" y="2881"/>
                  </a:lnTo>
                  <a:lnTo>
                    <a:pt x="544" y="2877"/>
                  </a:lnTo>
                  <a:lnTo>
                    <a:pt x="541" y="2874"/>
                  </a:lnTo>
                  <a:lnTo>
                    <a:pt x="536" y="2872"/>
                  </a:lnTo>
                  <a:lnTo>
                    <a:pt x="532" y="2871"/>
                  </a:lnTo>
                  <a:lnTo>
                    <a:pt x="528" y="2871"/>
                  </a:lnTo>
                  <a:lnTo>
                    <a:pt x="515" y="2873"/>
                  </a:lnTo>
                  <a:lnTo>
                    <a:pt x="501" y="2879"/>
                  </a:lnTo>
                  <a:close/>
                  <a:moveTo>
                    <a:pt x="638" y="3120"/>
                  </a:moveTo>
                  <a:lnTo>
                    <a:pt x="638" y="3127"/>
                  </a:lnTo>
                  <a:lnTo>
                    <a:pt x="639" y="3132"/>
                  </a:lnTo>
                  <a:lnTo>
                    <a:pt x="641" y="3139"/>
                  </a:lnTo>
                  <a:lnTo>
                    <a:pt x="643" y="3144"/>
                  </a:lnTo>
                  <a:lnTo>
                    <a:pt x="649" y="3157"/>
                  </a:lnTo>
                  <a:lnTo>
                    <a:pt x="659" y="3170"/>
                  </a:lnTo>
                  <a:lnTo>
                    <a:pt x="670" y="3164"/>
                  </a:lnTo>
                  <a:lnTo>
                    <a:pt x="682" y="3159"/>
                  </a:lnTo>
                  <a:lnTo>
                    <a:pt x="682" y="3144"/>
                  </a:lnTo>
                  <a:lnTo>
                    <a:pt x="680" y="3132"/>
                  </a:lnTo>
                  <a:lnTo>
                    <a:pt x="679" y="3127"/>
                  </a:lnTo>
                  <a:lnTo>
                    <a:pt x="677" y="3124"/>
                  </a:lnTo>
                  <a:lnTo>
                    <a:pt x="675" y="3120"/>
                  </a:lnTo>
                  <a:lnTo>
                    <a:pt x="673" y="3117"/>
                  </a:lnTo>
                  <a:lnTo>
                    <a:pt x="669" y="3115"/>
                  </a:lnTo>
                  <a:lnTo>
                    <a:pt x="666" y="3114"/>
                  </a:lnTo>
                  <a:lnTo>
                    <a:pt x="663" y="3113"/>
                  </a:lnTo>
                  <a:lnTo>
                    <a:pt x="659" y="3113"/>
                  </a:lnTo>
                  <a:lnTo>
                    <a:pt x="649" y="3115"/>
                  </a:lnTo>
                  <a:lnTo>
                    <a:pt x="638" y="3120"/>
                  </a:lnTo>
                  <a:close/>
                  <a:moveTo>
                    <a:pt x="601" y="3237"/>
                  </a:moveTo>
                  <a:lnTo>
                    <a:pt x="593" y="3234"/>
                  </a:lnTo>
                  <a:lnTo>
                    <a:pt x="588" y="3233"/>
                  </a:lnTo>
                  <a:lnTo>
                    <a:pt x="583" y="3232"/>
                  </a:lnTo>
                  <a:lnTo>
                    <a:pt x="579" y="3232"/>
                  </a:lnTo>
                  <a:lnTo>
                    <a:pt x="571" y="3234"/>
                  </a:lnTo>
                  <a:lnTo>
                    <a:pt x="562" y="3238"/>
                  </a:lnTo>
                  <a:lnTo>
                    <a:pt x="562" y="3246"/>
                  </a:lnTo>
                  <a:lnTo>
                    <a:pt x="563" y="3254"/>
                  </a:lnTo>
                  <a:lnTo>
                    <a:pt x="564" y="3261"/>
                  </a:lnTo>
                  <a:lnTo>
                    <a:pt x="567" y="3267"/>
                  </a:lnTo>
                  <a:lnTo>
                    <a:pt x="574" y="3282"/>
                  </a:lnTo>
                  <a:lnTo>
                    <a:pt x="585" y="3299"/>
                  </a:lnTo>
                  <a:lnTo>
                    <a:pt x="591" y="3297"/>
                  </a:lnTo>
                  <a:lnTo>
                    <a:pt x="597" y="3295"/>
                  </a:lnTo>
                  <a:lnTo>
                    <a:pt x="601" y="3292"/>
                  </a:lnTo>
                  <a:lnTo>
                    <a:pt x="604" y="3290"/>
                  </a:lnTo>
                  <a:lnTo>
                    <a:pt x="606" y="3287"/>
                  </a:lnTo>
                  <a:lnTo>
                    <a:pt x="608" y="3283"/>
                  </a:lnTo>
                  <a:lnTo>
                    <a:pt x="609" y="3280"/>
                  </a:lnTo>
                  <a:lnTo>
                    <a:pt x="609" y="3277"/>
                  </a:lnTo>
                  <a:lnTo>
                    <a:pt x="607" y="3260"/>
                  </a:lnTo>
                  <a:lnTo>
                    <a:pt x="601" y="3237"/>
                  </a:lnTo>
                  <a:close/>
                  <a:moveTo>
                    <a:pt x="966" y="3442"/>
                  </a:moveTo>
                  <a:lnTo>
                    <a:pt x="972" y="3441"/>
                  </a:lnTo>
                  <a:lnTo>
                    <a:pt x="980" y="3439"/>
                  </a:lnTo>
                  <a:lnTo>
                    <a:pt x="993" y="3434"/>
                  </a:lnTo>
                  <a:lnTo>
                    <a:pt x="1018" y="3427"/>
                  </a:lnTo>
                  <a:lnTo>
                    <a:pt x="978" y="3382"/>
                  </a:lnTo>
                  <a:lnTo>
                    <a:pt x="973" y="3382"/>
                  </a:lnTo>
                  <a:lnTo>
                    <a:pt x="969" y="3383"/>
                  </a:lnTo>
                  <a:lnTo>
                    <a:pt x="966" y="3384"/>
                  </a:lnTo>
                  <a:lnTo>
                    <a:pt x="963" y="3386"/>
                  </a:lnTo>
                  <a:lnTo>
                    <a:pt x="956" y="3390"/>
                  </a:lnTo>
                  <a:lnTo>
                    <a:pt x="950" y="3393"/>
                  </a:lnTo>
                  <a:lnTo>
                    <a:pt x="950" y="3430"/>
                  </a:lnTo>
                  <a:lnTo>
                    <a:pt x="957" y="3436"/>
                  </a:lnTo>
                  <a:lnTo>
                    <a:pt x="966" y="3442"/>
                  </a:lnTo>
                  <a:close/>
                  <a:moveTo>
                    <a:pt x="1195" y="3308"/>
                  </a:moveTo>
                  <a:lnTo>
                    <a:pt x="1191" y="3326"/>
                  </a:lnTo>
                  <a:lnTo>
                    <a:pt x="1197" y="3335"/>
                  </a:lnTo>
                  <a:lnTo>
                    <a:pt x="1204" y="3345"/>
                  </a:lnTo>
                  <a:lnTo>
                    <a:pt x="1214" y="3345"/>
                  </a:lnTo>
                  <a:lnTo>
                    <a:pt x="1224" y="3346"/>
                  </a:lnTo>
                  <a:lnTo>
                    <a:pt x="1235" y="3346"/>
                  </a:lnTo>
                  <a:lnTo>
                    <a:pt x="1246" y="3347"/>
                  </a:lnTo>
                  <a:lnTo>
                    <a:pt x="1243" y="3331"/>
                  </a:lnTo>
                  <a:lnTo>
                    <a:pt x="1242" y="3320"/>
                  </a:lnTo>
                  <a:lnTo>
                    <a:pt x="1238" y="3312"/>
                  </a:lnTo>
                  <a:lnTo>
                    <a:pt x="1233" y="3302"/>
                  </a:lnTo>
                  <a:lnTo>
                    <a:pt x="1195" y="3308"/>
                  </a:lnTo>
                  <a:close/>
                  <a:moveTo>
                    <a:pt x="1006" y="3097"/>
                  </a:moveTo>
                  <a:lnTo>
                    <a:pt x="960" y="3097"/>
                  </a:lnTo>
                  <a:lnTo>
                    <a:pt x="961" y="3120"/>
                  </a:lnTo>
                  <a:lnTo>
                    <a:pt x="962" y="3131"/>
                  </a:lnTo>
                  <a:lnTo>
                    <a:pt x="963" y="3139"/>
                  </a:lnTo>
                  <a:lnTo>
                    <a:pt x="964" y="3144"/>
                  </a:lnTo>
                  <a:lnTo>
                    <a:pt x="969" y="3146"/>
                  </a:lnTo>
                  <a:lnTo>
                    <a:pt x="973" y="3147"/>
                  </a:lnTo>
                  <a:lnTo>
                    <a:pt x="981" y="3148"/>
                  </a:lnTo>
                  <a:lnTo>
                    <a:pt x="994" y="3150"/>
                  </a:lnTo>
                  <a:lnTo>
                    <a:pt x="1001" y="3149"/>
                  </a:lnTo>
                  <a:lnTo>
                    <a:pt x="1005" y="3148"/>
                  </a:lnTo>
                  <a:lnTo>
                    <a:pt x="1009" y="3147"/>
                  </a:lnTo>
                  <a:lnTo>
                    <a:pt x="1012" y="3144"/>
                  </a:lnTo>
                  <a:lnTo>
                    <a:pt x="1014" y="3141"/>
                  </a:lnTo>
                  <a:lnTo>
                    <a:pt x="1016" y="3138"/>
                  </a:lnTo>
                  <a:lnTo>
                    <a:pt x="1017" y="3134"/>
                  </a:lnTo>
                  <a:lnTo>
                    <a:pt x="1017" y="3130"/>
                  </a:lnTo>
                  <a:lnTo>
                    <a:pt x="1014" y="3122"/>
                  </a:lnTo>
                  <a:lnTo>
                    <a:pt x="1012" y="3113"/>
                  </a:lnTo>
                  <a:lnTo>
                    <a:pt x="1009" y="3105"/>
                  </a:lnTo>
                  <a:lnTo>
                    <a:pt x="1006" y="3097"/>
                  </a:lnTo>
                  <a:close/>
                  <a:moveTo>
                    <a:pt x="1155" y="2961"/>
                  </a:moveTo>
                  <a:lnTo>
                    <a:pt x="1155" y="2971"/>
                  </a:lnTo>
                  <a:lnTo>
                    <a:pt x="1156" y="2979"/>
                  </a:lnTo>
                  <a:lnTo>
                    <a:pt x="1157" y="2985"/>
                  </a:lnTo>
                  <a:lnTo>
                    <a:pt x="1159" y="2992"/>
                  </a:lnTo>
                  <a:lnTo>
                    <a:pt x="1162" y="2997"/>
                  </a:lnTo>
                  <a:lnTo>
                    <a:pt x="1167" y="3003"/>
                  </a:lnTo>
                  <a:lnTo>
                    <a:pt x="1174" y="3011"/>
                  </a:lnTo>
                  <a:lnTo>
                    <a:pt x="1182" y="3018"/>
                  </a:lnTo>
                  <a:lnTo>
                    <a:pt x="1186" y="3018"/>
                  </a:lnTo>
                  <a:lnTo>
                    <a:pt x="1192" y="3015"/>
                  </a:lnTo>
                  <a:lnTo>
                    <a:pt x="1197" y="3011"/>
                  </a:lnTo>
                  <a:lnTo>
                    <a:pt x="1203" y="3006"/>
                  </a:lnTo>
                  <a:lnTo>
                    <a:pt x="1215" y="2997"/>
                  </a:lnTo>
                  <a:lnTo>
                    <a:pt x="1224" y="2989"/>
                  </a:lnTo>
                  <a:lnTo>
                    <a:pt x="1223" y="2977"/>
                  </a:lnTo>
                  <a:lnTo>
                    <a:pt x="1222" y="2967"/>
                  </a:lnTo>
                  <a:lnTo>
                    <a:pt x="1219" y="2959"/>
                  </a:lnTo>
                  <a:lnTo>
                    <a:pt x="1216" y="2954"/>
                  </a:lnTo>
                  <a:lnTo>
                    <a:pt x="1213" y="2949"/>
                  </a:lnTo>
                  <a:lnTo>
                    <a:pt x="1209" y="2947"/>
                  </a:lnTo>
                  <a:lnTo>
                    <a:pt x="1203" y="2946"/>
                  </a:lnTo>
                  <a:lnTo>
                    <a:pt x="1198" y="2946"/>
                  </a:lnTo>
                  <a:lnTo>
                    <a:pt x="1186" y="2948"/>
                  </a:lnTo>
                  <a:lnTo>
                    <a:pt x="1175" y="2953"/>
                  </a:lnTo>
                  <a:lnTo>
                    <a:pt x="1164" y="2957"/>
                  </a:lnTo>
                  <a:lnTo>
                    <a:pt x="1155" y="2961"/>
                  </a:lnTo>
                  <a:close/>
                  <a:moveTo>
                    <a:pt x="1609" y="3202"/>
                  </a:moveTo>
                  <a:lnTo>
                    <a:pt x="1593" y="3201"/>
                  </a:lnTo>
                  <a:lnTo>
                    <a:pt x="1578" y="3201"/>
                  </a:lnTo>
                  <a:lnTo>
                    <a:pt x="1562" y="3201"/>
                  </a:lnTo>
                  <a:lnTo>
                    <a:pt x="1547" y="3200"/>
                  </a:lnTo>
                  <a:lnTo>
                    <a:pt x="1545" y="3208"/>
                  </a:lnTo>
                  <a:lnTo>
                    <a:pt x="1545" y="3217"/>
                  </a:lnTo>
                  <a:lnTo>
                    <a:pt x="1544" y="3225"/>
                  </a:lnTo>
                  <a:lnTo>
                    <a:pt x="1544" y="3237"/>
                  </a:lnTo>
                  <a:lnTo>
                    <a:pt x="1574" y="3244"/>
                  </a:lnTo>
                  <a:lnTo>
                    <a:pt x="1584" y="3244"/>
                  </a:lnTo>
                  <a:lnTo>
                    <a:pt x="1593" y="3242"/>
                  </a:lnTo>
                  <a:lnTo>
                    <a:pt x="1600" y="3238"/>
                  </a:lnTo>
                  <a:lnTo>
                    <a:pt x="1605" y="3234"/>
                  </a:lnTo>
                  <a:lnTo>
                    <a:pt x="1609" y="3227"/>
                  </a:lnTo>
                  <a:lnTo>
                    <a:pt x="1610" y="3220"/>
                  </a:lnTo>
                  <a:lnTo>
                    <a:pt x="1610" y="3211"/>
                  </a:lnTo>
                  <a:lnTo>
                    <a:pt x="1609" y="3202"/>
                  </a:lnTo>
                  <a:close/>
                  <a:moveTo>
                    <a:pt x="1891" y="3352"/>
                  </a:moveTo>
                  <a:lnTo>
                    <a:pt x="1882" y="3354"/>
                  </a:lnTo>
                  <a:lnTo>
                    <a:pt x="1873" y="3357"/>
                  </a:lnTo>
                  <a:lnTo>
                    <a:pt x="1864" y="3360"/>
                  </a:lnTo>
                  <a:lnTo>
                    <a:pt x="1855" y="3364"/>
                  </a:lnTo>
                  <a:lnTo>
                    <a:pt x="1853" y="3372"/>
                  </a:lnTo>
                  <a:lnTo>
                    <a:pt x="1852" y="3379"/>
                  </a:lnTo>
                  <a:lnTo>
                    <a:pt x="1851" y="3388"/>
                  </a:lnTo>
                  <a:lnTo>
                    <a:pt x="1850" y="3396"/>
                  </a:lnTo>
                  <a:lnTo>
                    <a:pt x="1862" y="3408"/>
                  </a:lnTo>
                  <a:lnTo>
                    <a:pt x="1874" y="3422"/>
                  </a:lnTo>
                  <a:lnTo>
                    <a:pt x="1884" y="3420"/>
                  </a:lnTo>
                  <a:lnTo>
                    <a:pt x="1892" y="3418"/>
                  </a:lnTo>
                  <a:lnTo>
                    <a:pt x="1899" y="3414"/>
                  </a:lnTo>
                  <a:lnTo>
                    <a:pt x="1903" y="3411"/>
                  </a:lnTo>
                  <a:lnTo>
                    <a:pt x="1906" y="3408"/>
                  </a:lnTo>
                  <a:lnTo>
                    <a:pt x="1909" y="3404"/>
                  </a:lnTo>
                  <a:lnTo>
                    <a:pt x="1910" y="3399"/>
                  </a:lnTo>
                  <a:lnTo>
                    <a:pt x="1910" y="3394"/>
                  </a:lnTo>
                  <a:lnTo>
                    <a:pt x="1909" y="3389"/>
                  </a:lnTo>
                  <a:lnTo>
                    <a:pt x="1908" y="3384"/>
                  </a:lnTo>
                  <a:lnTo>
                    <a:pt x="1906" y="3378"/>
                  </a:lnTo>
                  <a:lnTo>
                    <a:pt x="1904" y="3373"/>
                  </a:lnTo>
                  <a:lnTo>
                    <a:pt x="1898" y="3363"/>
                  </a:lnTo>
                  <a:lnTo>
                    <a:pt x="1891" y="3352"/>
                  </a:lnTo>
                  <a:close/>
                  <a:moveTo>
                    <a:pt x="1735" y="3013"/>
                  </a:moveTo>
                  <a:lnTo>
                    <a:pt x="1732" y="3021"/>
                  </a:lnTo>
                  <a:lnTo>
                    <a:pt x="1728" y="3030"/>
                  </a:lnTo>
                  <a:lnTo>
                    <a:pt x="1725" y="3039"/>
                  </a:lnTo>
                  <a:lnTo>
                    <a:pt x="1721" y="3048"/>
                  </a:lnTo>
                  <a:lnTo>
                    <a:pt x="1731" y="3055"/>
                  </a:lnTo>
                  <a:lnTo>
                    <a:pt x="1740" y="3061"/>
                  </a:lnTo>
                  <a:lnTo>
                    <a:pt x="1750" y="3069"/>
                  </a:lnTo>
                  <a:lnTo>
                    <a:pt x="1759" y="3076"/>
                  </a:lnTo>
                  <a:lnTo>
                    <a:pt x="1769" y="3074"/>
                  </a:lnTo>
                  <a:lnTo>
                    <a:pt x="1781" y="3069"/>
                  </a:lnTo>
                  <a:lnTo>
                    <a:pt x="1793" y="3064"/>
                  </a:lnTo>
                  <a:lnTo>
                    <a:pt x="1806" y="3058"/>
                  </a:lnTo>
                  <a:lnTo>
                    <a:pt x="1805" y="3053"/>
                  </a:lnTo>
                  <a:lnTo>
                    <a:pt x="1802" y="3046"/>
                  </a:lnTo>
                  <a:lnTo>
                    <a:pt x="1799" y="3039"/>
                  </a:lnTo>
                  <a:lnTo>
                    <a:pt x="1793" y="3032"/>
                  </a:lnTo>
                  <a:lnTo>
                    <a:pt x="1786" y="3020"/>
                  </a:lnTo>
                  <a:lnTo>
                    <a:pt x="1782" y="3015"/>
                  </a:lnTo>
                  <a:lnTo>
                    <a:pt x="1735" y="3013"/>
                  </a:lnTo>
                  <a:close/>
                  <a:moveTo>
                    <a:pt x="2549" y="2200"/>
                  </a:moveTo>
                  <a:lnTo>
                    <a:pt x="2558" y="2202"/>
                  </a:lnTo>
                  <a:lnTo>
                    <a:pt x="2569" y="2205"/>
                  </a:lnTo>
                  <a:lnTo>
                    <a:pt x="2579" y="2208"/>
                  </a:lnTo>
                  <a:lnTo>
                    <a:pt x="2590" y="2210"/>
                  </a:lnTo>
                  <a:lnTo>
                    <a:pt x="2589" y="2218"/>
                  </a:lnTo>
                  <a:lnTo>
                    <a:pt x="2587" y="2227"/>
                  </a:lnTo>
                  <a:lnTo>
                    <a:pt x="2583" y="2235"/>
                  </a:lnTo>
                  <a:lnTo>
                    <a:pt x="2576" y="2245"/>
                  </a:lnTo>
                  <a:lnTo>
                    <a:pt x="2573" y="2245"/>
                  </a:lnTo>
                  <a:lnTo>
                    <a:pt x="2536" y="2219"/>
                  </a:lnTo>
                  <a:lnTo>
                    <a:pt x="2549" y="2200"/>
                  </a:lnTo>
                  <a:close/>
                  <a:moveTo>
                    <a:pt x="2593" y="2205"/>
                  </a:moveTo>
                  <a:lnTo>
                    <a:pt x="2545" y="2193"/>
                  </a:lnTo>
                  <a:lnTo>
                    <a:pt x="2529" y="2221"/>
                  </a:lnTo>
                  <a:lnTo>
                    <a:pt x="2539" y="2230"/>
                  </a:lnTo>
                  <a:lnTo>
                    <a:pt x="2551" y="2237"/>
                  </a:lnTo>
                  <a:lnTo>
                    <a:pt x="2561" y="2246"/>
                  </a:lnTo>
                  <a:lnTo>
                    <a:pt x="2573" y="2254"/>
                  </a:lnTo>
                  <a:lnTo>
                    <a:pt x="2578" y="2254"/>
                  </a:lnTo>
                  <a:lnTo>
                    <a:pt x="2587" y="2240"/>
                  </a:lnTo>
                  <a:lnTo>
                    <a:pt x="2591" y="2230"/>
                  </a:lnTo>
                  <a:lnTo>
                    <a:pt x="2593" y="2219"/>
                  </a:lnTo>
                  <a:lnTo>
                    <a:pt x="2593" y="2205"/>
                  </a:lnTo>
                  <a:close/>
                  <a:moveTo>
                    <a:pt x="2606" y="2199"/>
                  </a:moveTo>
                  <a:lnTo>
                    <a:pt x="2603" y="2217"/>
                  </a:lnTo>
                  <a:lnTo>
                    <a:pt x="2599" y="2232"/>
                  </a:lnTo>
                  <a:lnTo>
                    <a:pt x="2596" y="2238"/>
                  </a:lnTo>
                  <a:lnTo>
                    <a:pt x="2593" y="2246"/>
                  </a:lnTo>
                  <a:lnTo>
                    <a:pt x="2589" y="2253"/>
                  </a:lnTo>
                  <a:lnTo>
                    <a:pt x="2584" y="2262"/>
                  </a:lnTo>
                  <a:lnTo>
                    <a:pt x="2537" y="2258"/>
                  </a:lnTo>
                  <a:lnTo>
                    <a:pt x="2531" y="2245"/>
                  </a:lnTo>
                  <a:lnTo>
                    <a:pt x="2526" y="2233"/>
                  </a:lnTo>
                  <a:lnTo>
                    <a:pt x="2522" y="2223"/>
                  </a:lnTo>
                  <a:lnTo>
                    <a:pt x="2521" y="2214"/>
                  </a:lnTo>
                  <a:lnTo>
                    <a:pt x="2522" y="2207"/>
                  </a:lnTo>
                  <a:lnTo>
                    <a:pt x="2525" y="2200"/>
                  </a:lnTo>
                  <a:lnTo>
                    <a:pt x="2528" y="2195"/>
                  </a:lnTo>
                  <a:lnTo>
                    <a:pt x="2532" y="2191"/>
                  </a:lnTo>
                  <a:lnTo>
                    <a:pt x="2538" y="2189"/>
                  </a:lnTo>
                  <a:lnTo>
                    <a:pt x="2546" y="2186"/>
                  </a:lnTo>
                  <a:lnTo>
                    <a:pt x="2554" y="2186"/>
                  </a:lnTo>
                  <a:lnTo>
                    <a:pt x="2563" y="2186"/>
                  </a:lnTo>
                  <a:lnTo>
                    <a:pt x="2572" y="2189"/>
                  </a:lnTo>
                  <a:lnTo>
                    <a:pt x="2583" y="2191"/>
                  </a:lnTo>
                  <a:lnTo>
                    <a:pt x="2594" y="2195"/>
                  </a:lnTo>
                  <a:lnTo>
                    <a:pt x="2606" y="2199"/>
                  </a:lnTo>
                  <a:close/>
                  <a:moveTo>
                    <a:pt x="2532" y="2180"/>
                  </a:moveTo>
                  <a:lnTo>
                    <a:pt x="2522" y="2196"/>
                  </a:lnTo>
                  <a:lnTo>
                    <a:pt x="2515" y="2209"/>
                  </a:lnTo>
                  <a:lnTo>
                    <a:pt x="2512" y="2213"/>
                  </a:lnTo>
                  <a:lnTo>
                    <a:pt x="2510" y="2218"/>
                  </a:lnTo>
                  <a:lnTo>
                    <a:pt x="2510" y="2222"/>
                  </a:lnTo>
                  <a:lnTo>
                    <a:pt x="2509" y="2226"/>
                  </a:lnTo>
                  <a:lnTo>
                    <a:pt x="2510" y="2230"/>
                  </a:lnTo>
                  <a:lnTo>
                    <a:pt x="2512" y="2234"/>
                  </a:lnTo>
                  <a:lnTo>
                    <a:pt x="2514" y="2238"/>
                  </a:lnTo>
                  <a:lnTo>
                    <a:pt x="2517" y="2244"/>
                  </a:lnTo>
                  <a:lnTo>
                    <a:pt x="2528" y="2255"/>
                  </a:lnTo>
                  <a:lnTo>
                    <a:pt x="2541" y="2271"/>
                  </a:lnTo>
                  <a:lnTo>
                    <a:pt x="2552" y="2270"/>
                  </a:lnTo>
                  <a:lnTo>
                    <a:pt x="2564" y="2270"/>
                  </a:lnTo>
                  <a:lnTo>
                    <a:pt x="2575" y="2271"/>
                  </a:lnTo>
                  <a:lnTo>
                    <a:pt x="2587" y="2271"/>
                  </a:lnTo>
                  <a:lnTo>
                    <a:pt x="2592" y="2260"/>
                  </a:lnTo>
                  <a:lnTo>
                    <a:pt x="2597" y="2251"/>
                  </a:lnTo>
                  <a:lnTo>
                    <a:pt x="2603" y="2242"/>
                  </a:lnTo>
                  <a:lnTo>
                    <a:pt x="2606" y="2234"/>
                  </a:lnTo>
                  <a:lnTo>
                    <a:pt x="2608" y="2225"/>
                  </a:lnTo>
                  <a:lnTo>
                    <a:pt x="2610" y="2215"/>
                  </a:lnTo>
                  <a:lnTo>
                    <a:pt x="2610" y="2204"/>
                  </a:lnTo>
                  <a:lnTo>
                    <a:pt x="2610" y="2193"/>
                  </a:lnTo>
                  <a:lnTo>
                    <a:pt x="2597" y="2186"/>
                  </a:lnTo>
                  <a:lnTo>
                    <a:pt x="2587" y="2182"/>
                  </a:lnTo>
                  <a:lnTo>
                    <a:pt x="2578" y="2180"/>
                  </a:lnTo>
                  <a:lnTo>
                    <a:pt x="2570" y="2178"/>
                  </a:lnTo>
                  <a:lnTo>
                    <a:pt x="2563" y="2177"/>
                  </a:lnTo>
                  <a:lnTo>
                    <a:pt x="2554" y="2178"/>
                  </a:lnTo>
                  <a:lnTo>
                    <a:pt x="2544" y="2178"/>
                  </a:lnTo>
                  <a:lnTo>
                    <a:pt x="2532" y="2180"/>
                  </a:lnTo>
                  <a:close/>
                  <a:moveTo>
                    <a:pt x="2703" y="2945"/>
                  </a:moveTo>
                  <a:lnTo>
                    <a:pt x="2706" y="2937"/>
                  </a:lnTo>
                  <a:lnTo>
                    <a:pt x="2709" y="2927"/>
                  </a:lnTo>
                  <a:lnTo>
                    <a:pt x="2712" y="2919"/>
                  </a:lnTo>
                  <a:lnTo>
                    <a:pt x="2716" y="2910"/>
                  </a:lnTo>
                  <a:lnTo>
                    <a:pt x="2705" y="2897"/>
                  </a:lnTo>
                  <a:lnTo>
                    <a:pt x="2698" y="2888"/>
                  </a:lnTo>
                  <a:lnTo>
                    <a:pt x="2694" y="2886"/>
                  </a:lnTo>
                  <a:lnTo>
                    <a:pt x="2691" y="2885"/>
                  </a:lnTo>
                  <a:lnTo>
                    <a:pt x="2688" y="2885"/>
                  </a:lnTo>
                  <a:lnTo>
                    <a:pt x="2685" y="2886"/>
                  </a:lnTo>
                  <a:lnTo>
                    <a:pt x="2670" y="2898"/>
                  </a:lnTo>
                  <a:lnTo>
                    <a:pt x="2644" y="2918"/>
                  </a:lnTo>
                  <a:lnTo>
                    <a:pt x="2654" y="2931"/>
                  </a:lnTo>
                  <a:lnTo>
                    <a:pt x="2666" y="2945"/>
                  </a:lnTo>
                  <a:lnTo>
                    <a:pt x="2703" y="2945"/>
                  </a:lnTo>
                  <a:close/>
                  <a:moveTo>
                    <a:pt x="2856" y="3054"/>
                  </a:moveTo>
                  <a:lnTo>
                    <a:pt x="2861" y="3041"/>
                  </a:lnTo>
                  <a:lnTo>
                    <a:pt x="2865" y="3033"/>
                  </a:lnTo>
                  <a:lnTo>
                    <a:pt x="2867" y="3027"/>
                  </a:lnTo>
                  <a:lnTo>
                    <a:pt x="2867" y="3021"/>
                  </a:lnTo>
                  <a:lnTo>
                    <a:pt x="2865" y="3017"/>
                  </a:lnTo>
                  <a:lnTo>
                    <a:pt x="2862" y="3012"/>
                  </a:lnTo>
                  <a:lnTo>
                    <a:pt x="2858" y="3006"/>
                  </a:lnTo>
                  <a:lnTo>
                    <a:pt x="2852" y="2998"/>
                  </a:lnTo>
                  <a:lnTo>
                    <a:pt x="2815" y="2998"/>
                  </a:lnTo>
                  <a:lnTo>
                    <a:pt x="2810" y="3005"/>
                  </a:lnTo>
                  <a:lnTo>
                    <a:pt x="2805" y="3014"/>
                  </a:lnTo>
                  <a:lnTo>
                    <a:pt x="2801" y="3022"/>
                  </a:lnTo>
                  <a:lnTo>
                    <a:pt x="2797" y="3031"/>
                  </a:lnTo>
                  <a:lnTo>
                    <a:pt x="2808" y="3045"/>
                  </a:lnTo>
                  <a:lnTo>
                    <a:pt x="2820" y="3058"/>
                  </a:lnTo>
                  <a:lnTo>
                    <a:pt x="2828" y="3057"/>
                  </a:lnTo>
                  <a:lnTo>
                    <a:pt x="2838" y="3056"/>
                  </a:lnTo>
                  <a:lnTo>
                    <a:pt x="2847" y="3055"/>
                  </a:lnTo>
                  <a:lnTo>
                    <a:pt x="2856" y="3054"/>
                  </a:lnTo>
                  <a:close/>
                  <a:moveTo>
                    <a:pt x="2951" y="3159"/>
                  </a:moveTo>
                  <a:lnTo>
                    <a:pt x="2953" y="3149"/>
                  </a:lnTo>
                  <a:lnTo>
                    <a:pt x="2954" y="3142"/>
                  </a:lnTo>
                  <a:lnTo>
                    <a:pt x="2953" y="3136"/>
                  </a:lnTo>
                  <a:lnTo>
                    <a:pt x="2952" y="3132"/>
                  </a:lnTo>
                  <a:lnTo>
                    <a:pt x="2947" y="3124"/>
                  </a:lnTo>
                  <a:lnTo>
                    <a:pt x="2938" y="3114"/>
                  </a:lnTo>
                  <a:lnTo>
                    <a:pt x="2928" y="3115"/>
                  </a:lnTo>
                  <a:lnTo>
                    <a:pt x="2919" y="3118"/>
                  </a:lnTo>
                  <a:lnTo>
                    <a:pt x="2913" y="3123"/>
                  </a:lnTo>
                  <a:lnTo>
                    <a:pt x="2908" y="3128"/>
                  </a:lnTo>
                  <a:lnTo>
                    <a:pt x="2902" y="3132"/>
                  </a:lnTo>
                  <a:lnTo>
                    <a:pt x="2899" y="3136"/>
                  </a:lnTo>
                  <a:lnTo>
                    <a:pt x="2895" y="3140"/>
                  </a:lnTo>
                  <a:lnTo>
                    <a:pt x="2892" y="3141"/>
                  </a:lnTo>
                  <a:lnTo>
                    <a:pt x="2905" y="3155"/>
                  </a:lnTo>
                  <a:lnTo>
                    <a:pt x="2918" y="3170"/>
                  </a:lnTo>
                  <a:lnTo>
                    <a:pt x="2927" y="3167"/>
                  </a:lnTo>
                  <a:lnTo>
                    <a:pt x="2934" y="3164"/>
                  </a:lnTo>
                  <a:lnTo>
                    <a:pt x="2942" y="3162"/>
                  </a:lnTo>
                  <a:lnTo>
                    <a:pt x="2951" y="3159"/>
                  </a:lnTo>
                  <a:close/>
                  <a:moveTo>
                    <a:pt x="2191" y="3518"/>
                  </a:moveTo>
                  <a:lnTo>
                    <a:pt x="2191" y="3524"/>
                  </a:lnTo>
                  <a:lnTo>
                    <a:pt x="2193" y="3531"/>
                  </a:lnTo>
                  <a:lnTo>
                    <a:pt x="2197" y="3536"/>
                  </a:lnTo>
                  <a:lnTo>
                    <a:pt x="2202" y="3541"/>
                  </a:lnTo>
                  <a:lnTo>
                    <a:pt x="2208" y="3544"/>
                  </a:lnTo>
                  <a:lnTo>
                    <a:pt x="2214" y="3549"/>
                  </a:lnTo>
                  <a:lnTo>
                    <a:pt x="2222" y="3551"/>
                  </a:lnTo>
                  <a:lnTo>
                    <a:pt x="2230" y="3554"/>
                  </a:lnTo>
                  <a:lnTo>
                    <a:pt x="2246" y="3552"/>
                  </a:lnTo>
                  <a:lnTo>
                    <a:pt x="2262" y="3551"/>
                  </a:lnTo>
                  <a:lnTo>
                    <a:pt x="2264" y="3533"/>
                  </a:lnTo>
                  <a:lnTo>
                    <a:pt x="2264" y="3522"/>
                  </a:lnTo>
                  <a:lnTo>
                    <a:pt x="2253" y="3518"/>
                  </a:lnTo>
                  <a:lnTo>
                    <a:pt x="2243" y="3514"/>
                  </a:lnTo>
                  <a:lnTo>
                    <a:pt x="2233" y="3512"/>
                  </a:lnTo>
                  <a:lnTo>
                    <a:pt x="2224" y="3509"/>
                  </a:lnTo>
                  <a:lnTo>
                    <a:pt x="2215" y="3509"/>
                  </a:lnTo>
                  <a:lnTo>
                    <a:pt x="2207" y="3511"/>
                  </a:lnTo>
                  <a:lnTo>
                    <a:pt x="2198" y="3514"/>
                  </a:lnTo>
                  <a:lnTo>
                    <a:pt x="2191" y="3518"/>
                  </a:lnTo>
                  <a:close/>
                  <a:moveTo>
                    <a:pt x="1568" y="3494"/>
                  </a:moveTo>
                  <a:lnTo>
                    <a:pt x="1561" y="3501"/>
                  </a:lnTo>
                  <a:lnTo>
                    <a:pt x="1555" y="3509"/>
                  </a:lnTo>
                  <a:lnTo>
                    <a:pt x="1548" y="3518"/>
                  </a:lnTo>
                  <a:lnTo>
                    <a:pt x="1541" y="3526"/>
                  </a:lnTo>
                  <a:lnTo>
                    <a:pt x="1556" y="3540"/>
                  </a:lnTo>
                  <a:lnTo>
                    <a:pt x="1572" y="3555"/>
                  </a:lnTo>
                  <a:lnTo>
                    <a:pt x="1575" y="3554"/>
                  </a:lnTo>
                  <a:lnTo>
                    <a:pt x="1580" y="3553"/>
                  </a:lnTo>
                  <a:lnTo>
                    <a:pt x="1591" y="3548"/>
                  </a:lnTo>
                  <a:lnTo>
                    <a:pt x="1612" y="3538"/>
                  </a:lnTo>
                  <a:lnTo>
                    <a:pt x="1613" y="3533"/>
                  </a:lnTo>
                  <a:lnTo>
                    <a:pt x="1613" y="3528"/>
                  </a:lnTo>
                  <a:lnTo>
                    <a:pt x="1612" y="3523"/>
                  </a:lnTo>
                  <a:lnTo>
                    <a:pt x="1611" y="3518"/>
                  </a:lnTo>
                  <a:lnTo>
                    <a:pt x="1608" y="3511"/>
                  </a:lnTo>
                  <a:lnTo>
                    <a:pt x="1606" y="3506"/>
                  </a:lnTo>
                  <a:lnTo>
                    <a:pt x="1568" y="3494"/>
                  </a:lnTo>
                  <a:close/>
                  <a:moveTo>
                    <a:pt x="655" y="3436"/>
                  </a:moveTo>
                  <a:lnTo>
                    <a:pt x="655" y="3444"/>
                  </a:lnTo>
                  <a:lnTo>
                    <a:pt x="656" y="3451"/>
                  </a:lnTo>
                  <a:lnTo>
                    <a:pt x="658" y="3459"/>
                  </a:lnTo>
                  <a:lnTo>
                    <a:pt x="660" y="3465"/>
                  </a:lnTo>
                  <a:lnTo>
                    <a:pt x="666" y="3480"/>
                  </a:lnTo>
                  <a:lnTo>
                    <a:pt x="676" y="3497"/>
                  </a:lnTo>
                  <a:lnTo>
                    <a:pt x="687" y="3489"/>
                  </a:lnTo>
                  <a:lnTo>
                    <a:pt x="699" y="3483"/>
                  </a:lnTo>
                  <a:lnTo>
                    <a:pt x="698" y="3464"/>
                  </a:lnTo>
                  <a:lnTo>
                    <a:pt x="696" y="3450"/>
                  </a:lnTo>
                  <a:lnTo>
                    <a:pt x="695" y="3445"/>
                  </a:lnTo>
                  <a:lnTo>
                    <a:pt x="694" y="3440"/>
                  </a:lnTo>
                  <a:lnTo>
                    <a:pt x="692" y="3437"/>
                  </a:lnTo>
                  <a:lnTo>
                    <a:pt x="689" y="3433"/>
                  </a:lnTo>
                  <a:lnTo>
                    <a:pt x="686" y="3431"/>
                  </a:lnTo>
                  <a:lnTo>
                    <a:pt x="684" y="3429"/>
                  </a:lnTo>
                  <a:lnTo>
                    <a:pt x="680" y="3429"/>
                  </a:lnTo>
                  <a:lnTo>
                    <a:pt x="677" y="3429"/>
                  </a:lnTo>
                  <a:lnTo>
                    <a:pt x="667" y="3431"/>
                  </a:lnTo>
                  <a:lnTo>
                    <a:pt x="655" y="3436"/>
                  </a:lnTo>
                  <a:close/>
                  <a:moveTo>
                    <a:pt x="303" y="1911"/>
                  </a:moveTo>
                  <a:lnTo>
                    <a:pt x="298" y="1909"/>
                  </a:lnTo>
                  <a:lnTo>
                    <a:pt x="294" y="1908"/>
                  </a:lnTo>
                  <a:lnTo>
                    <a:pt x="291" y="1905"/>
                  </a:lnTo>
                  <a:lnTo>
                    <a:pt x="288" y="1903"/>
                  </a:lnTo>
                  <a:lnTo>
                    <a:pt x="285" y="1899"/>
                  </a:lnTo>
                  <a:lnTo>
                    <a:pt x="284" y="1897"/>
                  </a:lnTo>
                  <a:lnTo>
                    <a:pt x="282" y="1896"/>
                  </a:lnTo>
                  <a:lnTo>
                    <a:pt x="279" y="1898"/>
                  </a:lnTo>
                  <a:lnTo>
                    <a:pt x="273" y="1903"/>
                  </a:lnTo>
                  <a:lnTo>
                    <a:pt x="262" y="1913"/>
                  </a:lnTo>
                  <a:lnTo>
                    <a:pt x="270" y="1923"/>
                  </a:lnTo>
                  <a:lnTo>
                    <a:pt x="280" y="1933"/>
                  </a:lnTo>
                  <a:lnTo>
                    <a:pt x="285" y="1931"/>
                  </a:lnTo>
                  <a:lnTo>
                    <a:pt x="292" y="1924"/>
                  </a:lnTo>
                  <a:lnTo>
                    <a:pt x="298" y="1917"/>
                  </a:lnTo>
                  <a:lnTo>
                    <a:pt x="303" y="1911"/>
                  </a:lnTo>
                  <a:close/>
                  <a:moveTo>
                    <a:pt x="432" y="2032"/>
                  </a:moveTo>
                  <a:lnTo>
                    <a:pt x="445" y="2020"/>
                  </a:lnTo>
                  <a:lnTo>
                    <a:pt x="456" y="2006"/>
                  </a:lnTo>
                  <a:lnTo>
                    <a:pt x="467" y="1993"/>
                  </a:lnTo>
                  <a:lnTo>
                    <a:pt x="476" y="1979"/>
                  </a:lnTo>
                  <a:lnTo>
                    <a:pt x="479" y="1973"/>
                  </a:lnTo>
                  <a:lnTo>
                    <a:pt x="483" y="1966"/>
                  </a:lnTo>
                  <a:lnTo>
                    <a:pt x="486" y="1958"/>
                  </a:lnTo>
                  <a:lnTo>
                    <a:pt x="488" y="1951"/>
                  </a:lnTo>
                  <a:lnTo>
                    <a:pt x="489" y="1943"/>
                  </a:lnTo>
                  <a:lnTo>
                    <a:pt x="489" y="1935"/>
                  </a:lnTo>
                  <a:lnTo>
                    <a:pt x="489" y="1927"/>
                  </a:lnTo>
                  <a:lnTo>
                    <a:pt x="488" y="1918"/>
                  </a:lnTo>
                  <a:lnTo>
                    <a:pt x="482" y="1921"/>
                  </a:lnTo>
                  <a:lnTo>
                    <a:pt x="476" y="1925"/>
                  </a:lnTo>
                  <a:lnTo>
                    <a:pt x="472" y="1931"/>
                  </a:lnTo>
                  <a:lnTo>
                    <a:pt x="467" y="1937"/>
                  </a:lnTo>
                  <a:lnTo>
                    <a:pt x="458" y="1951"/>
                  </a:lnTo>
                  <a:lnTo>
                    <a:pt x="452" y="1967"/>
                  </a:lnTo>
                  <a:lnTo>
                    <a:pt x="440" y="1999"/>
                  </a:lnTo>
                  <a:lnTo>
                    <a:pt x="431" y="2030"/>
                  </a:lnTo>
                  <a:lnTo>
                    <a:pt x="431" y="2031"/>
                  </a:lnTo>
                  <a:lnTo>
                    <a:pt x="432" y="2032"/>
                  </a:lnTo>
                  <a:close/>
                  <a:moveTo>
                    <a:pt x="1039" y="2308"/>
                  </a:moveTo>
                  <a:lnTo>
                    <a:pt x="1039" y="2337"/>
                  </a:lnTo>
                  <a:lnTo>
                    <a:pt x="1040" y="2365"/>
                  </a:lnTo>
                  <a:lnTo>
                    <a:pt x="1041" y="2394"/>
                  </a:lnTo>
                  <a:lnTo>
                    <a:pt x="1043" y="2422"/>
                  </a:lnTo>
                  <a:lnTo>
                    <a:pt x="1048" y="2479"/>
                  </a:lnTo>
                  <a:lnTo>
                    <a:pt x="1055" y="2536"/>
                  </a:lnTo>
                  <a:lnTo>
                    <a:pt x="1063" y="2593"/>
                  </a:lnTo>
                  <a:lnTo>
                    <a:pt x="1071" y="2651"/>
                  </a:lnTo>
                  <a:lnTo>
                    <a:pt x="1080" y="2710"/>
                  </a:lnTo>
                  <a:lnTo>
                    <a:pt x="1087" y="2767"/>
                  </a:lnTo>
                  <a:lnTo>
                    <a:pt x="1099" y="2773"/>
                  </a:lnTo>
                  <a:lnTo>
                    <a:pt x="1110" y="2779"/>
                  </a:lnTo>
                  <a:lnTo>
                    <a:pt x="1114" y="2779"/>
                  </a:lnTo>
                  <a:lnTo>
                    <a:pt x="1116" y="2780"/>
                  </a:lnTo>
                  <a:lnTo>
                    <a:pt x="1112" y="2719"/>
                  </a:lnTo>
                  <a:lnTo>
                    <a:pt x="1106" y="2659"/>
                  </a:lnTo>
                  <a:lnTo>
                    <a:pt x="1101" y="2599"/>
                  </a:lnTo>
                  <a:lnTo>
                    <a:pt x="1095" y="2538"/>
                  </a:lnTo>
                  <a:lnTo>
                    <a:pt x="1087" y="2479"/>
                  </a:lnTo>
                  <a:lnTo>
                    <a:pt x="1079" y="2420"/>
                  </a:lnTo>
                  <a:lnTo>
                    <a:pt x="1074" y="2391"/>
                  </a:lnTo>
                  <a:lnTo>
                    <a:pt x="1067" y="2362"/>
                  </a:lnTo>
                  <a:lnTo>
                    <a:pt x="1061" y="2333"/>
                  </a:lnTo>
                  <a:lnTo>
                    <a:pt x="1055" y="2305"/>
                  </a:lnTo>
                  <a:lnTo>
                    <a:pt x="1046" y="2306"/>
                  </a:lnTo>
                  <a:lnTo>
                    <a:pt x="1039" y="2308"/>
                  </a:lnTo>
                  <a:close/>
                  <a:moveTo>
                    <a:pt x="1006" y="2315"/>
                  </a:moveTo>
                  <a:lnTo>
                    <a:pt x="1006" y="2368"/>
                  </a:lnTo>
                  <a:lnTo>
                    <a:pt x="1006" y="2421"/>
                  </a:lnTo>
                  <a:lnTo>
                    <a:pt x="1006" y="2476"/>
                  </a:lnTo>
                  <a:lnTo>
                    <a:pt x="1007" y="2530"/>
                  </a:lnTo>
                  <a:lnTo>
                    <a:pt x="1008" y="2585"/>
                  </a:lnTo>
                  <a:lnTo>
                    <a:pt x="1009" y="2640"/>
                  </a:lnTo>
                  <a:lnTo>
                    <a:pt x="1013" y="2695"/>
                  </a:lnTo>
                  <a:lnTo>
                    <a:pt x="1018" y="2750"/>
                  </a:lnTo>
                  <a:lnTo>
                    <a:pt x="1033" y="2749"/>
                  </a:lnTo>
                  <a:lnTo>
                    <a:pt x="1049" y="2748"/>
                  </a:lnTo>
                  <a:lnTo>
                    <a:pt x="1045" y="2694"/>
                  </a:lnTo>
                  <a:lnTo>
                    <a:pt x="1042" y="2640"/>
                  </a:lnTo>
                  <a:lnTo>
                    <a:pt x="1039" y="2586"/>
                  </a:lnTo>
                  <a:lnTo>
                    <a:pt x="1036" y="2531"/>
                  </a:lnTo>
                  <a:lnTo>
                    <a:pt x="1032" y="2477"/>
                  </a:lnTo>
                  <a:lnTo>
                    <a:pt x="1029" y="2423"/>
                  </a:lnTo>
                  <a:lnTo>
                    <a:pt x="1026" y="2369"/>
                  </a:lnTo>
                  <a:lnTo>
                    <a:pt x="1023" y="2315"/>
                  </a:lnTo>
                  <a:lnTo>
                    <a:pt x="1006" y="2315"/>
                  </a:lnTo>
                  <a:close/>
                  <a:moveTo>
                    <a:pt x="955" y="2318"/>
                  </a:moveTo>
                  <a:lnTo>
                    <a:pt x="948" y="2329"/>
                  </a:lnTo>
                  <a:lnTo>
                    <a:pt x="943" y="2343"/>
                  </a:lnTo>
                  <a:lnTo>
                    <a:pt x="937" y="2360"/>
                  </a:lnTo>
                  <a:lnTo>
                    <a:pt x="933" y="2378"/>
                  </a:lnTo>
                  <a:lnTo>
                    <a:pt x="930" y="2398"/>
                  </a:lnTo>
                  <a:lnTo>
                    <a:pt x="927" y="2419"/>
                  </a:lnTo>
                  <a:lnTo>
                    <a:pt x="924" y="2441"/>
                  </a:lnTo>
                  <a:lnTo>
                    <a:pt x="922" y="2463"/>
                  </a:lnTo>
                  <a:lnTo>
                    <a:pt x="919" y="2508"/>
                  </a:lnTo>
                  <a:lnTo>
                    <a:pt x="917" y="2551"/>
                  </a:lnTo>
                  <a:lnTo>
                    <a:pt x="917" y="2589"/>
                  </a:lnTo>
                  <a:lnTo>
                    <a:pt x="917" y="2619"/>
                  </a:lnTo>
                  <a:lnTo>
                    <a:pt x="918" y="2620"/>
                  </a:lnTo>
                  <a:lnTo>
                    <a:pt x="921" y="2620"/>
                  </a:lnTo>
                  <a:lnTo>
                    <a:pt x="916" y="2655"/>
                  </a:lnTo>
                  <a:lnTo>
                    <a:pt x="913" y="2680"/>
                  </a:lnTo>
                  <a:lnTo>
                    <a:pt x="913" y="2685"/>
                  </a:lnTo>
                  <a:lnTo>
                    <a:pt x="914" y="2691"/>
                  </a:lnTo>
                  <a:lnTo>
                    <a:pt x="917" y="2696"/>
                  </a:lnTo>
                  <a:lnTo>
                    <a:pt x="921" y="2701"/>
                  </a:lnTo>
                  <a:lnTo>
                    <a:pt x="926" y="2706"/>
                  </a:lnTo>
                  <a:lnTo>
                    <a:pt x="933" y="2712"/>
                  </a:lnTo>
                  <a:lnTo>
                    <a:pt x="942" y="2717"/>
                  </a:lnTo>
                  <a:lnTo>
                    <a:pt x="952" y="2722"/>
                  </a:lnTo>
                  <a:lnTo>
                    <a:pt x="955" y="2722"/>
                  </a:lnTo>
                  <a:lnTo>
                    <a:pt x="959" y="2723"/>
                  </a:lnTo>
                  <a:lnTo>
                    <a:pt x="964" y="2675"/>
                  </a:lnTo>
                  <a:lnTo>
                    <a:pt x="968" y="2626"/>
                  </a:lnTo>
                  <a:lnTo>
                    <a:pt x="973" y="2576"/>
                  </a:lnTo>
                  <a:lnTo>
                    <a:pt x="978" y="2527"/>
                  </a:lnTo>
                  <a:lnTo>
                    <a:pt x="980" y="2477"/>
                  </a:lnTo>
                  <a:lnTo>
                    <a:pt x="982" y="2427"/>
                  </a:lnTo>
                  <a:lnTo>
                    <a:pt x="982" y="2404"/>
                  </a:lnTo>
                  <a:lnTo>
                    <a:pt x="981" y="2380"/>
                  </a:lnTo>
                  <a:lnTo>
                    <a:pt x="980" y="2357"/>
                  </a:lnTo>
                  <a:lnTo>
                    <a:pt x="978" y="2332"/>
                  </a:lnTo>
                  <a:lnTo>
                    <a:pt x="966" y="2325"/>
                  </a:lnTo>
                  <a:lnTo>
                    <a:pt x="955" y="2318"/>
                  </a:lnTo>
                  <a:close/>
                  <a:moveTo>
                    <a:pt x="864" y="1894"/>
                  </a:moveTo>
                  <a:lnTo>
                    <a:pt x="836" y="1851"/>
                  </a:lnTo>
                  <a:lnTo>
                    <a:pt x="815" y="1818"/>
                  </a:lnTo>
                  <a:lnTo>
                    <a:pt x="807" y="1803"/>
                  </a:lnTo>
                  <a:lnTo>
                    <a:pt x="798" y="1789"/>
                  </a:lnTo>
                  <a:lnTo>
                    <a:pt x="792" y="1776"/>
                  </a:lnTo>
                  <a:lnTo>
                    <a:pt x="787" y="1763"/>
                  </a:lnTo>
                  <a:lnTo>
                    <a:pt x="782" y="1749"/>
                  </a:lnTo>
                  <a:lnTo>
                    <a:pt x="779" y="1735"/>
                  </a:lnTo>
                  <a:lnTo>
                    <a:pt x="776" y="1722"/>
                  </a:lnTo>
                  <a:lnTo>
                    <a:pt x="774" y="1706"/>
                  </a:lnTo>
                  <a:lnTo>
                    <a:pt x="771" y="1669"/>
                  </a:lnTo>
                  <a:lnTo>
                    <a:pt x="770" y="1623"/>
                  </a:lnTo>
                  <a:lnTo>
                    <a:pt x="760" y="1632"/>
                  </a:lnTo>
                  <a:lnTo>
                    <a:pt x="753" y="1640"/>
                  </a:lnTo>
                  <a:lnTo>
                    <a:pt x="746" y="1649"/>
                  </a:lnTo>
                  <a:lnTo>
                    <a:pt x="741" y="1658"/>
                  </a:lnTo>
                  <a:lnTo>
                    <a:pt x="738" y="1669"/>
                  </a:lnTo>
                  <a:lnTo>
                    <a:pt x="735" y="1679"/>
                  </a:lnTo>
                  <a:lnTo>
                    <a:pt x="734" y="1690"/>
                  </a:lnTo>
                  <a:lnTo>
                    <a:pt x="733" y="1701"/>
                  </a:lnTo>
                  <a:lnTo>
                    <a:pt x="733" y="1712"/>
                  </a:lnTo>
                  <a:lnTo>
                    <a:pt x="734" y="1725"/>
                  </a:lnTo>
                  <a:lnTo>
                    <a:pt x="736" y="1736"/>
                  </a:lnTo>
                  <a:lnTo>
                    <a:pt x="738" y="1749"/>
                  </a:lnTo>
                  <a:lnTo>
                    <a:pt x="745" y="1774"/>
                  </a:lnTo>
                  <a:lnTo>
                    <a:pt x="755" y="1801"/>
                  </a:lnTo>
                  <a:lnTo>
                    <a:pt x="765" y="1827"/>
                  </a:lnTo>
                  <a:lnTo>
                    <a:pt x="777" y="1854"/>
                  </a:lnTo>
                  <a:lnTo>
                    <a:pt x="790" y="1880"/>
                  </a:lnTo>
                  <a:lnTo>
                    <a:pt x="801" y="1905"/>
                  </a:lnTo>
                  <a:lnTo>
                    <a:pt x="813" y="1931"/>
                  </a:lnTo>
                  <a:lnTo>
                    <a:pt x="825" y="1955"/>
                  </a:lnTo>
                  <a:lnTo>
                    <a:pt x="833" y="1978"/>
                  </a:lnTo>
                  <a:lnTo>
                    <a:pt x="840" y="1999"/>
                  </a:lnTo>
                  <a:lnTo>
                    <a:pt x="840" y="2000"/>
                  </a:lnTo>
                  <a:lnTo>
                    <a:pt x="841" y="2003"/>
                  </a:lnTo>
                  <a:lnTo>
                    <a:pt x="846" y="1999"/>
                  </a:lnTo>
                  <a:lnTo>
                    <a:pt x="849" y="1995"/>
                  </a:lnTo>
                  <a:lnTo>
                    <a:pt x="852" y="1990"/>
                  </a:lnTo>
                  <a:lnTo>
                    <a:pt x="855" y="1984"/>
                  </a:lnTo>
                  <a:lnTo>
                    <a:pt x="859" y="1968"/>
                  </a:lnTo>
                  <a:lnTo>
                    <a:pt x="861" y="1951"/>
                  </a:lnTo>
                  <a:lnTo>
                    <a:pt x="864" y="1916"/>
                  </a:lnTo>
                  <a:lnTo>
                    <a:pt x="864" y="1894"/>
                  </a:lnTo>
                  <a:close/>
                  <a:moveTo>
                    <a:pt x="859" y="1682"/>
                  </a:moveTo>
                  <a:lnTo>
                    <a:pt x="866" y="1682"/>
                  </a:lnTo>
                  <a:lnTo>
                    <a:pt x="873" y="1680"/>
                  </a:lnTo>
                  <a:lnTo>
                    <a:pt x="880" y="1677"/>
                  </a:lnTo>
                  <a:lnTo>
                    <a:pt x="889" y="1673"/>
                  </a:lnTo>
                  <a:lnTo>
                    <a:pt x="906" y="1662"/>
                  </a:lnTo>
                  <a:lnTo>
                    <a:pt x="924" y="1650"/>
                  </a:lnTo>
                  <a:lnTo>
                    <a:pt x="943" y="1636"/>
                  </a:lnTo>
                  <a:lnTo>
                    <a:pt x="961" y="1622"/>
                  </a:lnTo>
                  <a:lnTo>
                    <a:pt x="979" y="1610"/>
                  </a:lnTo>
                  <a:lnTo>
                    <a:pt x="994" y="1600"/>
                  </a:lnTo>
                  <a:lnTo>
                    <a:pt x="987" y="1587"/>
                  </a:lnTo>
                  <a:lnTo>
                    <a:pt x="981" y="1576"/>
                  </a:lnTo>
                  <a:lnTo>
                    <a:pt x="969" y="1576"/>
                  </a:lnTo>
                  <a:lnTo>
                    <a:pt x="960" y="1577"/>
                  </a:lnTo>
                  <a:lnTo>
                    <a:pt x="949" y="1579"/>
                  </a:lnTo>
                  <a:lnTo>
                    <a:pt x="940" y="1583"/>
                  </a:lnTo>
                  <a:lnTo>
                    <a:pt x="931" y="1588"/>
                  </a:lnTo>
                  <a:lnTo>
                    <a:pt x="922" y="1594"/>
                  </a:lnTo>
                  <a:lnTo>
                    <a:pt x="913" y="1601"/>
                  </a:lnTo>
                  <a:lnTo>
                    <a:pt x="906" y="1610"/>
                  </a:lnTo>
                  <a:lnTo>
                    <a:pt x="898" y="1618"/>
                  </a:lnTo>
                  <a:lnTo>
                    <a:pt x="891" y="1626"/>
                  </a:lnTo>
                  <a:lnTo>
                    <a:pt x="885" y="1636"/>
                  </a:lnTo>
                  <a:lnTo>
                    <a:pt x="878" y="1645"/>
                  </a:lnTo>
                  <a:lnTo>
                    <a:pt x="868" y="1664"/>
                  </a:lnTo>
                  <a:lnTo>
                    <a:pt x="859" y="1682"/>
                  </a:lnTo>
                  <a:close/>
                  <a:moveTo>
                    <a:pt x="1045" y="1688"/>
                  </a:moveTo>
                  <a:lnTo>
                    <a:pt x="1040" y="1686"/>
                  </a:lnTo>
                  <a:lnTo>
                    <a:pt x="1036" y="1685"/>
                  </a:lnTo>
                  <a:lnTo>
                    <a:pt x="1032" y="1685"/>
                  </a:lnTo>
                  <a:lnTo>
                    <a:pt x="1029" y="1685"/>
                  </a:lnTo>
                  <a:lnTo>
                    <a:pt x="1023" y="1685"/>
                  </a:lnTo>
                  <a:lnTo>
                    <a:pt x="1018" y="1686"/>
                  </a:lnTo>
                  <a:lnTo>
                    <a:pt x="1013" y="1674"/>
                  </a:lnTo>
                  <a:lnTo>
                    <a:pt x="1010" y="1662"/>
                  </a:lnTo>
                  <a:lnTo>
                    <a:pt x="1006" y="1652"/>
                  </a:lnTo>
                  <a:lnTo>
                    <a:pt x="1002" y="1640"/>
                  </a:lnTo>
                  <a:lnTo>
                    <a:pt x="994" y="1638"/>
                  </a:lnTo>
                  <a:lnTo>
                    <a:pt x="986" y="1638"/>
                  </a:lnTo>
                  <a:lnTo>
                    <a:pt x="979" y="1638"/>
                  </a:lnTo>
                  <a:lnTo>
                    <a:pt x="971" y="1640"/>
                  </a:lnTo>
                  <a:lnTo>
                    <a:pt x="964" y="1643"/>
                  </a:lnTo>
                  <a:lnTo>
                    <a:pt x="957" y="1648"/>
                  </a:lnTo>
                  <a:lnTo>
                    <a:pt x="951" y="1653"/>
                  </a:lnTo>
                  <a:lnTo>
                    <a:pt x="945" y="1658"/>
                  </a:lnTo>
                  <a:lnTo>
                    <a:pt x="940" y="1664"/>
                  </a:lnTo>
                  <a:lnTo>
                    <a:pt x="934" y="1672"/>
                  </a:lnTo>
                  <a:lnTo>
                    <a:pt x="930" y="1679"/>
                  </a:lnTo>
                  <a:lnTo>
                    <a:pt x="927" y="1687"/>
                  </a:lnTo>
                  <a:lnTo>
                    <a:pt x="924" y="1695"/>
                  </a:lnTo>
                  <a:lnTo>
                    <a:pt x="922" y="1704"/>
                  </a:lnTo>
                  <a:lnTo>
                    <a:pt x="921" y="1711"/>
                  </a:lnTo>
                  <a:lnTo>
                    <a:pt x="919" y="1719"/>
                  </a:lnTo>
                  <a:lnTo>
                    <a:pt x="930" y="1709"/>
                  </a:lnTo>
                  <a:lnTo>
                    <a:pt x="942" y="1699"/>
                  </a:lnTo>
                  <a:lnTo>
                    <a:pt x="951" y="1708"/>
                  </a:lnTo>
                  <a:lnTo>
                    <a:pt x="961" y="1716"/>
                  </a:lnTo>
                  <a:lnTo>
                    <a:pt x="961" y="1719"/>
                  </a:lnTo>
                  <a:lnTo>
                    <a:pt x="959" y="1724"/>
                  </a:lnTo>
                  <a:lnTo>
                    <a:pt x="956" y="1727"/>
                  </a:lnTo>
                  <a:lnTo>
                    <a:pt x="954" y="1731"/>
                  </a:lnTo>
                  <a:lnTo>
                    <a:pt x="948" y="1738"/>
                  </a:lnTo>
                  <a:lnTo>
                    <a:pt x="943" y="1746"/>
                  </a:lnTo>
                  <a:lnTo>
                    <a:pt x="953" y="1751"/>
                  </a:lnTo>
                  <a:lnTo>
                    <a:pt x="966" y="1756"/>
                  </a:lnTo>
                  <a:lnTo>
                    <a:pt x="978" y="1750"/>
                  </a:lnTo>
                  <a:lnTo>
                    <a:pt x="988" y="1743"/>
                  </a:lnTo>
                  <a:lnTo>
                    <a:pt x="999" y="1735"/>
                  </a:lnTo>
                  <a:lnTo>
                    <a:pt x="1008" y="1727"/>
                  </a:lnTo>
                  <a:lnTo>
                    <a:pt x="1026" y="1710"/>
                  </a:lnTo>
                  <a:lnTo>
                    <a:pt x="1045" y="1688"/>
                  </a:lnTo>
                  <a:close/>
                  <a:moveTo>
                    <a:pt x="1425" y="300"/>
                  </a:moveTo>
                  <a:lnTo>
                    <a:pt x="1425" y="291"/>
                  </a:lnTo>
                  <a:lnTo>
                    <a:pt x="1423" y="282"/>
                  </a:lnTo>
                  <a:lnTo>
                    <a:pt x="1421" y="275"/>
                  </a:lnTo>
                  <a:lnTo>
                    <a:pt x="1419" y="269"/>
                  </a:lnTo>
                  <a:lnTo>
                    <a:pt x="1414" y="263"/>
                  </a:lnTo>
                  <a:lnTo>
                    <a:pt x="1411" y="259"/>
                  </a:lnTo>
                  <a:lnTo>
                    <a:pt x="1406" y="256"/>
                  </a:lnTo>
                  <a:lnTo>
                    <a:pt x="1402" y="254"/>
                  </a:lnTo>
                  <a:lnTo>
                    <a:pt x="1396" y="253"/>
                  </a:lnTo>
                  <a:lnTo>
                    <a:pt x="1391" y="252"/>
                  </a:lnTo>
                  <a:lnTo>
                    <a:pt x="1385" y="252"/>
                  </a:lnTo>
                  <a:lnTo>
                    <a:pt x="1380" y="253"/>
                  </a:lnTo>
                  <a:lnTo>
                    <a:pt x="1374" y="254"/>
                  </a:lnTo>
                  <a:lnTo>
                    <a:pt x="1369" y="256"/>
                  </a:lnTo>
                  <a:lnTo>
                    <a:pt x="1364" y="259"/>
                  </a:lnTo>
                  <a:lnTo>
                    <a:pt x="1358" y="262"/>
                  </a:lnTo>
                  <a:lnTo>
                    <a:pt x="1354" y="265"/>
                  </a:lnTo>
                  <a:lnTo>
                    <a:pt x="1350" y="270"/>
                  </a:lnTo>
                  <a:lnTo>
                    <a:pt x="1346" y="274"/>
                  </a:lnTo>
                  <a:lnTo>
                    <a:pt x="1343" y="278"/>
                  </a:lnTo>
                  <a:lnTo>
                    <a:pt x="1341" y="283"/>
                  </a:lnTo>
                  <a:lnTo>
                    <a:pt x="1338" y="289"/>
                  </a:lnTo>
                  <a:lnTo>
                    <a:pt x="1338" y="294"/>
                  </a:lnTo>
                  <a:lnTo>
                    <a:pt x="1338" y="299"/>
                  </a:lnTo>
                  <a:lnTo>
                    <a:pt x="1339" y="304"/>
                  </a:lnTo>
                  <a:lnTo>
                    <a:pt x="1342" y="310"/>
                  </a:lnTo>
                  <a:lnTo>
                    <a:pt x="1345" y="316"/>
                  </a:lnTo>
                  <a:lnTo>
                    <a:pt x="1350" y="321"/>
                  </a:lnTo>
                  <a:lnTo>
                    <a:pt x="1355" y="327"/>
                  </a:lnTo>
                  <a:lnTo>
                    <a:pt x="1363" y="331"/>
                  </a:lnTo>
                  <a:lnTo>
                    <a:pt x="1372" y="336"/>
                  </a:lnTo>
                  <a:lnTo>
                    <a:pt x="1383" y="340"/>
                  </a:lnTo>
                  <a:lnTo>
                    <a:pt x="1391" y="339"/>
                  </a:lnTo>
                  <a:lnTo>
                    <a:pt x="1398" y="336"/>
                  </a:lnTo>
                  <a:lnTo>
                    <a:pt x="1404" y="332"/>
                  </a:lnTo>
                  <a:lnTo>
                    <a:pt x="1409" y="327"/>
                  </a:lnTo>
                  <a:lnTo>
                    <a:pt x="1418" y="314"/>
                  </a:lnTo>
                  <a:lnTo>
                    <a:pt x="1425" y="300"/>
                  </a:lnTo>
                  <a:close/>
                  <a:moveTo>
                    <a:pt x="1742" y="295"/>
                  </a:moveTo>
                  <a:lnTo>
                    <a:pt x="1749" y="312"/>
                  </a:lnTo>
                  <a:lnTo>
                    <a:pt x="1755" y="323"/>
                  </a:lnTo>
                  <a:lnTo>
                    <a:pt x="1761" y="328"/>
                  </a:lnTo>
                  <a:lnTo>
                    <a:pt x="1767" y="332"/>
                  </a:lnTo>
                  <a:lnTo>
                    <a:pt x="1775" y="336"/>
                  </a:lnTo>
                  <a:lnTo>
                    <a:pt x="1788" y="340"/>
                  </a:lnTo>
                  <a:lnTo>
                    <a:pt x="1796" y="338"/>
                  </a:lnTo>
                  <a:lnTo>
                    <a:pt x="1805" y="335"/>
                  </a:lnTo>
                  <a:lnTo>
                    <a:pt x="1812" y="331"/>
                  </a:lnTo>
                  <a:lnTo>
                    <a:pt x="1817" y="327"/>
                  </a:lnTo>
                  <a:lnTo>
                    <a:pt x="1823" y="321"/>
                  </a:lnTo>
                  <a:lnTo>
                    <a:pt x="1826" y="317"/>
                  </a:lnTo>
                  <a:lnTo>
                    <a:pt x="1829" y="312"/>
                  </a:lnTo>
                  <a:lnTo>
                    <a:pt x="1831" y="307"/>
                  </a:lnTo>
                  <a:lnTo>
                    <a:pt x="1832" y="301"/>
                  </a:lnTo>
                  <a:lnTo>
                    <a:pt x="1832" y="295"/>
                  </a:lnTo>
                  <a:lnTo>
                    <a:pt x="1831" y="290"/>
                  </a:lnTo>
                  <a:lnTo>
                    <a:pt x="1830" y="284"/>
                  </a:lnTo>
                  <a:lnTo>
                    <a:pt x="1829" y="279"/>
                  </a:lnTo>
                  <a:lnTo>
                    <a:pt x="1826" y="275"/>
                  </a:lnTo>
                  <a:lnTo>
                    <a:pt x="1824" y="270"/>
                  </a:lnTo>
                  <a:lnTo>
                    <a:pt x="1820" y="265"/>
                  </a:lnTo>
                  <a:lnTo>
                    <a:pt x="1816" y="261"/>
                  </a:lnTo>
                  <a:lnTo>
                    <a:pt x="1812" y="258"/>
                  </a:lnTo>
                  <a:lnTo>
                    <a:pt x="1808" y="255"/>
                  </a:lnTo>
                  <a:lnTo>
                    <a:pt x="1803" y="253"/>
                  </a:lnTo>
                  <a:lnTo>
                    <a:pt x="1797" y="252"/>
                  </a:lnTo>
                  <a:lnTo>
                    <a:pt x="1792" y="251"/>
                  </a:lnTo>
                  <a:lnTo>
                    <a:pt x="1787" y="251"/>
                  </a:lnTo>
                  <a:lnTo>
                    <a:pt x="1782" y="251"/>
                  </a:lnTo>
                  <a:lnTo>
                    <a:pt x="1776" y="253"/>
                  </a:lnTo>
                  <a:lnTo>
                    <a:pt x="1771" y="255"/>
                  </a:lnTo>
                  <a:lnTo>
                    <a:pt x="1766" y="259"/>
                  </a:lnTo>
                  <a:lnTo>
                    <a:pt x="1761" y="263"/>
                  </a:lnTo>
                  <a:lnTo>
                    <a:pt x="1755" y="270"/>
                  </a:lnTo>
                  <a:lnTo>
                    <a:pt x="1750" y="277"/>
                  </a:lnTo>
                  <a:lnTo>
                    <a:pt x="1746" y="285"/>
                  </a:lnTo>
                  <a:lnTo>
                    <a:pt x="1742" y="295"/>
                  </a:lnTo>
                  <a:close/>
                  <a:moveTo>
                    <a:pt x="1638" y="111"/>
                  </a:moveTo>
                  <a:lnTo>
                    <a:pt x="1633" y="102"/>
                  </a:lnTo>
                  <a:lnTo>
                    <a:pt x="1628" y="93"/>
                  </a:lnTo>
                  <a:lnTo>
                    <a:pt x="1621" y="87"/>
                  </a:lnTo>
                  <a:lnTo>
                    <a:pt x="1615" y="80"/>
                  </a:lnTo>
                  <a:lnTo>
                    <a:pt x="1610" y="76"/>
                  </a:lnTo>
                  <a:lnTo>
                    <a:pt x="1603" y="73"/>
                  </a:lnTo>
                  <a:lnTo>
                    <a:pt x="1597" y="71"/>
                  </a:lnTo>
                  <a:lnTo>
                    <a:pt x="1591" y="70"/>
                  </a:lnTo>
                  <a:lnTo>
                    <a:pt x="1584" y="71"/>
                  </a:lnTo>
                  <a:lnTo>
                    <a:pt x="1579" y="73"/>
                  </a:lnTo>
                  <a:lnTo>
                    <a:pt x="1573" y="76"/>
                  </a:lnTo>
                  <a:lnTo>
                    <a:pt x="1566" y="80"/>
                  </a:lnTo>
                  <a:lnTo>
                    <a:pt x="1561" y="86"/>
                  </a:lnTo>
                  <a:lnTo>
                    <a:pt x="1556" y="93"/>
                  </a:lnTo>
                  <a:lnTo>
                    <a:pt x="1551" y="102"/>
                  </a:lnTo>
                  <a:lnTo>
                    <a:pt x="1545" y="111"/>
                  </a:lnTo>
                  <a:lnTo>
                    <a:pt x="1549" y="121"/>
                  </a:lnTo>
                  <a:lnTo>
                    <a:pt x="1553" y="128"/>
                  </a:lnTo>
                  <a:lnTo>
                    <a:pt x="1556" y="133"/>
                  </a:lnTo>
                  <a:lnTo>
                    <a:pt x="1559" y="138"/>
                  </a:lnTo>
                  <a:lnTo>
                    <a:pt x="1564" y="141"/>
                  </a:lnTo>
                  <a:lnTo>
                    <a:pt x="1571" y="144"/>
                  </a:lnTo>
                  <a:lnTo>
                    <a:pt x="1579" y="148"/>
                  </a:lnTo>
                  <a:lnTo>
                    <a:pt x="1592" y="152"/>
                  </a:lnTo>
                  <a:lnTo>
                    <a:pt x="1600" y="149"/>
                  </a:lnTo>
                  <a:lnTo>
                    <a:pt x="1608" y="147"/>
                  </a:lnTo>
                  <a:lnTo>
                    <a:pt x="1615" y="143"/>
                  </a:lnTo>
                  <a:lnTo>
                    <a:pt x="1620" y="140"/>
                  </a:lnTo>
                  <a:lnTo>
                    <a:pt x="1625" y="134"/>
                  </a:lnTo>
                  <a:lnTo>
                    <a:pt x="1630" y="128"/>
                  </a:lnTo>
                  <a:lnTo>
                    <a:pt x="1634" y="121"/>
                  </a:lnTo>
                  <a:lnTo>
                    <a:pt x="1638" y="111"/>
                  </a:lnTo>
                  <a:close/>
                  <a:moveTo>
                    <a:pt x="1638" y="474"/>
                  </a:moveTo>
                  <a:lnTo>
                    <a:pt x="1633" y="464"/>
                  </a:lnTo>
                  <a:lnTo>
                    <a:pt x="1628" y="456"/>
                  </a:lnTo>
                  <a:lnTo>
                    <a:pt x="1622" y="449"/>
                  </a:lnTo>
                  <a:lnTo>
                    <a:pt x="1617" y="443"/>
                  </a:lnTo>
                  <a:lnTo>
                    <a:pt x="1612" y="439"/>
                  </a:lnTo>
                  <a:lnTo>
                    <a:pt x="1605" y="436"/>
                  </a:lnTo>
                  <a:lnTo>
                    <a:pt x="1600" y="432"/>
                  </a:lnTo>
                  <a:lnTo>
                    <a:pt x="1595" y="430"/>
                  </a:lnTo>
                  <a:lnTo>
                    <a:pt x="1590" y="430"/>
                  </a:lnTo>
                  <a:lnTo>
                    <a:pt x="1584" y="430"/>
                  </a:lnTo>
                  <a:lnTo>
                    <a:pt x="1579" y="430"/>
                  </a:lnTo>
                  <a:lnTo>
                    <a:pt x="1574" y="432"/>
                  </a:lnTo>
                  <a:lnTo>
                    <a:pt x="1570" y="433"/>
                  </a:lnTo>
                  <a:lnTo>
                    <a:pt x="1565" y="437"/>
                  </a:lnTo>
                  <a:lnTo>
                    <a:pt x="1561" y="440"/>
                  </a:lnTo>
                  <a:lnTo>
                    <a:pt x="1558" y="443"/>
                  </a:lnTo>
                  <a:lnTo>
                    <a:pt x="1555" y="447"/>
                  </a:lnTo>
                  <a:lnTo>
                    <a:pt x="1552" y="451"/>
                  </a:lnTo>
                  <a:lnTo>
                    <a:pt x="1551" y="457"/>
                  </a:lnTo>
                  <a:lnTo>
                    <a:pt x="1548" y="461"/>
                  </a:lnTo>
                  <a:lnTo>
                    <a:pt x="1547" y="466"/>
                  </a:lnTo>
                  <a:lnTo>
                    <a:pt x="1547" y="471"/>
                  </a:lnTo>
                  <a:lnTo>
                    <a:pt x="1548" y="477"/>
                  </a:lnTo>
                  <a:lnTo>
                    <a:pt x="1549" y="482"/>
                  </a:lnTo>
                  <a:lnTo>
                    <a:pt x="1552" y="487"/>
                  </a:lnTo>
                  <a:lnTo>
                    <a:pt x="1555" y="493"/>
                  </a:lnTo>
                  <a:lnTo>
                    <a:pt x="1558" y="498"/>
                  </a:lnTo>
                  <a:lnTo>
                    <a:pt x="1563" y="503"/>
                  </a:lnTo>
                  <a:lnTo>
                    <a:pt x="1568" y="507"/>
                  </a:lnTo>
                  <a:lnTo>
                    <a:pt x="1575" y="512"/>
                  </a:lnTo>
                  <a:lnTo>
                    <a:pt x="1582" y="516"/>
                  </a:lnTo>
                  <a:lnTo>
                    <a:pt x="1592" y="519"/>
                  </a:lnTo>
                  <a:lnTo>
                    <a:pt x="1601" y="516"/>
                  </a:lnTo>
                  <a:lnTo>
                    <a:pt x="1610" y="513"/>
                  </a:lnTo>
                  <a:lnTo>
                    <a:pt x="1616" y="509"/>
                  </a:lnTo>
                  <a:lnTo>
                    <a:pt x="1621" y="505"/>
                  </a:lnTo>
                  <a:lnTo>
                    <a:pt x="1625" y="500"/>
                  </a:lnTo>
                  <a:lnTo>
                    <a:pt x="1630" y="493"/>
                  </a:lnTo>
                  <a:lnTo>
                    <a:pt x="1634" y="484"/>
                  </a:lnTo>
                  <a:lnTo>
                    <a:pt x="1638" y="474"/>
                  </a:lnTo>
                  <a:close/>
                  <a:moveTo>
                    <a:pt x="2360" y="1932"/>
                  </a:moveTo>
                  <a:lnTo>
                    <a:pt x="2355" y="1939"/>
                  </a:lnTo>
                  <a:lnTo>
                    <a:pt x="2349" y="1948"/>
                  </a:lnTo>
                  <a:lnTo>
                    <a:pt x="2345" y="1955"/>
                  </a:lnTo>
                  <a:lnTo>
                    <a:pt x="2341" y="1964"/>
                  </a:lnTo>
                  <a:lnTo>
                    <a:pt x="2287" y="1961"/>
                  </a:lnTo>
                  <a:lnTo>
                    <a:pt x="2282" y="1972"/>
                  </a:lnTo>
                  <a:lnTo>
                    <a:pt x="2299" y="1987"/>
                  </a:lnTo>
                  <a:lnTo>
                    <a:pt x="2321" y="1986"/>
                  </a:lnTo>
                  <a:lnTo>
                    <a:pt x="2343" y="1986"/>
                  </a:lnTo>
                  <a:lnTo>
                    <a:pt x="2365" y="1985"/>
                  </a:lnTo>
                  <a:lnTo>
                    <a:pt x="2387" y="1984"/>
                  </a:lnTo>
                  <a:lnTo>
                    <a:pt x="2365" y="1932"/>
                  </a:lnTo>
                  <a:lnTo>
                    <a:pt x="2360" y="1932"/>
                  </a:lnTo>
                  <a:close/>
                  <a:moveTo>
                    <a:pt x="2500" y="1854"/>
                  </a:moveTo>
                  <a:lnTo>
                    <a:pt x="2496" y="1859"/>
                  </a:lnTo>
                  <a:lnTo>
                    <a:pt x="2493" y="1864"/>
                  </a:lnTo>
                  <a:lnTo>
                    <a:pt x="2491" y="1871"/>
                  </a:lnTo>
                  <a:lnTo>
                    <a:pt x="2490" y="1880"/>
                  </a:lnTo>
                  <a:lnTo>
                    <a:pt x="2513" y="1880"/>
                  </a:lnTo>
                  <a:lnTo>
                    <a:pt x="2536" y="1879"/>
                  </a:lnTo>
                  <a:lnTo>
                    <a:pt x="2559" y="1879"/>
                  </a:lnTo>
                  <a:lnTo>
                    <a:pt x="2584" y="1879"/>
                  </a:lnTo>
                  <a:lnTo>
                    <a:pt x="2563" y="1872"/>
                  </a:lnTo>
                  <a:lnTo>
                    <a:pt x="2541" y="1865"/>
                  </a:lnTo>
                  <a:lnTo>
                    <a:pt x="2520" y="1859"/>
                  </a:lnTo>
                  <a:lnTo>
                    <a:pt x="2500" y="1854"/>
                  </a:lnTo>
                  <a:close/>
                  <a:moveTo>
                    <a:pt x="2443" y="1763"/>
                  </a:moveTo>
                  <a:lnTo>
                    <a:pt x="2442" y="1774"/>
                  </a:lnTo>
                  <a:lnTo>
                    <a:pt x="2442" y="1786"/>
                  </a:lnTo>
                  <a:lnTo>
                    <a:pt x="2463" y="1782"/>
                  </a:lnTo>
                  <a:lnTo>
                    <a:pt x="2479" y="1778"/>
                  </a:lnTo>
                  <a:lnTo>
                    <a:pt x="2482" y="1778"/>
                  </a:lnTo>
                  <a:lnTo>
                    <a:pt x="2485" y="1778"/>
                  </a:lnTo>
                  <a:lnTo>
                    <a:pt x="2489" y="1779"/>
                  </a:lnTo>
                  <a:lnTo>
                    <a:pt x="2493" y="1781"/>
                  </a:lnTo>
                  <a:lnTo>
                    <a:pt x="2496" y="1784"/>
                  </a:lnTo>
                  <a:lnTo>
                    <a:pt x="2499" y="1788"/>
                  </a:lnTo>
                  <a:lnTo>
                    <a:pt x="2502" y="1792"/>
                  </a:lnTo>
                  <a:lnTo>
                    <a:pt x="2507" y="1800"/>
                  </a:lnTo>
                  <a:lnTo>
                    <a:pt x="2494" y="1810"/>
                  </a:lnTo>
                  <a:lnTo>
                    <a:pt x="2482" y="1821"/>
                  </a:lnTo>
                  <a:lnTo>
                    <a:pt x="2487" y="1830"/>
                  </a:lnTo>
                  <a:lnTo>
                    <a:pt x="2492" y="1841"/>
                  </a:lnTo>
                  <a:lnTo>
                    <a:pt x="2513" y="1841"/>
                  </a:lnTo>
                  <a:lnTo>
                    <a:pt x="2533" y="1842"/>
                  </a:lnTo>
                  <a:lnTo>
                    <a:pt x="2554" y="1842"/>
                  </a:lnTo>
                  <a:lnTo>
                    <a:pt x="2575" y="1843"/>
                  </a:lnTo>
                  <a:lnTo>
                    <a:pt x="2575" y="1824"/>
                  </a:lnTo>
                  <a:lnTo>
                    <a:pt x="2555" y="1821"/>
                  </a:lnTo>
                  <a:lnTo>
                    <a:pt x="2551" y="1813"/>
                  </a:lnTo>
                  <a:lnTo>
                    <a:pt x="2549" y="1807"/>
                  </a:lnTo>
                  <a:lnTo>
                    <a:pt x="2549" y="1801"/>
                  </a:lnTo>
                  <a:lnTo>
                    <a:pt x="2549" y="1795"/>
                  </a:lnTo>
                  <a:lnTo>
                    <a:pt x="2552" y="1786"/>
                  </a:lnTo>
                  <a:lnTo>
                    <a:pt x="2556" y="1775"/>
                  </a:lnTo>
                  <a:lnTo>
                    <a:pt x="2571" y="1773"/>
                  </a:lnTo>
                  <a:lnTo>
                    <a:pt x="2587" y="1773"/>
                  </a:lnTo>
                  <a:lnTo>
                    <a:pt x="2587" y="1754"/>
                  </a:lnTo>
                  <a:lnTo>
                    <a:pt x="2563" y="1749"/>
                  </a:lnTo>
                  <a:lnTo>
                    <a:pt x="2542" y="1745"/>
                  </a:lnTo>
                  <a:lnTo>
                    <a:pt x="2527" y="1744"/>
                  </a:lnTo>
                  <a:lnTo>
                    <a:pt x="2512" y="1744"/>
                  </a:lnTo>
                  <a:lnTo>
                    <a:pt x="2497" y="1746"/>
                  </a:lnTo>
                  <a:lnTo>
                    <a:pt x="2482" y="1750"/>
                  </a:lnTo>
                  <a:lnTo>
                    <a:pt x="2465" y="1755"/>
                  </a:lnTo>
                  <a:lnTo>
                    <a:pt x="2443" y="1763"/>
                  </a:lnTo>
                  <a:close/>
                  <a:moveTo>
                    <a:pt x="2447" y="1697"/>
                  </a:moveTo>
                  <a:lnTo>
                    <a:pt x="2447" y="1722"/>
                  </a:lnTo>
                  <a:lnTo>
                    <a:pt x="2472" y="1720"/>
                  </a:lnTo>
                  <a:lnTo>
                    <a:pt x="2496" y="1720"/>
                  </a:lnTo>
                  <a:lnTo>
                    <a:pt x="2520" y="1720"/>
                  </a:lnTo>
                  <a:lnTo>
                    <a:pt x="2545" y="1719"/>
                  </a:lnTo>
                  <a:lnTo>
                    <a:pt x="2569" y="1719"/>
                  </a:lnTo>
                  <a:lnTo>
                    <a:pt x="2593" y="1719"/>
                  </a:lnTo>
                  <a:lnTo>
                    <a:pt x="2617" y="1719"/>
                  </a:lnTo>
                  <a:lnTo>
                    <a:pt x="2642" y="1719"/>
                  </a:lnTo>
                  <a:lnTo>
                    <a:pt x="2628" y="1710"/>
                  </a:lnTo>
                  <a:lnTo>
                    <a:pt x="2614" y="1703"/>
                  </a:lnTo>
                  <a:lnTo>
                    <a:pt x="2602" y="1696"/>
                  </a:lnTo>
                  <a:lnTo>
                    <a:pt x="2590" y="1691"/>
                  </a:lnTo>
                  <a:lnTo>
                    <a:pt x="2578" y="1687"/>
                  </a:lnTo>
                  <a:lnTo>
                    <a:pt x="2567" y="1685"/>
                  </a:lnTo>
                  <a:lnTo>
                    <a:pt x="2555" y="1682"/>
                  </a:lnTo>
                  <a:lnTo>
                    <a:pt x="2545" y="1682"/>
                  </a:lnTo>
                  <a:lnTo>
                    <a:pt x="2534" y="1682"/>
                  </a:lnTo>
                  <a:lnTo>
                    <a:pt x="2522" y="1683"/>
                  </a:lnTo>
                  <a:lnTo>
                    <a:pt x="2511" y="1685"/>
                  </a:lnTo>
                  <a:lnTo>
                    <a:pt x="2499" y="1687"/>
                  </a:lnTo>
                  <a:lnTo>
                    <a:pt x="2475" y="1692"/>
                  </a:lnTo>
                  <a:lnTo>
                    <a:pt x="2447" y="1697"/>
                  </a:lnTo>
                  <a:close/>
                  <a:moveTo>
                    <a:pt x="2977" y="2747"/>
                  </a:moveTo>
                  <a:lnTo>
                    <a:pt x="2971" y="2735"/>
                  </a:lnTo>
                  <a:lnTo>
                    <a:pt x="2965" y="2722"/>
                  </a:lnTo>
                  <a:lnTo>
                    <a:pt x="2952" y="2724"/>
                  </a:lnTo>
                  <a:lnTo>
                    <a:pt x="2943" y="2726"/>
                  </a:lnTo>
                  <a:lnTo>
                    <a:pt x="2936" y="2729"/>
                  </a:lnTo>
                  <a:lnTo>
                    <a:pt x="2930" y="2732"/>
                  </a:lnTo>
                  <a:lnTo>
                    <a:pt x="2926" y="2736"/>
                  </a:lnTo>
                  <a:lnTo>
                    <a:pt x="2921" y="2742"/>
                  </a:lnTo>
                  <a:lnTo>
                    <a:pt x="2917" y="2752"/>
                  </a:lnTo>
                  <a:lnTo>
                    <a:pt x="2913" y="2763"/>
                  </a:lnTo>
                  <a:lnTo>
                    <a:pt x="2919" y="2773"/>
                  </a:lnTo>
                  <a:lnTo>
                    <a:pt x="2927" y="2784"/>
                  </a:lnTo>
                  <a:lnTo>
                    <a:pt x="2932" y="2782"/>
                  </a:lnTo>
                  <a:lnTo>
                    <a:pt x="2939" y="2780"/>
                  </a:lnTo>
                  <a:lnTo>
                    <a:pt x="2947" y="2776"/>
                  </a:lnTo>
                  <a:lnTo>
                    <a:pt x="2954" y="2771"/>
                  </a:lnTo>
                  <a:lnTo>
                    <a:pt x="2960" y="2766"/>
                  </a:lnTo>
                  <a:lnTo>
                    <a:pt x="2967" y="2759"/>
                  </a:lnTo>
                  <a:lnTo>
                    <a:pt x="2973" y="2753"/>
                  </a:lnTo>
                  <a:lnTo>
                    <a:pt x="2977" y="2747"/>
                  </a:lnTo>
                  <a:close/>
                  <a:moveTo>
                    <a:pt x="2961" y="2035"/>
                  </a:moveTo>
                  <a:lnTo>
                    <a:pt x="2972" y="2035"/>
                  </a:lnTo>
                  <a:lnTo>
                    <a:pt x="2982" y="2036"/>
                  </a:lnTo>
                  <a:lnTo>
                    <a:pt x="2981" y="2028"/>
                  </a:lnTo>
                  <a:lnTo>
                    <a:pt x="2978" y="2021"/>
                  </a:lnTo>
                  <a:lnTo>
                    <a:pt x="2974" y="2012"/>
                  </a:lnTo>
                  <a:lnTo>
                    <a:pt x="2969" y="2004"/>
                  </a:lnTo>
                  <a:lnTo>
                    <a:pt x="2963" y="1996"/>
                  </a:lnTo>
                  <a:lnTo>
                    <a:pt x="2956" y="1988"/>
                  </a:lnTo>
                  <a:lnTo>
                    <a:pt x="2949" y="1980"/>
                  </a:lnTo>
                  <a:lnTo>
                    <a:pt x="2941" y="1973"/>
                  </a:lnTo>
                  <a:lnTo>
                    <a:pt x="2926" y="1959"/>
                  </a:lnTo>
                  <a:lnTo>
                    <a:pt x="2910" y="1949"/>
                  </a:lnTo>
                  <a:lnTo>
                    <a:pt x="2902" y="1944"/>
                  </a:lnTo>
                  <a:lnTo>
                    <a:pt x="2895" y="1942"/>
                  </a:lnTo>
                  <a:lnTo>
                    <a:pt x="2890" y="1940"/>
                  </a:lnTo>
                  <a:lnTo>
                    <a:pt x="2884" y="1939"/>
                  </a:lnTo>
                  <a:lnTo>
                    <a:pt x="2903" y="1961"/>
                  </a:lnTo>
                  <a:lnTo>
                    <a:pt x="2922" y="1985"/>
                  </a:lnTo>
                  <a:lnTo>
                    <a:pt x="2942" y="2009"/>
                  </a:lnTo>
                  <a:lnTo>
                    <a:pt x="2961" y="2035"/>
                  </a:lnTo>
                  <a:close/>
                  <a:moveTo>
                    <a:pt x="3351" y="1894"/>
                  </a:moveTo>
                  <a:lnTo>
                    <a:pt x="3352" y="1909"/>
                  </a:lnTo>
                  <a:lnTo>
                    <a:pt x="3351" y="1923"/>
                  </a:lnTo>
                  <a:lnTo>
                    <a:pt x="3349" y="1938"/>
                  </a:lnTo>
                  <a:lnTo>
                    <a:pt x="3345" y="1951"/>
                  </a:lnTo>
                  <a:lnTo>
                    <a:pt x="3341" y="1965"/>
                  </a:lnTo>
                  <a:lnTo>
                    <a:pt x="3337" y="1976"/>
                  </a:lnTo>
                  <a:lnTo>
                    <a:pt x="3331" y="1988"/>
                  </a:lnTo>
                  <a:lnTo>
                    <a:pt x="3323" y="1999"/>
                  </a:lnTo>
                  <a:lnTo>
                    <a:pt x="3316" y="2011"/>
                  </a:lnTo>
                  <a:lnTo>
                    <a:pt x="3308" y="2021"/>
                  </a:lnTo>
                  <a:lnTo>
                    <a:pt x="3298" y="2031"/>
                  </a:lnTo>
                  <a:lnTo>
                    <a:pt x="3289" y="2041"/>
                  </a:lnTo>
                  <a:lnTo>
                    <a:pt x="3267" y="2060"/>
                  </a:lnTo>
                  <a:lnTo>
                    <a:pt x="3245" y="2078"/>
                  </a:lnTo>
                  <a:lnTo>
                    <a:pt x="3199" y="2114"/>
                  </a:lnTo>
                  <a:lnTo>
                    <a:pt x="3152" y="2149"/>
                  </a:lnTo>
                  <a:lnTo>
                    <a:pt x="3142" y="2159"/>
                  </a:lnTo>
                  <a:lnTo>
                    <a:pt x="3131" y="2169"/>
                  </a:lnTo>
                  <a:lnTo>
                    <a:pt x="3121" y="2178"/>
                  </a:lnTo>
                  <a:lnTo>
                    <a:pt x="3111" y="2189"/>
                  </a:lnTo>
                  <a:lnTo>
                    <a:pt x="3103" y="2199"/>
                  </a:lnTo>
                  <a:lnTo>
                    <a:pt x="3094" y="2211"/>
                  </a:lnTo>
                  <a:lnTo>
                    <a:pt x="3086" y="2222"/>
                  </a:lnTo>
                  <a:lnTo>
                    <a:pt x="3080" y="2235"/>
                  </a:lnTo>
                  <a:lnTo>
                    <a:pt x="3087" y="2234"/>
                  </a:lnTo>
                  <a:lnTo>
                    <a:pt x="3096" y="2231"/>
                  </a:lnTo>
                  <a:lnTo>
                    <a:pt x="3109" y="2228"/>
                  </a:lnTo>
                  <a:lnTo>
                    <a:pt x="3123" y="2222"/>
                  </a:lnTo>
                  <a:lnTo>
                    <a:pt x="3154" y="2210"/>
                  </a:lnTo>
                  <a:lnTo>
                    <a:pt x="3189" y="2196"/>
                  </a:lnTo>
                  <a:lnTo>
                    <a:pt x="3222" y="2182"/>
                  </a:lnTo>
                  <a:lnTo>
                    <a:pt x="3251" y="2171"/>
                  </a:lnTo>
                  <a:lnTo>
                    <a:pt x="3262" y="2167"/>
                  </a:lnTo>
                  <a:lnTo>
                    <a:pt x="3272" y="2164"/>
                  </a:lnTo>
                  <a:lnTo>
                    <a:pt x="3278" y="2163"/>
                  </a:lnTo>
                  <a:lnTo>
                    <a:pt x="3282" y="2164"/>
                  </a:lnTo>
                  <a:lnTo>
                    <a:pt x="3252" y="2190"/>
                  </a:lnTo>
                  <a:lnTo>
                    <a:pt x="3219" y="2217"/>
                  </a:lnTo>
                  <a:lnTo>
                    <a:pt x="3184" y="2245"/>
                  </a:lnTo>
                  <a:lnTo>
                    <a:pt x="3149" y="2271"/>
                  </a:lnTo>
                  <a:lnTo>
                    <a:pt x="3131" y="2284"/>
                  </a:lnTo>
                  <a:lnTo>
                    <a:pt x="3113" y="2295"/>
                  </a:lnTo>
                  <a:lnTo>
                    <a:pt x="3094" y="2307"/>
                  </a:lnTo>
                  <a:lnTo>
                    <a:pt x="3076" y="2316"/>
                  </a:lnTo>
                  <a:lnTo>
                    <a:pt x="3058" y="2325"/>
                  </a:lnTo>
                  <a:lnTo>
                    <a:pt x="3039" y="2332"/>
                  </a:lnTo>
                  <a:lnTo>
                    <a:pt x="3022" y="2338"/>
                  </a:lnTo>
                  <a:lnTo>
                    <a:pt x="3003" y="2341"/>
                  </a:lnTo>
                  <a:lnTo>
                    <a:pt x="2994" y="2331"/>
                  </a:lnTo>
                  <a:lnTo>
                    <a:pt x="2985" y="2322"/>
                  </a:lnTo>
                  <a:lnTo>
                    <a:pt x="2976" y="2312"/>
                  </a:lnTo>
                  <a:lnTo>
                    <a:pt x="2967" y="2304"/>
                  </a:lnTo>
                  <a:lnTo>
                    <a:pt x="2961" y="2309"/>
                  </a:lnTo>
                  <a:lnTo>
                    <a:pt x="2955" y="2319"/>
                  </a:lnTo>
                  <a:lnTo>
                    <a:pt x="2949" y="2331"/>
                  </a:lnTo>
                  <a:lnTo>
                    <a:pt x="2942" y="2346"/>
                  </a:lnTo>
                  <a:lnTo>
                    <a:pt x="2928" y="2383"/>
                  </a:lnTo>
                  <a:lnTo>
                    <a:pt x="2914" y="2425"/>
                  </a:lnTo>
                  <a:lnTo>
                    <a:pt x="2900" y="2469"/>
                  </a:lnTo>
                  <a:lnTo>
                    <a:pt x="2890" y="2509"/>
                  </a:lnTo>
                  <a:lnTo>
                    <a:pt x="2885" y="2527"/>
                  </a:lnTo>
                  <a:lnTo>
                    <a:pt x="2882" y="2542"/>
                  </a:lnTo>
                  <a:lnTo>
                    <a:pt x="2880" y="2554"/>
                  </a:lnTo>
                  <a:lnTo>
                    <a:pt x="2879" y="2564"/>
                  </a:lnTo>
                  <a:lnTo>
                    <a:pt x="2907" y="2561"/>
                  </a:lnTo>
                  <a:lnTo>
                    <a:pt x="2913" y="2538"/>
                  </a:lnTo>
                  <a:lnTo>
                    <a:pt x="2919" y="2516"/>
                  </a:lnTo>
                  <a:lnTo>
                    <a:pt x="2926" y="2494"/>
                  </a:lnTo>
                  <a:lnTo>
                    <a:pt x="2932" y="2472"/>
                  </a:lnTo>
                  <a:lnTo>
                    <a:pt x="2938" y="2449"/>
                  </a:lnTo>
                  <a:lnTo>
                    <a:pt x="2946" y="2426"/>
                  </a:lnTo>
                  <a:lnTo>
                    <a:pt x="2952" y="2404"/>
                  </a:lnTo>
                  <a:lnTo>
                    <a:pt x="2958" y="2382"/>
                  </a:lnTo>
                  <a:lnTo>
                    <a:pt x="2974" y="2384"/>
                  </a:lnTo>
                  <a:lnTo>
                    <a:pt x="2989" y="2386"/>
                  </a:lnTo>
                  <a:lnTo>
                    <a:pt x="3005" y="2388"/>
                  </a:lnTo>
                  <a:lnTo>
                    <a:pt x="3020" y="2391"/>
                  </a:lnTo>
                  <a:lnTo>
                    <a:pt x="3024" y="2413"/>
                  </a:lnTo>
                  <a:lnTo>
                    <a:pt x="3025" y="2435"/>
                  </a:lnTo>
                  <a:lnTo>
                    <a:pt x="3026" y="2457"/>
                  </a:lnTo>
                  <a:lnTo>
                    <a:pt x="3027" y="2480"/>
                  </a:lnTo>
                  <a:lnTo>
                    <a:pt x="3026" y="2529"/>
                  </a:lnTo>
                  <a:lnTo>
                    <a:pt x="3024" y="2579"/>
                  </a:lnTo>
                  <a:lnTo>
                    <a:pt x="3020" y="2628"/>
                  </a:lnTo>
                  <a:lnTo>
                    <a:pt x="3017" y="2678"/>
                  </a:lnTo>
                  <a:lnTo>
                    <a:pt x="3013" y="2726"/>
                  </a:lnTo>
                  <a:lnTo>
                    <a:pt x="3010" y="2774"/>
                  </a:lnTo>
                  <a:lnTo>
                    <a:pt x="2990" y="2791"/>
                  </a:lnTo>
                  <a:lnTo>
                    <a:pt x="2958" y="2815"/>
                  </a:lnTo>
                  <a:lnTo>
                    <a:pt x="2942" y="2827"/>
                  </a:lnTo>
                  <a:lnTo>
                    <a:pt x="2928" y="2836"/>
                  </a:lnTo>
                  <a:lnTo>
                    <a:pt x="2921" y="2840"/>
                  </a:lnTo>
                  <a:lnTo>
                    <a:pt x="2915" y="2842"/>
                  </a:lnTo>
                  <a:lnTo>
                    <a:pt x="2911" y="2843"/>
                  </a:lnTo>
                  <a:lnTo>
                    <a:pt x="2908" y="2842"/>
                  </a:lnTo>
                  <a:lnTo>
                    <a:pt x="2895" y="2819"/>
                  </a:lnTo>
                  <a:lnTo>
                    <a:pt x="2882" y="2796"/>
                  </a:lnTo>
                  <a:lnTo>
                    <a:pt x="2870" y="2773"/>
                  </a:lnTo>
                  <a:lnTo>
                    <a:pt x="2858" y="2751"/>
                  </a:lnTo>
                  <a:lnTo>
                    <a:pt x="2885" y="2724"/>
                  </a:lnTo>
                  <a:lnTo>
                    <a:pt x="2914" y="2698"/>
                  </a:lnTo>
                  <a:lnTo>
                    <a:pt x="2941" y="2669"/>
                  </a:lnTo>
                  <a:lnTo>
                    <a:pt x="2969" y="2642"/>
                  </a:lnTo>
                  <a:lnTo>
                    <a:pt x="2963" y="2638"/>
                  </a:lnTo>
                  <a:lnTo>
                    <a:pt x="2958" y="2636"/>
                  </a:lnTo>
                  <a:lnTo>
                    <a:pt x="2952" y="2633"/>
                  </a:lnTo>
                  <a:lnTo>
                    <a:pt x="2945" y="2633"/>
                  </a:lnTo>
                  <a:lnTo>
                    <a:pt x="2937" y="2635"/>
                  </a:lnTo>
                  <a:lnTo>
                    <a:pt x="2930" y="2637"/>
                  </a:lnTo>
                  <a:lnTo>
                    <a:pt x="2921" y="2640"/>
                  </a:lnTo>
                  <a:lnTo>
                    <a:pt x="2913" y="2644"/>
                  </a:lnTo>
                  <a:lnTo>
                    <a:pt x="2894" y="2655"/>
                  </a:lnTo>
                  <a:lnTo>
                    <a:pt x="2875" y="2667"/>
                  </a:lnTo>
                  <a:lnTo>
                    <a:pt x="2855" y="2681"/>
                  </a:lnTo>
                  <a:lnTo>
                    <a:pt x="2834" y="2696"/>
                  </a:lnTo>
                  <a:lnTo>
                    <a:pt x="2813" y="2711"/>
                  </a:lnTo>
                  <a:lnTo>
                    <a:pt x="2793" y="2724"/>
                  </a:lnTo>
                  <a:lnTo>
                    <a:pt x="2772" y="2737"/>
                  </a:lnTo>
                  <a:lnTo>
                    <a:pt x="2755" y="2748"/>
                  </a:lnTo>
                  <a:lnTo>
                    <a:pt x="2746" y="2752"/>
                  </a:lnTo>
                  <a:lnTo>
                    <a:pt x="2738" y="2755"/>
                  </a:lnTo>
                  <a:lnTo>
                    <a:pt x="2729" y="2757"/>
                  </a:lnTo>
                  <a:lnTo>
                    <a:pt x="2722" y="2758"/>
                  </a:lnTo>
                  <a:lnTo>
                    <a:pt x="2716" y="2758"/>
                  </a:lnTo>
                  <a:lnTo>
                    <a:pt x="2709" y="2756"/>
                  </a:lnTo>
                  <a:lnTo>
                    <a:pt x="2704" y="2754"/>
                  </a:lnTo>
                  <a:lnTo>
                    <a:pt x="2699" y="2750"/>
                  </a:lnTo>
                  <a:lnTo>
                    <a:pt x="2724" y="2686"/>
                  </a:lnTo>
                  <a:lnTo>
                    <a:pt x="2755" y="2610"/>
                  </a:lnTo>
                  <a:lnTo>
                    <a:pt x="2787" y="2525"/>
                  </a:lnTo>
                  <a:lnTo>
                    <a:pt x="2823" y="2435"/>
                  </a:lnTo>
                  <a:lnTo>
                    <a:pt x="2841" y="2389"/>
                  </a:lnTo>
                  <a:lnTo>
                    <a:pt x="2860" y="2345"/>
                  </a:lnTo>
                  <a:lnTo>
                    <a:pt x="2879" y="2303"/>
                  </a:lnTo>
                  <a:lnTo>
                    <a:pt x="2899" y="2262"/>
                  </a:lnTo>
                  <a:lnTo>
                    <a:pt x="2918" y="2222"/>
                  </a:lnTo>
                  <a:lnTo>
                    <a:pt x="2937" y="2188"/>
                  </a:lnTo>
                  <a:lnTo>
                    <a:pt x="2956" y="2155"/>
                  </a:lnTo>
                  <a:lnTo>
                    <a:pt x="2975" y="2127"/>
                  </a:lnTo>
                  <a:lnTo>
                    <a:pt x="2972" y="2111"/>
                  </a:lnTo>
                  <a:lnTo>
                    <a:pt x="2966" y="2096"/>
                  </a:lnTo>
                  <a:lnTo>
                    <a:pt x="2958" y="2079"/>
                  </a:lnTo>
                  <a:lnTo>
                    <a:pt x="2949" y="2063"/>
                  </a:lnTo>
                  <a:lnTo>
                    <a:pt x="2929" y="2031"/>
                  </a:lnTo>
                  <a:lnTo>
                    <a:pt x="2907" y="2000"/>
                  </a:lnTo>
                  <a:lnTo>
                    <a:pt x="2897" y="1986"/>
                  </a:lnTo>
                  <a:lnTo>
                    <a:pt x="2888" y="1971"/>
                  </a:lnTo>
                  <a:lnTo>
                    <a:pt x="2879" y="1957"/>
                  </a:lnTo>
                  <a:lnTo>
                    <a:pt x="2873" y="1944"/>
                  </a:lnTo>
                  <a:lnTo>
                    <a:pt x="2867" y="1932"/>
                  </a:lnTo>
                  <a:lnTo>
                    <a:pt x="2865" y="1921"/>
                  </a:lnTo>
                  <a:lnTo>
                    <a:pt x="2865" y="1916"/>
                  </a:lnTo>
                  <a:lnTo>
                    <a:pt x="2865" y="1911"/>
                  </a:lnTo>
                  <a:lnTo>
                    <a:pt x="2866" y="1905"/>
                  </a:lnTo>
                  <a:lnTo>
                    <a:pt x="2869" y="1901"/>
                  </a:lnTo>
                  <a:lnTo>
                    <a:pt x="2885" y="1912"/>
                  </a:lnTo>
                  <a:lnTo>
                    <a:pt x="2905" y="1927"/>
                  </a:lnTo>
                  <a:lnTo>
                    <a:pt x="2929" y="1943"/>
                  </a:lnTo>
                  <a:lnTo>
                    <a:pt x="2952" y="1960"/>
                  </a:lnTo>
                  <a:lnTo>
                    <a:pt x="2975" y="1976"/>
                  </a:lnTo>
                  <a:lnTo>
                    <a:pt x="2997" y="1989"/>
                  </a:lnTo>
                  <a:lnTo>
                    <a:pt x="3009" y="1994"/>
                  </a:lnTo>
                  <a:lnTo>
                    <a:pt x="3018" y="1997"/>
                  </a:lnTo>
                  <a:lnTo>
                    <a:pt x="3028" y="1999"/>
                  </a:lnTo>
                  <a:lnTo>
                    <a:pt x="3037" y="2000"/>
                  </a:lnTo>
                  <a:lnTo>
                    <a:pt x="3045" y="1983"/>
                  </a:lnTo>
                  <a:lnTo>
                    <a:pt x="3053" y="1966"/>
                  </a:lnTo>
                  <a:lnTo>
                    <a:pt x="3062" y="1950"/>
                  </a:lnTo>
                  <a:lnTo>
                    <a:pt x="3070" y="1935"/>
                  </a:lnTo>
                  <a:lnTo>
                    <a:pt x="3080" y="1922"/>
                  </a:lnTo>
                  <a:lnTo>
                    <a:pt x="3091" y="1910"/>
                  </a:lnTo>
                  <a:lnTo>
                    <a:pt x="3098" y="1903"/>
                  </a:lnTo>
                  <a:lnTo>
                    <a:pt x="3105" y="1898"/>
                  </a:lnTo>
                  <a:lnTo>
                    <a:pt x="3112" y="1893"/>
                  </a:lnTo>
                  <a:lnTo>
                    <a:pt x="3120" y="1888"/>
                  </a:lnTo>
                  <a:lnTo>
                    <a:pt x="3132" y="1895"/>
                  </a:lnTo>
                  <a:lnTo>
                    <a:pt x="3145" y="1902"/>
                  </a:lnTo>
                  <a:lnTo>
                    <a:pt x="3150" y="1946"/>
                  </a:lnTo>
                  <a:lnTo>
                    <a:pt x="3137" y="1953"/>
                  </a:lnTo>
                  <a:lnTo>
                    <a:pt x="3125" y="1960"/>
                  </a:lnTo>
                  <a:lnTo>
                    <a:pt x="3113" y="1969"/>
                  </a:lnTo>
                  <a:lnTo>
                    <a:pt x="3103" y="1977"/>
                  </a:lnTo>
                  <a:lnTo>
                    <a:pt x="3094" y="1986"/>
                  </a:lnTo>
                  <a:lnTo>
                    <a:pt x="3086" y="1995"/>
                  </a:lnTo>
                  <a:lnTo>
                    <a:pt x="3077" y="2005"/>
                  </a:lnTo>
                  <a:lnTo>
                    <a:pt x="3071" y="2015"/>
                  </a:lnTo>
                  <a:lnTo>
                    <a:pt x="3065" y="2026"/>
                  </a:lnTo>
                  <a:lnTo>
                    <a:pt x="3060" y="2037"/>
                  </a:lnTo>
                  <a:lnTo>
                    <a:pt x="3054" y="2049"/>
                  </a:lnTo>
                  <a:lnTo>
                    <a:pt x="3049" y="2063"/>
                  </a:lnTo>
                  <a:lnTo>
                    <a:pt x="3041" y="2091"/>
                  </a:lnTo>
                  <a:lnTo>
                    <a:pt x="3032" y="2123"/>
                  </a:lnTo>
                  <a:lnTo>
                    <a:pt x="3041" y="2128"/>
                  </a:lnTo>
                  <a:lnTo>
                    <a:pt x="3049" y="2132"/>
                  </a:lnTo>
                  <a:lnTo>
                    <a:pt x="3057" y="2133"/>
                  </a:lnTo>
                  <a:lnTo>
                    <a:pt x="3066" y="2134"/>
                  </a:lnTo>
                  <a:lnTo>
                    <a:pt x="3073" y="2133"/>
                  </a:lnTo>
                  <a:lnTo>
                    <a:pt x="3082" y="2130"/>
                  </a:lnTo>
                  <a:lnTo>
                    <a:pt x="3089" y="2128"/>
                  </a:lnTo>
                  <a:lnTo>
                    <a:pt x="3096" y="2124"/>
                  </a:lnTo>
                  <a:lnTo>
                    <a:pt x="3103" y="2119"/>
                  </a:lnTo>
                  <a:lnTo>
                    <a:pt x="3110" y="2114"/>
                  </a:lnTo>
                  <a:lnTo>
                    <a:pt x="3117" y="2107"/>
                  </a:lnTo>
                  <a:lnTo>
                    <a:pt x="3123" y="2100"/>
                  </a:lnTo>
                  <a:lnTo>
                    <a:pt x="3136" y="2085"/>
                  </a:lnTo>
                  <a:lnTo>
                    <a:pt x="3147" y="2068"/>
                  </a:lnTo>
                  <a:lnTo>
                    <a:pt x="3158" y="2050"/>
                  </a:lnTo>
                  <a:lnTo>
                    <a:pt x="3167" y="2032"/>
                  </a:lnTo>
                  <a:lnTo>
                    <a:pt x="3176" y="2015"/>
                  </a:lnTo>
                  <a:lnTo>
                    <a:pt x="3183" y="2000"/>
                  </a:lnTo>
                  <a:lnTo>
                    <a:pt x="3189" y="1987"/>
                  </a:lnTo>
                  <a:lnTo>
                    <a:pt x="3195" y="1976"/>
                  </a:lnTo>
                  <a:lnTo>
                    <a:pt x="3199" y="1970"/>
                  </a:lnTo>
                  <a:lnTo>
                    <a:pt x="3202" y="1968"/>
                  </a:lnTo>
                  <a:lnTo>
                    <a:pt x="3210" y="1974"/>
                  </a:lnTo>
                  <a:lnTo>
                    <a:pt x="3217" y="1978"/>
                  </a:lnTo>
                  <a:lnTo>
                    <a:pt x="3221" y="1979"/>
                  </a:lnTo>
                  <a:lnTo>
                    <a:pt x="3226" y="1979"/>
                  </a:lnTo>
                  <a:lnTo>
                    <a:pt x="3233" y="1978"/>
                  </a:lnTo>
                  <a:lnTo>
                    <a:pt x="3241" y="1977"/>
                  </a:lnTo>
                  <a:lnTo>
                    <a:pt x="3243" y="1970"/>
                  </a:lnTo>
                  <a:lnTo>
                    <a:pt x="3243" y="1962"/>
                  </a:lnTo>
                  <a:lnTo>
                    <a:pt x="3244" y="1956"/>
                  </a:lnTo>
                  <a:lnTo>
                    <a:pt x="3243" y="1951"/>
                  </a:lnTo>
                  <a:lnTo>
                    <a:pt x="3242" y="1941"/>
                  </a:lnTo>
                  <a:lnTo>
                    <a:pt x="3240" y="1932"/>
                  </a:lnTo>
                  <a:lnTo>
                    <a:pt x="3239" y="1924"/>
                  </a:lnTo>
                  <a:lnTo>
                    <a:pt x="3240" y="1916"/>
                  </a:lnTo>
                  <a:lnTo>
                    <a:pt x="3241" y="1912"/>
                  </a:lnTo>
                  <a:lnTo>
                    <a:pt x="3244" y="1908"/>
                  </a:lnTo>
                  <a:lnTo>
                    <a:pt x="3247" y="1902"/>
                  </a:lnTo>
                  <a:lnTo>
                    <a:pt x="3252" y="1897"/>
                  </a:lnTo>
                  <a:lnTo>
                    <a:pt x="3278" y="1902"/>
                  </a:lnTo>
                  <a:lnTo>
                    <a:pt x="3278" y="1912"/>
                  </a:lnTo>
                  <a:lnTo>
                    <a:pt x="3278" y="1921"/>
                  </a:lnTo>
                  <a:lnTo>
                    <a:pt x="3278" y="1931"/>
                  </a:lnTo>
                  <a:lnTo>
                    <a:pt x="3278" y="1940"/>
                  </a:lnTo>
                  <a:lnTo>
                    <a:pt x="3295" y="1929"/>
                  </a:lnTo>
                  <a:lnTo>
                    <a:pt x="3308" y="1917"/>
                  </a:lnTo>
                  <a:lnTo>
                    <a:pt x="3314" y="1911"/>
                  </a:lnTo>
                  <a:lnTo>
                    <a:pt x="3319" y="1903"/>
                  </a:lnTo>
                  <a:lnTo>
                    <a:pt x="3324" y="1895"/>
                  </a:lnTo>
                  <a:lnTo>
                    <a:pt x="3331" y="1884"/>
                  </a:lnTo>
                  <a:lnTo>
                    <a:pt x="3340" y="1888"/>
                  </a:lnTo>
                  <a:lnTo>
                    <a:pt x="3351" y="1894"/>
                  </a:lnTo>
                  <a:close/>
                  <a:moveTo>
                    <a:pt x="3148" y="2036"/>
                  </a:moveTo>
                  <a:lnTo>
                    <a:pt x="3148" y="2014"/>
                  </a:lnTo>
                  <a:lnTo>
                    <a:pt x="3134" y="2007"/>
                  </a:lnTo>
                  <a:lnTo>
                    <a:pt x="3121" y="1999"/>
                  </a:lnTo>
                  <a:lnTo>
                    <a:pt x="3121" y="1989"/>
                  </a:lnTo>
                  <a:lnTo>
                    <a:pt x="3125" y="1988"/>
                  </a:lnTo>
                  <a:lnTo>
                    <a:pt x="3129" y="1988"/>
                  </a:lnTo>
                  <a:lnTo>
                    <a:pt x="3133" y="1989"/>
                  </a:lnTo>
                  <a:lnTo>
                    <a:pt x="3138" y="1990"/>
                  </a:lnTo>
                  <a:lnTo>
                    <a:pt x="3147" y="1994"/>
                  </a:lnTo>
                  <a:lnTo>
                    <a:pt x="3158" y="2000"/>
                  </a:lnTo>
                  <a:lnTo>
                    <a:pt x="3157" y="2012"/>
                  </a:lnTo>
                  <a:lnTo>
                    <a:pt x="3154" y="2022"/>
                  </a:lnTo>
                  <a:lnTo>
                    <a:pt x="3152" y="2030"/>
                  </a:lnTo>
                  <a:lnTo>
                    <a:pt x="3149" y="2039"/>
                  </a:lnTo>
                  <a:lnTo>
                    <a:pt x="3146" y="2045"/>
                  </a:lnTo>
                  <a:lnTo>
                    <a:pt x="3143" y="2051"/>
                  </a:lnTo>
                  <a:lnTo>
                    <a:pt x="3139" y="2056"/>
                  </a:lnTo>
                  <a:lnTo>
                    <a:pt x="3134" y="2061"/>
                  </a:lnTo>
                  <a:lnTo>
                    <a:pt x="3124" y="2069"/>
                  </a:lnTo>
                  <a:lnTo>
                    <a:pt x="3111" y="2077"/>
                  </a:lnTo>
                  <a:lnTo>
                    <a:pt x="3096" y="2083"/>
                  </a:lnTo>
                  <a:lnTo>
                    <a:pt x="3080" y="2090"/>
                  </a:lnTo>
                  <a:lnTo>
                    <a:pt x="3075" y="2087"/>
                  </a:lnTo>
                  <a:lnTo>
                    <a:pt x="3070" y="2086"/>
                  </a:lnTo>
                  <a:lnTo>
                    <a:pt x="3086" y="2050"/>
                  </a:lnTo>
                  <a:lnTo>
                    <a:pt x="3095" y="2031"/>
                  </a:lnTo>
                  <a:lnTo>
                    <a:pt x="3099" y="2027"/>
                  </a:lnTo>
                  <a:lnTo>
                    <a:pt x="3101" y="2025"/>
                  </a:lnTo>
                  <a:lnTo>
                    <a:pt x="3103" y="2026"/>
                  </a:lnTo>
                  <a:lnTo>
                    <a:pt x="3105" y="2028"/>
                  </a:lnTo>
                  <a:lnTo>
                    <a:pt x="3107" y="2031"/>
                  </a:lnTo>
                  <a:lnTo>
                    <a:pt x="3110" y="2034"/>
                  </a:lnTo>
                  <a:lnTo>
                    <a:pt x="3113" y="2037"/>
                  </a:lnTo>
                  <a:lnTo>
                    <a:pt x="3118" y="2041"/>
                  </a:lnTo>
                  <a:lnTo>
                    <a:pt x="3123" y="2043"/>
                  </a:lnTo>
                  <a:lnTo>
                    <a:pt x="3129" y="2043"/>
                  </a:lnTo>
                  <a:lnTo>
                    <a:pt x="3138" y="2041"/>
                  </a:lnTo>
                  <a:lnTo>
                    <a:pt x="3148" y="2036"/>
                  </a:lnTo>
                  <a:close/>
                  <a:moveTo>
                    <a:pt x="3052" y="1898"/>
                  </a:moveTo>
                  <a:lnTo>
                    <a:pt x="3050" y="1898"/>
                  </a:lnTo>
                  <a:lnTo>
                    <a:pt x="3048" y="1899"/>
                  </a:lnTo>
                  <a:lnTo>
                    <a:pt x="3035" y="1882"/>
                  </a:lnTo>
                  <a:lnTo>
                    <a:pt x="3026" y="1865"/>
                  </a:lnTo>
                  <a:lnTo>
                    <a:pt x="3017" y="1850"/>
                  </a:lnTo>
                  <a:lnTo>
                    <a:pt x="3011" y="1837"/>
                  </a:lnTo>
                  <a:lnTo>
                    <a:pt x="3012" y="1836"/>
                  </a:lnTo>
                  <a:lnTo>
                    <a:pt x="3013" y="1836"/>
                  </a:lnTo>
                  <a:lnTo>
                    <a:pt x="3024" y="1846"/>
                  </a:lnTo>
                  <a:lnTo>
                    <a:pt x="3038" y="1861"/>
                  </a:lnTo>
                  <a:lnTo>
                    <a:pt x="3045" y="1871"/>
                  </a:lnTo>
                  <a:lnTo>
                    <a:pt x="3050" y="1880"/>
                  </a:lnTo>
                  <a:lnTo>
                    <a:pt x="3052" y="1884"/>
                  </a:lnTo>
                  <a:lnTo>
                    <a:pt x="3053" y="1888"/>
                  </a:lnTo>
                  <a:lnTo>
                    <a:pt x="3053" y="1894"/>
                  </a:lnTo>
                  <a:lnTo>
                    <a:pt x="3052" y="1898"/>
                  </a:lnTo>
                  <a:close/>
                  <a:moveTo>
                    <a:pt x="2856" y="1718"/>
                  </a:moveTo>
                  <a:lnTo>
                    <a:pt x="2850" y="1730"/>
                  </a:lnTo>
                  <a:lnTo>
                    <a:pt x="2843" y="1746"/>
                  </a:lnTo>
                  <a:lnTo>
                    <a:pt x="2836" y="1764"/>
                  </a:lnTo>
                  <a:lnTo>
                    <a:pt x="2828" y="1785"/>
                  </a:lnTo>
                  <a:lnTo>
                    <a:pt x="2813" y="1832"/>
                  </a:lnTo>
                  <a:lnTo>
                    <a:pt x="2795" y="1883"/>
                  </a:lnTo>
                  <a:lnTo>
                    <a:pt x="2785" y="1908"/>
                  </a:lnTo>
                  <a:lnTo>
                    <a:pt x="2774" y="1931"/>
                  </a:lnTo>
                  <a:lnTo>
                    <a:pt x="2762" y="1953"/>
                  </a:lnTo>
                  <a:lnTo>
                    <a:pt x="2749" y="1972"/>
                  </a:lnTo>
                  <a:lnTo>
                    <a:pt x="2743" y="1979"/>
                  </a:lnTo>
                  <a:lnTo>
                    <a:pt x="2736" y="1988"/>
                  </a:lnTo>
                  <a:lnTo>
                    <a:pt x="2729" y="1994"/>
                  </a:lnTo>
                  <a:lnTo>
                    <a:pt x="2721" y="1999"/>
                  </a:lnTo>
                  <a:lnTo>
                    <a:pt x="2713" y="2004"/>
                  </a:lnTo>
                  <a:lnTo>
                    <a:pt x="2705" y="2007"/>
                  </a:lnTo>
                  <a:lnTo>
                    <a:pt x="2697" y="2009"/>
                  </a:lnTo>
                  <a:lnTo>
                    <a:pt x="2688" y="2010"/>
                  </a:lnTo>
                  <a:lnTo>
                    <a:pt x="2686" y="2010"/>
                  </a:lnTo>
                  <a:lnTo>
                    <a:pt x="2687" y="1915"/>
                  </a:lnTo>
                  <a:lnTo>
                    <a:pt x="2690" y="1837"/>
                  </a:lnTo>
                  <a:lnTo>
                    <a:pt x="2689" y="1803"/>
                  </a:lnTo>
                  <a:lnTo>
                    <a:pt x="2688" y="1772"/>
                  </a:lnTo>
                  <a:lnTo>
                    <a:pt x="2687" y="1757"/>
                  </a:lnTo>
                  <a:lnTo>
                    <a:pt x="2685" y="1745"/>
                  </a:lnTo>
                  <a:lnTo>
                    <a:pt x="2682" y="1732"/>
                  </a:lnTo>
                  <a:lnTo>
                    <a:pt x="2679" y="1720"/>
                  </a:lnTo>
                  <a:lnTo>
                    <a:pt x="2674" y="1709"/>
                  </a:lnTo>
                  <a:lnTo>
                    <a:pt x="2669" y="1698"/>
                  </a:lnTo>
                  <a:lnTo>
                    <a:pt x="2663" y="1689"/>
                  </a:lnTo>
                  <a:lnTo>
                    <a:pt x="2655" y="1679"/>
                  </a:lnTo>
                  <a:lnTo>
                    <a:pt x="2648" y="1671"/>
                  </a:lnTo>
                  <a:lnTo>
                    <a:pt x="2638" y="1662"/>
                  </a:lnTo>
                  <a:lnTo>
                    <a:pt x="2628" y="1655"/>
                  </a:lnTo>
                  <a:lnTo>
                    <a:pt x="2616" y="1649"/>
                  </a:lnTo>
                  <a:lnTo>
                    <a:pt x="2604" y="1642"/>
                  </a:lnTo>
                  <a:lnTo>
                    <a:pt x="2589" y="1636"/>
                  </a:lnTo>
                  <a:lnTo>
                    <a:pt x="2573" y="1631"/>
                  </a:lnTo>
                  <a:lnTo>
                    <a:pt x="2555" y="1625"/>
                  </a:lnTo>
                  <a:lnTo>
                    <a:pt x="2536" y="1620"/>
                  </a:lnTo>
                  <a:lnTo>
                    <a:pt x="2515" y="1616"/>
                  </a:lnTo>
                  <a:lnTo>
                    <a:pt x="2493" y="1613"/>
                  </a:lnTo>
                  <a:lnTo>
                    <a:pt x="2469" y="1608"/>
                  </a:lnTo>
                  <a:lnTo>
                    <a:pt x="2463" y="1600"/>
                  </a:lnTo>
                  <a:lnTo>
                    <a:pt x="2460" y="1593"/>
                  </a:lnTo>
                  <a:lnTo>
                    <a:pt x="2457" y="1586"/>
                  </a:lnTo>
                  <a:lnTo>
                    <a:pt x="2456" y="1581"/>
                  </a:lnTo>
                  <a:lnTo>
                    <a:pt x="2468" y="1575"/>
                  </a:lnTo>
                  <a:lnTo>
                    <a:pt x="2479" y="1569"/>
                  </a:lnTo>
                  <a:lnTo>
                    <a:pt x="2493" y="1564"/>
                  </a:lnTo>
                  <a:lnTo>
                    <a:pt x="2507" y="1560"/>
                  </a:lnTo>
                  <a:lnTo>
                    <a:pt x="2522" y="1557"/>
                  </a:lnTo>
                  <a:lnTo>
                    <a:pt x="2538" y="1554"/>
                  </a:lnTo>
                  <a:lnTo>
                    <a:pt x="2555" y="1550"/>
                  </a:lnTo>
                  <a:lnTo>
                    <a:pt x="2573" y="1548"/>
                  </a:lnTo>
                  <a:lnTo>
                    <a:pt x="2610" y="1545"/>
                  </a:lnTo>
                  <a:lnTo>
                    <a:pt x="2650" y="1544"/>
                  </a:lnTo>
                  <a:lnTo>
                    <a:pt x="2691" y="1545"/>
                  </a:lnTo>
                  <a:lnTo>
                    <a:pt x="2732" y="1546"/>
                  </a:lnTo>
                  <a:lnTo>
                    <a:pt x="2775" y="1550"/>
                  </a:lnTo>
                  <a:lnTo>
                    <a:pt x="2816" y="1555"/>
                  </a:lnTo>
                  <a:lnTo>
                    <a:pt x="2856" y="1560"/>
                  </a:lnTo>
                  <a:lnTo>
                    <a:pt x="2895" y="1566"/>
                  </a:lnTo>
                  <a:lnTo>
                    <a:pt x="2931" y="1573"/>
                  </a:lnTo>
                  <a:lnTo>
                    <a:pt x="2963" y="1580"/>
                  </a:lnTo>
                  <a:lnTo>
                    <a:pt x="2993" y="1587"/>
                  </a:lnTo>
                  <a:lnTo>
                    <a:pt x="3017" y="1595"/>
                  </a:lnTo>
                  <a:lnTo>
                    <a:pt x="2996" y="1610"/>
                  </a:lnTo>
                  <a:lnTo>
                    <a:pt x="2976" y="1625"/>
                  </a:lnTo>
                  <a:lnTo>
                    <a:pt x="2955" y="1640"/>
                  </a:lnTo>
                  <a:lnTo>
                    <a:pt x="2935" y="1655"/>
                  </a:lnTo>
                  <a:lnTo>
                    <a:pt x="2915" y="1671"/>
                  </a:lnTo>
                  <a:lnTo>
                    <a:pt x="2895" y="1687"/>
                  </a:lnTo>
                  <a:lnTo>
                    <a:pt x="2876" y="1703"/>
                  </a:lnTo>
                  <a:lnTo>
                    <a:pt x="2856" y="1718"/>
                  </a:lnTo>
                  <a:close/>
                  <a:moveTo>
                    <a:pt x="2458" y="1637"/>
                  </a:moveTo>
                  <a:lnTo>
                    <a:pt x="2496" y="1642"/>
                  </a:lnTo>
                  <a:lnTo>
                    <a:pt x="2529" y="1648"/>
                  </a:lnTo>
                  <a:lnTo>
                    <a:pt x="2557" y="1654"/>
                  </a:lnTo>
                  <a:lnTo>
                    <a:pt x="2581" y="1661"/>
                  </a:lnTo>
                  <a:lnTo>
                    <a:pt x="2592" y="1667"/>
                  </a:lnTo>
                  <a:lnTo>
                    <a:pt x="2603" y="1671"/>
                  </a:lnTo>
                  <a:lnTo>
                    <a:pt x="2611" y="1676"/>
                  </a:lnTo>
                  <a:lnTo>
                    <a:pt x="2619" y="1681"/>
                  </a:lnTo>
                  <a:lnTo>
                    <a:pt x="2627" y="1687"/>
                  </a:lnTo>
                  <a:lnTo>
                    <a:pt x="2633" y="1693"/>
                  </a:lnTo>
                  <a:lnTo>
                    <a:pt x="2638" y="1700"/>
                  </a:lnTo>
                  <a:lnTo>
                    <a:pt x="2644" y="1708"/>
                  </a:lnTo>
                  <a:lnTo>
                    <a:pt x="2648" y="1716"/>
                  </a:lnTo>
                  <a:lnTo>
                    <a:pt x="2652" y="1725"/>
                  </a:lnTo>
                  <a:lnTo>
                    <a:pt x="2655" y="1734"/>
                  </a:lnTo>
                  <a:lnTo>
                    <a:pt x="2657" y="1744"/>
                  </a:lnTo>
                  <a:lnTo>
                    <a:pt x="2662" y="1766"/>
                  </a:lnTo>
                  <a:lnTo>
                    <a:pt x="2664" y="1791"/>
                  </a:lnTo>
                  <a:lnTo>
                    <a:pt x="2665" y="1821"/>
                  </a:lnTo>
                  <a:lnTo>
                    <a:pt x="2665" y="1853"/>
                  </a:lnTo>
                  <a:lnTo>
                    <a:pt x="2665" y="1890"/>
                  </a:lnTo>
                  <a:lnTo>
                    <a:pt x="2663" y="1930"/>
                  </a:lnTo>
                  <a:lnTo>
                    <a:pt x="2661" y="1950"/>
                  </a:lnTo>
                  <a:lnTo>
                    <a:pt x="2656" y="1968"/>
                  </a:lnTo>
                  <a:lnTo>
                    <a:pt x="2651" y="1985"/>
                  </a:lnTo>
                  <a:lnTo>
                    <a:pt x="2645" y="2000"/>
                  </a:lnTo>
                  <a:lnTo>
                    <a:pt x="2637" y="2015"/>
                  </a:lnTo>
                  <a:lnTo>
                    <a:pt x="2629" y="2029"/>
                  </a:lnTo>
                  <a:lnTo>
                    <a:pt x="2619" y="2041"/>
                  </a:lnTo>
                  <a:lnTo>
                    <a:pt x="2610" y="2052"/>
                  </a:lnTo>
                  <a:lnTo>
                    <a:pt x="2598" y="2063"/>
                  </a:lnTo>
                  <a:lnTo>
                    <a:pt x="2587" y="2072"/>
                  </a:lnTo>
                  <a:lnTo>
                    <a:pt x="2573" y="2081"/>
                  </a:lnTo>
                  <a:lnTo>
                    <a:pt x="2559" y="2088"/>
                  </a:lnTo>
                  <a:lnTo>
                    <a:pt x="2545" y="2095"/>
                  </a:lnTo>
                  <a:lnTo>
                    <a:pt x="2530" y="2100"/>
                  </a:lnTo>
                  <a:lnTo>
                    <a:pt x="2514" y="2104"/>
                  </a:lnTo>
                  <a:lnTo>
                    <a:pt x="2497" y="2107"/>
                  </a:lnTo>
                  <a:lnTo>
                    <a:pt x="2447" y="2100"/>
                  </a:lnTo>
                  <a:lnTo>
                    <a:pt x="2447" y="2088"/>
                  </a:lnTo>
                  <a:lnTo>
                    <a:pt x="2446" y="2077"/>
                  </a:lnTo>
                  <a:lnTo>
                    <a:pt x="2446" y="2065"/>
                  </a:lnTo>
                  <a:lnTo>
                    <a:pt x="2446" y="2054"/>
                  </a:lnTo>
                  <a:lnTo>
                    <a:pt x="2456" y="2050"/>
                  </a:lnTo>
                  <a:lnTo>
                    <a:pt x="2466" y="2045"/>
                  </a:lnTo>
                  <a:lnTo>
                    <a:pt x="2476" y="2041"/>
                  </a:lnTo>
                  <a:lnTo>
                    <a:pt x="2485" y="2036"/>
                  </a:lnTo>
                  <a:lnTo>
                    <a:pt x="2485" y="2030"/>
                  </a:lnTo>
                  <a:lnTo>
                    <a:pt x="2484" y="2025"/>
                  </a:lnTo>
                  <a:lnTo>
                    <a:pt x="2482" y="2020"/>
                  </a:lnTo>
                  <a:lnTo>
                    <a:pt x="2480" y="2015"/>
                  </a:lnTo>
                  <a:lnTo>
                    <a:pt x="2475" y="2010"/>
                  </a:lnTo>
                  <a:lnTo>
                    <a:pt x="2469" y="2006"/>
                  </a:lnTo>
                  <a:lnTo>
                    <a:pt x="2462" y="2004"/>
                  </a:lnTo>
                  <a:lnTo>
                    <a:pt x="2457" y="2002"/>
                  </a:lnTo>
                  <a:lnTo>
                    <a:pt x="2455" y="2000"/>
                  </a:lnTo>
                  <a:lnTo>
                    <a:pt x="2453" y="1999"/>
                  </a:lnTo>
                  <a:lnTo>
                    <a:pt x="2452" y="1997"/>
                  </a:lnTo>
                  <a:lnTo>
                    <a:pt x="2452" y="1995"/>
                  </a:lnTo>
                  <a:lnTo>
                    <a:pt x="2458" y="1990"/>
                  </a:lnTo>
                  <a:lnTo>
                    <a:pt x="2464" y="1986"/>
                  </a:lnTo>
                  <a:lnTo>
                    <a:pt x="2472" y="1984"/>
                  </a:lnTo>
                  <a:lnTo>
                    <a:pt x="2479" y="1984"/>
                  </a:lnTo>
                  <a:lnTo>
                    <a:pt x="2492" y="1986"/>
                  </a:lnTo>
                  <a:lnTo>
                    <a:pt x="2504" y="1988"/>
                  </a:lnTo>
                  <a:lnTo>
                    <a:pt x="2510" y="1989"/>
                  </a:lnTo>
                  <a:lnTo>
                    <a:pt x="2515" y="1989"/>
                  </a:lnTo>
                  <a:lnTo>
                    <a:pt x="2519" y="1988"/>
                  </a:lnTo>
                  <a:lnTo>
                    <a:pt x="2522" y="1986"/>
                  </a:lnTo>
                  <a:lnTo>
                    <a:pt x="2525" y="1981"/>
                  </a:lnTo>
                  <a:lnTo>
                    <a:pt x="2526" y="1975"/>
                  </a:lnTo>
                  <a:lnTo>
                    <a:pt x="2526" y="1966"/>
                  </a:lnTo>
                  <a:lnTo>
                    <a:pt x="2525" y="1953"/>
                  </a:lnTo>
                  <a:lnTo>
                    <a:pt x="2445" y="1953"/>
                  </a:lnTo>
                  <a:lnTo>
                    <a:pt x="2446" y="1940"/>
                  </a:lnTo>
                  <a:lnTo>
                    <a:pt x="2450" y="1931"/>
                  </a:lnTo>
                  <a:lnTo>
                    <a:pt x="2453" y="1923"/>
                  </a:lnTo>
                  <a:lnTo>
                    <a:pt x="2456" y="1918"/>
                  </a:lnTo>
                  <a:lnTo>
                    <a:pt x="2459" y="1913"/>
                  </a:lnTo>
                  <a:lnTo>
                    <a:pt x="2462" y="1908"/>
                  </a:lnTo>
                  <a:lnTo>
                    <a:pt x="2463" y="1901"/>
                  </a:lnTo>
                  <a:lnTo>
                    <a:pt x="2462" y="1891"/>
                  </a:lnTo>
                  <a:lnTo>
                    <a:pt x="2433" y="1888"/>
                  </a:lnTo>
                  <a:lnTo>
                    <a:pt x="2403" y="1887"/>
                  </a:lnTo>
                  <a:lnTo>
                    <a:pt x="2373" y="1886"/>
                  </a:lnTo>
                  <a:lnTo>
                    <a:pt x="2343" y="1884"/>
                  </a:lnTo>
                  <a:lnTo>
                    <a:pt x="2344" y="1864"/>
                  </a:lnTo>
                  <a:lnTo>
                    <a:pt x="2346" y="1846"/>
                  </a:lnTo>
                  <a:lnTo>
                    <a:pt x="2348" y="1828"/>
                  </a:lnTo>
                  <a:lnTo>
                    <a:pt x="2353" y="1811"/>
                  </a:lnTo>
                  <a:lnTo>
                    <a:pt x="2358" y="1795"/>
                  </a:lnTo>
                  <a:lnTo>
                    <a:pt x="2364" y="1781"/>
                  </a:lnTo>
                  <a:lnTo>
                    <a:pt x="2372" y="1766"/>
                  </a:lnTo>
                  <a:lnTo>
                    <a:pt x="2379" y="1751"/>
                  </a:lnTo>
                  <a:lnTo>
                    <a:pt x="2396" y="1724"/>
                  </a:lnTo>
                  <a:lnTo>
                    <a:pt x="2416" y="1696"/>
                  </a:lnTo>
                  <a:lnTo>
                    <a:pt x="2436" y="1668"/>
                  </a:lnTo>
                  <a:lnTo>
                    <a:pt x="2458" y="1637"/>
                  </a:lnTo>
                  <a:close/>
                  <a:moveTo>
                    <a:pt x="2310" y="1899"/>
                  </a:moveTo>
                  <a:lnTo>
                    <a:pt x="2301" y="1901"/>
                  </a:lnTo>
                  <a:lnTo>
                    <a:pt x="2291" y="1904"/>
                  </a:lnTo>
                  <a:lnTo>
                    <a:pt x="2282" y="1906"/>
                  </a:lnTo>
                  <a:lnTo>
                    <a:pt x="2272" y="1909"/>
                  </a:lnTo>
                  <a:lnTo>
                    <a:pt x="2267" y="1902"/>
                  </a:lnTo>
                  <a:lnTo>
                    <a:pt x="2263" y="1897"/>
                  </a:lnTo>
                  <a:lnTo>
                    <a:pt x="2275" y="1887"/>
                  </a:lnTo>
                  <a:lnTo>
                    <a:pt x="2290" y="1879"/>
                  </a:lnTo>
                  <a:lnTo>
                    <a:pt x="2300" y="1890"/>
                  </a:lnTo>
                  <a:lnTo>
                    <a:pt x="2310" y="1899"/>
                  </a:lnTo>
                  <a:close/>
                  <a:moveTo>
                    <a:pt x="2407" y="2119"/>
                  </a:moveTo>
                  <a:lnTo>
                    <a:pt x="2400" y="2113"/>
                  </a:lnTo>
                  <a:lnTo>
                    <a:pt x="2394" y="2106"/>
                  </a:lnTo>
                  <a:lnTo>
                    <a:pt x="2395" y="2101"/>
                  </a:lnTo>
                  <a:lnTo>
                    <a:pt x="2396" y="2098"/>
                  </a:lnTo>
                  <a:lnTo>
                    <a:pt x="2398" y="2096"/>
                  </a:lnTo>
                  <a:lnTo>
                    <a:pt x="2400" y="2095"/>
                  </a:lnTo>
                  <a:lnTo>
                    <a:pt x="2405" y="2096"/>
                  </a:lnTo>
                  <a:lnTo>
                    <a:pt x="2415" y="2099"/>
                  </a:lnTo>
                  <a:lnTo>
                    <a:pt x="2416" y="2106"/>
                  </a:lnTo>
                  <a:lnTo>
                    <a:pt x="2417" y="2115"/>
                  </a:lnTo>
                  <a:lnTo>
                    <a:pt x="2412" y="2118"/>
                  </a:lnTo>
                  <a:lnTo>
                    <a:pt x="2407" y="2119"/>
                  </a:lnTo>
                  <a:close/>
                  <a:moveTo>
                    <a:pt x="2252" y="1930"/>
                  </a:moveTo>
                  <a:lnTo>
                    <a:pt x="2269" y="1929"/>
                  </a:lnTo>
                  <a:lnTo>
                    <a:pt x="2287" y="1925"/>
                  </a:lnTo>
                  <a:lnTo>
                    <a:pt x="2304" y="1922"/>
                  </a:lnTo>
                  <a:lnTo>
                    <a:pt x="2321" y="1918"/>
                  </a:lnTo>
                  <a:lnTo>
                    <a:pt x="2329" y="1917"/>
                  </a:lnTo>
                  <a:lnTo>
                    <a:pt x="2338" y="1916"/>
                  </a:lnTo>
                  <a:lnTo>
                    <a:pt x="2347" y="1916"/>
                  </a:lnTo>
                  <a:lnTo>
                    <a:pt x="2356" y="1916"/>
                  </a:lnTo>
                  <a:lnTo>
                    <a:pt x="2365" y="1917"/>
                  </a:lnTo>
                  <a:lnTo>
                    <a:pt x="2375" y="1919"/>
                  </a:lnTo>
                  <a:lnTo>
                    <a:pt x="2384" y="1922"/>
                  </a:lnTo>
                  <a:lnTo>
                    <a:pt x="2394" y="1928"/>
                  </a:lnTo>
                  <a:lnTo>
                    <a:pt x="2393" y="1936"/>
                  </a:lnTo>
                  <a:lnTo>
                    <a:pt x="2392" y="1946"/>
                  </a:lnTo>
                  <a:lnTo>
                    <a:pt x="2392" y="1955"/>
                  </a:lnTo>
                  <a:lnTo>
                    <a:pt x="2393" y="1964"/>
                  </a:lnTo>
                  <a:lnTo>
                    <a:pt x="2395" y="1983"/>
                  </a:lnTo>
                  <a:lnTo>
                    <a:pt x="2397" y="2000"/>
                  </a:lnTo>
                  <a:lnTo>
                    <a:pt x="2400" y="2020"/>
                  </a:lnTo>
                  <a:lnTo>
                    <a:pt x="2401" y="2039"/>
                  </a:lnTo>
                  <a:lnTo>
                    <a:pt x="2401" y="2049"/>
                  </a:lnTo>
                  <a:lnTo>
                    <a:pt x="2400" y="2059"/>
                  </a:lnTo>
                  <a:lnTo>
                    <a:pt x="2399" y="2069"/>
                  </a:lnTo>
                  <a:lnTo>
                    <a:pt x="2397" y="2080"/>
                  </a:lnTo>
                  <a:lnTo>
                    <a:pt x="2388" y="2079"/>
                  </a:lnTo>
                  <a:lnTo>
                    <a:pt x="2382" y="2077"/>
                  </a:lnTo>
                  <a:lnTo>
                    <a:pt x="2376" y="2073"/>
                  </a:lnTo>
                  <a:lnTo>
                    <a:pt x="2369" y="2070"/>
                  </a:lnTo>
                  <a:lnTo>
                    <a:pt x="2360" y="2063"/>
                  </a:lnTo>
                  <a:lnTo>
                    <a:pt x="2351" y="2055"/>
                  </a:lnTo>
                  <a:lnTo>
                    <a:pt x="2351" y="2049"/>
                  </a:lnTo>
                  <a:lnTo>
                    <a:pt x="2361" y="2041"/>
                  </a:lnTo>
                  <a:lnTo>
                    <a:pt x="2369" y="2036"/>
                  </a:lnTo>
                  <a:lnTo>
                    <a:pt x="2379" y="2034"/>
                  </a:lnTo>
                  <a:lnTo>
                    <a:pt x="2394" y="2032"/>
                  </a:lnTo>
                  <a:lnTo>
                    <a:pt x="2388" y="2023"/>
                  </a:lnTo>
                  <a:lnTo>
                    <a:pt x="2384" y="2012"/>
                  </a:lnTo>
                  <a:lnTo>
                    <a:pt x="2360" y="2008"/>
                  </a:lnTo>
                  <a:lnTo>
                    <a:pt x="2336" y="2006"/>
                  </a:lnTo>
                  <a:lnTo>
                    <a:pt x="2324" y="2006"/>
                  </a:lnTo>
                  <a:lnTo>
                    <a:pt x="2313" y="2007"/>
                  </a:lnTo>
                  <a:lnTo>
                    <a:pt x="2304" y="2009"/>
                  </a:lnTo>
                  <a:lnTo>
                    <a:pt x="2294" y="2013"/>
                  </a:lnTo>
                  <a:lnTo>
                    <a:pt x="2309" y="2029"/>
                  </a:lnTo>
                  <a:lnTo>
                    <a:pt x="2324" y="2049"/>
                  </a:lnTo>
                  <a:lnTo>
                    <a:pt x="2340" y="2071"/>
                  </a:lnTo>
                  <a:lnTo>
                    <a:pt x="2356" y="2096"/>
                  </a:lnTo>
                  <a:lnTo>
                    <a:pt x="2372" y="2121"/>
                  </a:lnTo>
                  <a:lnTo>
                    <a:pt x="2386" y="2146"/>
                  </a:lnTo>
                  <a:lnTo>
                    <a:pt x="2401" y="2171"/>
                  </a:lnTo>
                  <a:lnTo>
                    <a:pt x="2416" y="2193"/>
                  </a:lnTo>
                  <a:lnTo>
                    <a:pt x="2425" y="2192"/>
                  </a:lnTo>
                  <a:lnTo>
                    <a:pt x="2434" y="2192"/>
                  </a:lnTo>
                  <a:lnTo>
                    <a:pt x="2443" y="2192"/>
                  </a:lnTo>
                  <a:lnTo>
                    <a:pt x="2453" y="2192"/>
                  </a:lnTo>
                  <a:lnTo>
                    <a:pt x="2428" y="2169"/>
                  </a:lnTo>
                  <a:lnTo>
                    <a:pt x="2462" y="2132"/>
                  </a:lnTo>
                  <a:lnTo>
                    <a:pt x="2464" y="2133"/>
                  </a:lnTo>
                  <a:lnTo>
                    <a:pt x="2469" y="2135"/>
                  </a:lnTo>
                  <a:lnTo>
                    <a:pt x="2474" y="2139"/>
                  </a:lnTo>
                  <a:lnTo>
                    <a:pt x="2480" y="2145"/>
                  </a:lnTo>
                  <a:lnTo>
                    <a:pt x="2473" y="2165"/>
                  </a:lnTo>
                  <a:lnTo>
                    <a:pt x="2469" y="2181"/>
                  </a:lnTo>
                  <a:lnTo>
                    <a:pt x="2465" y="2195"/>
                  </a:lnTo>
                  <a:lnTo>
                    <a:pt x="2462" y="2208"/>
                  </a:lnTo>
                  <a:lnTo>
                    <a:pt x="2460" y="2213"/>
                  </a:lnTo>
                  <a:lnTo>
                    <a:pt x="2457" y="2218"/>
                  </a:lnTo>
                  <a:lnTo>
                    <a:pt x="2454" y="2223"/>
                  </a:lnTo>
                  <a:lnTo>
                    <a:pt x="2450" y="2229"/>
                  </a:lnTo>
                  <a:lnTo>
                    <a:pt x="2444" y="2235"/>
                  </a:lnTo>
                  <a:lnTo>
                    <a:pt x="2438" y="2240"/>
                  </a:lnTo>
                  <a:lnTo>
                    <a:pt x="2430" y="2247"/>
                  </a:lnTo>
                  <a:lnTo>
                    <a:pt x="2420" y="2254"/>
                  </a:lnTo>
                  <a:lnTo>
                    <a:pt x="2418" y="2272"/>
                  </a:lnTo>
                  <a:lnTo>
                    <a:pt x="2415" y="2303"/>
                  </a:lnTo>
                  <a:lnTo>
                    <a:pt x="2409" y="2340"/>
                  </a:lnTo>
                  <a:lnTo>
                    <a:pt x="2403" y="2378"/>
                  </a:lnTo>
                  <a:lnTo>
                    <a:pt x="2400" y="2396"/>
                  </a:lnTo>
                  <a:lnTo>
                    <a:pt x="2396" y="2413"/>
                  </a:lnTo>
                  <a:lnTo>
                    <a:pt x="2392" y="2428"/>
                  </a:lnTo>
                  <a:lnTo>
                    <a:pt x="2387" y="2441"/>
                  </a:lnTo>
                  <a:lnTo>
                    <a:pt x="2385" y="2446"/>
                  </a:lnTo>
                  <a:lnTo>
                    <a:pt x="2383" y="2451"/>
                  </a:lnTo>
                  <a:lnTo>
                    <a:pt x="2380" y="2454"/>
                  </a:lnTo>
                  <a:lnTo>
                    <a:pt x="2378" y="2456"/>
                  </a:lnTo>
                  <a:lnTo>
                    <a:pt x="2376" y="2458"/>
                  </a:lnTo>
                  <a:lnTo>
                    <a:pt x="2373" y="2458"/>
                  </a:lnTo>
                  <a:lnTo>
                    <a:pt x="2370" y="2457"/>
                  </a:lnTo>
                  <a:lnTo>
                    <a:pt x="2367" y="2455"/>
                  </a:lnTo>
                  <a:lnTo>
                    <a:pt x="2346" y="2427"/>
                  </a:lnTo>
                  <a:lnTo>
                    <a:pt x="2327" y="2400"/>
                  </a:lnTo>
                  <a:lnTo>
                    <a:pt x="2317" y="2388"/>
                  </a:lnTo>
                  <a:lnTo>
                    <a:pt x="2307" y="2377"/>
                  </a:lnTo>
                  <a:lnTo>
                    <a:pt x="2298" y="2366"/>
                  </a:lnTo>
                  <a:lnTo>
                    <a:pt x="2288" y="2359"/>
                  </a:lnTo>
                  <a:lnTo>
                    <a:pt x="2278" y="2351"/>
                  </a:lnTo>
                  <a:lnTo>
                    <a:pt x="2268" y="2347"/>
                  </a:lnTo>
                  <a:lnTo>
                    <a:pt x="2263" y="2346"/>
                  </a:lnTo>
                  <a:lnTo>
                    <a:pt x="2258" y="2346"/>
                  </a:lnTo>
                  <a:lnTo>
                    <a:pt x="2252" y="2346"/>
                  </a:lnTo>
                  <a:lnTo>
                    <a:pt x="2246" y="2347"/>
                  </a:lnTo>
                  <a:lnTo>
                    <a:pt x="2241" y="2348"/>
                  </a:lnTo>
                  <a:lnTo>
                    <a:pt x="2235" y="2350"/>
                  </a:lnTo>
                  <a:lnTo>
                    <a:pt x="2229" y="2353"/>
                  </a:lnTo>
                  <a:lnTo>
                    <a:pt x="2223" y="2358"/>
                  </a:lnTo>
                  <a:lnTo>
                    <a:pt x="2217" y="2363"/>
                  </a:lnTo>
                  <a:lnTo>
                    <a:pt x="2211" y="2368"/>
                  </a:lnTo>
                  <a:lnTo>
                    <a:pt x="2205" y="2376"/>
                  </a:lnTo>
                  <a:lnTo>
                    <a:pt x="2198" y="2383"/>
                  </a:lnTo>
                  <a:lnTo>
                    <a:pt x="2189" y="2374"/>
                  </a:lnTo>
                  <a:lnTo>
                    <a:pt x="2206" y="2360"/>
                  </a:lnTo>
                  <a:lnTo>
                    <a:pt x="2223" y="2346"/>
                  </a:lnTo>
                  <a:lnTo>
                    <a:pt x="2241" y="2333"/>
                  </a:lnTo>
                  <a:lnTo>
                    <a:pt x="2258" y="2320"/>
                  </a:lnTo>
                  <a:lnTo>
                    <a:pt x="2245" y="2309"/>
                  </a:lnTo>
                  <a:lnTo>
                    <a:pt x="2232" y="2298"/>
                  </a:lnTo>
                  <a:lnTo>
                    <a:pt x="2253" y="2283"/>
                  </a:lnTo>
                  <a:lnTo>
                    <a:pt x="2244" y="2236"/>
                  </a:lnTo>
                  <a:lnTo>
                    <a:pt x="2234" y="2193"/>
                  </a:lnTo>
                  <a:lnTo>
                    <a:pt x="2225" y="2152"/>
                  </a:lnTo>
                  <a:lnTo>
                    <a:pt x="2214" y="2111"/>
                  </a:lnTo>
                  <a:lnTo>
                    <a:pt x="2209" y="2091"/>
                  </a:lnTo>
                  <a:lnTo>
                    <a:pt x="2202" y="2072"/>
                  </a:lnTo>
                  <a:lnTo>
                    <a:pt x="2194" y="2054"/>
                  </a:lnTo>
                  <a:lnTo>
                    <a:pt x="2186" y="2035"/>
                  </a:lnTo>
                  <a:lnTo>
                    <a:pt x="2176" y="2017"/>
                  </a:lnTo>
                  <a:lnTo>
                    <a:pt x="2166" y="1999"/>
                  </a:lnTo>
                  <a:lnTo>
                    <a:pt x="2154" y="1983"/>
                  </a:lnTo>
                  <a:lnTo>
                    <a:pt x="2140" y="1965"/>
                  </a:lnTo>
                  <a:lnTo>
                    <a:pt x="2111" y="1943"/>
                  </a:lnTo>
                  <a:lnTo>
                    <a:pt x="2070" y="1913"/>
                  </a:lnTo>
                  <a:lnTo>
                    <a:pt x="2049" y="1897"/>
                  </a:lnTo>
                  <a:lnTo>
                    <a:pt x="2032" y="1883"/>
                  </a:lnTo>
                  <a:lnTo>
                    <a:pt x="2018" y="1872"/>
                  </a:lnTo>
                  <a:lnTo>
                    <a:pt x="2013" y="1864"/>
                  </a:lnTo>
                  <a:lnTo>
                    <a:pt x="2026" y="1866"/>
                  </a:lnTo>
                  <a:lnTo>
                    <a:pt x="2044" y="1872"/>
                  </a:lnTo>
                  <a:lnTo>
                    <a:pt x="2055" y="1874"/>
                  </a:lnTo>
                  <a:lnTo>
                    <a:pt x="2064" y="1877"/>
                  </a:lnTo>
                  <a:lnTo>
                    <a:pt x="2074" y="1878"/>
                  </a:lnTo>
                  <a:lnTo>
                    <a:pt x="2083" y="1879"/>
                  </a:lnTo>
                  <a:lnTo>
                    <a:pt x="2073" y="1844"/>
                  </a:lnTo>
                  <a:lnTo>
                    <a:pt x="2061" y="1809"/>
                  </a:lnTo>
                  <a:lnTo>
                    <a:pt x="2049" y="1774"/>
                  </a:lnTo>
                  <a:lnTo>
                    <a:pt x="2034" y="1741"/>
                  </a:lnTo>
                  <a:lnTo>
                    <a:pt x="2003" y="1672"/>
                  </a:lnTo>
                  <a:lnTo>
                    <a:pt x="1972" y="1605"/>
                  </a:lnTo>
                  <a:lnTo>
                    <a:pt x="1956" y="1573"/>
                  </a:lnTo>
                  <a:lnTo>
                    <a:pt x="1940" y="1539"/>
                  </a:lnTo>
                  <a:lnTo>
                    <a:pt x="1925" y="1507"/>
                  </a:lnTo>
                  <a:lnTo>
                    <a:pt x="1911" y="1474"/>
                  </a:lnTo>
                  <a:lnTo>
                    <a:pt x="1900" y="1443"/>
                  </a:lnTo>
                  <a:lnTo>
                    <a:pt x="1889" y="1411"/>
                  </a:lnTo>
                  <a:lnTo>
                    <a:pt x="1880" y="1379"/>
                  </a:lnTo>
                  <a:lnTo>
                    <a:pt x="1873" y="1349"/>
                  </a:lnTo>
                  <a:lnTo>
                    <a:pt x="1883" y="1356"/>
                  </a:lnTo>
                  <a:lnTo>
                    <a:pt x="1891" y="1364"/>
                  </a:lnTo>
                  <a:lnTo>
                    <a:pt x="1900" y="1374"/>
                  </a:lnTo>
                  <a:lnTo>
                    <a:pt x="1909" y="1384"/>
                  </a:lnTo>
                  <a:lnTo>
                    <a:pt x="1926" y="1408"/>
                  </a:lnTo>
                  <a:lnTo>
                    <a:pt x="1943" y="1433"/>
                  </a:lnTo>
                  <a:lnTo>
                    <a:pt x="1959" y="1462"/>
                  </a:lnTo>
                  <a:lnTo>
                    <a:pt x="1976" y="1491"/>
                  </a:lnTo>
                  <a:lnTo>
                    <a:pt x="1992" y="1522"/>
                  </a:lnTo>
                  <a:lnTo>
                    <a:pt x="2007" y="1552"/>
                  </a:lnTo>
                  <a:lnTo>
                    <a:pt x="2024" y="1584"/>
                  </a:lnTo>
                  <a:lnTo>
                    <a:pt x="2041" y="1615"/>
                  </a:lnTo>
                  <a:lnTo>
                    <a:pt x="2058" y="1643"/>
                  </a:lnTo>
                  <a:lnTo>
                    <a:pt x="2076" y="1672"/>
                  </a:lnTo>
                  <a:lnTo>
                    <a:pt x="2084" y="1685"/>
                  </a:lnTo>
                  <a:lnTo>
                    <a:pt x="2094" y="1697"/>
                  </a:lnTo>
                  <a:lnTo>
                    <a:pt x="2103" y="1709"/>
                  </a:lnTo>
                  <a:lnTo>
                    <a:pt x="2113" y="1720"/>
                  </a:lnTo>
                  <a:lnTo>
                    <a:pt x="2124" y="1731"/>
                  </a:lnTo>
                  <a:lnTo>
                    <a:pt x="2133" y="1739"/>
                  </a:lnTo>
                  <a:lnTo>
                    <a:pt x="2144" y="1749"/>
                  </a:lnTo>
                  <a:lnTo>
                    <a:pt x="2154" y="1756"/>
                  </a:lnTo>
                  <a:lnTo>
                    <a:pt x="2153" y="1765"/>
                  </a:lnTo>
                  <a:lnTo>
                    <a:pt x="2153" y="1775"/>
                  </a:lnTo>
                  <a:lnTo>
                    <a:pt x="2160" y="1781"/>
                  </a:lnTo>
                  <a:lnTo>
                    <a:pt x="2169" y="1787"/>
                  </a:lnTo>
                  <a:lnTo>
                    <a:pt x="2175" y="1794"/>
                  </a:lnTo>
                  <a:lnTo>
                    <a:pt x="2182" y="1803"/>
                  </a:lnTo>
                  <a:lnTo>
                    <a:pt x="2193" y="1821"/>
                  </a:lnTo>
                  <a:lnTo>
                    <a:pt x="2204" y="1841"/>
                  </a:lnTo>
                  <a:lnTo>
                    <a:pt x="2214" y="1863"/>
                  </a:lnTo>
                  <a:lnTo>
                    <a:pt x="2226" y="1885"/>
                  </a:lnTo>
                  <a:lnTo>
                    <a:pt x="2237" y="1908"/>
                  </a:lnTo>
                  <a:lnTo>
                    <a:pt x="2252" y="1930"/>
                  </a:lnTo>
                  <a:close/>
                  <a:moveTo>
                    <a:pt x="2216" y="1811"/>
                  </a:moveTo>
                  <a:lnTo>
                    <a:pt x="2212" y="1806"/>
                  </a:lnTo>
                  <a:lnTo>
                    <a:pt x="2209" y="1802"/>
                  </a:lnTo>
                  <a:lnTo>
                    <a:pt x="2218" y="1799"/>
                  </a:lnTo>
                  <a:lnTo>
                    <a:pt x="2226" y="1795"/>
                  </a:lnTo>
                  <a:lnTo>
                    <a:pt x="2233" y="1793"/>
                  </a:lnTo>
                  <a:lnTo>
                    <a:pt x="2240" y="1792"/>
                  </a:lnTo>
                  <a:lnTo>
                    <a:pt x="2247" y="1793"/>
                  </a:lnTo>
                  <a:lnTo>
                    <a:pt x="2254" y="1794"/>
                  </a:lnTo>
                  <a:lnTo>
                    <a:pt x="2265" y="1798"/>
                  </a:lnTo>
                  <a:lnTo>
                    <a:pt x="2277" y="1803"/>
                  </a:lnTo>
                  <a:lnTo>
                    <a:pt x="2273" y="1806"/>
                  </a:lnTo>
                  <a:lnTo>
                    <a:pt x="2270" y="1808"/>
                  </a:lnTo>
                  <a:lnTo>
                    <a:pt x="2267" y="1809"/>
                  </a:lnTo>
                  <a:lnTo>
                    <a:pt x="2263" y="1811"/>
                  </a:lnTo>
                  <a:lnTo>
                    <a:pt x="2255" y="1812"/>
                  </a:lnTo>
                  <a:lnTo>
                    <a:pt x="2246" y="1812"/>
                  </a:lnTo>
                  <a:lnTo>
                    <a:pt x="2230" y="1812"/>
                  </a:lnTo>
                  <a:lnTo>
                    <a:pt x="2216" y="1811"/>
                  </a:lnTo>
                  <a:close/>
                  <a:moveTo>
                    <a:pt x="2245" y="1780"/>
                  </a:moveTo>
                  <a:lnTo>
                    <a:pt x="2232" y="1778"/>
                  </a:lnTo>
                  <a:lnTo>
                    <a:pt x="2222" y="1775"/>
                  </a:lnTo>
                  <a:lnTo>
                    <a:pt x="2211" y="1772"/>
                  </a:lnTo>
                  <a:lnTo>
                    <a:pt x="2203" y="1769"/>
                  </a:lnTo>
                  <a:lnTo>
                    <a:pt x="2194" y="1766"/>
                  </a:lnTo>
                  <a:lnTo>
                    <a:pt x="2187" y="1762"/>
                  </a:lnTo>
                  <a:lnTo>
                    <a:pt x="2181" y="1757"/>
                  </a:lnTo>
                  <a:lnTo>
                    <a:pt x="2174" y="1753"/>
                  </a:lnTo>
                  <a:lnTo>
                    <a:pt x="2187" y="1750"/>
                  </a:lnTo>
                  <a:lnTo>
                    <a:pt x="2199" y="1749"/>
                  </a:lnTo>
                  <a:lnTo>
                    <a:pt x="2209" y="1748"/>
                  </a:lnTo>
                  <a:lnTo>
                    <a:pt x="2217" y="1749"/>
                  </a:lnTo>
                  <a:lnTo>
                    <a:pt x="2225" y="1751"/>
                  </a:lnTo>
                  <a:lnTo>
                    <a:pt x="2230" y="1753"/>
                  </a:lnTo>
                  <a:lnTo>
                    <a:pt x="2235" y="1756"/>
                  </a:lnTo>
                  <a:lnTo>
                    <a:pt x="2239" y="1760"/>
                  </a:lnTo>
                  <a:lnTo>
                    <a:pt x="2242" y="1763"/>
                  </a:lnTo>
                  <a:lnTo>
                    <a:pt x="2244" y="1767"/>
                  </a:lnTo>
                  <a:lnTo>
                    <a:pt x="2245" y="1770"/>
                  </a:lnTo>
                  <a:lnTo>
                    <a:pt x="2245" y="1773"/>
                  </a:lnTo>
                  <a:lnTo>
                    <a:pt x="2246" y="1778"/>
                  </a:lnTo>
                  <a:lnTo>
                    <a:pt x="2245" y="1780"/>
                  </a:lnTo>
                  <a:close/>
                  <a:moveTo>
                    <a:pt x="2209" y="1715"/>
                  </a:moveTo>
                  <a:lnTo>
                    <a:pt x="2178" y="1724"/>
                  </a:lnTo>
                  <a:lnTo>
                    <a:pt x="2162" y="1729"/>
                  </a:lnTo>
                  <a:lnTo>
                    <a:pt x="2152" y="1730"/>
                  </a:lnTo>
                  <a:lnTo>
                    <a:pt x="2145" y="1730"/>
                  </a:lnTo>
                  <a:lnTo>
                    <a:pt x="2140" y="1725"/>
                  </a:lnTo>
                  <a:lnTo>
                    <a:pt x="2135" y="1720"/>
                  </a:lnTo>
                  <a:lnTo>
                    <a:pt x="2151" y="1714"/>
                  </a:lnTo>
                  <a:lnTo>
                    <a:pt x="2169" y="1707"/>
                  </a:lnTo>
                  <a:lnTo>
                    <a:pt x="2178" y="1704"/>
                  </a:lnTo>
                  <a:lnTo>
                    <a:pt x="2188" y="1701"/>
                  </a:lnTo>
                  <a:lnTo>
                    <a:pt x="2198" y="1700"/>
                  </a:lnTo>
                  <a:lnTo>
                    <a:pt x="2208" y="1701"/>
                  </a:lnTo>
                  <a:lnTo>
                    <a:pt x="2208" y="1708"/>
                  </a:lnTo>
                  <a:lnTo>
                    <a:pt x="2209" y="1715"/>
                  </a:lnTo>
                  <a:close/>
                  <a:moveTo>
                    <a:pt x="2183" y="1685"/>
                  </a:moveTo>
                  <a:lnTo>
                    <a:pt x="2173" y="1689"/>
                  </a:lnTo>
                  <a:lnTo>
                    <a:pt x="2168" y="1691"/>
                  </a:lnTo>
                  <a:lnTo>
                    <a:pt x="2164" y="1692"/>
                  </a:lnTo>
                  <a:lnTo>
                    <a:pt x="2158" y="1692"/>
                  </a:lnTo>
                  <a:lnTo>
                    <a:pt x="2135" y="1685"/>
                  </a:lnTo>
                  <a:lnTo>
                    <a:pt x="2122" y="1680"/>
                  </a:lnTo>
                  <a:lnTo>
                    <a:pt x="2117" y="1678"/>
                  </a:lnTo>
                  <a:lnTo>
                    <a:pt x="2115" y="1675"/>
                  </a:lnTo>
                  <a:lnTo>
                    <a:pt x="2121" y="1671"/>
                  </a:lnTo>
                  <a:lnTo>
                    <a:pt x="2132" y="1667"/>
                  </a:lnTo>
                  <a:lnTo>
                    <a:pt x="2145" y="1663"/>
                  </a:lnTo>
                  <a:lnTo>
                    <a:pt x="2157" y="1661"/>
                  </a:lnTo>
                  <a:lnTo>
                    <a:pt x="2163" y="1661"/>
                  </a:lnTo>
                  <a:lnTo>
                    <a:pt x="2169" y="1662"/>
                  </a:lnTo>
                  <a:lnTo>
                    <a:pt x="2173" y="1663"/>
                  </a:lnTo>
                  <a:lnTo>
                    <a:pt x="2177" y="1666"/>
                  </a:lnTo>
                  <a:lnTo>
                    <a:pt x="2181" y="1669"/>
                  </a:lnTo>
                  <a:lnTo>
                    <a:pt x="2183" y="1673"/>
                  </a:lnTo>
                  <a:lnTo>
                    <a:pt x="2184" y="1678"/>
                  </a:lnTo>
                  <a:lnTo>
                    <a:pt x="2183" y="1685"/>
                  </a:lnTo>
                  <a:close/>
                  <a:moveTo>
                    <a:pt x="2150" y="1626"/>
                  </a:moveTo>
                  <a:lnTo>
                    <a:pt x="2149" y="1632"/>
                  </a:lnTo>
                  <a:lnTo>
                    <a:pt x="2148" y="1637"/>
                  </a:lnTo>
                  <a:lnTo>
                    <a:pt x="2146" y="1641"/>
                  </a:lnTo>
                  <a:lnTo>
                    <a:pt x="2143" y="1644"/>
                  </a:lnTo>
                  <a:lnTo>
                    <a:pt x="2139" y="1646"/>
                  </a:lnTo>
                  <a:lnTo>
                    <a:pt x="2136" y="1649"/>
                  </a:lnTo>
                  <a:lnTo>
                    <a:pt x="2133" y="1650"/>
                  </a:lnTo>
                  <a:lnTo>
                    <a:pt x="2129" y="1651"/>
                  </a:lnTo>
                  <a:lnTo>
                    <a:pt x="2122" y="1651"/>
                  </a:lnTo>
                  <a:lnTo>
                    <a:pt x="2118" y="1651"/>
                  </a:lnTo>
                  <a:lnTo>
                    <a:pt x="2117" y="1650"/>
                  </a:lnTo>
                  <a:lnTo>
                    <a:pt x="2118" y="1649"/>
                  </a:lnTo>
                  <a:lnTo>
                    <a:pt x="2121" y="1649"/>
                  </a:lnTo>
                  <a:lnTo>
                    <a:pt x="2107" y="1651"/>
                  </a:lnTo>
                  <a:lnTo>
                    <a:pt x="2092" y="1652"/>
                  </a:lnTo>
                  <a:lnTo>
                    <a:pt x="2124" y="1623"/>
                  </a:lnTo>
                  <a:lnTo>
                    <a:pt x="2136" y="1624"/>
                  </a:lnTo>
                  <a:lnTo>
                    <a:pt x="2150" y="1626"/>
                  </a:lnTo>
                  <a:close/>
                  <a:moveTo>
                    <a:pt x="2077" y="1637"/>
                  </a:moveTo>
                  <a:lnTo>
                    <a:pt x="2055" y="1614"/>
                  </a:lnTo>
                  <a:lnTo>
                    <a:pt x="2068" y="1607"/>
                  </a:lnTo>
                  <a:lnTo>
                    <a:pt x="2078" y="1602"/>
                  </a:lnTo>
                  <a:lnTo>
                    <a:pt x="2089" y="1598"/>
                  </a:lnTo>
                  <a:lnTo>
                    <a:pt x="2097" y="1596"/>
                  </a:lnTo>
                  <a:lnTo>
                    <a:pt x="2105" y="1595"/>
                  </a:lnTo>
                  <a:lnTo>
                    <a:pt x="2111" y="1596"/>
                  </a:lnTo>
                  <a:lnTo>
                    <a:pt x="2116" y="1597"/>
                  </a:lnTo>
                  <a:lnTo>
                    <a:pt x="2119" y="1599"/>
                  </a:lnTo>
                  <a:lnTo>
                    <a:pt x="2120" y="1602"/>
                  </a:lnTo>
                  <a:lnTo>
                    <a:pt x="2120" y="1605"/>
                  </a:lnTo>
                  <a:lnTo>
                    <a:pt x="2118" y="1610"/>
                  </a:lnTo>
                  <a:lnTo>
                    <a:pt x="2114" y="1615"/>
                  </a:lnTo>
                  <a:lnTo>
                    <a:pt x="2108" y="1620"/>
                  </a:lnTo>
                  <a:lnTo>
                    <a:pt x="2100" y="1625"/>
                  </a:lnTo>
                  <a:lnTo>
                    <a:pt x="2090" y="1631"/>
                  </a:lnTo>
                  <a:lnTo>
                    <a:pt x="2077" y="1637"/>
                  </a:lnTo>
                  <a:close/>
                  <a:moveTo>
                    <a:pt x="2112" y="1575"/>
                  </a:moveTo>
                  <a:lnTo>
                    <a:pt x="2102" y="1577"/>
                  </a:lnTo>
                  <a:lnTo>
                    <a:pt x="2092" y="1579"/>
                  </a:lnTo>
                  <a:lnTo>
                    <a:pt x="2082" y="1582"/>
                  </a:lnTo>
                  <a:lnTo>
                    <a:pt x="2073" y="1585"/>
                  </a:lnTo>
                  <a:lnTo>
                    <a:pt x="2062" y="1581"/>
                  </a:lnTo>
                  <a:lnTo>
                    <a:pt x="2053" y="1578"/>
                  </a:lnTo>
                  <a:lnTo>
                    <a:pt x="2043" y="1575"/>
                  </a:lnTo>
                  <a:lnTo>
                    <a:pt x="2034" y="1571"/>
                  </a:lnTo>
                  <a:lnTo>
                    <a:pt x="2039" y="1562"/>
                  </a:lnTo>
                  <a:lnTo>
                    <a:pt x="2043" y="1554"/>
                  </a:lnTo>
                  <a:lnTo>
                    <a:pt x="2054" y="1552"/>
                  </a:lnTo>
                  <a:lnTo>
                    <a:pt x="2061" y="1551"/>
                  </a:lnTo>
                  <a:lnTo>
                    <a:pt x="2069" y="1552"/>
                  </a:lnTo>
                  <a:lnTo>
                    <a:pt x="2076" y="1554"/>
                  </a:lnTo>
                  <a:lnTo>
                    <a:pt x="2082" y="1556"/>
                  </a:lnTo>
                  <a:lnTo>
                    <a:pt x="2091" y="1560"/>
                  </a:lnTo>
                  <a:lnTo>
                    <a:pt x="2100" y="1566"/>
                  </a:lnTo>
                  <a:lnTo>
                    <a:pt x="2112" y="1575"/>
                  </a:lnTo>
                  <a:close/>
                  <a:moveTo>
                    <a:pt x="2086" y="1540"/>
                  </a:moveTo>
                  <a:lnTo>
                    <a:pt x="2077" y="1540"/>
                  </a:lnTo>
                  <a:lnTo>
                    <a:pt x="2069" y="1540"/>
                  </a:lnTo>
                  <a:lnTo>
                    <a:pt x="2061" y="1539"/>
                  </a:lnTo>
                  <a:lnTo>
                    <a:pt x="2053" y="1539"/>
                  </a:lnTo>
                  <a:lnTo>
                    <a:pt x="2041" y="1530"/>
                  </a:lnTo>
                  <a:lnTo>
                    <a:pt x="2031" y="1522"/>
                  </a:lnTo>
                  <a:lnTo>
                    <a:pt x="2046" y="1510"/>
                  </a:lnTo>
                  <a:lnTo>
                    <a:pt x="2056" y="1506"/>
                  </a:lnTo>
                  <a:lnTo>
                    <a:pt x="2060" y="1507"/>
                  </a:lnTo>
                  <a:lnTo>
                    <a:pt x="2067" y="1510"/>
                  </a:lnTo>
                  <a:lnTo>
                    <a:pt x="2074" y="1515"/>
                  </a:lnTo>
                  <a:lnTo>
                    <a:pt x="2083" y="1524"/>
                  </a:lnTo>
                  <a:lnTo>
                    <a:pt x="2084" y="1532"/>
                  </a:lnTo>
                  <a:lnTo>
                    <a:pt x="2086" y="1540"/>
                  </a:lnTo>
                  <a:close/>
                  <a:moveTo>
                    <a:pt x="2045" y="1457"/>
                  </a:moveTo>
                  <a:lnTo>
                    <a:pt x="2044" y="1466"/>
                  </a:lnTo>
                  <a:lnTo>
                    <a:pt x="2041" y="1480"/>
                  </a:lnTo>
                  <a:lnTo>
                    <a:pt x="2039" y="1486"/>
                  </a:lnTo>
                  <a:lnTo>
                    <a:pt x="2036" y="1492"/>
                  </a:lnTo>
                  <a:lnTo>
                    <a:pt x="2035" y="1494"/>
                  </a:lnTo>
                  <a:lnTo>
                    <a:pt x="2034" y="1495"/>
                  </a:lnTo>
                  <a:lnTo>
                    <a:pt x="2032" y="1495"/>
                  </a:lnTo>
                  <a:lnTo>
                    <a:pt x="2031" y="1495"/>
                  </a:lnTo>
                  <a:lnTo>
                    <a:pt x="2018" y="1490"/>
                  </a:lnTo>
                  <a:lnTo>
                    <a:pt x="2007" y="1484"/>
                  </a:lnTo>
                  <a:lnTo>
                    <a:pt x="2000" y="1477"/>
                  </a:lnTo>
                  <a:lnTo>
                    <a:pt x="1994" y="1472"/>
                  </a:lnTo>
                  <a:lnTo>
                    <a:pt x="1997" y="1469"/>
                  </a:lnTo>
                  <a:lnTo>
                    <a:pt x="2001" y="1466"/>
                  </a:lnTo>
                  <a:lnTo>
                    <a:pt x="2007" y="1463"/>
                  </a:lnTo>
                  <a:lnTo>
                    <a:pt x="2015" y="1459"/>
                  </a:lnTo>
                  <a:lnTo>
                    <a:pt x="2022" y="1457"/>
                  </a:lnTo>
                  <a:lnTo>
                    <a:pt x="2031" y="1456"/>
                  </a:lnTo>
                  <a:lnTo>
                    <a:pt x="2039" y="1455"/>
                  </a:lnTo>
                  <a:lnTo>
                    <a:pt x="2045" y="1457"/>
                  </a:lnTo>
                  <a:close/>
                  <a:moveTo>
                    <a:pt x="1995" y="1446"/>
                  </a:moveTo>
                  <a:lnTo>
                    <a:pt x="1985" y="1440"/>
                  </a:lnTo>
                  <a:lnTo>
                    <a:pt x="1976" y="1435"/>
                  </a:lnTo>
                  <a:lnTo>
                    <a:pt x="1966" y="1430"/>
                  </a:lnTo>
                  <a:lnTo>
                    <a:pt x="1958" y="1425"/>
                  </a:lnTo>
                  <a:lnTo>
                    <a:pt x="1958" y="1416"/>
                  </a:lnTo>
                  <a:lnTo>
                    <a:pt x="1958" y="1409"/>
                  </a:lnTo>
                  <a:lnTo>
                    <a:pt x="1960" y="1402"/>
                  </a:lnTo>
                  <a:lnTo>
                    <a:pt x="1961" y="1397"/>
                  </a:lnTo>
                  <a:lnTo>
                    <a:pt x="1963" y="1394"/>
                  </a:lnTo>
                  <a:lnTo>
                    <a:pt x="1965" y="1391"/>
                  </a:lnTo>
                  <a:lnTo>
                    <a:pt x="1968" y="1390"/>
                  </a:lnTo>
                  <a:lnTo>
                    <a:pt x="1971" y="1389"/>
                  </a:lnTo>
                  <a:lnTo>
                    <a:pt x="1974" y="1389"/>
                  </a:lnTo>
                  <a:lnTo>
                    <a:pt x="1977" y="1390"/>
                  </a:lnTo>
                  <a:lnTo>
                    <a:pt x="1980" y="1392"/>
                  </a:lnTo>
                  <a:lnTo>
                    <a:pt x="1984" y="1394"/>
                  </a:lnTo>
                  <a:lnTo>
                    <a:pt x="1991" y="1400"/>
                  </a:lnTo>
                  <a:lnTo>
                    <a:pt x="1997" y="1408"/>
                  </a:lnTo>
                  <a:lnTo>
                    <a:pt x="2003" y="1416"/>
                  </a:lnTo>
                  <a:lnTo>
                    <a:pt x="2007" y="1425"/>
                  </a:lnTo>
                  <a:lnTo>
                    <a:pt x="2011" y="1433"/>
                  </a:lnTo>
                  <a:lnTo>
                    <a:pt x="2013" y="1440"/>
                  </a:lnTo>
                  <a:lnTo>
                    <a:pt x="2013" y="1444"/>
                  </a:lnTo>
                  <a:lnTo>
                    <a:pt x="2013" y="1446"/>
                  </a:lnTo>
                  <a:lnTo>
                    <a:pt x="2012" y="1448"/>
                  </a:lnTo>
                  <a:lnTo>
                    <a:pt x="2010" y="1449"/>
                  </a:lnTo>
                  <a:lnTo>
                    <a:pt x="2007" y="1450"/>
                  </a:lnTo>
                  <a:lnTo>
                    <a:pt x="2004" y="1449"/>
                  </a:lnTo>
                  <a:lnTo>
                    <a:pt x="2000" y="1448"/>
                  </a:lnTo>
                  <a:lnTo>
                    <a:pt x="1995" y="1446"/>
                  </a:lnTo>
                  <a:close/>
                  <a:moveTo>
                    <a:pt x="1991" y="1370"/>
                  </a:moveTo>
                  <a:lnTo>
                    <a:pt x="1983" y="1374"/>
                  </a:lnTo>
                  <a:lnTo>
                    <a:pt x="1977" y="1378"/>
                  </a:lnTo>
                  <a:lnTo>
                    <a:pt x="1965" y="1382"/>
                  </a:lnTo>
                  <a:lnTo>
                    <a:pt x="1945" y="1390"/>
                  </a:lnTo>
                  <a:lnTo>
                    <a:pt x="1933" y="1382"/>
                  </a:lnTo>
                  <a:lnTo>
                    <a:pt x="1921" y="1376"/>
                  </a:lnTo>
                  <a:lnTo>
                    <a:pt x="1935" y="1372"/>
                  </a:lnTo>
                  <a:lnTo>
                    <a:pt x="1950" y="1370"/>
                  </a:lnTo>
                  <a:lnTo>
                    <a:pt x="1968" y="1370"/>
                  </a:lnTo>
                  <a:lnTo>
                    <a:pt x="1991" y="1370"/>
                  </a:lnTo>
                  <a:close/>
                  <a:moveTo>
                    <a:pt x="1967" y="1350"/>
                  </a:moveTo>
                  <a:lnTo>
                    <a:pt x="1903" y="1350"/>
                  </a:lnTo>
                  <a:lnTo>
                    <a:pt x="1906" y="1332"/>
                  </a:lnTo>
                  <a:lnTo>
                    <a:pt x="1921" y="1331"/>
                  </a:lnTo>
                  <a:lnTo>
                    <a:pt x="1937" y="1331"/>
                  </a:lnTo>
                  <a:lnTo>
                    <a:pt x="1952" y="1329"/>
                  </a:lnTo>
                  <a:lnTo>
                    <a:pt x="1967" y="1329"/>
                  </a:lnTo>
                  <a:lnTo>
                    <a:pt x="1967" y="1350"/>
                  </a:lnTo>
                  <a:close/>
                  <a:moveTo>
                    <a:pt x="1939" y="1282"/>
                  </a:moveTo>
                  <a:lnTo>
                    <a:pt x="1938" y="1291"/>
                  </a:lnTo>
                  <a:lnTo>
                    <a:pt x="1938" y="1302"/>
                  </a:lnTo>
                  <a:lnTo>
                    <a:pt x="1923" y="1303"/>
                  </a:lnTo>
                  <a:lnTo>
                    <a:pt x="1908" y="1304"/>
                  </a:lnTo>
                  <a:lnTo>
                    <a:pt x="1895" y="1305"/>
                  </a:lnTo>
                  <a:lnTo>
                    <a:pt x="1881" y="1307"/>
                  </a:lnTo>
                  <a:lnTo>
                    <a:pt x="1873" y="1299"/>
                  </a:lnTo>
                  <a:lnTo>
                    <a:pt x="1866" y="1291"/>
                  </a:lnTo>
                  <a:lnTo>
                    <a:pt x="1873" y="1284"/>
                  </a:lnTo>
                  <a:lnTo>
                    <a:pt x="1882" y="1280"/>
                  </a:lnTo>
                  <a:lnTo>
                    <a:pt x="1889" y="1277"/>
                  </a:lnTo>
                  <a:lnTo>
                    <a:pt x="1898" y="1276"/>
                  </a:lnTo>
                  <a:lnTo>
                    <a:pt x="1907" y="1276"/>
                  </a:lnTo>
                  <a:lnTo>
                    <a:pt x="1917" y="1277"/>
                  </a:lnTo>
                  <a:lnTo>
                    <a:pt x="1927" y="1279"/>
                  </a:lnTo>
                  <a:lnTo>
                    <a:pt x="1939" y="1282"/>
                  </a:lnTo>
                  <a:close/>
                  <a:moveTo>
                    <a:pt x="1910" y="1241"/>
                  </a:moveTo>
                  <a:lnTo>
                    <a:pt x="1893" y="1247"/>
                  </a:lnTo>
                  <a:lnTo>
                    <a:pt x="1877" y="1254"/>
                  </a:lnTo>
                  <a:lnTo>
                    <a:pt x="1861" y="1261"/>
                  </a:lnTo>
                  <a:lnTo>
                    <a:pt x="1849" y="1264"/>
                  </a:lnTo>
                  <a:lnTo>
                    <a:pt x="1844" y="1252"/>
                  </a:lnTo>
                  <a:lnTo>
                    <a:pt x="1840" y="1242"/>
                  </a:lnTo>
                  <a:lnTo>
                    <a:pt x="1858" y="1235"/>
                  </a:lnTo>
                  <a:lnTo>
                    <a:pt x="1873" y="1231"/>
                  </a:lnTo>
                  <a:lnTo>
                    <a:pt x="1882" y="1231"/>
                  </a:lnTo>
                  <a:lnTo>
                    <a:pt x="1890" y="1232"/>
                  </a:lnTo>
                  <a:lnTo>
                    <a:pt x="1900" y="1235"/>
                  </a:lnTo>
                  <a:lnTo>
                    <a:pt x="1910" y="1241"/>
                  </a:lnTo>
                  <a:close/>
                  <a:moveTo>
                    <a:pt x="1886" y="1193"/>
                  </a:moveTo>
                  <a:lnTo>
                    <a:pt x="1861" y="1207"/>
                  </a:lnTo>
                  <a:lnTo>
                    <a:pt x="1847" y="1214"/>
                  </a:lnTo>
                  <a:lnTo>
                    <a:pt x="1842" y="1216"/>
                  </a:lnTo>
                  <a:lnTo>
                    <a:pt x="1839" y="1217"/>
                  </a:lnTo>
                  <a:lnTo>
                    <a:pt x="1832" y="1212"/>
                  </a:lnTo>
                  <a:lnTo>
                    <a:pt x="1828" y="1208"/>
                  </a:lnTo>
                  <a:lnTo>
                    <a:pt x="1826" y="1205"/>
                  </a:lnTo>
                  <a:lnTo>
                    <a:pt x="1825" y="1202"/>
                  </a:lnTo>
                  <a:lnTo>
                    <a:pt x="1826" y="1200"/>
                  </a:lnTo>
                  <a:lnTo>
                    <a:pt x="1827" y="1196"/>
                  </a:lnTo>
                  <a:lnTo>
                    <a:pt x="1830" y="1192"/>
                  </a:lnTo>
                  <a:lnTo>
                    <a:pt x="1833" y="1188"/>
                  </a:lnTo>
                  <a:lnTo>
                    <a:pt x="1846" y="1188"/>
                  </a:lnTo>
                  <a:lnTo>
                    <a:pt x="1860" y="1188"/>
                  </a:lnTo>
                  <a:lnTo>
                    <a:pt x="1872" y="1189"/>
                  </a:lnTo>
                  <a:lnTo>
                    <a:pt x="1885" y="1189"/>
                  </a:lnTo>
                  <a:lnTo>
                    <a:pt x="1885" y="1191"/>
                  </a:lnTo>
                  <a:lnTo>
                    <a:pt x="1886" y="1193"/>
                  </a:lnTo>
                  <a:close/>
                  <a:moveTo>
                    <a:pt x="1846" y="1150"/>
                  </a:moveTo>
                  <a:lnTo>
                    <a:pt x="1838" y="1155"/>
                  </a:lnTo>
                  <a:lnTo>
                    <a:pt x="1830" y="1160"/>
                  </a:lnTo>
                  <a:lnTo>
                    <a:pt x="1826" y="1163"/>
                  </a:lnTo>
                  <a:lnTo>
                    <a:pt x="1823" y="1165"/>
                  </a:lnTo>
                  <a:lnTo>
                    <a:pt x="1819" y="1166"/>
                  </a:lnTo>
                  <a:lnTo>
                    <a:pt x="1813" y="1166"/>
                  </a:lnTo>
                  <a:lnTo>
                    <a:pt x="1809" y="1166"/>
                  </a:lnTo>
                  <a:lnTo>
                    <a:pt x="1806" y="1164"/>
                  </a:lnTo>
                  <a:lnTo>
                    <a:pt x="1803" y="1160"/>
                  </a:lnTo>
                  <a:lnTo>
                    <a:pt x="1801" y="1157"/>
                  </a:lnTo>
                  <a:lnTo>
                    <a:pt x="1797" y="1151"/>
                  </a:lnTo>
                  <a:lnTo>
                    <a:pt x="1795" y="1147"/>
                  </a:lnTo>
                  <a:lnTo>
                    <a:pt x="1808" y="1140"/>
                  </a:lnTo>
                  <a:lnTo>
                    <a:pt x="1817" y="1135"/>
                  </a:lnTo>
                  <a:lnTo>
                    <a:pt x="1823" y="1133"/>
                  </a:lnTo>
                  <a:lnTo>
                    <a:pt x="1828" y="1133"/>
                  </a:lnTo>
                  <a:lnTo>
                    <a:pt x="1835" y="1134"/>
                  </a:lnTo>
                  <a:lnTo>
                    <a:pt x="1844" y="1135"/>
                  </a:lnTo>
                  <a:lnTo>
                    <a:pt x="1845" y="1142"/>
                  </a:lnTo>
                  <a:lnTo>
                    <a:pt x="1846" y="1150"/>
                  </a:lnTo>
                  <a:close/>
                  <a:moveTo>
                    <a:pt x="1813" y="1105"/>
                  </a:moveTo>
                  <a:lnTo>
                    <a:pt x="1806" y="1112"/>
                  </a:lnTo>
                  <a:lnTo>
                    <a:pt x="1797" y="1117"/>
                  </a:lnTo>
                  <a:lnTo>
                    <a:pt x="1793" y="1120"/>
                  </a:lnTo>
                  <a:lnTo>
                    <a:pt x="1790" y="1121"/>
                  </a:lnTo>
                  <a:lnTo>
                    <a:pt x="1786" y="1123"/>
                  </a:lnTo>
                  <a:lnTo>
                    <a:pt x="1783" y="1123"/>
                  </a:lnTo>
                  <a:lnTo>
                    <a:pt x="1771" y="1116"/>
                  </a:lnTo>
                  <a:lnTo>
                    <a:pt x="1761" y="1110"/>
                  </a:lnTo>
                  <a:lnTo>
                    <a:pt x="1767" y="1097"/>
                  </a:lnTo>
                  <a:lnTo>
                    <a:pt x="1774" y="1085"/>
                  </a:lnTo>
                  <a:lnTo>
                    <a:pt x="1782" y="1087"/>
                  </a:lnTo>
                  <a:lnTo>
                    <a:pt x="1790" y="1092"/>
                  </a:lnTo>
                  <a:lnTo>
                    <a:pt x="1801" y="1097"/>
                  </a:lnTo>
                  <a:lnTo>
                    <a:pt x="1813" y="1105"/>
                  </a:lnTo>
                  <a:close/>
                  <a:moveTo>
                    <a:pt x="1795" y="1070"/>
                  </a:moveTo>
                  <a:lnTo>
                    <a:pt x="1792" y="1077"/>
                  </a:lnTo>
                  <a:lnTo>
                    <a:pt x="1775" y="1077"/>
                  </a:lnTo>
                  <a:lnTo>
                    <a:pt x="1758" y="1077"/>
                  </a:lnTo>
                  <a:lnTo>
                    <a:pt x="1743" y="1077"/>
                  </a:lnTo>
                  <a:lnTo>
                    <a:pt x="1727" y="1078"/>
                  </a:lnTo>
                  <a:lnTo>
                    <a:pt x="1717" y="1070"/>
                  </a:lnTo>
                  <a:lnTo>
                    <a:pt x="1727" y="1064"/>
                  </a:lnTo>
                  <a:lnTo>
                    <a:pt x="1735" y="1060"/>
                  </a:lnTo>
                  <a:lnTo>
                    <a:pt x="1743" y="1058"/>
                  </a:lnTo>
                  <a:lnTo>
                    <a:pt x="1751" y="1057"/>
                  </a:lnTo>
                  <a:lnTo>
                    <a:pt x="1758" y="1058"/>
                  </a:lnTo>
                  <a:lnTo>
                    <a:pt x="1769" y="1060"/>
                  </a:lnTo>
                  <a:lnTo>
                    <a:pt x="1781" y="1063"/>
                  </a:lnTo>
                  <a:lnTo>
                    <a:pt x="1795" y="1070"/>
                  </a:lnTo>
                  <a:close/>
                  <a:moveTo>
                    <a:pt x="1764" y="1021"/>
                  </a:moveTo>
                  <a:lnTo>
                    <a:pt x="1762" y="1026"/>
                  </a:lnTo>
                  <a:lnTo>
                    <a:pt x="1762" y="1033"/>
                  </a:lnTo>
                  <a:lnTo>
                    <a:pt x="1752" y="1034"/>
                  </a:lnTo>
                  <a:lnTo>
                    <a:pt x="1743" y="1035"/>
                  </a:lnTo>
                  <a:lnTo>
                    <a:pt x="1734" y="1036"/>
                  </a:lnTo>
                  <a:lnTo>
                    <a:pt x="1726" y="1037"/>
                  </a:lnTo>
                  <a:lnTo>
                    <a:pt x="1688" y="1010"/>
                  </a:lnTo>
                  <a:lnTo>
                    <a:pt x="1689" y="1006"/>
                  </a:lnTo>
                  <a:lnTo>
                    <a:pt x="1691" y="1003"/>
                  </a:lnTo>
                  <a:lnTo>
                    <a:pt x="1694" y="1002"/>
                  </a:lnTo>
                  <a:lnTo>
                    <a:pt x="1698" y="1001"/>
                  </a:lnTo>
                  <a:lnTo>
                    <a:pt x="1710" y="1002"/>
                  </a:lnTo>
                  <a:lnTo>
                    <a:pt x="1724" y="1005"/>
                  </a:lnTo>
                  <a:lnTo>
                    <a:pt x="1749" y="1015"/>
                  </a:lnTo>
                  <a:lnTo>
                    <a:pt x="1764" y="1021"/>
                  </a:lnTo>
                  <a:close/>
                  <a:moveTo>
                    <a:pt x="1734" y="989"/>
                  </a:moveTo>
                  <a:lnTo>
                    <a:pt x="1731" y="990"/>
                  </a:lnTo>
                  <a:lnTo>
                    <a:pt x="1729" y="992"/>
                  </a:lnTo>
                  <a:lnTo>
                    <a:pt x="1717" y="988"/>
                  </a:lnTo>
                  <a:lnTo>
                    <a:pt x="1708" y="984"/>
                  </a:lnTo>
                  <a:lnTo>
                    <a:pt x="1697" y="980"/>
                  </a:lnTo>
                  <a:lnTo>
                    <a:pt x="1688" y="977"/>
                  </a:lnTo>
                  <a:lnTo>
                    <a:pt x="1691" y="970"/>
                  </a:lnTo>
                  <a:lnTo>
                    <a:pt x="1695" y="965"/>
                  </a:lnTo>
                  <a:lnTo>
                    <a:pt x="1705" y="968"/>
                  </a:lnTo>
                  <a:lnTo>
                    <a:pt x="1714" y="971"/>
                  </a:lnTo>
                  <a:lnTo>
                    <a:pt x="1724" y="975"/>
                  </a:lnTo>
                  <a:lnTo>
                    <a:pt x="1734" y="980"/>
                  </a:lnTo>
                  <a:lnTo>
                    <a:pt x="1734" y="989"/>
                  </a:lnTo>
                  <a:close/>
                  <a:moveTo>
                    <a:pt x="1705" y="959"/>
                  </a:moveTo>
                  <a:lnTo>
                    <a:pt x="1695" y="954"/>
                  </a:lnTo>
                  <a:lnTo>
                    <a:pt x="1687" y="950"/>
                  </a:lnTo>
                  <a:lnTo>
                    <a:pt x="1679" y="946"/>
                  </a:lnTo>
                  <a:lnTo>
                    <a:pt x="1673" y="941"/>
                  </a:lnTo>
                  <a:lnTo>
                    <a:pt x="1668" y="936"/>
                  </a:lnTo>
                  <a:lnTo>
                    <a:pt x="1666" y="931"/>
                  </a:lnTo>
                  <a:lnTo>
                    <a:pt x="1663" y="926"/>
                  </a:lnTo>
                  <a:lnTo>
                    <a:pt x="1664" y="919"/>
                  </a:lnTo>
                  <a:lnTo>
                    <a:pt x="1669" y="918"/>
                  </a:lnTo>
                  <a:lnTo>
                    <a:pt x="1673" y="918"/>
                  </a:lnTo>
                  <a:lnTo>
                    <a:pt x="1677" y="919"/>
                  </a:lnTo>
                  <a:lnTo>
                    <a:pt x="1681" y="921"/>
                  </a:lnTo>
                  <a:lnTo>
                    <a:pt x="1691" y="924"/>
                  </a:lnTo>
                  <a:lnTo>
                    <a:pt x="1704" y="930"/>
                  </a:lnTo>
                  <a:lnTo>
                    <a:pt x="1700" y="935"/>
                  </a:lnTo>
                  <a:lnTo>
                    <a:pt x="1699" y="941"/>
                  </a:lnTo>
                  <a:lnTo>
                    <a:pt x="1699" y="945"/>
                  </a:lnTo>
                  <a:lnTo>
                    <a:pt x="1701" y="950"/>
                  </a:lnTo>
                  <a:lnTo>
                    <a:pt x="1705" y="956"/>
                  </a:lnTo>
                  <a:lnTo>
                    <a:pt x="1705" y="959"/>
                  </a:lnTo>
                  <a:close/>
                  <a:moveTo>
                    <a:pt x="1677" y="903"/>
                  </a:moveTo>
                  <a:lnTo>
                    <a:pt x="1667" y="900"/>
                  </a:lnTo>
                  <a:lnTo>
                    <a:pt x="1657" y="898"/>
                  </a:lnTo>
                  <a:lnTo>
                    <a:pt x="1660" y="890"/>
                  </a:lnTo>
                  <a:lnTo>
                    <a:pt x="1664" y="882"/>
                  </a:lnTo>
                  <a:lnTo>
                    <a:pt x="1668" y="885"/>
                  </a:lnTo>
                  <a:lnTo>
                    <a:pt x="1671" y="888"/>
                  </a:lnTo>
                  <a:lnTo>
                    <a:pt x="1674" y="891"/>
                  </a:lnTo>
                  <a:lnTo>
                    <a:pt x="1676" y="895"/>
                  </a:lnTo>
                  <a:lnTo>
                    <a:pt x="1678" y="898"/>
                  </a:lnTo>
                  <a:lnTo>
                    <a:pt x="1679" y="902"/>
                  </a:lnTo>
                  <a:lnTo>
                    <a:pt x="1679" y="903"/>
                  </a:lnTo>
                  <a:lnTo>
                    <a:pt x="1678" y="903"/>
                  </a:lnTo>
                  <a:lnTo>
                    <a:pt x="1677" y="903"/>
                  </a:lnTo>
                  <a:close/>
                  <a:moveTo>
                    <a:pt x="1677" y="810"/>
                  </a:moveTo>
                  <a:lnTo>
                    <a:pt x="1677" y="821"/>
                  </a:lnTo>
                  <a:lnTo>
                    <a:pt x="1675" y="830"/>
                  </a:lnTo>
                  <a:lnTo>
                    <a:pt x="1671" y="839"/>
                  </a:lnTo>
                  <a:lnTo>
                    <a:pt x="1664" y="851"/>
                  </a:lnTo>
                  <a:lnTo>
                    <a:pt x="1643" y="851"/>
                  </a:lnTo>
                  <a:lnTo>
                    <a:pt x="1623" y="851"/>
                  </a:lnTo>
                  <a:lnTo>
                    <a:pt x="1603" y="851"/>
                  </a:lnTo>
                  <a:lnTo>
                    <a:pt x="1583" y="851"/>
                  </a:lnTo>
                  <a:lnTo>
                    <a:pt x="1563" y="851"/>
                  </a:lnTo>
                  <a:lnTo>
                    <a:pt x="1543" y="851"/>
                  </a:lnTo>
                  <a:lnTo>
                    <a:pt x="1523" y="852"/>
                  </a:lnTo>
                  <a:lnTo>
                    <a:pt x="1503" y="852"/>
                  </a:lnTo>
                  <a:lnTo>
                    <a:pt x="1501" y="838"/>
                  </a:lnTo>
                  <a:lnTo>
                    <a:pt x="1501" y="830"/>
                  </a:lnTo>
                  <a:lnTo>
                    <a:pt x="1503" y="822"/>
                  </a:lnTo>
                  <a:lnTo>
                    <a:pt x="1506" y="813"/>
                  </a:lnTo>
                  <a:lnTo>
                    <a:pt x="1524" y="811"/>
                  </a:lnTo>
                  <a:lnTo>
                    <a:pt x="1545" y="807"/>
                  </a:lnTo>
                  <a:lnTo>
                    <a:pt x="1568" y="805"/>
                  </a:lnTo>
                  <a:lnTo>
                    <a:pt x="1593" y="802"/>
                  </a:lnTo>
                  <a:lnTo>
                    <a:pt x="1617" y="801"/>
                  </a:lnTo>
                  <a:lnTo>
                    <a:pt x="1640" y="801"/>
                  </a:lnTo>
                  <a:lnTo>
                    <a:pt x="1651" y="802"/>
                  </a:lnTo>
                  <a:lnTo>
                    <a:pt x="1660" y="804"/>
                  </a:lnTo>
                  <a:lnTo>
                    <a:pt x="1670" y="806"/>
                  </a:lnTo>
                  <a:lnTo>
                    <a:pt x="1677" y="810"/>
                  </a:lnTo>
                  <a:close/>
                  <a:moveTo>
                    <a:pt x="1604" y="621"/>
                  </a:moveTo>
                  <a:lnTo>
                    <a:pt x="1590" y="615"/>
                  </a:lnTo>
                  <a:lnTo>
                    <a:pt x="1575" y="610"/>
                  </a:lnTo>
                  <a:lnTo>
                    <a:pt x="1574" y="600"/>
                  </a:lnTo>
                  <a:lnTo>
                    <a:pt x="1575" y="592"/>
                  </a:lnTo>
                  <a:lnTo>
                    <a:pt x="1578" y="587"/>
                  </a:lnTo>
                  <a:lnTo>
                    <a:pt x="1581" y="583"/>
                  </a:lnTo>
                  <a:lnTo>
                    <a:pt x="1586" y="581"/>
                  </a:lnTo>
                  <a:lnTo>
                    <a:pt x="1592" y="581"/>
                  </a:lnTo>
                  <a:lnTo>
                    <a:pt x="1597" y="582"/>
                  </a:lnTo>
                  <a:lnTo>
                    <a:pt x="1602" y="585"/>
                  </a:lnTo>
                  <a:lnTo>
                    <a:pt x="1608" y="588"/>
                  </a:lnTo>
                  <a:lnTo>
                    <a:pt x="1612" y="592"/>
                  </a:lnTo>
                  <a:lnTo>
                    <a:pt x="1615" y="596"/>
                  </a:lnTo>
                  <a:lnTo>
                    <a:pt x="1617" y="601"/>
                  </a:lnTo>
                  <a:lnTo>
                    <a:pt x="1617" y="607"/>
                  </a:lnTo>
                  <a:lnTo>
                    <a:pt x="1615" y="612"/>
                  </a:lnTo>
                  <a:lnTo>
                    <a:pt x="1611" y="616"/>
                  </a:lnTo>
                  <a:lnTo>
                    <a:pt x="1604" y="621"/>
                  </a:lnTo>
                  <a:close/>
                  <a:moveTo>
                    <a:pt x="1623" y="757"/>
                  </a:moveTo>
                  <a:lnTo>
                    <a:pt x="1576" y="770"/>
                  </a:lnTo>
                  <a:lnTo>
                    <a:pt x="1571" y="763"/>
                  </a:lnTo>
                  <a:lnTo>
                    <a:pt x="1567" y="756"/>
                  </a:lnTo>
                  <a:lnTo>
                    <a:pt x="1580" y="750"/>
                  </a:lnTo>
                  <a:lnTo>
                    <a:pt x="1602" y="743"/>
                  </a:lnTo>
                  <a:lnTo>
                    <a:pt x="1608" y="741"/>
                  </a:lnTo>
                  <a:lnTo>
                    <a:pt x="1612" y="741"/>
                  </a:lnTo>
                  <a:lnTo>
                    <a:pt x="1617" y="741"/>
                  </a:lnTo>
                  <a:lnTo>
                    <a:pt x="1620" y="742"/>
                  </a:lnTo>
                  <a:lnTo>
                    <a:pt x="1623" y="744"/>
                  </a:lnTo>
                  <a:lnTo>
                    <a:pt x="1624" y="747"/>
                  </a:lnTo>
                  <a:lnTo>
                    <a:pt x="1625" y="751"/>
                  </a:lnTo>
                  <a:lnTo>
                    <a:pt x="1623" y="757"/>
                  </a:lnTo>
                  <a:close/>
                  <a:moveTo>
                    <a:pt x="1618" y="660"/>
                  </a:moveTo>
                  <a:lnTo>
                    <a:pt x="1623" y="668"/>
                  </a:lnTo>
                  <a:lnTo>
                    <a:pt x="1628" y="676"/>
                  </a:lnTo>
                  <a:lnTo>
                    <a:pt x="1622" y="683"/>
                  </a:lnTo>
                  <a:lnTo>
                    <a:pt x="1617" y="688"/>
                  </a:lnTo>
                  <a:lnTo>
                    <a:pt x="1612" y="692"/>
                  </a:lnTo>
                  <a:lnTo>
                    <a:pt x="1606" y="693"/>
                  </a:lnTo>
                  <a:lnTo>
                    <a:pt x="1595" y="692"/>
                  </a:lnTo>
                  <a:lnTo>
                    <a:pt x="1585" y="690"/>
                  </a:lnTo>
                  <a:lnTo>
                    <a:pt x="1578" y="688"/>
                  </a:lnTo>
                  <a:lnTo>
                    <a:pt x="1573" y="685"/>
                  </a:lnTo>
                  <a:lnTo>
                    <a:pt x="1570" y="683"/>
                  </a:lnTo>
                  <a:lnTo>
                    <a:pt x="1567" y="680"/>
                  </a:lnTo>
                  <a:lnTo>
                    <a:pt x="1566" y="676"/>
                  </a:lnTo>
                  <a:lnTo>
                    <a:pt x="1567" y="673"/>
                  </a:lnTo>
                  <a:lnTo>
                    <a:pt x="1571" y="670"/>
                  </a:lnTo>
                  <a:lnTo>
                    <a:pt x="1574" y="667"/>
                  </a:lnTo>
                  <a:lnTo>
                    <a:pt x="1579" y="665"/>
                  </a:lnTo>
                  <a:lnTo>
                    <a:pt x="1585" y="663"/>
                  </a:lnTo>
                  <a:lnTo>
                    <a:pt x="1592" y="661"/>
                  </a:lnTo>
                  <a:lnTo>
                    <a:pt x="1600" y="660"/>
                  </a:lnTo>
                  <a:lnTo>
                    <a:pt x="1609" y="660"/>
                  </a:lnTo>
                  <a:lnTo>
                    <a:pt x="1618" y="660"/>
                  </a:lnTo>
                  <a:close/>
                  <a:moveTo>
                    <a:pt x="1640" y="539"/>
                  </a:moveTo>
                  <a:lnTo>
                    <a:pt x="1628" y="544"/>
                  </a:lnTo>
                  <a:lnTo>
                    <a:pt x="1615" y="550"/>
                  </a:lnTo>
                  <a:lnTo>
                    <a:pt x="1602" y="555"/>
                  </a:lnTo>
                  <a:lnTo>
                    <a:pt x="1590" y="560"/>
                  </a:lnTo>
                  <a:lnTo>
                    <a:pt x="1582" y="559"/>
                  </a:lnTo>
                  <a:lnTo>
                    <a:pt x="1574" y="556"/>
                  </a:lnTo>
                  <a:lnTo>
                    <a:pt x="1567" y="554"/>
                  </a:lnTo>
                  <a:lnTo>
                    <a:pt x="1560" y="551"/>
                  </a:lnTo>
                  <a:lnTo>
                    <a:pt x="1555" y="548"/>
                  </a:lnTo>
                  <a:lnTo>
                    <a:pt x="1548" y="543"/>
                  </a:lnTo>
                  <a:lnTo>
                    <a:pt x="1543" y="540"/>
                  </a:lnTo>
                  <a:lnTo>
                    <a:pt x="1539" y="536"/>
                  </a:lnTo>
                  <a:lnTo>
                    <a:pt x="1530" y="526"/>
                  </a:lnTo>
                  <a:lnTo>
                    <a:pt x="1524" y="516"/>
                  </a:lnTo>
                  <a:lnTo>
                    <a:pt x="1520" y="504"/>
                  </a:lnTo>
                  <a:lnTo>
                    <a:pt x="1517" y="494"/>
                  </a:lnTo>
                  <a:lnTo>
                    <a:pt x="1517" y="482"/>
                  </a:lnTo>
                  <a:lnTo>
                    <a:pt x="1518" y="470"/>
                  </a:lnTo>
                  <a:lnTo>
                    <a:pt x="1521" y="459"/>
                  </a:lnTo>
                  <a:lnTo>
                    <a:pt x="1526" y="448"/>
                  </a:lnTo>
                  <a:lnTo>
                    <a:pt x="1534" y="438"/>
                  </a:lnTo>
                  <a:lnTo>
                    <a:pt x="1542" y="428"/>
                  </a:lnTo>
                  <a:lnTo>
                    <a:pt x="1547" y="424"/>
                  </a:lnTo>
                  <a:lnTo>
                    <a:pt x="1554" y="421"/>
                  </a:lnTo>
                  <a:lnTo>
                    <a:pt x="1560" y="416"/>
                  </a:lnTo>
                  <a:lnTo>
                    <a:pt x="1566" y="413"/>
                  </a:lnTo>
                  <a:lnTo>
                    <a:pt x="1566" y="391"/>
                  </a:lnTo>
                  <a:lnTo>
                    <a:pt x="1566" y="369"/>
                  </a:lnTo>
                  <a:lnTo>
                    <a:pt x="1566" y="347"/>
                  </a:lnTo>
                  <a:lnTo>
                    <a:pt x="1567" y="325"/>
                  </a:lnTo>
                  <a:lnTo>
                    <a:pt x="1537" y="325"/>
                  </a:lnTo>
                  <a:lnTo>
                    <a:pt x="1506" y="325"/>
                  </a:lnTo>
                  <a:lnTo>
                    <a:pt x="1477" y="325"/>
                  </a:lnTo>
                  <a:lnTo>
                    <a:pt x="1446" y="326"/>
                  </a:lnTo>
                  <a:lnTo>
                    <a:pt x="1442" y="335"/>
                  </a:lnTo>
                  <a:lnTo>
                    <a:pt x="1435" y="344"/>
                  </a:lnTo>
                  <a:lnTo>
                    <a:pt x="1430" y="350"/>
                  </a:lnTo>
                  <a:lnTo>
                    <a:pt x="1423" y="355"/>
                  </a:lnTo>
                  <a:lnTo>
                    <a:pt x="1415" y="358"/>
                  </a:lnTo>
                  <a:lnTo>
                    <a:pt x="1408" y="360"/>
                  </a:lnTo>
                  <a:lnTo>
                    <a:pt x="1400" y="362"/>
                  </a:lnTo>
                  <a:lnTo>
                    <a:pt x="1392" y="362"/>
                  </a:lnTo>
                  <a:lnTo>
                    <a:pt x="1384" y="360"/>
                  </a:lnTo>
                  <a:lnTo>
                    <a:pt x="1375" y="358"/>
                  </a:lnTo>
                  <a:lnTo>
                    <a:pt x="1367" y="355"/>
                  </a:lnTo>
                  <a:lnTo>
                    <a:pt x="1358" y="351"/>
                  </a:lnTo>
                  <a:lnTo>
                    <a:pt x="1351" y="346"/>
                  </a:lnTo>
                  <a:lnTo>
                    <a:pt x="1344" y="340"/>
                  </a:lnTo>
                  <a:lnTo>
                    <a:pt x="1337" y="334"/>
                  </a:lnTo>
                  <a:lnTo>
                    <a:pt x="1331" y="328"/>
                  </a:lnTo>
                  <a:lnTo>
                    <a:pt x="1326" y="320"/>
                  </a:lnTo>
                  <a:lnTo>
                    <a:pt x="1320" y="313"/>
                  </a:lnTo>
                  <a:lnTo>
                    <a:pt x="1317" y="306"/>
                  </a:lnTo>
                  <a:lnTo>
                    <a:pt x="1314" y="298"/>
                  </a:lnTo>
                  <a:lnTo>
                    <a:pt x="1312" y="290"/>
                  </a:lnTo>
                  <a:lnTo>
                    <a:pt x="1312" y="281"/>
                  </a:lnTo>
                  <a:lnTo>
                    <a:pt x="1312" y="273"/>
                  </a:lnTo>
                  <a:lnTo>
                    <a:pt x="1315" y="265"/>
                  </a:lnTo>
                  <a:lnTo>
                    <a:pt x="1318" y="258"/>
                  </a:lnTo>
                  <a:lnTo>
                    <a:pt x="1324" y="250"/>
                  </a:lnTo>
                  <a:lnTo>
                    <a:pt x="1331" y="243"/>
                  </a:lnTo>
                  <a:lnTo>
                    <a:pt x="1339" y="236"/>
                  </a:lnTo>
                  <a:lnTo>
                    <a:pt x="1350" y="229"/>
                  </a:lnTo>
                  <a:lnTo>
                    <a:pt x="1363" y="224"/>
                  </a:lnTo>
                  <a:lnTo>
                    <a:pt x="1377" y="219"/>
                  </a:lnTo>
                  <a:lnTo>
                    <a:pt x="1394" y="215"/>
                  </a:lnTo>
                  <a:lnTo>
                    <a:pt x="1417" y="223"/>
                  </a:lnTo>
                  <a:lnTo>
                    <a:pt x="1429" y="231"/>
                  </a:lnTo>
                  <a:lnTo>
                    <a:pt x="1434" y="235"/>
                  </a:lnTo>
                  <a:lnTo>
                    <a:pt x="1440" y="242"/>
                  </a:lnTo>
                  <a:lnTo>
                    <a:pt x="1444" y="253"/>
                  </a:lnTo>
                  <a:lnTo>
                    <a:pt x="1450" y="267"/>
                  </a:lnTo>
                  <a:lnTo>
                    <a:pt x="1479" y="267"/>
                  </a:lnTo>
                  <a:lnTo>
                    <a:pt x="1508" y="267"/>
                  </a:lnTo>
                  <a:lnTo>
                    <a:pt x="1538" y="267"/>
                  </a:lnTo>
                  <a:lnTo>
                    <a:pt x="1567" y="267"/>
                  </a:lnTo>
                  <a:lnTo>
                    <a:pt x="1566" y="242"/>
                  </a:lnTo>
                  <a:lnTo>
                    <a:pt x="1566" y="216"/>
                  </a:lnTo>
                  <a:lnTo>
                    <a:pt x="1565" y="189"/>
                  </a:lnTo>
                  <a:lnTo>
                    <a:pt x="1565" y="164"/>
                  </a:lnTo>
                  <a:lnTo>
                    <a:pt x="1552" y="157"/>
                  </a:lnTo>
                  <a:lnTo>
                    <a:pt x="1539" y="149"/>
                  </a:lnTo>
                  <a:lnTo>
                    <a:pt x="1530" y="142"/>
                  </a:lnTo>
                  <a:lnTo>
                    <a:pt x="1523" y="133"/>
                  </a:lnTo>
                  <a:lnTo>
                    <a:pt x="1519" y="125"/>
                  </a:lnTo>
                  <a:lnTo>
                    <a:pt x="1517" y="116"/>
                  </a:lnTo>
                  <a:lnTo>
                    <a:pt x="1517" y="108"/>
                  </a:lnTo>
                  <a:lnTo>
                    <a:pt x="1519" y="99"/>
                  </a:lnTo>
                  <a:lnTo>
                    <a:pt x="1522" y="91"/>
                  </a:lnTo>
                  <a:lnTo>
                    <a:pt x="1526" y="83"/>
                  </a:lnTo>
                  <a:lnTo>
                    <a:pt x="1533" y="74"/>
                  </a:lnTo>
                  <a:lnTo>
                    <a:pt x="1539" y="67"/>
                  </a:lnTo>
                  <a:lnTo>
                    <a:pt x="1547" y="59"/>
                  </a:lnTo>
                  <a:lnTo>
                    <a:pt x="1556" y="53"/>
                  </a:lnTo>
                  <a:lnTo>
                    <a:pt x="1565" y="48"/>
                  </a:lnTo>
                  <a:lnTo>
                    <a:pt x="1575" y="42"/>
                  </a:lnTo>
                  <a:lnTo>
                    <a:pt x="1585" y="38"/>
                  </a:lnTo>
                  <a:lnTo>
                    <a:pt x="1595" y="36"/>
                  </a:lnTo>
                  <a:lnTo>
                    <a:pt x="1605" y="34"/>
                  </a:lnTo>
                  <a:lnTo>
                    <a:pt x="1615" y="33"/>
                  </a:lnTo>
                  <a:lnTo>
                    <a:pt x="1623" y="34"/>
                  </a:lnTo>
                  <a:lnTo>
                    <a:pt x="1633" y="36"/>
                  </a:lnTo>
                  <a:lnTo>
                    <a:pt x="1640" y="39"/>
                  </a:lnTo>
                  <a:lnTo>
                    <a:pt x="1648" y="45"/>
                  </a:lnTo>
                  <a:lnTo>
                    <a:pt x="1653" y="51"/>
                  </a:lnTo>
                  <a:lnTo>
                    <a:pt x="1657" y="59"/>
                  </a:lnTo>
                  <a:lnTo>
                    <a:pt x="1660" y="70"/>
                  </a:lnTo>
                  <a:lnTo>
                    <a:pt x="1661" y="83"/>
                  </a:lnTo>
                  <a:lnTo>
                    <a:pt x="1661" y="97"/>
                  </a:lnTo>
                  <a:lnTo>
                    <a:pt x="1659" y="114"/>
                  </a:lnTo>
                  <a:lnTo>
                    <a:pt x="1654" y="133"/>
                  </a:lnTo>
                  <a:lnTo>
                    <a:pt x="1648" y="154"/>
                  </a:lnTo>
                  <a:lnTo>
                    <a:pt x="1625" y="165"/>
                  </a:lnTo>
                  <a:lnTo>
                    <a:pt x="1624" y="190"/>
                  </a:lnTo>
                  <a:lnTo>
                    <a:pt x="1624" y="217"/>
                  </a:lnTo>
                  <a:lnTo>
                    <a:pt x="1624" y="242"/>
                  </a:lnTo>
                  <a:lnTo>
                    <a:pt x="1624" y="267"/>
                  </a:lnTo>
                  <a:lnTo>
                    <a:pt x="1649" y="267"/>
                  </a:lnTo>
                  <a:lnTo>
                    <a:pt x="1674" y="267"/>
                  </a:lnTo>
                  <a:lnTo>
                    <a:pt x="1698" y="267"/>
                  </a:lnTo>
                  <a:lnTo>
                    <a:pt x="1724" y="267"/>
                  </a:lnTo>
                  <a:lnTo>
                    <a:pt x="1727" y="256"/>
                  </a:lnTo>
                  <a:lnTo>
                    <a:pt x="1732" y="246"/>
                  </a:lnTo>
                  <a:lnTo>
                    <a:pt x="1737" y="239"/>
                  </a:lnTo>
                  <a:lnTo>
                    <a:pt x="1743" y="233"/>
                  </a:lnTo>
                  <a:lnTo>
                    <a:pt x="1749" y="227"/>
                  </a:lnTo>
                  <a:lnTo>
                    <a:pt x="1755" y="223"/>
                  </a:lnTo>
                  <a:lnTo>
                    <a:pt x="1763" y="221"/>
                  </a:lnTo>
                  <a:lnTo>
                    <a:pt x="1770" y="219"/>
                  </a:lnTo>
                  <a:lnTo>
                    <a:pt x="1778" y="218"/>
                  </a:lnTo>
                  <a:lnTo>
                    <a:pt x="1787" y="219"/>
                  </a:lnTo>
                  <a:lnTo>
                    <a:pt x="1795" y="220"/>
                  </a:lnTo>
                  <a:lnTo>
                    <a:pt x="1804" y="221"/>
                  </a:lnTo>
                  <a:lnTo>
                    <a:pt x="1822" y="226"/>
                  </a:lnTo>
                  <a:lnTo>
                    <a:pt x="1841" y="234"/>
                  </a:lnTo>
                  <a:lnTo>
                    <a:pt x="1844" y="245"/>
                  </a:lnTo>
                  <a:lnTo>
                    <a:pt x="1847" y="256"/>
                  </a:lnTo>
                  <a:lnTo>
                    <a:pt x="1849" y="266"/>
                  </a:lnTo>
                  <a:lnTo>
                    <a:pt x="1850" y="276"/>
                  </a:lnTo>
                  <a:lnTo>
                    <a:pt x="1850" y="285"/>
                  </a:lnTo>
                  <a:lnTo>
                    <a:pt x="1850" y="295"/>
                  </a:lnTo>
                  <a:lnTo>
                    <a:pt x="1849" y="303"/>
                  </a:lnTo>
                  <a:lnTo>
                    <a:pt x="1847" y="311"/>
                  </a:lnTo>
                  <a:lnTo>
                    <a:pt x="1845" y="318"/>
                  </a:lnTo>
                  <a:lnTo>
                    <a:pt x="1843" y="326"/>
                  </a:lnTo>
                  <a:lnTo>
                    <a:pt x="1840" y="332"/>
                  </a:lnTo>
                  <a:lnTo>
                    <a:pt x="1835" y="337"/>
                  </a:lnTo>
                  <a:lnTo>
                    <a:pt x="1831" y="343"/>
                  </a:lnTo>
                  <a:lnTo>
                    <a:pt x="1827" y="348"/>
                  </a:lnTo>
                  <a:lnTo>
                    <a:pt x="1822" y="352"/>
                  </a:lnTo>
                  <a:lnTo>
                    <a:pt x="1816" y="355"/>
                  </a:lnTo>
                  <a:lnTo>
                    <a:pt x="1811" y="358"/>
                  </a:lnTo>
                  <a:lnTo>
                    <a:pt x="1805" y="360"/>
                  </a:lnTo>
                  <a:lnTo>
                    <a:pt x="1800" y="363"/>
                  </a:lnTo>
                  <a:lnTo>
                    <a:pt x="1793" y="364"/>
                  </a:lnTo>
                  <a:lnTo>
                    <a:pt x="1787" y="364"/>
                  </a:lnTo>
                  <a:lnTo>
                    <a:pt x="1782" y="364"/>
                  </a:lnTo>
                  <a:lnTo>
                    <a:pt x="1775" y="364"/>
                  </a:lnTo>
                  <a:lnTo>
                    <a:pt x="1769" y="362"/>
                  </a:lnTo>
                  <a:lnTo>
                    <a:pt x="1763" y="359"/>
                  </a:lnTo>
                  <a:lnTo>
                    <a:pt x="1757" y="357"/>
                  </a:lnTo>
                  <a:lnTo>
                    <a:pt x="1751" y="353"/>
                  </a:lnTo>
                  <a:lnTo>
                    <a:pt x="1746" y="349"/>
                  </a:lnTo>
                  <a:lnTo>
                    <a:pt x="1740" y="345"/>
                  </a:lnTo>
                  <a:lnTo>
                    <a:pt x="1736" y="338"/>
                  </a:lnTo>
                  <a:lnTo>
                    <a:pt x="1731" y="332"/>
                  </a:lnTo>
                  <a:lnTo>
                    <a:pt x="1727" y="326"/>
                  </a:lnTo>
                  <a:lnTo>
                    <a:pt x="1701" y="325"/>
                  </a:lnTo>
                  <a:lnTo>
                    <a:pt x="1675" y="325"/>
                  </a:lnTo>
                  <a:lnTo>
                    <a:pt x="1650" y="325"/>
                  </a:lnTo>
                  <a:lnTo>
                    <a:pt x="1624" y="325"/>
                  </a:lnTo>
                  <a:lnTo>
                    <a:pt x="1624" y="348"/>
                  </a:lnTo>
                  <a:lnTo>
                    <a:pt x="1624" y="371"/>
                  </a:lnTo>
                  <a:lnTo>
                    <a:pt x="1624" y="394"/>
                  </a:lnTo>
                  <a:lnTo>
                    <a:pt x="1625" y="418"/>
                  </a:lnTo>
                  <a:lnTo>
                    <a:pt x="1634" y="422"/>
                  </a:lnTo>
                  <a:lnTo>
                    <a:pt x="1641" y="427"/>
                  </a:lnTo>
                  <a:lnTo>
                    <a:pt x="1647" y="433"/>
                  </a:lnTo>
                  <a:lnTo>
                    <a:pt x="1651" y="440"/>
                  </a:lnTo>
                  <a:lnTo>
                    <a:pt x="1654" y="447"/>
                  </a:lnTo>
                  <a:lnTo>
                    <a:pt x="1656" y="455"/>
                  </a:lnTo>
                  <a:lnTo>
                    <a:pt x="1657" y="462"/>
                  </a:lnTo>
                  <a:lnTo>
                    <a:pt x="1657" y="470"/>
                  </a:lnTo>
                  <a:lnTo>
                    <a:pt x="1655" y="488"/>
                  </a:lnTo>
                  <a:lnTo>
                    <a:pt x="1651" y="505"/>
                  </a:lnTo>
                  <a:lnTo>
                    <a:pt x="1645" y="523"/>
                  </a:lnTo>
                  <a:lnTo>
                    <a:pt x="1640" y="539"/>
                  </a:lnTo>
                  <a:close/>
                  <a:moveTo>
                    <a:pt x="1542" y="657"/>
                  </a:moveTo>
                  <a:lnTo>
                    <a:pt x="1542" y="675"/>
                  </a:lnTo>
                  <a:lnTo>
                    <a:pt x="1540" y="702"/>
                  </a:lnTo>
                  <a:lnTo>
                    <a:pt x="1538" y="713"/>
                  </a:lnTo>
                  <a:lnTo>
                    <a:pt x="1535" y="723"/>
                  </a:lnTo>
                  <a:lnTo>
                    <a:pt x="1534" y="726"/>
                  </a:lnTo>
                  <a:lnTo>
                    <a:pt x="1532" y="728"/>
                  </a:lnTo>
                  <a:lnTo>
                    <a:pt x="1529" y="728"/>
                  </a:lnTo>
                  <a:lnTo>
                    <a:pt x="1527" y="726"/>
                  </a:lnTo>
                  <a:lnTo>
                    <a:pt x="1514" y="721"/>
                  </a:lnTo>
                  <a:lnTo>
                    <a:pt x="1500" y="716"/>
                  </a:lnTo>
                  <a:lnTo>
                    <a:pt x="1486" y="710"/>
                  </a:lnTo>
                  <a:lnTo>
                    <a:pt x="1472" y="705"/>
                  </a:lnTo>
                  <a:lnTo>
                    <a:pt x="1471" y="695"/>
                  </a:lnTo>
                  <a:lnTo>
                    <a:pt x="1470" y="687"/>
                  </a:lnTo>
                  <a:lnTo>
                    <a:pt x="1485" y="676"/>
                  </a:lnTo>
                  <a:lnTo>
                    <a:pt x="1500" y="667"/>
                  </a:lnTo>
                  <a:lnTo>
                    <a:pt x="1514" y="656"/>
                  </a:lnTo>
                  <a:lnTo>
                    <a:pt x="1528" y="647"/>
                  </a:lnTo>
                  <a:lnTo>
                    <a:pt x="1535" y="652"/>
                  </a:lnTo>
                  <a:lnTo>
                    <a:pt x="1542" y="657"/>
                  </a:lnTo>
                  <a:close/>
                  <a:moveTo>
                    <a:pt x="1486" y="636"/>
                  </a:moveTo>
                  <a:lnTo>
                    <a:pt x="1467" y="649"/>
                  </a:lnTo>
                  <a:lnTo>
                    <a:pt x="1440" y="665"/>
                  </a:lnTo>
                  <a:lnTo>
                    <a:pt x="1427" y="672"/>
                  </a:lnTo>
                  <a:lnTo>
                    <a:pt x="1417" y="677"/>
                  </a:lnTo>
                  <a:lnTo>
                    <a:pt x="1408" y="681"/>
                  </a:lnTo>
                  <a:lnTo>
                    <a:pt x="1404" y="682"/>
                  </a:lnTo>
                  <a:lnTo>
                    <a:pt x="1383" y="670"/>
                  </a:lnTo>
                  <a:lnTo>
                    <a:pt x="1361" y="657"/>
                  </a:lnTo>
                  <a:lnTo>
                    <a:pt x="1339" y="646"/>
                  </a:lnTo>
                  <a:lnTo>
                    <a:pt x="1318" y="633"/>
                  </a:lnTo>
                  <a:lnTo>
                    <a:pt x="1322" y="631"/>
                  </a:lnTo>
                  <a:lnTo>
                    <a:pt x="1328" y="629"/>
                  </a:lnTo>
                  <a:lnTo>
                    <a:pt x="1336" y="627"/>
                  </a:lnTo>
                  <a:lnTo>
                    <a:pt x="1346" y="626"/>
                  </a:lnTo>
                  <a:lnTo>
                    <a:pt x="1369" y="625"/>
                  </a:lnTo>
                  <a:lnTo>
                    <a:pt x="1395" y="625"/>
                  </a:lnTo>
                  <a:lnTo>
                    <a:pt x="1423" y="626"/>
                  </a:lnTo>
                  <a:lnTo>
                    <a:pt x="1448" y="627"/>
                  </a:lnTo>
                  <a:lnTo>
                    <a:pt x="1470" y="628"/>
                  </a:lnTo>
                  <a:lnTo>
                    <a:pt x="1486" y="628"/>
                  </a:lnTo>
                  <a:lnTo>
                    <a:pt x="1486" y="636"/>
                  </a:lnTo>
                  <a:close/>
                  <a:moveTo>
                    <a:pt x="1305" y="664"/>
                  </a:moveTo>
                  <a:lnTo>
                    <a:pt x="1318" y="673"/>
                  </a:lnTo>
                  <a:lnTo>
                    <a:pt x="1332" y="682"/>
                  </a:lnTo>
                  <a:lnTo>
                    <a:pt x="1345" y="691"/>
                  </a:lnTo>
                  <a:lnTo>
                    <a:pt x="1358" y="702"/>
                  </a:lnTo>
                  <a:lnTo>
                    <a:pt x="1358" y="721"/>
                  </a:lnTo>
                  <a:lnTo>
                    <a:pt x="1345" y="731"/>
                  </a:lnTo>
                  <a:lnTo>
                    <a:pt x="1332" y="742"/>
                  </a:lnTo>
                  <a:lnTo>
                    <a:pt x="1318" y="753"/>
                  </a:lnTo>
                  <a:lnTo>
                    <a:pt x="1305" y="763"/>
                  </a:lnTo>
                  <a:lnTo>
                    <a:pt x="1293" y="756"/>
                  </a:lnTo>
                  <a:lnTo>
                    <a:pt x="1291" y="731"/>
                  </a:lnTo>
                  <a:lnTo>
                    <a:pt x="1290" y="705"/>
                  </a:lnTo>
                  <a:lnTo>
                    <a:pt x="1291" y="692"/>
                  </a:lnTo>
                  <a:lnTo>
                    <a:pt x="1294" y="681"/>
                  </a:lnTo>
                  <a:lnTo>
                    <a:pt x="1295" y="675"/>
                  </a:lnTo>
                  <a:lnTo>
                    <a:pt x="1298" y="671"/>
                  </a:lnTo>
                  <a:lnTo>
                    <a:pt x="1301" y="667"/>
                  </a:lnTo>
                  <a:lnTo>
                    <a:pt x="1305" y="664"/>
                  </a:lnTo>
                  <a:close/>
                  <a:moveTo>
                    <a:pt x="1275" y="635"/>
                  </a:moveTo>
                  <a:lnTo>
                    <a:pt x="1270" y="645"/>
                  </a:lnTo>
                  <a:lnTo>
                    <a:pt x="1266" y="654"/>
                  </a:lnTo>
                  <a:lnTo>
                    <a:pt x="1208" y="657"/>
                  </a:lnTo>
                  <a:lnTo>
                    <a:pt x="1207" y="661"/>
                  </a:lnTo>
                  <a:lnTo>
                    <a:pt x="1204" y="665"/>
                  </a:lnTo>
                  <a:lnTo>
                    <a:pt x="1198" y="663"/>
                  </a:lnTo>
                  <a:lnTo>
                    <a:pt x="1191" y="662"/>
                  </a:lnTo>
                  <a:lnTo>
                    <a:pt x="1184" y="662"/>
                  </a:lnTo>
                  <a:lnTo>
                    <a:pt x="1178" y="663"/>
                  </a:lnTo>
                  <a:lnTo>
                    <a:pt x="1165" y="665"/>
                  </a:lnTo>
                  <a:lnTo>
                    <a:pt x="1154" y="670"/>
                  </a:lnTo>
                  <a:lnTo>
                    <a:pt x="1141" y="675"/>
                  </a:lnTo>
                  <a:lnTo>
                    <a:pt x="1129" y="680"/>
                  </a:lnTo>
                  <a:lnTo>
                    <a:pt x="1123" y="682"/>
                  </a:lnTo>
                  <a:lnTo>
                    <a:pt x="1117" y="684"/>
                  </a:lnTo>
                  <a:lnTo>
                    <a:pt x="1110" y="685"/>
                  </a:lnTo>
                  <a:lnTo>
                    <a:pt x="1104" y="685"/>
                  </a:lnTo>
                  <a:lnTo>
                    <a:pt x="1074" y="683"/>
                  </a:lnTo>
                  <a:lnTo>
                    <a:pt x="1057" y="682"/>
                  </a:lnTo>
                  <a:lnTo>
                    <a:pt x="1048" y="681"/>
                  </a:lnTo>
                  <a:lnTo>
                    <a:pt x="1043" y="680"/>
                  </a:lnTo>
                  <a:lnTo>
                    <a:pt x="1045" y="675"/>
                  </a:lnTo>
                  <a:lnTo>
                    <a:pt x="1048" y="671"/>
                  </a:lnTo>
                  <a:lnTo>
                    <a:pt x="1051" y="668"/>
                  </a:lnTo>
                  <a:lnTo>
                    <a:pt x="1056" y="664"/>
                  </a:lnTo>
                  <a:lnTo>
                    <a:pt x="1067" y="656"/>
                  </a:lnTo>
                  <a:lnTo>
                    <a:pt x="1080" y="650"/>
                  </a:lnTo>
                  <a:lnTo>
                    <a:pt x="1095" y="644"/>
                  </a:lnTo>
                  <a:lnTo>
                    <a:pt x="1112" y="638"/>
                  </a:lnTo>
                  <a:lnTo>
                    <a:pt x="1129" y="633"/>
                  </a:lnTo>
                  <a:lnTo>
                    <a:pt x="1147" y="629"/>
                  </a:lnTo>
                  <a:lnTo>
                    <a:pt x="1166" y="626"/>
                  </a:lnTo>
                  <a:lnTo>
                    <a:pt x="1185" y="624"/>
                  </a:lnTo>
                  <a:lnTo>
                    <a:pt x="1203" y="623"/>
                  </a:lnTo>
                  <a:lnTo>
                    <a:pt x="1221" y="623"/>
                  </a:lnTo>
                  <a:lnTo>
                    <a:pt x="1237" y="624"/>
                  </a:lnTo>
                  <a:lnTo>
                    <a:pt x="1252" y="626"/>
                  </a:lnTo>
                  <a:lnTo>
                    <a:pt x="1258" y="628"/>
                  </a:lnTo>
                  <a:lnTo>
                    <a:pt x="1265" y="630"/>
                  </a:lnTo>
                  <a:lnTo>
                    <a:pt x="1270" y="632"/>
                  </a:lnTo>
                  <a:lnTo>
                    <a:pt x="1275" y="635"/>
                  </a:lnTo>
                  <a:close/>
                  <a:moveTo>
                    <a:pt x="1042" y="742"/>
                  </a:moveTo>
                  <a:lnTo>
                    <a:pt x="1047" y="737"/>
                  </a:lnTo>
                  <a:lnTo>
                    <a:pt x="1056" y="731"/>
                  </a:lnTo>
                  <a:lnTo>
                    <a:pt x="1065" y="727"/>
                  </a:lnTo>
                  <a:lnTo>
                    <a:pt x="1077" y="723"/>
                  </a:lnTo>
                  <a:lnTo>
                    <a:pt x="1104" y="714"/>
                  </a:lnTo>
                  <a:lnTo>
                    <a:pt x="1135" y="707"/>
                  </a:lnTo>
                  <a:lnTo>
                    <a:pt x="1167" y="702"/>
                  </a:lnTo>
                  <a:lnTo>
                    <a:pt x="1198" y="697"/>
                  </a:lnTo>
                  <a:lnTo>
                    <a:pt x="1224" y="693"/>
                  </a:lnTo>
                  <a:lnTo>
                    <a:pt x="1246" y="691"/>
                  </a:lnTo>
                  <a:lnTo>
                    <a:pt x="1269" y="717"/>
                  </a:lnTo>
                  <a:lnTo>
                    <a:pt x="1255" y="722"/>
                  </a:lnTo>
                  <a:lnTo>
                    <a:pt x="1241" y="727"/>
                  </a:lnTo>
                  <a:lnTo>
                    <a:pt x="1228" y="731"/>
                  </a:lnTo>
                  <a:lnTo>
                    <a:pt x="1214" y="736"/>
                  </a:lnTo>
                  <a:lnTo>
                    <a:pt x="1186" y="742"/>
                  </a:lnTo>
                  <a:lnTo>
                    <a:pt x="1159" y="745"/>
                  </a:lnTo>
                  <a:lnTo>
                    <a:pt x="1132" y="748"/>
                  </a:lnTo>
                  <a:lnTo>
                    <a:pt x="1104" y="749"/>
                  </a:lnTo>
                  <a:lnTo>
                    <a:pt x="1077" y="751"/>
                  </a:lnTo>
                  <a:lnTo>
                    <a:pt x="1050" y="753"/>
                  </a:lnTo>
                  <a:lnTo>
                    <a:pt x="1046" y="747"/>
                  </a:lnTo>
                  <a:lnTo>
                    <a:pt x="1042" y="742"/>
                  </a:lnTo>
                  <a:close/>
                  <a:moveTo>
                    <a:pt x="1063" y="812"/>
                  </a:moveTo>
                  <a:lnTo>
                    <a:pt x="1069" y="809"/>
                  </a:lnTo>
                  <a:lnTo>
                    <a:pt x="1078" y="805"/>
                  </a:lnTo>
                  <a:lnTo>
                    <a:pt x="1089" y="802"/>
                  </a:lnTo>
                  <a:lnTo>
                    <a:pt x="1101" y="798"/>
                  </a:lnTo>
                  <a:lnTo>
                    <a:pt x="1131" y="792"/>
                  </a:lnTo>
                  <a:lnTo>
                    <a:pt x="1162" y="786"/>
                  </a:lnTo>
                  <a:lnTo>
                    <a:pt x="1178" y="784"/>
                  </a:lnTo>
                  <a:lnTo>
                    <a:pt x="1194" y="783"/>
                  </a:lnTo>
                  <a:lnTo>
                    <a:pt x="1209" y="782"/>
                  </a:lnTo>
                  <a:lnTo>
                    <a:pt x="1222" y="783"/>
                  </a:lnTo>
                  <a:lnTo>
                    <a:pt x="1234" y="784"/>
                  </a:lnTo>
                  <a:lnTo>
                    <a:pt x="1243" y="786"/>
                  </a:lnTo>
                  <a:lnTo>
                    <a:pt x="1248" y="788"/>
                  </a:lnTo>
                  <a:lnTo>
                    <a:pt x="1252" y="791"/>
                  </a:lnTo>
                  <a:lnTo>
                    <a:pt x="1254" y="793"/>
                  </a:lnTo>
                  <a:lnTo>
                    <a:pt x="1256" y="796"/>
                  </a:lnTo>
                  <a:lnTo>
                    <a:pt x="1232" y="800"/>
                  </a:lnTo>
                  <a:lnTo>
                    <a:pt x="1209" y="805"/>
                  </a:lnTo>
                  <a:lnTo>
                    <a:pt x="1185" y="810"/>
                  </a:lnTo>
                  <a:lnTo>
                    <a:pt x="1162" y="814"/>
                  </a:lnTo>
                  <a:lnTo>
                    <a:pt x="1139" y="818"/>
                  </a:lnTo>
                  <a:lnTo>
                    <a:pt x="1117" y="821"/>
                  </a:lnTo>
                  <a:lnTo>
                    <a:pt x="1094" y="824"/>
                  </a:lnTo>
                  <a:lnTo>
                    <a:pt x="1071" y="826"/>
                  </a:lnTo>
                  <a:lnTo>
                    <a:pt x="1067" y="819"/>
                  </a:lnTo>
                  <a:lnTo>
                    <a:pt x="1063" y="812"/>
                  </a:lnTo>
                  <a:close/>
                  <a:moveTo>
                    <a:pt x="1345" y="793"/>
                  </a:moveTo>
                  <a:lnTo>
                    <a:pt x="1351" y="785"/>
                  </a:lnTo>
                  <a:lnTo>
                    <a:pt x="1358" y="778"/>
                  </a:lnTo>
                  <a:lnTo>
                    <a:pt x="1367" y="772"/>
                  </a:lnTo>
                  <a:lnTo>
                    <a:pt x="1375" y="765"/>
                  </a:lnTo>
                  <a:lnTo>
                    <a:pt x="1385" y="760"/>
                  </a:lnTo>
                  <a:lnTo>
                    <a:pt x="1394" y="756"/>
                  </a:lnTo>
                  <a:lnTo>
                    <a:pt x="1405" y="753"/>
                  </a:lnTo>
                  <a:lnTo>
                    <a:pt x="1415" y="750"/>
                  </a:lnTo>
                  <a:lnTo>
                    <a:pt x="1426" y="748"/>
                  </a:lnTo>
                  <a:lnTo>
                    <a:pt x="1437" y="749"/>
                  </a:lnTo>
                  <a:lnTo>
                    <a:pt x="1446" y="750"/>
                  </a:lnTo>
                  <a:lnTo>
                    <a:pt x="1457" y="754"/>
                  </a:lnTo>
                  <a:lnTo>
                    <a:pt x="1466" y="758"/>
                  </a:lnTo>
                  <a:lnTo>
                    <a:pt x="1475" y="764"/>
                  </a:lnTo>
                  <a:lnTo>
                    <a:pt x="1483" y="773"/>
                  </a:lnTo>
                  <a:lnTo>
                    <a:pt x="1490" y="783"/>
                  </a:lnTo>
                  <a:lnTo>
                    <a:pt x="1415" y="790"/>
                  </a:lnTo>
                  <a:lnTo>
                    <a:pt x="1375" y="792"/>
                  </a:lnTo>
                  <a:lnTo>
                    <a:pt x="1356" y="793"/>
                  </a:lnTo>
                  <a:lnTo>
                    <a:pt x="1345" y="793"/>
                  </a:lnTo>
                  <a:close/>
                  <a:moveTo>
                    <a:pt x="1457" y="896"/>
                  </a:moveTo>
                  <a:lnTo>
                    <a:pt x="1462" y="909"/>
                  </a:lnTo>
                  <a:lnTo>
                    <a:pt x="1466" y="928"/>
                  </a:lnTo>
                  <a:lnTo>
                    <a:pt x="1463" y="929"/>
                  </a:lnTo>
                  <a:lnTo>
                    <a:pt x="1461" y="931"/>
                  </a:lnTo>
                  <a:lnTo>
                    <a:pt x="1456" y="926"/>
                  </a:lnTo>
                  <a:lnTo>
                    <a:pt x="1453" y="921"/>
                  </a:lnTo>
                  <a:lnTo>
                    <a:pt x="1452" y="915"/>
                  </a:lnTo>
                  <a:lnTo>
                    <a:pt x="1451" y="911"/>
                  </a:lnTo>
                  <a:lnTo>
                    <a:pt x="1453" y="904"/>
                  </a:lnTo>
                  <a:lnTo>
                    <a:pt x="1457" y="896"/>
                  </a:lnTo>
                  <a:close/>
                  <a:moveTo>
                    <a:pt x="1462" y="1061"/>
                  </a:moveTo>
                  <a:lnTo>
                    <a:pt x="1457" y="1064"/>
                  </a:lnTo>
                  <a:lnTo>
                    <a:pt x="1454" y="1066"/>
                  </a:lnTo>
                  <a:lnTo>
                    <a:pt x="1453" y="1066"/>
                  </a:lnTo>
                  <a:lnTo>
                    <a:pt x="1452" y="1065"/>
                  </a:lnTo>
                  <a:lnTo>
                    <a:pt x="1446" y="1057"/>
                  </a:lnTo>
                  <a:lnTo>
                    <a:pt x="1442" y="1052"/>
                  </a:lnTo>
                  <a:lnTo>
                    <a:pt x="1440" y="1046"/>
                  </a:lnTo>
                  <a:lnTo>
                    <a:pt x="1439" y="1042"/>
                  </a:lnTo>
                  <a:lnTo>
                    <a:pt x="1441" y="1035"/>
                  </a:lnTo>
                  <a:lnTo>
                    <a:pt x="1446" y="1022"/>
                  </a:lnTo>
                  <a:lnTo>
                    <a:pt x="1448" y="1023"/>
                  </a:lnTo>
                  <a:lnTo>
                    <a:pt x="1451" y="1025"/>
                  </a:lnTo>
                  <a:lnTo>
                    <a:pt x="1453" y="1030"/>
                  </a:lnTo>
                  <a:lnTo>
                    <a:pt x="1457" y="1036"/>
                  </a:lnTo>
                  <a:lnTo>
                    <a:pt x="1459" y="1042"/>
                  </a:lnTo>
                  <a:lnTo>
                    <a:pt x="1461" y="1048"/>
                  </a:lnTo>
                  <a:lnTo>
                    <a:pt x="1462" y="1056"/>
                  </a:lnTo>
                  <a:lnTo>
                    <a:pt x="1462" y="1061"/>
                  </a:lnTo>
                  <a:close/>
                  <a:moveTo>
                    <a:pt x="1432" y="983"/>
                  </a:moveTo>
                  <a:lnTo>
                    <a:pt x="1427" y="974"/>
                  </a:lnTo>
                  <a:lnTo>
                    <a:pt x="1422" y="966"/>
                  </a:lnTo>
                  <a:lnTo>
                    <a:pt x="1417" y="958"/>
                  </a:lnTo>
                  <a:lnTo>
                    <a:pt x="1412" y="949"/>
                  </a:lnTo>
                  <a:lnTo>
                    <a:pt x="1415" y="941"/>
                  </a:lnTo>
                  <a:lnTo>
                    <a:pt x="1420" y="935"/>
                  </a:lnTo>
                  <a:lnTo>
                    <a:pt x="1423" y="932"/>
                  </a:lnTo>
                  <a:lnTo>
                    <a:pt x="1426" y="931"/>
                  </a:lnTo>
                  <a:lnTo>
                    <a:pt x="1429" y="931"/>
                  </a:lnTo>
                  <a:lnTo>
                    <a:pt x="1431" y="934"/>
                  </a:lnTo>
                  <a:lnTo>
                    <a:pt x="1434" y="937"/>
                  </a:lnTo>
                  <a:lnTo>
                    <a:pt x="1437" y="943"/>
                  </a:lnTo>
                  <a:lnTo>
                    <a:pt x="1438" y="948"/>
                  </a:lnTo>
                  <a:lnTo>
                    <a:pt x="1439" y="954"/>
                  </a:lnTo>
                  <a:lnTo>
                    <a:pt x="1440" y="961"/>
                  </a:lnTo>
                  <a:lnTo>
                    <a:pt x="1440" y="966"/>
                  </a:lnTo>
                  <a:lnTo>
                    <a:pt x="1439" y="972"/>
                  </a:lnTo>
                  <a:lnTo>
                    <a:pt x="1438" y="977"/>
                  </a:lnTo>
                  <a:lnTo>
                    <a:pt x="1435" y="981"/>
                  </a:lnTo>
                  <a:lnTo>
                    <a:pt x="1432" y="983"/>
                  </a:lnTo>
                  <a:close/>
                  <a:moveTo>
                    <a:pt x="1410" y="1099"/>
                  </a:moveTo>
                  <a:lnTo>
                    <a:pt x="1413" y="1091"/>
                  </a:lnTo>
                  <a:lnTo>
                    <a:pt x="1417" y="1085"/>
                  </a:lnTo>
                  <a:lnTo>
                    <a:pt x="1419" y="1084"/>
                  </a:lnTo>
                  <a:lnTo>
                    <a:pt x="1420" y="1083"/>
                  </a:lnTo>
                  <a:lnTo>
                    <a:pt x="1422" y="1082"/>
                  </a:lnTo>
                  <a:lnTo>
                    <a:pt x="1424" y="1082"/>
                  </a:lnTo>
                  <a:lnTo>
                    <a:pt x="1427" y="1084"/>
                  </a:lnTo>
                  <a:lnTo>
                    <a:pt x="1432" y="1087"/>
                  </a:lnTo>
                  <a:lnTo>
                    <a:pt x="1439" y="1093"/>
                  </a:lnTo>
                  <a:lnTo>
                    <a:pt x="1446" y="1100"/>
                  </a:lnTo>
                  <a:lnTo>
                    <a:pt x="1446" y="1103"/>
                  </a:lnTo>
                  <a:lnTo>
                    <a:pt x="1445" y="1107"/>
                  </a:lnTo>
                  <a:lnTo>
                    <a:pt x="1443" y="1110"/>
                  </a:lnTo>
                  <a:lnTo>
                    <a:pt x="1439" y="1117"/>
                  </a:lnTo>
                  <a:lnTo>
                    <a:pt x="1435" y="1117"/>
                  </a:lnTo>
                  <a:lnTo>
                    <a:pt x="1422" y="1108"/>
                  </a:lnTo>
                  <a:lnTo>
                    <a:pt x="1410" y="1099"/>
                  </a:lnTo>
                  <a:close/>
                  <a:moveTo>
                    <a:pt x="1399" y="1041"/>
                  </a:moveTo>
                  <a:lnTo>
                    <a:pt x="1386" y="1030"/>
                  </a:lnTo>
                  <a:lnTo>
                    <a:pt x="1379" y="1021"/>
                  </a:lnTo>
                  <a:lnTo>
                    <a:pt x="1374" y="1012"/>
                  </a:lnTo>
                  <a:lnTo>
                    <a:pt x="1371" y="1001"/>
                  </a:lnTo>
                  <a:lnTo>
                    <a:pt x="1374" y="997"/>
                  </a:lnTo>
                  <a:lnTo>
                    <a:pt x="1377" y="992"/>
                  </a:lnTo>
                  <a:lnTo>
                    <a:pt x="1390" y="995"/>
                  </a:lnTo>
                  <a:lnTo>
                    <a:pt x="1403" y="997"/>
                  </a:lnTo>
                  <a:lnTo>
                    <a:pt x="1403" y="1008"/>
                  </a:lnTo>
                  <a:lnTo>
                    <a:pt x="1403" y="1023"/>
                  </a:lnTo>
                  <a:lnTo>
                    <a:pt x="1402" y="1030"/>
                  </a:lnTo>
                  <a:lnTo>
                    <a:pt x="1401" y="1037"/>
                  </a:lnTo>
                  <a:lnTo>
                    <a:pt x="1400" y="1041"/>
                  </a:lnTo>
                  <a:lnTo>
                    <a:pt x="1399" y="1041"/>
                  </a:lnTo>
                  <a:close/>
                  <a:moveTo>
                    <a:pt x="1355" y="1042"/>
                  </a:moveTo>
                  <a:lnTo>
                    <a:pt x="1366" y="1055"/>
                  </a:lnTo>
                  <a:lnTo>
                    <a:pt x="1376" y="1066"/>
                  </a:lnTo>
                  <a:lnTo>
                    <a:pt x="1375" y="1075"/>
                  </a:lnTo>
                  <a:lnTo>
                    <a:pt x="1374" y="1082"/>
                  </a:lnTo>
                  <a:lnTo>
                    <a:pt x="1374" y="1091"/>
                  </a:lnTo>
                  <a:lnTo>
                    <a:pt x="1373" y="1099"/>
                  </a:lnTo>
                  <a:lnTo>
                    <a:pt x="1368" y="1099"/>
                  </a:lnTo>
                  <a:lnTo>
                    <a:pt x="1363" y="1100"/>
                  </a:lnTo>
                  <a:lnTo>
                    <a:pt x="1358" y="1099"/>
                  </a:lnTo>
                  <a:lnTo>
                    <a:pt x="1354" y="1098"/>
                  </a:lnTo>
                  <a:lnTo>
                    <a:pt x="1352" y="1096"/>
                  </a:lnTo>
                  <a:lnTo>
                    <a:pt x="1350" y="1094"/>
                  </a:lnTo>
                  <a:lnTo>
                    <a:pt x="1347" y="1087"/>
                  </a:lnTo>
                  <a:lnTo>
                    <a:pt x="1345" y="1079"/>
                  </a:lnTo>
                  <a:lnTo>
                    <a:pt x="1345" y="1063"/>
                  </a:lnTo>
                  <a:lnTo>
                    <a:pt x="1345" y="1052"/>
                  </a:lnTo>
                  <a:lnTo>
                    <a:pt x="1350" y="1046"/>
                  </a:lnTo>
                  <a:lnTo>
                    <a:pt x="1355" y="1042"/>
                  </a:lnTo>
                  <a:close/>
                  <a:moveTo>
                    <a:pt x="1356" y="1294"/>
                  </a:moveTo>
                  <a:lnTo>
                    <a:pt x="1371" y="1302"/>
                  </a:lnTo>
                  <a:lnTo>
                    <a:pt x="1387" y="1310"/>
                  </a:lnTo>
                  <a:lnTo>
                    <a:pt x="1387" y="1318"/>
                  </a:lnTo>
                  <a:lnTo>
                    <a:pt x="1388" y="1325"/>
                  </a:lnTo>
                  <a:lnTo>
                    <a:pt x="1384" y="1324"/>
                  </a:lnTo>
                  <a:lnTo>
                    <a:pt x="1381" y="1324"/>
                  </a:lnTo>
                  <a:lnTo>
                    <a:pt x="1365" y="1315"/>
                  </a:lnTo>
                  <a:lnTo>
                    <a:pt x="1356" y="1309"/>
                  </a:lnTo>
                  <a:lnTo>
                    <a:pt x="1352" y="1306"/>
                  </a:lnTo>
                  <a:lnTo>
                    <a:pt x="1349" y="1302"/>
                  </a:lnTo>
                  <a:lnTo>
                    <a:pt x="1352" y="1298"/>
                  </a:lnTo>
                  <a:lnTo>
                    <a:pt x="1356" y="1294"/>
                  </a:lnTo>
                  <a:close/>
                  <a:moveTo>
                    <a:pt x="1344" y="1338"/>
                  </a:moveTo>
                  <a:lnTo>
                    <a:pt x="1354" y="1350"/>
                  </a:lnTo>
                  <a:lnTo>
                    <a:pt x="1366" y="1364"/>
                  </a:lnTo>
                  <a:lnTo>
                    <a:pt x="1371" y="1373"/>
                  </a:lnTo>
                  <a:lnTo>
                    <a:pt x="1375" y="1382"/>
                  </a:lnTo>
                  <a:lnTo>
                    <a:pt x="1377" y="1392"/>
                  </a:lnTo>
                  <a:lnTo>
                    <a:pt x="1380" y="1402"/>
                  </a:lnTo>
                  <a:lnTo>
                    <a:pt x="1374" y="1402"/>
                  </a:lnTo>
                  <a:lnTo>
                    <a:pt x="1369" y="1405"/>
                  </a:lnTo>
                  <a:lnTo>
                    <a:pt x="1362" y="1401"/>
                  </a:lnTo>
                  <a:lnTo>
                    <a:pt x="1355" y="1398"/>
                  </a:lnTo>
                  <a:lnTo>
                    <a:pt x="1349" y="1394"/>
                  </a:lnTo>
                  <a:lnTo>
                    <a:pt x="1344" y="1390"/>
                  </a:lnTo>
                  <a:lnTo>
                    <a:pt x="1333" y="1380"/>
                  </a:lnTo>
                  <a:lnTo>
                    <a:pt x="1325" y="1372"/>
                  </a:lnTo>
                  <a:lnTo>
                    <a:pt x="1329" y="1362"/>
                  </a:lnTo>
                  <a:lnTo>
                    <a:pt x="1332" y="1354"/>
                  </a:lnTo>
                  <a:lnTo>
                    <a:pt x="1336" y="1345"/>
                  </a:lnTo>
                  <a:lnTo>
                    <a:pt x="1339" y="1338"/>
                  </a:lnTo>
                  <a:lnTo>
                    <a:pt x="1344" y="1338"/>
                  </a:lnTo>
                  <a:close/>
                  <a:moveTo>
                    <a:pt x="1324" y="1406"/>
                  </a:moveTo>
                  <a:lnTo>
                    <a:pt x="1333" y="1407"/>
                  </a:lnTo>
                  <a:lnTo>
                    <a:pt x="1344" y="1409"/>
                  </a:lnTo>
                  <a:lnTo>
                    <a:pt x="1345" y="1413"/>
                  </a:lnTo>
                  <a:lnTo>
                    <a:pt x="1345" y="1419"/>
                  </a:lnTo>
                  <a:lnTo>
                    <a:pt x="1345" y="1427"/>
                  </a:lnTo>
                  <a:lnTo>
                    <a:pt x="1344" y="1434"/>
                  </a:lnTo>
                  <a:lnTo>
                    <a:pt x="1343" y="1440"/>
                  </a:lnTo>
                  <a:lnTo>
                    <a:pt x="1341" y="1445"/>
                  </a:lnTo>
                  <a:lnTo>
                    <a:pt x="1338" y="1447"/>
                  </a:lnTo>
                  <a:lnTo>
                    <a:pt x="1337" y="1447"/>
                  </a:lnTo>
                  <a:lnTo>
                    <a:pt x="1335" y="1447"/>
                  </a:lnTo>
                  <a:lnTo>
                    <a:pt x="1334" y="1446"/>
                  </a:lnTo>
                  <a:lnTo>
                    <a:pt x="1322" y="1428"/>
                  </a:lnTo>
                  <a:lnTo>
                    <a:pt x="1315" y="1416"/>
                  </a:lnTo>
                  <a:lnTo>
                    <a:pt x="1319" y="1411"/>
                  </a:lnTo>
                  <a:lnTo>
                    <a:pt x="1324" y="1406"/>
                  </a:lnTo>
                  <a:close/>
                  <a:moveTo>
                    <a:pt x="1332" y="1524"/>
                  </a:moveTo>
                  <a:lnTo>
                    <a:pt x="1322" y="1515"/>
                  </a:lnTo>
                  <a:lnTo>
                    <a:pt x="1311" y="1507"/>
                  </a:lnTo>
                  <a:lnTo>
                    <a:pt x="1300" y="1499"/>
                  </a:lnTo>
                  <a:lnTo>
                    <a:pt x="1290" y="1490"/>
                  </a:lnTo>
                  <a:lnTo>
                    <a:pt x="1299" y="1478"/>
                  </a:lnTo>
                  <a:lnTo>
                    <a:pt x="1309" y="1470"/>
                  </a:lnTo>
                  <a:lnTo>
                    <a:pt x="1313" y="1468"/>
                  </a:lnTo>
                  <a:lnTo>
                    <a:pt x="1317" y="1466"/>
                  </a:lnTo>
                  <a:lnTo>
                    <a:pt x="1320" y="1464"/>
                  </a:lnTo>
                  <a:lnTo>
                    <a:pt x="1325" y="1464"/>
                  </a:lnTo>
                  <a:lnTo>
                    <a:pt x="1328" y="1464"/>
                  </a:lnTo>
                  <a:lnTo>
                    <a:pt x="1331" y="1464"/>
                  </a:lnTo>
                  <a:lnTo>
                    <a:pt x="1334" y="1465"/>
                  </a:lnTo>
                  <a:lnTo>
                    <a:pt x="1336" y="1466"/>
                  </a:lnTo>
                  <a:lnTo>
                    <a:pt x="1341" y="1470"/>
                  </a:lnTo>
                  <a:lnTo>
                    <a:pt x="1344" y="1475"/>
                  </a:lnTo>
                  <a:lnTo>
                    <a:pt x="1347" y="1483"/>
                  </a:lnTo>
                  <a:lnTo>
                    <a:pt x="1348" y="1489"/>
                  </a:lnTo>
                  <a:lnTo>
                    <a:pt x="1348" y="1496"/>
                  </a:lnTo>
                  <a:lnTo>
                    <a:pt x="1347" y="1504"/>
                  </a:lnTo>
                  <a:lnTo>
                    <a:pt x="1346" y="1510"/>
                  </a:lnTo>
                  <a:lnTo>
                    <a:pt x="1343" y="1517"/>
                  </a:lnTo>
                  <a:lnTo>
                    <a:pt x="1338" y="1521"/>
                  </a:lnTo>
                  <a:lnTo>
                    <a:pt x="1332" y="1524"/>
                  </a:lnTo>
                  <a:close/>
                  <a:moveTo>
                    <a:pt x="1284" y="1541"/>
                  </a:moveTo>
                  <a:lnTo>
                    <a:pt x="1289" y="1528"/>
                  </a:lnTo>
                  <a:lnTo>
                    <a:pt x="1294" y="1518"/>
                  </a:lnTo>
                  <a:lnTo>
                    <a:pt x="1299" y="1519"/>
                  </a:lnTo>
                  <a:lnTo>
                    <a:pt x="1306" y="1522"/>
                  </a:lnTo>
                  <a:lnTo>
                    <a:pt x="1312" y="1527"/>
                  </a:lnTo>
                  <a:lnTo>
                    <a:pt x="1318" y="1534"/>
                  </a:lnTo>
                  <a:lnTo>
                    <a:pt x="1322" y="1538"/>
                  </a:lnTo>
                  <a:lnTo>
                    <a:pt x="1324" y="1542"/>
                  </a:lnTo>
                  <a:lnTo>
                    <a:pt x="1326" y="1546"/>
                  </a:lnTo>
                  <a:lnTo>
                    <a:pt x="1327" y="1550"/>
                  </a:lnTo>
                  <a:lnTo>
                    <a:pt x="1327" y="1555"/>
                  </a:lnTo>
                  <a:lnTo>
                    <a:pt x="1326" y="1559"/>
                  </a:lnTo>
                  <a:lnTo>
                    <a:pt x="1324" y="1563"/>
                  </a:lnTo>
                  <a:lnTo>
                    <a:pt x="1320" y="1567"/>
                  </a:lnTo>
                  <a:lnTo>
                    <a:pt x="1311" y="1560"/>
                  </a:lnTo>
                  <a:lnTo>
                    <a:pt x="1301" y="1554"/>
                  </a:lnTo>
                  <a:lnTo>
                    <a:pt x="1292" y="1547"/>
                  </a:lnTo>
                  <a:lnTo>
                    <a:pt x="1284" y="1541"/>
                  </a:lnTo>
                  <a:close/>
                  <a:moveTo>
                    <a:pt x="1261" y="1573"/>
                  </a:moveTo>
                  <a:lnTo>
                    <a:pt x="1275" y="1570"/>
                  </a:lnTo>
                  <a:lnTo>
                    <a:pt x="1290" y="1569"/>
                  </a:lnTo>
                  <a:lnTo>
                    <a:pt x="1298" y="1579"/>
                  </a:lnTo>
                  <a:lnTo>
                    <a:pt x="1311" y="1595"/>
                  </a:lnTo>
                  <a:lnTo>
                    <a:pt x="1314" y="1600"/>
                  </a:lnTo>
                  <a:lnTo>
                    <a:pt x="1315" y="1604"/>
                  </a:lnTo>
                  <a:lnTo>
                    <a:pt x="1316" y="1610"/>
                  </a:lnTo>
                  <a:lnTo>
                    <a:pt x="1316" y="1614"/>
                  </a:lnTo>
                  <a:lnTo>
                    <a:pt x="1315" y="1618"/>
                  </a:lnTo>
                  <a:lnTo>
                    <a:pt x="1313" y="1622"/>
                  </a:lnTo>
                  <a:lnTo>
                    <a:pt x="1310" y="1626"/>
                  </a:lnTo>
                  <a:lnTo>
                    <a:pt x="1304" y="1631"/>
                  </a:lnTo>
                  <a:lnTo>
                    <a:pt x="1292" y="1622"/>
                  </a:lnTo>
                  <a:lnTo>
                    <a:pt x="1284" y="1615"/>
                  </a:lnTo>
                  <a:lnTo>
                    <a:pt x="1277" y="1608"/>
                  </a:lnTo>
                  <a:lnTo>
                    <a:pt x="1273" y="1602"/>
                  </a:lnTo>
                  <a:lnTo>
                    <a:pt x="1268" y="1588"/>
                  </a:lnTo>
                  <a:lnTo>
                    <a:pt x="1261" y="1573"/>
                  </a:lnTo>
                  <a:close/>
                  <a:moveTo>
                    <a:pt x="1280" y="1685"/>
                  </a:moveTo>
                  <a:lnTo>
                    <a:pt x="1244" y="1639"/>
                  </a:lnTo>
                  <a:lnTo>
                    <a:pt x="1250" y="1630"/>
                  </a:lnTo>
                  <a:lnTo>
                    <a:pt x="1255" y="1624"/>
                  </a:lnTo>
                  <a:lnTo>
                    <a:pt x="1258" y="1623"/>
                  </a:lnTo>
                  <a:lnTo>
                    <a:pt x="1260" y="1622"/>
                  </a:lnTo>
                  <a:lnTo>
                    <a:pt x="1262" y="1622"/>
                  </a:lnTo>
                  <a:lnTo>
                    <a:pt x="1265" y="1622"/>
                  </a:lnTo>
                  <a:lnTo>
                    <a:pt x="1269" y="1625"/>
                  </a:lnTo>
                  <a:lnTo>
                    <a:pt x="1272" y="1630"/>
                  </a:lnTo>
                  <a:lnTo>
                    <a:pt x="1275" y="1636"/>
                  </a:lnTo>
                  <a:lnTo>
                    <a:pt x="1277" y="1643"/>
                  </a:lnTo>
                  <a:lnTo>
                    <a:pt x="1281" y="1658"/>
                  </a:lnTo>
                  <a:lnTo>
                    <a:pt x="1284" y="1673"/>
                  </a:lnTo>
                  <a:lnTo>
                    <a:pt x="1284" y="1678"/>
                  </a:lnTo>
                  <a:lnTo>
                    <a:pt x="1282" y="1682"/>
                  </a:lnTo>
                  <a:lnTo>
                    <a:pt x="1282" y="1685"/>
                  </a:lnTo>
                  <a:lnTo>
                    <a:pt x="1281" y="1686"/>
                  </a:lnTo>
                  <a:lnTo>
                    <a:pt x="1280" y="1685"/>
                  </a:lnTo>
                  <a:close/>
                  <a:moveTo>
                    <a:pt x="1243" y="1690"/>
                  </a:moveTo>
                  <a:lnTo>
                    <a:pt x="1287" y="1720"/>
                  </a:lnTo>
                  <a:lnTo>
                    <a:pt x="1286" y="1724"/>
                  </a:lnTo>
                  <a:lnTo>
                    <a:pt x="1286" y="1729"/>
                  </a:lnTo>
                  <a:lnTo>
                    <a:pt x="1285" y="1731"/>
                  </a:lnTo>
                  <a:lnTo>
                    <a:pt x="1285" y="1733"/>
                  </a:lnTo>
                  <a:lnTo>
                    <a:pt x="1284" y="1734"/>
                  </a:lnTo>
                  <a:lnTo>
                    <a:pt x="1282" y="1734"/>
                  </a:lnTo>
                  <a:lnTo>
                    <a:pt x="1270" y="1729"/>
                  </a:lnTo>
                  <a:lnTo>
                    <a:pt x="1257" y="1724"/>
                  </a:lnTo>
                  <a:lnTo>
                    <a:pt x="1246" y="1717"/>
                  </a:lnTo>
                  <a:lnTo>
                    <a:pt x="1233" y="1712"/>
                  </a:lnTo>
                  <a:lnTo>
                    <a:pt x="1232" y="1707"/>
                  </a:lnTo>
                  <a:lnTo>
                    <a:pt x="1232" y="1700"/>
                  </a:lnTo>
                  <a:lnTo>
                    <a:pt x="1238" y="1695"/>
                  </a:lnTo>
                  <a:lnTo>
                    <a:pt x="1243" y="1690"/>
                  </a:lnTo>
                  <a:close/>
                  <a:moveTo>
                    <a:pt x="1237" y="1741"/>
                  </a:moveTo>
                  <a:lnTo>
                    <a:pt x="1246" y="1744"/>
                  </a:lnTo>
                  <a:lnTo>
                    <a:pt x="1252" y="1749"/>
                  </a:lnTo>
                  <a:lnTo>
                    <a:pt x="1255" y="1752"/>
                  </a:lnTo>
                  <a:lnTo>
                    <a:pt x="1257" y="1757"/>
                  </a:lnTo>
                  <a:lnTo>
                    <a:pt x="1260" y="1765"/>
                  </a:lnTo>
                  <a:lnTo>
                    <a:pt x="1262" y="1774"/>
                  </a:lnTo>
                  <a:lnTo>
                    <a:pt x="1256" y="1784"/>
                  </a:lnTo>
                  <a:lnTo>
                    <a:pt x="1253" y="1788"/>
                  </a:lnTo>
                  <a:lnTo>
                    <a:pt x="1252" y="1790"/>
                  </a:lnTo>
                  <a:lnTo>
                    <a:pt x="1250" y="1789"/>
                  </a:lnTo>
                  <a:lnTo>
                    <a:pt x="1237" y="1780"/>
                  </a:lnTo>
                  <a:lnTo>
                    <a:pt x="1224" y="1769"/>
                  </a:lnTo>
                  <a:lnTo>
                    <a:pt x="1224" y="1756"/>
                  </a:lnTo>
                  <a:lnTo>
                    <a:pt x="1227" y="1751"/>
                  </a:lnTo>
                  <a:lnTo>
                    <a:pt x="1230" y="1747"/>
                  </a:lnTo>
                  <a:lnTo>
                    <a:pt x="1237" y="1741"/>
                  </a:lnTo>
                  <a:close/>
                  <a:moveTo>
                    <a:pt x="1209" y="1806"/>
                  </a:moveTo>
                  <a:lnTo>
                    <a:pt x="1215" y="1809"/>
                  </a:lnTo>
                  <a:lnTo>
                    <a:pt x="1220" y="1811"/>
                  </a:lnTo>
                  <a:lnTo>
                    <a:pt x="1225" y="1815"/>
                  </a:lnTo>
                  <a:lnTo>
                    <a:pt x="1230" y="1819"/>
                  </a:lnTo>
                  <a:lnTo>
                    <a:pt x="1235" y="1823"/>
                  </a:lnTo>
                  <a:lnTo>
                    <a:pt x="1240" y="1829"/>
                  </a:lnTo>
                  <a:lnTo>
                    <a:pt x="1246" y="1836"/>
                  </a:lnTo>
                  <a:lnTo>
                    <a:pt x="1251" y="1845"/>
                  </a:lnTo>
                  <a:lnTo>
                    <a:pt x="1249" y="1847"/>
                  </a:lnTo>
                  <a:lnTo>
                    <a:pt x="1247" y="1849"/>
                  </a:lnTo>
                  <a:lnTo>
                    <a:pt x="1243" y="1851"/>
                  </a:lnTo>
                  <a:lnTo>
                    <a:pt x="1241" y="1853"/>
                  </a:lnTo>
                  <a:lnTo>
                    <a:pt x="1229" y="1841"/>
                  </a:lnTo>
                  <a:lnTo>
                    <a:pt x="1217" y="1829"/>
                  </a:lnTo>
                  <a:lnTo>
                    <a:pt x="1212" y="1823"/>
                  </a:lnTo>
                  <a:lnTo>
                    <a:pt x="1209" y="1818"/>
                  </a:lnTo>
                  <a:lnTo>
                    <a:pt x="1209" y="1815"/>
                  </a:lnTo>
                  <a:lnTo>
                    <a:pt x="1208" y="1812"/>
                  </a:lnTo>
                  <a:lnTo>
                    <a:pt x="1208" y="1809"/>
                  </a:lnTo>
                  <a:lnTo>
                    <a:pt x="1209" y="1806"/>
                  </a:lnTo>
                  <a:close/>
                  <a:moveTo>
                    <a:pt x="1203" y="1860"/>
                  </a:moveTo>
                  <a:lnTo>
                    <a:pt x="1212" y="1866"/>
                  </a:lnTo>
                  <a:lnTo>
                    <a:pt x="1225" y="1877"/>
                  </a:lnTo>
                  <a:lnTo>
                    <a:pt x="1231" y="1884"/>
                  </a:lnTo>
                  <a:lnTo>
                    <a:pt x="1234" y="1892"/>
                  </a:lnTo>
                  <a:lnTo>
                    <a:pt x="1234" y="1896"/>
                  </a:lnTo>
                  <a:lnTo>
                    <a:pt x="1234" y="1900"/>
                  </a:lnTo>
                  <a:lnTo>
                    <a:pt x="1233" y="1904"/>
                  </a:lnTo>
                  <a:lnTo>
                    <a:pt x="1231" y="1909"/>
                  </a:lnTo>
                  <a:lnTo>
                    <a:pt x="1215" y="1897"/>
                  </a:lnTo>
                  <a:lnTo>
                    <a:pt x="1204" y="1887"/>
                  </a:lnTo>
                  <a:lnTo>
                    <a:pt x="1201" y="1881"/>
                  </a:lnTo>
                  <a:lnTo>
                    <a:pt x="1200" y="1876"/>
                  </a:lnTo>
                  <a:lnTo>
                    <a:pt x="1200" y="1868"/>
                  </a:lnTo>
                  <a:lnTo>
                    <a:pt x="1203" y="1860"/>
                  </a:lnTo>
                  <a:close/>
                  <a:moveTo>
                    <a:pt x="1186" y="1921"/>
                  </a:moveTo>
                  <a:lnTo>
                    <a:pt x="1194" y="1923"/>
                  </a:lnTo>
                  <a:lnTo>
                    <a:pt x="1201" y="1927"/>
                  </a:lnTo>
                  <a:lnTo>
                    <a:pt x="1204" y="1929"/>
                  </a:lnTo>
                  <a:lnTo>
                    <a:pt x="1209" y="1933"/>
                  </a:lnTo>
                  <a:lnTo>
                    <a:pt x="1212" y="1938"/>
                  </a:lnTo>
                  <a:lnTo>
                    <a:pt x="1216" y="1944"/>
                  </a:lnTo>
                  <a:lnTo>
                    <a:pt x="1211" y="1952"/>
                  </a:lnTo>
                  <a:lnTo>
                    <a:pt x="1207" y="1959"/>
                  </a:lnTo>
                  <a:lnTo>
                    <a:pt x="1196" y="1959"/>
                  </a:lnTo>
                  <a:lnTo>
                    <a:pt x="1188" y="1951"/>
                  </a:lnTo>
                  <a:lnTo>
                    <a:pt x="1180" y="1943"/>
                  </a:lnTo>
                  <a:lnTo>
                    <a:pt x="1182" y="1932"/>
                  </a:lnTo>
                  <a:lnTo>
                    <a:pt x="1186" y="1921"/>
                  </a:lnTo>
                  <a:close/>
                  <a:moveTo>
                    <a:pt x="1177" y="2028"/>
                  </a:moveTo>
                  <a:lnTo>
                    <a:pt x="1171" y="2020"/>
                  </a:lnTo>
                  <a:lnTo>
                    <a:pt x="1164" y="2011"/>
                  </a:lnTo>
                  <a:lnTo>
                    <a:pt x="1158" y="2004"/>
                  </a:lnTo>
                  <a:lnTo>
                    <a:pt x="1152" y="1995"/>
                  </a:lnTo>
                  <a:lnTo>
                    <a:pt x="1156" y="1987"/>
                  </a:lnTo>
                  <a:lnTo>
                    <a:pt x="1160" y="1980"/>
                  </a:lnTo>
                  <a:lnTo>
                    <a:pt x="1162" y="1979"/>
                  </a:lnTo>
                  <a:lnTo>
                    <a:pt x="1164" y="1978"/>
                  </a:lnTo>
                  <a:lnTo>
                    <a:pt x="1166" y="1977"/>
                  </a:lnTo>
                  <a:lnTo>
                    <a:pt x="1169" y="1978"/>
                  </a:lnTo>
                  <a:lnTo>
                    <a:pt x="1172" y="1979"/>
                  </a:lnTo>
                  <a:lnTo>
                    <a:pt x="1175" y="1983"/>
                  </a:lnTo>
                  <a:lnTo>
                    <a:pt x="1178" y="1988"/>
                  </a:lnTo>
                  <a:lnTo>
                    <a:pt x="1180" y="1993"/>
                  </a:lnTo>
                  <a:lnTo>
                    <a:pt x="1182" y="1999"/>
                  </a:lnTo>
                  <a:lnTo>
                    <a:pt x="1184" y="2006"/>
                  </a:lnTo>
                  <a:lnTo>
                    <a:pt x="1184" y="2012"/>
                  </a:lnTo>
                  <a:lnTo>
                    <a:pt x="1184" y="2018"/>
                  </a:lnTo>
                  <a:lnTo>
                    <a:pt x="1184" y="2023"/>
                  </a:lnTo>
                  <a:lnTo>
                    <a:pt x="1182" y="2027"/>
                  </a:lnTo>
                  <a:lnTo>
                    <a:pt x="1181" y="2028"/>
                  </a:lnTo>
                  <a:lnTo>
                    <a:pt x="1180" y="2028"/>
                  </a:lnTo>
                  <a:lnTo>
                    <a:pt x="1178" y="2029"/>
                  </a:lnTo>
                  <a:lnTo>
                    <a:pt x="1177" y="2028"/>
                  </a:lnTo>
                  <a:close/>
                  <a:moveTo>
                    <a:pt x="1153" y="1901"/>
                  </a:moveTo>
                  <a:lnTo>
                    <a:pt x="1142" y="1912"/>
                  </a:lnTo>
                  <a:lnTo>
                    <a:pt x="1129" y="1923"/>
                  </a:lnTo>
                  <a:lnTo>
                    <a:pt x="1117" y="1934"/>
                  </a:lnTo>
                  <a:lnTo>
                    <a:pt x="1102" y="1943"/>
                  </a:lnTo>
                  <a:lnTo>
                    <a:pt x="1095" y="1948"/>
                  </a:lnTo>
                  <a:lnTo>
                    <a:pt x="1087" y="1952"/>
                  </a:lnTo>
                  <a:lnTo>
                    <a:pt x="1080" y="1955"/>
                  </a:lnTo>
                  <a:lnTo>
                    <a:pt x="1072" y="1957"/>
                  </a:lnTo>
                  <a:lnTo>
                    <a:pt x="1064" y="1958"/>
                  </a:lnTo>
                  <a:lnTo>
                    <a:pt x="1057" y="1959"/>
                  </a:lnTo>
                  <a:lnTo>
                    <a:pt x="1048" y="1958"/>
                  </a:lnTo>
                  <a:lnTo>
                    <a:pt x="1041" y="1957"/>
                  </a:lnTo>
                  <a:lnTo>
                    <a:pt x="1021" y="1943"/>
                  </a:lnTo>
                  <a:lnTo>
                    <a:pt x="1010" y="1936"/>
                  </a:lnTo>
                  <a:lnTo>
                    <a:pt x="1006" y="1934"/>
                  </a:lnTo>
                  <a:lnTo>
                    <a:pt x="1004" y="1933"/>
                  </a:lnTo>
                  <a:lnTo>
                    <a:pt x="1013" y="1950"/>
                  </a:lnTo>
                  <a:lnTo>
                    <a:pt x="1024" y="1968"/>
                  </a:lnTo>
                  <a:lnTo>
                    <a:pt x="1028" y="1977"/>
                  </a:lnTo>
                  <a:lnTo>
                    <a:pt x="1032" y="1987"/>
                  </a:lnTo>
                  <a:lnTo>
                    <a:pt x="1036" y="1995"/>
                  </a:lnTo>
                  <a:lnTo>
                    <a:pt x="1038" y="2004"/>
                  </a:lnTo>
                  <a:lnTo>
                    <a:pt x="1038" y="2012"/>
                  </a:lnTo>
                  <a:lnTo>
                    <a:pt x="1038" y="2021"/>
                  </a:lnTo>
                  <a:lnTo>
                    <a:pt x="1036" y="2028"/>
                  </a:lnTo>
                  <a:lnTo>
                    <a:pt x="1031" y="2034"/>
                  </a:lnTo>
                  <a:lnTo>
                    <a:pt x="1024" y="2041"/>
                  </a:lnTo>
                  <a:lnTo>
                    <a:pt x="1016" y="2046"/>
                  </a:lnTo>
                  <a:lnTo>
                    <a:pt x="1004" y="2050"/>
                  </a:lnTo>
                  <a:lnTo>
                    <a:pt x="990" y="2053"/>
                  </a:lnTo>
                  <a:lnTo>
                    <a:pt x="984" y="2051"/>
                  </a:lnTo>
                  <a:lnTo>
                    <a:pt x="979" y="2049"/>
                  </a:lnTo>
                  <a:lnTo>
                    <a:pt x="973" y="2046"/>
                  </a:lnTo>
                  <a:lnTo>
                    <a:pt x="969" y="2043"/>
                  </a:lnTo>
                  <a:lnTo>
                    <a:pt x="962" y="2035"/>
                  </a:lnTo>
                  <a:lnTo>
                    <a:pt x="955" y="2027"/>
                  </a:lnTo>
                  <a:lnTo>
                    <a:pt x="951" y="2017"/>
                  </a:lnTo>
                  <a:lnTo>
                    <a:pt x="947" y="2007"/>
                  </a:lnTo>
                  <a:lnTo>
                    <a:pt x="945" y="1996"/>
                  </a:lnTo>
                  <a:lnTo>
                    <a:pt x="943" y="1985"/>
                  </a:lnTo>
                  <a:lnTo>
                    <a:pt x="940" y="1960"/>
                  </a:lnTo>
                  <a:lnTo>
                    <a:pt x="937" y="1937"/>
                  </a:lnTo>
                  <a:lnTo>
                    <a:pt x="935" y="1927"/>
                  </a:lnTo>
                  <a:lnTo>
                    <a:pt x="933" y="1916"/>
                  </a:lnTo>
                  <a:lnTo>
                    <a:pt x="931" y="1906"/>
                  </a:lnTo>
                  <a:lnTo>
                    <a:pt x="927" y="1898"/>
                  </a:lnTo>
                  <a:lnTo>
                    <a:pt x="908" y="1867"/>
                  </a:lnTo>
                  <a:lnTo>
                    <a:pt x="891" y="1839"/>
                  </a:lnTo>
                  <a:lnTo>
                    <a:pt x="877" y="1811"/>
                  </a:lnTo>
                  <a:lnTo>
                    <a:pt x="866" y="1784"/>
                  </a:lnTo>
                  <a:lnTo>
                    <a:pt x="856" y="1759"/>
                  </a:lnTo>
                  <a:lnTo>
                    <a:pt x="850" y="1734"/>
                  </a:lnTo>
                  <a:lnTo>
                    <a:pt x="845" y="1712"/>
                  </a:lnTo>
                  <a:lnTo>
                    <a:pt x="841" y="1690"/>
                  </a:lnTo>
                  <a:lnTo>
                    <a:pt x="841" y="1670"/>
                  </a:lnTo>
                  <a:lnTo>
                    <a:pt x="841" y="1651"/>
                  </a:lnTo>
                  <a:lnTo>
                    <a:pt x="845" y="1633"/>
                  </a:lnTo>
                  <a:lnTo>
                    <a:pt x="849" y="1617"/>
                  </a:lnTo>
                  <a:lnTo>
                    <a:pt x="855" y="1602"/>
                  </a:lnTo>
                  <a:lnTo>
                    <a:pt x="864" y="1589"/>
                  </a:lnTo>
                  <a:lnTo>
                    <a:pt x="872" y="1578"/>
                  </a:lnTo>
                  <a:lnTo>
                    <a:pt x="883" y="1568"/>
                  </a:lnTo>
                  <a:lnTo>
                    <a:pt x="894" y="1560"/>
                  </a:lnTo>
                  <a:lnTo>
                    <a:pt x="908" y="1554"/>
                  </a:lnTo>
                  <a:lnTo>
                    <a:pt x="922" y="1549"/>
                  </a:lnTo>
                  <a:lnTo>
                    <a:pt x="936" y="1546"/>
                  </a:lnTo>
                  <a:lnTo>
                    <a:pt x="952" y="1545"/>
                  </a:lnTo>
                  <a:lnTo>
                    <a:pt x="969" y="1546"/>
                  </a:lnTo>
                  <a:lnTo>
                    <a:pt x="987" y="1549"/>
                  </a:lnTo>
                  <a:lnTo>
                    <a:pt x="1005" y="1554"/>
                  </a:lnTo>
                  <a:lnTo>
                    <a:pt x="1024" y="1561"/>
                  </a:lnTo>
                  <a:lnTo>
                    <a:pt x="1043" y="1569"/>
                  </a:lnTo>
                  <a:lnTo>
                    <a:pt x="1063" y="1581"/>
                  </a:lnTo>
                  <a:lnTo>
                    <a:pt x="1083" y="1594"/>
                  </a:lnTo>
                  <a:lnTo>
                    <a:pt x="1103" y="1610"/>
                  </a:lnTo>
                  <a:lnTo>
                    <a:pt x="1123" y="1626"/>
                  </a:lnTo>
                  <a:lnTo>
                    <a:pt x="1144" y="1646"/>
                  </a:lnTo>
                  <a:lnTo>
                    <a:pt x="1164" y="1669"/>
                  </a:lnTo>
                  <a:lnTo>
                    <a:pt x="1160" y="1676"/>
                  </a:lnTo>
                  <a:lnTo>
                    <a:pt x="1155" y="1681"/>
                  </a:lnTo>
                  <a:lnTo>
                    <a:pt x="1150" y="1688"/>
                  </a:lnTo>
                  <a:lnTo>
                    <a:pt x="1142" y="1693"/>
                  </a:lnTo>
                  <a:lnTo>
                    <a:pt x="1126" y="1701"/>
                  </a:lnTo>
                  <a:lnTo>
                    <a:pt x="1109" y="1710"/>
                  </a:lnTo>
                  <a:lnTo>
                    <a:pt x="1093" y="1716"/>
                  </a:lnTo>
                  <a:lnTo>
                    <a:pt x="1078" y="1723"/>
                  </a:lnTo>
                  <a:lnTo>
                    <a:pt x="1071" y="1726"/>
                  </a:lnTo>
                  <a:lnTo>
                    <a:pt x="1066" y="1728"/>
                  </a:lnTo>
                  <a:lnTo>
                    <a:pt x="1062" y="1731"/>
                  </a:lnTo>
                  <a:lnTo>
                    <a:pt x="1060" y="1734"/>
                  </a:lnTo>
                  <a:lnTo>
                    <a:pt x="1074" y="1744"/>
                  </a:lnTo>
                  <a:lnTo>
                    <a:pt x="1087" y="1753"/>
                  </a:lnTo>
                  <a:lnTo>
                    <a:pt x="1101" y="1763"/>
                  </a:lnTo>
                  <a:lnTo>
                    <a:pt x="1115" y="1772"/>
                  </a:lnTo>
                  <a:lnTo>
                    <a:pt x="1113" y="1778"/>
                  </a:lnTo>
                  <a:lnTo>
                    <a:pt x="1107" y="1787"/>
                  </a:lnTo>
                  <a:lnTo>
                    <a:pt x="1099" y="1799"/>
                  </a:lnTo>
                  <a:lnTo>
                    <a:pt x="1090" y="1811"/>
                  </a:lnTo>
                  <a:lnTo>
                    <a:pt x="1071" y="1837"/>
                  </a:lnTo>
                  <a:lnTo>
                    <a:pt x="1060" y="1851"/>
                  </a:lnTo>
                  <a:lnTo>
                    <a:pt x="1067" y="1855"/>
                  </a:lnTo>
                  <a:lnTo>
                    <a:pt x="1075" y="1857"/>
                  </a:lnTo>
                  <a:lnTo>
                    <a:pt x="1080" y="1857"/>
                  </a:lnTo>
                  <a:lnTo>
                    <a:pt x="1084" y="1855"/>
                  </a:lnTo>
                  <a:lnTo>
                    <a:pt x="1087" y="1853"/>
                  </a:lnTo>
                  <a:lnTo>
                    <a:pt x="1090" y="1849"/>
                  </a:lnTo>
                  <a:lnTo>
                    <a:pt x="1093" y="1846"/>
                  </a:lnTo>
                  <a:lnTo>
                    <a:pt x="1095" y="1842"/>
                  </a:lnTo>
                  <a:lnTo>
                    <a:pt x="1098" y="1838"/>
                  </a:lnTo>
                  <a:lnTo>
                    <a:pt x="1100" y="1834"/>
                  </a:lnTo>
                  <a:lnTo>
                    <a:pt x="1103" y="1830"/>
                  </a:lnTo>
                  <a:lnTo>
                    <a:pt x="1107" y="1827"/>
                  </a:lnTo>
                  <a:lnTo>
                    <a:pt x="1113" y="1826"/>
                  </a:lnTo>
                  <a:lnTo>
                    <a:pt x="1119" y="1825"/>
                  </a:lnTo>
                  <a:lnTo>
                    <a:pt x="1126" y="1826"/>
                  </a:lnTo>
                  <a:lnTo>
                    <a:pt x="1136" y="1828"/>
                  </a:lnTo>
                  <a:lnTo>
                    <a:pt x="1131" y="1839"/>
                  </a:lnTo>
                  <a:lnTo>
                    <a:pt x="1127" y="1848"/>
                  </a:lnTo>
                  <a:lnTo>
                    <a:pt x="1125" y="1855"/>
                  </a:lnTo>
                  <a:lnTo>
                    <a:pt x="1125" y="1861"/>
                  </a:lnTo>
                  <a:lnTo>
                    <a:pt x="1125" y="1865"/>
                  </a:lnTo>
                  <a:lnTo>
                    <a:pt x="1127" y="1869"/>
                  </a:lnTo>
                  <a:lnTo>
                    <a:pt x="1129" y="1873"/>
                  </a:lnTo>
                  <a:lnTo>
                    <a:pt x="1133" y="1875"/>
                  </a:lnTo>
                  <a:lnTo>
                    <a:pt x="1139" y="1879"/>
                  </a:lnTo>
                  <a:lnTo>
                    <a:pt x="1145" y="1883"/>
                  </a:lnTo>
                  <a:lnTo>
                    <a:pt x="1148" y="1886"/>
                  </a:lnTo>
                  <a:lnTo>
                    <a:pt x="1151" y="1891"/>
                  </a:lnTo>
                  <a:lnTo>
                    <a:pt x="1153" y="1895"/>
                  </a:lnTo>
                  <a:lnTo>
                    <a:pt x="1153" y="1901"/>
                  </a:lnTo>
                  <a:close/>
                  <a:moveTo>
                    <a:pt x="961" y="1484"/>
                  </a:moveTo>
                  <a:lnTo>
                    <a:pt x="929" y="1506"/>
                  </a:lnTo>
                  <a:lnTo>
                    <a:pt x="900" y="1527"/>
                  </a:lnTo>
                  <a:lnTo>
                    <a:pt x="876" y="1545"/>
                  </a:lnTo>
                  <a:lnTo>
                    <a:pt x="855" y="1562"/>
                  </a:lnTo>
                  <a:lnTo>
                    <a:pt x="838" y="1577"/>
                  </a:lnTo>
                  <a:lnTo>
                    <a:pt x="825" y="1592"/>
                  </a:lnTo>
                  <a:lnTo>
                    <a:pt x="819" y="1599"/>
                  </a:lnTo>
                  <a:lnTo>
                    <a:pt x="814" y="1606"/>
                  </a:lnTo>
                  <a:lnTo>
                    <a:pt x="811" y="1615"/>
                  </a:lnTo>
                  <a:lnTo>
                    <a:pt x="807" y="1622"/>
                  </a:lnTo>
                  <a:lnTo>
                    <a:pt x="804" y="1631"/>
                  </a:lnTo>
                  <a:lnTo>
                    <a:pt x="802" y="1638"/>
                  </a:lnTo>
                  <a:lnTo>
                    <a:pt x="800" y="1648"/>
                  </a:lnTo>
                  <a:lnTo>
                    <a:pt x="800" y="1656"/>
                  </a:lnTo>
                  <a:lnTo>
                    <a:pt x="800" y="1676"/>
                  </a:lnTo>
                  <a:lnTo>
                    <a:pt x="802" y="1699"/>
                  </a:lnTo>
                  <a:lnTo>
                    <a:pt x="807" y="1725"/>
                  </a:lnTo>
                  <a:lnTo>
                    <a:pt x="813" y="1754"/>
                  </a:lnTo>
                  <a:lnTo>
                    <a:pt x="820" y="1787"/>
                  </a:lnTo>
                  <a:lnTo>
                    <a:pt x="829" y="1825"/>
                  </a:lnTo>
                  <a:lnTo>
                    <a:pt x="851" y="1849"/>
                  </a:lnTo>
                  <a:lnTo>
                    <a:pt x="869" y="1869"/>
                  </a:lnTo>
                  <a:lnTo>
                    <a:pt x="875" y="1878"/>
                  </a:lnTo>
                  <a:lnTo>
                    <a:pt x="881" y="1885"/>
                  </a:lnTo>
                  <a:lnTo>
                    <a:pt x="886" y="1894"/>
                  </a:lnTo>
                  <a:lnTo>
                    <a:pt x="890" y="1902"/>
                  </a:lnTo>
                  <a:lnTo>
                    <a:pt x="893" y="1911"/>
                  </a:lnTo>
                  <a:lnTo>
                    <a:pt x="894" y="1920"/>
                  </a:lnTo>
                  <a:lnTo>
                    <a:pt x="895" y="1930"/>
                  </a:lnTo>
                  <a:lnTo>
                    <a:pt x="895" y="1941"/>
                  </a:lnTo>
                  <a:lnTo>
                    <a:pt x="894" y="1954"/>
                  </a:lnTo>
                  <a:lnTo>
                    <a:pt x="892" y="1970"/>
                  </a:lnTo>
                  <a:lnTo>
                    <a:pt x="889" y="1987"/>
                  </a:lnTo>
                  <a:lnTo>
                    <a:pt x="885" y="2006"/>
                  </a:lnTo>
                  <a:lnTo>
                    <a:pt x="867" y="2012"/>
                  </a:lnTo>
                  <a:lnTo>
                    <a:pt x="849" y="2018"/>
                  </a:lnTo>
                  <a:lnTo>
                    <a:pt x="833" y="2025"/>
                  </a:lnTo>
                  <a:lnTo>
                    <a:pt x="817" y="2029"/>
                  </a:lnTo>
                  <a:lnTo>
                    <a:pt x="807" y="2022"/>
                  </a:lnTo>
                  <a:lnTo>
                    <a:pt x="797" y="2013"/>
                  </a:lnTo>
                  <a:lnTo>
                    <a:pt x="788" y="2006"/>
                  </a:lnTo>
                  <a:lnTo>
                    <a:pt x="777" y="1997"/>
                  </a:lnTo>
                  <a:lnTo>
                    <a:pt x="774" y="1973"/>
                  </a:lnTo>
                  <a:lnTo>
                    <a:pt x="769" y="1951"/>
                  </a:lnTo>
                  <a:lnTo>
                    <a:pt x="762" y="1930"/>
                  </a:lnTo>
                  <a:lnTo>
                    <a:pt x="755" y="1909"/>
                  </a:lnTo>
                  <a:lnTo>
                    <a:pt x="746" y="1888"/>
                  </a:lnTo>
                  <a:lnTo>
                    <a:pt x="738" y="1869"/>
                  </a:lnTo>
                  <a:lnTo>
                    <a:pt x="728" y="1849"/>
                  </a:lnTo>
                  <a:lnTo>
                    <a:pt x="719" y="1829"/>
                  </a:lnTo>
                  <a:lnTo>
                    <a:pt x="715" y="1828"/>
                  </a:lnTo>
                  <a:lnTo>
                    <a:pt x="712" y="1828"/>
                  </a:lnTo>
                  <a:lnTo>
                    <a:pt x="709" y="1805"/>
                  </a:lnTo>
                  <a:lnTo>
                    <a:pt x="708" y="1783"/>
                  </a:lnTo>
                  <a:lnTo>
                    <a:pt x="707" y="1761"/>
                  </a:lnTo>
                  <a:lnTo>
                    <a:pt x="705" y="1739"/>
                  </a:lnTo>
                  <a:lnTo>
                    <a:pt x="703" y="1719"/>
                  </a:lnTo>
                  <a:lnTo>
                    <a:pt x="701" y="1698"/>
                  </a:lnTo>
                  <a:lnTo>
                    <a:pt x="698" y="1678"/>
                  </a:lnTo>
                  <a:lnTo>
                    <a:pt x="695" y="1658"/>
                  </a:lnTo>
                  <a:lnTo>
                    <a:pt x="722" y="1635"/>
                  </a:lnTo>
                  <a:lnTo>
                    <a:pt x="755" y="1608"/>
                  </a:lnTo>
                  <a:lnTo>
                    <a:pt x="792" y="1579"/>
                  </a:lnTo>
                  <a:lnTo>
                    <a:pt x="828" y="1547"/>
                  </a:lnTo>
                  <a:lnTo>
                    <a:pt x="845" y="1531"/>
                  </a:lnTo>
                  <a:lnTo>
                    <a:pt x="860" y="1514"/>
                  </a:lnTo>
                  <a:lnTo>
                    <a:pt x="874" y="1498"/>
                  </a:lnTo>
                  <a:lnTo>
                    <a:pt x="886" y="1482"/>
                  </a:lnTo>
                  <a:lnTo>
                    <a:pt x="891" y="1473"/>
                  </a:lnTo>
                  <a:lnTo>
                    <a:pt x="895" y="1465"/>
                  </a:lnTo>
                  <a:lnTo>
                    <a:pt x="899" y="1456"/>
                  </a:lnTo>
                  <a:lnTo>
                    <a:pt x="902" y="1448"/>
                  </a:lnTo>
                  <a:lnTo>
                    <a:pt x="904" y="1439"/>
                  </a:lnTo>
                  <a:lnTo>
                    <a:pt x="905" y="1431"/>
                  </a:lnTo>
                  <a:lnTo>
                    <a:pt x="905" y="1422"/>
                  </a:lnTo>
                  <a:lnTo>
                    <a:pt x="905" y="1415"/>
                  </a:lnTo>
                  <a:lnTo>
                    <a:pt x="909" y="1411"/>
                  </a:lnTo>
                  <a:lnTo>
                    <a:pt x="914" y="1409"/>
                  </a:lnTo>
                  <a:lnTo>
                    <a:pt x="919" y="1408"/>
                  </a:lnTo>
                  <a:lnTo>
                    <a:pt x="925" y="1409"/>
                  </a:lnTo>
                  <a:lnTo>
                    <a:pt x="931" y="1411"/>
                  </a:lnTo>
                  <a:lnTo>
                    <a:pt x="936" y="1414"/>
                  </a:lnTo>
                  <a:lnTo>
                    <a:pt x="942" y="1418"/>
                  </a:lnTo>
                  <a:lnTo>
                    <a:pt x="947" y="1424"/>
                  </a:lnTo>
                  <a:lnTo>
                    <a:pt x="951" y="1430"/>
                  </a:lnTo>
                  <a:lnTo>
                    <a:pt x="955" y="1436"/>
                  </a:lnTo>
                  <a:lnTo>
                    <a:pt x="959" y="1444"/>
                  </a:lnTo>
                  <a:lnTo>
                    <a:pt x="961" y="1451"/>
                  </a:lnTo>
                  <a:lnTo>
                    <a:pt x="963" y="1459"/>
                  </a:lnTo>
                  <a:lnTo>
                    <a:pt x="963" y="1467"/>
                  </a:lnTo>
                  <a:lnTo>
                    <a:pt x="963" y="1475"/>
                  </a:lnTo>
                  <a:lnTo>
                    <a:pt x="961" y="1484"/>
                  </a:lnTo>
                  <a:close/>
                  <a:moveTo>
                    <a:pt x="897" y="2125"/>
                  </a:moveTo>
                  <a:lnTo>
                    <a:pt x="887" y="2191"/>
                  </a:lnTo>
                  <a:lnTo>
                    <a:pt x="860" y="2177"/>
                  </a:lnTo>
                  <a:lnTo>
                    <a:pt x="835" y="2163"/>
                  </a:lnTo>
                  <a:lnTo>
                    <a:pt x="809" y="2151"/>
                  </a:lnTo>
                  <a:lnTo>
                    <a:pt x="782" y="2137"/>
                  </a:lnTo>
                  <a:lnTo>
                    <a:pt x="784" y="2143"/>
                  </a:lnTo>
                  <a:lnTo>
                    <a:pt x="789" y="2155"/>
                  </a:lnTo>
                  <a:lnTo>
                    <a:pt x="794" y="2169"/>
                  </a:lnTo>
                  <a:lnTo>
                    <a:pt x="796" y="2176"/>
                  </a:lnTo>
                  <a:lnTo>
                    <a:pt x="803" y="2186"/>
                  </a:lnTo>
                  <a:lnTo>
                    <a:pt x="814" y="2197"/>
                  </a:lnTo>
                  <a:lnTo>
                    <a:pt x="826" y="2208"/>
                  </a:lnTo>
                  <a:lnTo>
                    <a:pt x="839" y="2218"/>
                  </a:lnTo>
                  <a:lnTo>
                    <a:pt x="855" y="2229"/>
                  </a:lnTo>
                  <a:lnTo>
                    <a:pt x="872" y="2237"/>
                  </a:lnTo>
                  <a:lnTo>
                    <a:pt x="890" y="2247"/>
                  </a:lnTo>
                  <a:lnTo>
                    <a:pt x="908" y="2254"/>
                  </a:lnTo>
                  <a:lnTo>
                    <a:pt x="927" y="2260"/>
                  </a:lnTo>
                  <a:lnTo>
                    <a:pt x="946" y="2267"/>
                  </a:lnTo>
                  <a:lnTo>
                    <a:pt x="965" y="2271"/>
                  </a:lnTo>
                  <a:lnTo>
                    <a:pt x="984" y="2274"/>
                  </a:lnTo>
                  <a:lnTo>
                    <a:pt x="1001" y="2275"/>
                  </a:lnTo>
                  <a:lnTo>
                    <a:pt x="1018" y="2275"/>
                  </a:lnTo>
                  <a:lnTo>
                    <a:pt x="1026" y="2274"/>
                  </a:lnTo>
                  <a:lnTo>
                    <a:pt x="1033" y="2273"/>
                  </a:lnTo>
                  <a:lnTo>
                    <a:pt x="1041" y="2271"/>
                  </a:lnTo>
                  <a:lnTo>
                    <a:pt x="1047" y="2269"/>
                  </a:lnTo>
                  <a:lnTo>
                    <a:pt x="1053" y="2274"/>
                  </a:lnTo>
                  <a:lnTo>
                    <a:pt x="1060" y="2281"/>
                  </a:lnTo>
                  <a:lnTo>
                    <a:pt x="1065" y="2287"/>
                  </a:lnTo>
                  <a:lnTo>
                    <a:pt x="1071" y="2295"/>
                  </a:lnTo>
                  <a:lnTo>
                    <a:pt x="1083" y="2312"/>
                  </a:lnTo>
                  <a:lnTo>
                    <a:pt x="1096" y="2330"/>
                  </a:lnTo>
                  <a:lnTo>
                    <a:pt x="1103" y="2324"/>
                  </a:lnTo>
                  <a:lnTo>
                    <a:pt x="1112" y="2319"/>
                  </a:lnTo>
                  <a:lnTo>
                    <a:pt x="1115" y="2324"/>
                  </a:lnTo>
                  <a:lnTo>
                    <a:pt x="1117" y="2330"/>
                  </a:lnTo>
                  <a:lnTo>
                    <a:pt x="1120" y="2338"/>
                  </a:lnTo>
                  <a:lnTo>
                    <a:pt x="1121" y="2347"/>
                  </a:lnTo>
                  <a:lnTo>
                    <a:pt x="1125" y="2369"/>
                  </a:lnTo>
                  <a:lnTo>
                    <a:pt x="1127" y="2395"/>
                  </a:lnTo>
                  <a:lnTo>
                    <a:pt x="1131" y="2456"/>
                  </a:lnTo>
                  <a:lnTo>
                    <a:pt x="1134" y="2528"/>
                  </a:lnTo>
                  <a:lnTo>
                    <a:pt x="1136" y="2565"/>
                  </a:lnTo>
                  <a:lnTo>
                    <a:pt x="1138" y="2602"/>
                  </a:lnTo>
                  <a:lnTo>
                    <a:pt x="1141" y="2640"/>
                  </a:lnTo>
                  <a:lnTo>
                    <a:pt x="1145" y="2676"/>
                  </a:lnTo>
                  <a:lnTo>
                    <a:pt x="1151" y="2712"/>
                  </a:lnTo>
                  <a:lnTo>
                    <a:pt x="1157" y="2744"/>
                  </a:lnTo>
                  <a:lnTo>
                    <a:pt x="1161" y="2759"/>
                  </a:lnTo>
                  <a:lnTo>
                    <a:pt x="1166" y="2774"/>
                  </a:lnTo>
                  <a:lnTo>
                    <a:pt x="1171" y="2788"/>
                  </a:lnTo>
                  <a:lnTo>
                    <a:pt x="1177" y="2800"/>
                  </a:lnTo>
                  <a:lnTo>
                    <a:pt x="1188" y="2799"/>
                  </a:lnTo>
                  <a:lnTo>
                    <a:pt x="1199" y="2796"/>
                  </a:lnTo>
                  <a:lnTo>
                    <a:pt x="1212" y="2792"/>
                  </a:lnTo>
                  <a:lnTo>
                    <a:pt x="1224" y="2788"/>
                  </a:lnTo>
                  <a:lnTo>
                    <a:pt x="1212" y="2735"/>
                  </a:lnTo>
                  <a:lnTo>
                    <a:pt x="1202" y="2696"/>
                  </a:lnTo>
                  <a:lnTo>
                    <a:pt x="1199" y="2680"/>
                  </a:lnTo>
                  <a:lnTo>
                    <a:pt x="1198" y="2666"/>
                  </a:lnTo>
                  <a:lnTo>
                    <a:pt x="1197" y="2655"/>
                  </a:lnTo>
                  <a:lnTo>
                    <a:pt x="1198" y="2644"/>
                  </a:lnTo>
                  <a:lnTo>
                    <a:pt x="1201" y="2635"/>
                  </a:lnTo>
                  <a:lnTo>
                    <a:pt x="1205" y="2626"/>
                  </a:lnTo>
                  <a:lnTo>
                    <a:pt x="1213" y="2618"/>
                  </a:lnTo>
                  <a:lnTo>
                    <a:pt x="1222" y="2609"/>
                  </a:lnTo>
                  <a:lnTo>
                    <a:pt x="1234" y="2601"/>
                  </a:lnTo>
                  <a:lnTo>
                    <a:pt x="1248" y="2591"/>
                  </a:lnTo>
                  <a:lnTo>
                    <a:pt x="1265" y="2581"/>
                  </a:lnTo>
                  <a:lnTo>
                    <a:pt x="1285" y="2568"/>
                  </a:lnTo>
                  <a:lnTo>
                    <a:pt x="1288" y="2571"/>
                  </a:lnTo>
                  <a:lnTo>
                    <a:pt x="1290" y="2574"/>
                  </a:lnTo>
                  <a:lnTo>
                    <a:pt x="1292" y="2579"/>
                  </a:lnTo>
                  <a:lnTo>
                    <a:pt x="1294" y="2584"/>
                  </a:lnTo>
                  <a:lnTo>
                    <a:pt x="1296" y="2594"/>
                  </a:lnTo>
                  <a:lnTo>
                    <a:pt x="1297" y="2607"/>
                  </a:lnTo>
                  <a:lnTo>
                    <a:pt x="1297" y="2621"/>
                  </a:lnTo>
                  <a:lnTo>
                    <a:pt x="1296" y="2637"/>
                  </a:lnTo>
                  <a:lnTo>
                    <a:pt x="1294" y="2652"/>
                  </a:lnTo>
                  <a:lnTo>
                    <a:pt x="1292" y="2668"/>
                  </a:lnTo>
                  <a:lnTo>
                    <a:pt x="1285" y="2702"/>
                  </a:lnTo>
                  <a:lnTo>
                    <a:pt x="1277" y="2735"/>
                  </a:lnTo>
                  <a:lnTo>
                    <a:pt x="1271" y="2763"/>
                  </a:lnTo>
                  <a:lnTo>
                    <a:pt x="1266" y="2788"/>
                  </a:lnTo>
                  <a:lnTo>
                    <a:pt x="1269" y="2789"/>
                  </a:lnTo>
                  <a:lnTo>
                    <a:pt x="1271" y="2791"/>
                  </a:lnTo>
                  <a:lnTo>
                    <a:pt x="1273" y="2794"/>
                  </a:lnTo>
                  <a:lnTo>
                    <a:pt x="1275" y="2800"/>
                  </a:lnTo>
                  <a:lnTo>
                    <a:pt x="1281" y="2800"/>
                  </a:lnTo>
                  <a:lnTo>
                    <a:pt x="1289" y="2800"/>
                  </a:lnTo>
                  <a:lnTo>
                    <a:pt x="1297" y="2786"/>
                  </a:lnTo>
                  <a:lnTo>
                    <a:pt x="1307" y="2771"/>
                  </a:lnTo>
                  <a:lnTo>
                    <a:pt x="1311" y="2771"/>
                  </a:lnTo>
                  <a:lnTo>
                    <a:pt x="1316" y="2774"/>
                  </a:lnTo>
                  <a:lnTo>
                    <a:pt x="1326" y="2778"/>
                  </a:lnTo>
                  <a:lnTo>
                    <a:pt x="1344" y="2789"/>
                  </a:lnTo>
                  <a:lnTo>
                    <a:pt x="1346" y="2831"/>
                  </a:lnTo>
                  <a:lnTo>
                    <a:pt x="1349" y="2828"/>
                  </a:lnTo>
                  <a:lnTo>
                    <a:pt x="1352" y="2824"/>
                  </a:lnTo>
                  <a:lnTo>
                    <a:pt x="1355" y="2818"/>
                  </a:lnTo>
                  <a:lnTo>
                    <a:pt x="1358" y="2812"/>
                  </a:lnTo>
                  <a:lnTo>
                    <a:pt x="1364" y="2796"/>
                  </a:lnTo>
                  <a:lnTo>
                    <a:pt x="1369" y="2777"/>
                  </a:lnTo>
                  <a:lnTo>
                    <a:pt x="1373" y="2755"/>
                  </a:lnTo>
                  <a:lnTo>
                    <a:pt x="1377" y="2732"/>
                  </a:lnTo>
                  <a:lnTo>
                    <a:pt x="1381" y="2706"/>
                  </a:lnTo>
                  <a:lnTo>
                    <a:pt x="1383" y="2680"/>
                  </a:lnTo>
                  <a:lnTo>
                    <a:pt x="1387" y="2628"/>
                  </a:lnTo>
                  <a:lnTo>
                    <a:pt x="1389" y="2582"/>
                  </a:lnTo>
                  <a:lnTo>
                    <a:pt x="1390" y="2544"/>
                  </a:lnTo>
                  <a:lnTo>
                    <a:pt x="1389" y="2521"/>
                  </a:lnTo>
                  <a:lnTo>
                    <a:pt x="1377" y="2516"/>
                  </a:lnTo>
                  <a:lnTo>
                    <a:pt x="1366" y="2511"/>
                  </a:lnTo>
                  <a:lnTo>
                    <a:pt x="1354" y="2507"/>
                  </a:lnTo>
                  <a:lnTo>
                    <a:pt x="1344" y="2501"/>
                  </a:lnTo>
                  <a:lnTo>
                    <a:pt x="1346" y="2487"/>
                  </a:lnTo>
                  <a:lnTo>
                    <a:pt x="1348" y="2472"/>
                  </a:lnTo>
                  <a:lnTo>
                    <a:pt x="1353" y="2473"/>
                  </a:lnTo>
                  <a:lnTo>
                    <a:pt x="1358" y="2475"/>
                  </a:lnTo>
                  <a:lnTo>
                    <a:pt x="1363" y="2478"/>
                  </a:lnTo>
                  <a:lnTo>
                    <a:pt x="1368" y="2482"/>
                  </a:lnTo>
                  <a:lnTo>
                    <a:pt x="1376" y="2495"/>
                  </a:lnTo>
                  <a:lnTo>
                    <a:pt x="1386" y="2510"/>
                  </a:lnTo>
                  <a:lnTo>
                    <a:pt x="1394" y="2507"/>
                  </a:lnTo>
                  <a:lnTo>
                    <a:pt x="1403" y="2505"/>
                  </a:lnTo>
                  <a:lnTo>
                    <a:pt x="1408" y="2487"/>
                  </a:lnTo>
                  <a:lnTo>
                    <a:pt x="1412" y="2468"/>
                  </a:lnTo>
                  <a:lnTo>
                    <a:pt x="1417" y="2449"/>
                  </a:lnTo>
                  <a:lnTo>
                    <a:pt x="1420" y="2427"/>
                  </a:lnTo>
                  <a:lnTo>
                    <a:pt x="1423" y="2386"/>
                  </a:lnTo>
                  <a:lnTo>
                    <a:pt x="1425" y="2344"/>
                  </a:lnTo>
                  <a:lnTo>
                    <a:pt x="1426" y="2302"/>
                  </a:lnTo>
                  <a:lnTo>
                    <a:pt x="1427" y="2260"/>
                  </a:lnTo>
                  <a:lnTo>
                    <a:pt x="1428" y="2240"/>
                  </a:lnTo>
                  <a:lnTo>
                    <a:pt x="1429" y="2221"/>
                  </a:lnTo>
                  <a:lnTo>
                    <a:pt x="1431" y="2202"/>
                  </a:lnTo>
                  <a:lnTo>
                    <a:pt x="1434" y="2184"/>
                  </a:lnTo>
                  <a:lnTo>
                    <a:pt x="1444" y="2173"/>
                  </a:lnTo>
                  <a:lnTo>
                    <a:pt x="1453" y="2161"/>
                  </a:lnTo>
                  <a:lnTo>
                    <a:pt x="1461" y="2151"/>
                  </a:lnTo>
                  <a:lnTo>
                    <a:pt x="1468" y="2141"/>
                  </a:lnTo>
                  <a:lnTo>
                    <a:pt x="1481" y="2119"/>
                  </a:lnTo>
                  <a:lnTo>
                    <a:pt x="1492" y="2093"/>
                  </a:lnTo>
                  <a:lnTo>
                    <a:pt x="1494" y="2095"/>
                  </a:lnTo>
                  <a:lnTo>
                    <a:pt x="1496" y="2096"/>
                  </a:lnTo>
                  <a:lnTo>
                    <a:pt x="1491" y="2142"/>
                  </a:lnTo>
                  <a:lnTo>
                    <a:pt x="1488" y="2189"/>
                  </a:lnTo>
                  <a:lnTo>
                    <a:pt x="1484" y="2235"/>
                  </a:lnTo>
                  <a:lnTo>
                    <a:pt x="1482" y="2282"/>
                  </a:lnTo>
                  <a:lnTo>
                    <a:pt x="1479" y="2329"/>
                  </a:lnTo>
                  <a:lnTo>
                    <a:pt x="1476" y="2377"/>
                  </a:lnTo>
                  <a:lnTo>
                    <a:pt x="1473" y="2423"/>
                  </a:lnTo>
                  <a:lnTo>
                    <a:pt x="1471" y="2471"/>
                  </a:lnTo>
                  <a:lnTo>
                    <a:pt x="1469" y="2518"/>
                  </a:lnTo>
                  <a:lnTo>
                    <a:pt x="1467" y="2566"/>
                  </a:lnTo>
                  <a:lnTo>
                    <a:pt x="1465" y="2613"/>
                  </a:lnTo>
                  <a:lnTo>
                    <a:pt x="1463" y="2661"/>
                  </a:lnTo>
                  <a:lnTo>
                    <a:pt x="1461" y="2708"/>
                  </a:lnTo>
                  <a:lnTo>
                    <a:pt x="1459" y="2756"/>
                  </a:lnTo>
                  <a:lnTo>
                    <a:pt x="1457" y="2804"/>
                  </a:lnTo>
                  <a:lnTo>
                    <a:pt x="1454" y="2850"/>
                  </a:lnTo>
                  <a:lnTo>
                    <a:pt x="1495" y="2850"/>
                  </a:lnTo>
                  <a:lnTo>
                    <a:pt x="1506" y="2770"/>
                  </a:lnTo>
                  <a:lnTo>
                    <a:pt x="1527" y="2770"/>
                  </a:lnTo>
                  <a:lnTo>
                    <a:pt x="1548" y="2770"/>
                  </a:lnTo>
                  <a:lnTo>
                    <a:pt x="1570" y="2771"/>
                  </a:lnTo>
                  <a:lnTo>
                    <a:pt x="1591" y="2771"/>
                  </a:lnTo>
                  <a:lnTo>
                    <a:pt x="1612" y="2773"/>
                  </a:lnTo>
                  <a:lnTo>
                    <a:pt x="1634" y="2774"/>
                  </a:lnTo>
                  <a:lnTo>
                    <a:pt x="1656" y="2777"/>
                  </a:lnTo>
                  <a:lnTo>
                    <a:pt x="1678" y="2780"/>
                  </a:lnTo>
                  <a:lnTo>
                    <a:pt x="1681" y="2879"/>
                  </a:lnTo>
                  <a:lnTo>
                    <a:pt x="1675" y="2878"/>
                  </a:lnTo>
                  <a:lnTo>
                    <a:pt x="1669" y="2878"/>
                  </a:lnTo>
                  <a:lnTo>
                    <a:pt x="1619" y="2875"/>
                  </a:lnTo>
                  <a:lnTo>
                    <a:pt x="1567" y="2872"/>
                  </a:lnTo>
                  <a:lnTo>
                    <a:pt x="1516" y="2869"/>
                  </a:lnTo>
                  <a:lnTo>
                    <a:pt x="1463" y="2865"/>
                  </a:lnTo>
                  <a:lnTo>
                    <a:pt x="1409" y="2860"/>
                  </a:lnTo>
                  <a:lnTo>
                    <a:pt x="1356" y="2854"/>
                  </a:lnTo>
                  <a:lnTo>
                    <a:pt x="1304" y="2847"/>
                  </a:lnTo>
                  <a:lnTo>
                    <a:pt x="1251" y="2838"/>
                  </a:lnTo>
                  <a:lnTo>
                    <a:pt x="1198" y="2828"/>
                  </a:lnTo>
                  <a:lnTo>
                    <a:pt x="1146" y="2816"/>
                  </a:lnTo>
                  <a:lnTo>
                    <a:pt x="1121" y="2809"/>
                  </a:lnTo>
                  <a:lnTo>
                    <a:pt x="1096" y="2801"/>
                  </a:lnTo>
                  <a:lnTo>
                    <a:pt x="1071" y="2794"/>
                  </a:lnTo>
                  <a:lnTo>
                    <a:pt x="1047" y="2786"/>
                  </a:lnTo>
                  <a:lnTo>
                    <a:pt x="1023" y="2776"/>
                  </a:lnTo>
                  <a:lnTo>
                    <a:pt x="999" y="2767"/>
                  </a:lnTo>
                  <a:lnTo>
                    <a:pt x="975" y="2756"/>
                  </a:lnTo>
                  <a:lnTo>
                    <a:pt x="952" y="2744"/>
                  </a:lnTo>
                  <a:lnTo>
                    <a:pt x="929" y="2733"/>
                  </a:lnTo>
                  <a:lnTo>
                    <a:pt x="907" y="2720"/>
                  </a:lnTo>
                  <a:lnTo>
                    <a:pt x="885" y="2707"/>
                  </a:lnTo>
                  <a:lnTo>
                    <a:pt x="864" y="2693"/>
                  </a:lnTo>
                  <a:lnTo>
                    <a:pt x="865" y="2667"/>
                  </a:lnTo>
                  <a:lnTo>
                    <a:pt x="868" y="2643"/>
                  </a:lnTo>
                  <a:lnTo>
                    <a:pt x="872" y="2619"/>
                  </a:lnTo>
                  <a:lnTo>
                    <a:pt x="877" y="2593"/>
                  </a:lnTo>
                  <a:lnTo>
                    <a:pt x="890" y="2545"/>
                  </a:lnTo>
                  <a:lnTo>
                    <a:pt x="904" y="2495"/>
                  </a:lnTo>
                  <a:lnTo>
                    <a:pt x="910" y="2470"/>
                  </a:lnTo>
                  <a:lnTo>
                    <a:pt x="916" y="2444"/>
                  </a:lnTo>
                  <a:lnTo>
                    <a:pt x="922" y="2419"/>
                  </a:lnTo>
                  <a:lnTo>
                    <a:pt x="925" y="2394"/>
                  </a:lnTo>
                  <a:lnTo>
                    <a:pt x="928" y="2367"/>
                  </a:lnTo>
                  <a:lnTo>
                    <a:pt x="928" y="2341"/>
                  </a:lnTo>
                  <a:lnTo>
                    <a:pt x="928" y="2327"/>
                  </a:lnTo>
                  <a:lnTo>
                    <a:pt x="927" y="2313"/>
                  </a:lnTo>
                  <a:lnTo>
                    <a:pt x="925" y="2300"/>
                  </a:lnTo>
                  <a:lnTo>
                    <a:pt x="923" y="2285"/>
                  </a:lnTo>
                  <a:lnTo>
                    <a:pt x="910" y="2285"/>
                  </a:lnTo>
                  <a:lnTo>
                    <a:pt x="897" y="2285"/>
                  </a:lnTo>
                  <a:lnTo>
                    <a:pt x="891" y="2321"/>
                  </a:lnTo>
                  <a:lnTo>
                    <a:pt x="885" y="2369"/>
                  </a:lnTo>
                  <a:lnTo>
                    <a:pt x="877" y="2425"/>
                  </a:lnTo>
                  <a:lnTo>
                    <a:pt x="869" y="2487"/>
                  </a:lnTo>
                  <a:lnTo>
                    <a:pt x="860" y="2546"/>
                  </a:lnTo>
                  <a:lnTo>
                    <a:pt x="850" y="2600"/>
                  </a:lnTo>
                  <a:lnTo>
                    <a:pt x="846" y="2623"/>
                  </a:lnTo>
                  <a:lnTo>
                    <a:pt x="840" y="2643"/>
                  </a:lnTo>
                  <a:lnTo>
                    <a:pt x="835" y="2660"/>
                  </a:lnTo>
                  <a:lnTo>
                    <a:pt x="829" y="2673"/>
                  </a:lnTo>
                  <a:lnTo>
                    <a:pt x="821" y="2670"/>
                  </a:lnTo>
                  <a:lnTo>
                    <a:pt x="813" y="2668"/>
                  </a:lnTo>
                  <a:lnTo>
                    <a:pt x="804" y="2666"/>
                  </a:lnTo>
                  <a:lnTo>
                    <a:pt x="797" y="2664"/>
                  </a:lnTo>
                  <a:lnTo>
                    <a:pt x="794" y="2622"/>
                  </a:lnTo>
                  <a:lnTo>
                    <a:pt x="794" y="2580"/>
                  </a:lnTo>
                  <a:lnTo>
                    <a:pt x="794" y="2538"/>
                  </a:lnTo>
                  <a:lnTo>
                    <a:pt x="794" y="2496"/>
                  </a:lnTo>
                  <a:lnTo>
                    <a:pt x="794" y="2455"/>
                  </a:lnTo>
                  <a:lnTo>
                    <a:pt x="793" y="2415"/>
                  </a:lnTo>
                  <a:lnTo>
                    <a:pt x="791" y="2395"/>
                  </a:lnTo>
                  <a:lnTo>
                    <a:pt x="790" y="2376"/>
                  </a:lnTo>
                  <a:lnTo>
                    <a:pt x="787" y="2357"/>
                  </a:lnTo>
                  <a:lnTo>
                    <a:pt x="783" y="2338"/>
                  </a:lnTo>
                  <a:lnTo>
                    <a:pt x="757" y="2282"/>
                  </a:lnTo>
                  <a:lnTo>
                    <a:pt x="731" y="2226"/>
                  </a:lnTo>
                  <a:lnTo>
                    <a:pt x="704" y="2170"/>
                  </a:lnTo>
                  <a:lnTo>
                    <a:pt x="678" y="2115"/>
                  </a:lnTo>
                  <a:lnTo>
                    <a:pt x="652" y="2059"/>
                  </a:lnTo>
                  <a:lnTo>
                    <a:pt x="627" y="2004"/>
                  </a:lnTo>
                  <a:lnTo>
                    <a:pt x="603" y="1949"/>
                  </a:lnTo>
                  <a:lnTo>
                    <a:pt x="580" y="1895"/>
                  </a:lnTo>
                  <a:lnTo>
                    <a:pt x="575" y="1860"/>
                  </a:lnTo>
                  <a:lnTo>
                    <a:pt x="573" y="1826"/>
                  </a:lnTo>
                  <a:lnTo>
                    <a:pt x="571" y="1792"/>
                  </a:lnTo>
                  <a:lnTo>
                    <a:pt x="570" y="1757"/>
                  </a:lnTo>
                  <a:lnTo>
                    <a:pt x="569" y="1725"/>
                  </a:lnTo>
                  <a:lnTo>
                    <a:pt x="569" y="1691"/>
                  </a:lnTo>
                  <a:lnTo>
                    <a:pt x="570" y="1658"/>
                  </a:lnTo>
                  <a:lnTo>
                    <a:pt x="571" y="1625"/>
                  </a:lnTo>
                  <a:lnTo>
                    <a:pt x="585" y="1617"/>
                  </a:lnTo>
                  <a:lnTo>
                    <a:pt x="597" y="1611"/>
                  </a:lnTo>
                  <a:lnTo>
                    <a:pt x="602" y="1608"/>
                  </a:lnTo>
                  <a:lnTo>
                    <a:pt x="608" y="1608"/>
                  </a:lnTo>
                  <a:lnTo>
                    <a:pt x="617" y="1608"/>
                  </a:lnTo>
                  <a:lnTo>
                    <a:pt x="627" y="1611"/>
                  </a:lnTo>
                  <a:lnTo>
                    <a:pt x="635" y="1625"/>
                  </a:lnTo>
                  <a:lnTo>
                    <a:pt x="643" y="1640"/>
                  </a:lnTo>
                  <a:lnTo>
                    <a:pt x="650" y="1657"/>
                  </a:lnTo>
                  <a:lnTo>
                    <a:pt x="659" y="1677"/>
                  </a:lnTo>
                  <a:lnTo>
                    <a:pt x="665" y="1720"/>
                  </a:lnTo>
                  <a:lnTo>
                    <a:pt x="670" y="1759"/>
                  </a:lnTo>
                  <a:lnTo>
                    <a:pt x="677" y="1794"/>
                  </a:lnTo>
                  <a:lnTo>
                    <a:pt x="683" y="1826"/>
                  </a:lnTo>
                  <a:lnTo>
                    <a:pt x="690" y="1856"/>
                  </a:lnTo>
                  <a:lnTo>
                    <a:pt x="699" y="1882"/>
                  </a:lnTo>
                  <a:lnTo>
                    <a:pt x="707" y="1908"/>
                  </a:lnTo>
                  <a:lnTo>
                    <a:pt x="719" y="1932"/>
                  </a:lnTo>
                  <a:lnTo>
                    <a:pt x="732" y="1955"/>
                  </a:lnTo>
                  <a:lnTo>
                    <a:pt x="746" y="1977"/>
                  </a:lnTo>
                  <a:lnTo>
                    <a:pt x="763" y="1999"/>
                  </a:lnTo>
                  <a:lnTo>
                    <a:pt x="783" y="2023"/>
                  </a:lnTo>
                  <a:lnTo>
                    <a:pt x="807" y="2046"/>
                  </a:lnTo>
                  <a:lnTo>
                    <a:pt x="833" y="2070"/>
                  </a:lnTo>
                  <a:lnTo>
                    <a:pt x="862" y="2097"/>
                  </a:lnTo>
                  <a:lnTo>
                    <a:pt x="897" y="2125"/>
                  </a:lnTo>
                  <a:close/>
                  <a:moveTo>
                    <a:pt x="643" y="1487"/>
                  </a:moveTo>
                  <a:lnTo>
                    <a:pt x="629" y="1484"/>
                  </a:lnTo>
                  <a:lnTo>
                    <a:pt x="616" y="1481"/>
                  </a:lnTo>
                  <a:lnTo>
                    <a:pt x="602" y="1477"/>
                  </a:lnTo>
                  <a:lnTo>
                    <a:pt x="588" y="1474"/>
                  </a:lnTo>
                  <a:lnTo>
                    <a:pt x="573" y="1443"/>
                  </a:lnTo>
                  <a:lnTo>
                    <a:pt x="560" y="1409"/>
                  </a:lnTo>
                  <a:lnTo>
                    <a:pt x="554" y="1392"/>
                  </a:lnTo>
                  <a:lnTo>
                    <a:pt x="550" y="1375"/>
                  </a:lnTo>
                  <a:lnTo>
                    <a:pt x="547" y="1359"/>
                  </a:lnTo>
                  <a:lnTo>
                    <a:pt x="546" y="1345"/>
                  </a:lnTo>
                  <a:lnTo>
                    <a:pt x="560" y="1333"/>
                  </a:lnTo>
                  <a:lnTo>
                    <a:pt x="589" y="1309"/>
                  </a:lnTo>
                  <a:lnTo>
                    <a:pt x="597" y="1304"/>
                  </a:lnTo>
                  <a:lnTo>
                    <a:pt x="604" y="1299"/>
                  </a:lnTo>
                  <a:lnTo>
                    <a:pt x="611" y="1295"/>
                  </a:lnTo>
                  <a:lnTo>
                    <a:pt x="618" y="1293"/>
                  </a:lnTo>
                  <a:lnTo>
                    <a:pt x="623" y="1291"/>
                  </a:lnTo>
                  <a:lnTo>
                    <a:pt x="627" y="1293"/>
                  </a:lnTo>
                  <a:lnTo>
                    <a:pt x="628" y="1294"/>
                  </a:lnTo>
                  <a:lnTo>
                    <a:pt x="629" y="1295"/>
                  </a:lnTo>
                  <a:lnTo>
                    <a:pt x="630" y="1297"/>
                  </a:lnTo>
                  <a:lnTo>
                    <a:pt x="630" y="1300"/>
                  </a:lnTo>
                  <a:lnTo>
                    <a:pt x="624" y="1306"/>
                  </a:lnTo>
                  <a:lnTo>
                    <a:pt x="619" y="1314"/>
                  </a:lnTo>
                  <a:lnTo>
                    <a:pt x="612" y="1321"/>
                  </a:lnTo>
                  <a:lnTo>
                    <a:pt x="608" y="1329"/>
                  </a:lnTo>
                  <a:lnTo>
                    <a:pt x="604" y="1338"/>
                  </a:lnTo>
                  <a:lnTo>
                    <a:pt x="601" y="1346"/>
                  </a:lnTo>
                  <a:lnTo>
                    <a:pt x="598" y="1356"/>
                  </a:lnTo>
                  <a:lnTo>
                    <a:pt x="596" y="1365"/>
                  </a:lnTo>
                  <a:lnTo>
                    <a:pt x="594" y="1375"/>
                  </a:lnTo>
                  <a:lnTo>
                    <a:pt x="594" y="1384"/>
                  </a:lnTo>
                  <a:lnTo>
                    <a:pt x="596" y="1394"/>
                  </a:lnTo>
                  <a:lnTo>
                    <a:pt x="598" y="1403"/>
                  </a:lnTo>
                  <a:lnTo>
                    <a:pt x="601" y="1414"/>
                  </a:lnTo>
                  <a:lnTo>
                    <a:pt x="604" y="1425"/>
                  </a:lnTo>
                  <a:lnTo>
                    <a:pt x="609" y="1434"/>
                  </a:lnTo>
                  <a:lnTo>
                    <a:pt x="616" y="1445"/>
                  </a:lnTo>
                  <a:lnTo>
                    <a:pt x="627" y="1436"/>
                  </a:lnTo>
                  <a:lnTo>
                    <a:pt x="639" y="1430"/>
                  </a:lnTo>
                  <a:lnTo>
                    <a:pt x="639" y="1410"/>
                  </a:lnTo>
                  <a:lnTo>
                    <a:pt x="639" y="1392"/>
                  </a:lnTo>
                  <a:lnTo>
                    <a:pt x="641" y="1375"/>
                  </a:lnTo>
                  <a:lnTo>
                    <a:pt x="643" y="1359"/>
                  </a:lnTo>
                  <a:lnTo>
                    <a:pt x="649" y="1327"/>
                  </a:lnTo>
                  <a:lnTo>
                    <a:pt x="658" y="1295"/>
                  </a:lnTo>
                  <a:lnTo>
                    <a:pt x="658" y="1283"/>
                  </a:lnTo>
                  <a:lnTo>
                    <a:pt x="656" y="1272"/>
                  </a:lnTo>
                  <a:lnTo>
                    <a:pt x="652" y="1262"/>
                  </a:lnTo>
                  <a:lnTo>
                    <a:pt x="649" y="1251"/>
                  </a:lnTo>
                  <a:lnTo>
                    <a:pt x="645" y="1242"/>
                  </a:lnTo>
                  <a:lnTo>
                    <a:pt x="640" y="1232"/>
                  </a:lnTo>
                  <a:lnTo>
                    <a:pt x="635" y="1223"/>
                  </a:lnTo>
                  <a:lnTo>
                    <a:pt x="628" y="1213"/>
                  </a:lnTo>
                  <a:lnTo>
                    <a:pt x="616" y="1195"/>
                  </a:lnTo>
                  <a:lnTo>
                    <a:pt x="604" y="1178"/>
                  </a:lnTo>
                  <a:lnTo>
                    <a:pt x="598" y="1169"/>
                  </a:lnTo>
                  <a:lnTo>
                    <a:pt x="592" y="1160"/>
                  </a:lnTo>
                  <a:lnTo>
                    <a:pt x="588" y="1152"/>
                  </a:lnTo>
                  <a:lnTo>
                    <a:pt x="584" y="1142"/>
                  </a:lnTo>
                  <a:lnTo>
                    <a:pt x="590" y="1138"/>
                  </a:lnTo>
                  <a:lnTo>
                    <a:pt x="596" y="1134"/>
                  </a:lnTo>
                  <a:lnTo>
                    <a:pt x="603" y="1137"/>
                  </a:lnTo>
                  <a:lnTo>
                    <a:pt x="610" y="1141"/>
                  </a:lnTo>
                  <a:lnTo>
                    <a:pt x="618" y="1148"/>
                  </a:lnTo>
                  <a:lnTo>
                    <a:pt x="626" y="1156"/>
                  </a:lnTo>
                  <a:lnTo>
                    <a:pt x="643" y="1173"/>
                  </a:lnTo>
                  <a:lnTo>
                    <a:pt x="660" y="1192"/>
                  </a:lnTo>
                  <a:lnTo>
                    <a:pt x="675" y="1211"/>
                  </a:lnTo>
                  <a:lnTo>
                    <a:pt x="688" y="1227"/>
                  </a:lnTo>
                  <a:lnTo>
                    <a:pt x="698" y="1238"/>
                  </a:lnTo>
                  <a:lnTo>
                    <a:pt x="703" y="1242"/>
                  </a:lnTo>
                  <a:lnTo>
                    <a:pt x="708" y="1235"/>
                  </a:lnTo>
                  <a:lnTo>
                    <a:pt x="714" y="1229"/>
                  </a:lnTo>
                  <a:lnTo>
                    <a:pt x="704" y="1194"/>
                  </a:lnTo>
                  <a:lnTo>
                    <a:pt x="696" y="1160"/>
                  </a:lnTo>
                  <a:lnTo>
                    <a:pt x="688" y="1128"/>
                  </a:lnTo>
                  <a:lnTo>
                    <a:pt x="681" y="1095"/>
                  </a:lnTo>
                  <a:lnTo>
                    <a:pt x="675" y="1063"/>
                  </a:lnTo>
                  <a:lnTo>
                    <a:pt x="669" y="1031"/>
                  </a:lnTo>
                  <a:lnTo>
                    <a:pt x="664" y="999"/>
                  </a:lnTo>
                  <a:lnTo>
                    <a:pt x="660" y="967"/>
                  </a:lnTo>
                  <a:lnTo>
                    <a:pt x="670" y="953"/>
                  </a:lnTo>
                  <a:lnTo>
                    <a:pt x="674" y="953"/>
                  </a:lnTo>
                  <a:lnTo>
                    <a:pt x="681" y="967"/>
                  </a:lnTo>
                  <a:lnTo>
                    <a:pt x="687" y="982"/>
                  </a:lnTo>
                  <a:lnTo>
                    <a:pt x="693" y="997"/>
                  </a:lnTo>
                  <a:lnTo>
                    <a:pt x="698" y="1011"/>
                  </a:lnTo>
                  <a:lnTo>
                    <a:pt x="703" y="1027"/>
                  </a:lnTo>
                  <a:lnTo>
                    <a:pt x="707" y="1043"/>
                  </a:lnTo>
                  <a:lnTo>
                    <a:pt x="711" y="1060"/>
                  </a:lnTo>
                  <a:lnTo>
                    <a:pt x="715" y="1077"/>
                  </a:lnTo>
                  <a:lnTo>
                    <a:pt x="720" y="1113"/>
                  </a:lnTo>
                  <a:lnTo>
                    <a:pt x="723" y="1149"/>
                  </a:lnTo>
                  <a:lnTo>
                    <a:pt x="725" y="1186"/>
                  </a:lnTo>
                  <a:lnTo>
                    <a:pt x="724" y="1223"/>
                  </a:lnTo>
                  <a:lnTo>
                    <a:pt x="723" y="1241"/>
                  </a:lnTo>
                  <a:lnTo>
                    <a:pt x="722" y="1260"/>
                  </a:lnTo>
                  <a:lnTo>
                    <a:pt x="720" y="1278"/>
                  </a:lnTo>
                  <a:lnTo>
                    <a:pt x="717" y="1296"/>
                  </a:lnTo>
                  <a:lnTo>
                    <a:pt x="714" y="1314"/>
                  </a:lnTo>
                  <a:lnTo>
                    <a:pt x="711" y="1332"/>
                  </a:lnTo>
                  <a:lnTo>
                    <a:pt x="706" y="1350"/>
                  </a:lnTo>
                  <a:lnTo>
                    <a:pt x="701" y="1366"/>
                  </a:lnTo>
                  <a:lnTo>
                    <a:pt x="696" y="1383"/>
                  </a:lnTo>
                  <a:lnTo>
                    <a:pt x="690" y="1400"/>
                  </a:lnTo>
                  <a:lnTo>
                    <a:pt x="684" y="1416"/>
                  </a:lnTo>
                  <a:lnTo>
                    <a:pt x="677" y="1431"/>
                  </a:lnTo>
                  <a:lnTo>
                    <a:pt x="669" y="1446"/>
                  </a:lnTo>
                  <a:lnTo>
                    <a:pt x="661" y="1461"/>
                  </a:lnTo>
                  <a:lnTo>
                    <a:pt x="652" y="1474"/>
                  </a:lnTo>
                  <a:lnTo>
                    <a:pt x="643" y="1487"/>
                  </a:lnTo>
                  <a:close/>
                  <a:moveTo>
                    <a:pt x="665" y="1124"/>
                  </a:moveTo>
                  <a:lnTo>
                    <a:pt x="661" y="1122"/>
                  </a:lnTo>
                  <a:lnTo>
                    <a:pt x="658" y="1120"/>
                  </a:lnTo>
                  <a:lnTo>
                    <a:pt x="654" y="1118"/>
                  </a:lnTo>
                  <a:lnTo>
                    <a:pt x="650" y="1114"/>
                  </a:lnTo>
                  <a:lnTo>
                    <a:pt x="644" y="1104"/>
                  </a:lnTo>
                  <a:lnTo>
                    <a:pt x="638" y="1094"/>
                  </a:lnTo>
                  <a:lnTo>
                    <a:pt x="631" y="1080"/>
                  </a:lnTo>
                  <a:lnTo>
                    <a:pt x="626" y="1065"/>
                  </a:lnTo>
                  <a:lnTo>
                    <a:pt x="621" y="1051"/>
                  </a:lnTo>
                  <a:lnTo>
                    <a:pt x="617" y="1034"/>
                  </a:lnTo>
                  <a:lnTo>
                    <a:pt x="608" y="1001"/>
                  </a:lnTo>
                  <a:lnTo>
                    <a:pt x="602" y="970"/>
                  </a:lnTo>
                  <a:lnTo>
                    <a:pt x="597" y="944"/>
                  </a:lnTo>
                  <a:lnTo>
                    <a:pt x="593" y="927"/>
                  </a:lnTo>
                  <a:lnTo>
                    <a:pt x="599" y="921"/>
                  </a:lnTo>
                  <a:lnTo>
                    <a:pt x="603" y="914"/>
                  </a:lnTo>
                  <a:lnTo>
                    <a:pt x="610" y="922"/>
                  </a:lnTo>
                  <a:lnTo>
                    <a:pt x="618" y="930"/>
                  </a:lnTo>
                  <a:lnTo>
                    <a:pt x="624" y="942"/>
                  </a:lnTo>
                  <a:lnTo>
                    <a:pt x="630" y="953"/>
                  </a:lnTo>
                  <a:lnTo>
                    <a:pt x="637" y="967"/>
                  </a:lnTo>
                  <a:lnTo>
                    <a:pt x="643" y="982"/>
                  </a:lnTo>
                  <a:lnTo>
                    <a:pt x="648" y="998"/>
                  </a:lnTo>
                  <a:lnTo>
                    <a:pt x="652" y="1014"/>
                  </a:lnTo>
                  <a:lnTo>
                    <a:pt x="657" y="1029"/>
                  </a:lnTo>
                  <a:lnTo>
                    <a:pt x="660" y="1045"/>
                  </a:lnTo>
                  <a:lnTo>
                    <a:pt x="663" y="1061"/>
                  </a:lnTo>
                  <a:lnTo>
                    <a:pt x="665" y="1076"/>
                  </a:lnTo>
                  <a:lnTo>
                    <a:pt x="666" y="1090"/>
                  </a:lnTo>
                  <a:lnTo>
                    <a:pt x="667" y="1102"/>
                  </a:lnTo>
                  <a:lnTo>
                    <a:pt x="666" y="1114"/>
                  </a:lnTo>
                  <a:lnTo>
                    <a:pt x="665" y="1124"/>
                  </a:lnTo>
                  <a:close/>
                  <a:moveTo>
                    <a:pt x="571" y="1191"/>
                  </a:moveTo>
                  <a:lnTo>
                    <a:pt x="563" y="1207"/>
                  </a:lnTo>
                  <a:lnTo>
                    <a:pt x="555" y="1222"/>
                  </a:lnTo>
                  <a:lnTo>
                    <a:pt x="547" y="1234"/>
                  </a:lnTo>
                  <a:lnTo>
                    <a:pt x="537" y="1247"/>
                  </a:lnTo>
                  <a:lnTo>
                    <a:pt x="528" y="1259"/>
                  </a:lnTo>
                  <a:lnTo>
                    <a:pt x="516" y="1268"/>
                  </a:lnTo>
                  <a:lnTo>
                    <a:pt x="503" y="1278"/>
                  </a:lnTo>
                  <a:lnTo>
                    <a:pt x="488" y="1286"/>
                  </a:lnTo>
                  <a:lnTo>
                    <a:pt x="488" y="1279"/>
                  </a:lnTo>
                  <a:lnTo>
                    <a:pt x="489" y="1270"/>
                  </a:lnTo>
                  <a:lnTo>
                    <a:pt x="491" y="1262"/>
                  </a:lnTo>
                  <a:lnTo>
                    <a:pt x="494" y="1253"/>
                  </a:lnTo>
                  <a:lnTo>
                    <a:pt x="498" y="1245"/>
                  </a:lnTo>
                  <a:lnTo>
                    <a:pt x="503" y="1236"/>
                  </a:lnTo>
                  <a:lnTo>
                    <a:pt x="507" y="1228"/>
                  </a:lnTo>
                  <a:lnTo>
                    <a:pt x="513" y="1221"/>
                  </a:lnTo>
                  <a:lnTo>
                    <a:pt x="518" y="1213"/>
                  </a:lnTo>
                  <a:lnTo>
                    <a:pt x="525" y="1207"/>
                  </a:lnTo>
                  <a:lnTo>
                    <a:pt x="532" y="1201"/>
                  </a:lnTo>
                  <a:lnTo>
                    <a:pt x="540" y="1196"/>
                  </a:lnTo>
                  <a:lnTo>
                    <a:pt x="547" y="1193"/>
                  </a:lnTo>
                  <a:lnTo>
                    <a:pt x="554" y="1191"/>
                  </a:lnTo>
                  <a:lnTo>
                    <a:pt x="563" y="1190"/>
                  </a:lnTo>
                  <a:lnTo>
                    <a:pt x="571" y="1191"/>
                  </a:lnTo>
                  <a:close/>
                  <a:moveTo>
                    <a:pt x="527" y="1307"/>
                  </a:moveTo>
                  <a:lnTo>
                    <a:pt x="544" y="1286"/>
                  </a:lnTo>
                  <a:lnTo>
                    <a:pt x="566" y="1260"/>
                  </a:lnTo>
                  <a:lnTo>
                    <a:pt x="579" y="1247"/>
                  </a:lnTo>
                  <a:lnTo>
                    <a:pt x="589" y="1235"/>
                  </a:lnTo>
                  <a:lnTo>
                    <a:pt x="594" y="1231"/>
                  </a:lnTo>
                  <a:lnTo>
                    <a:pt x="600" y="1227"/>
                  </a:lnTo>
                  <a:lnTo>
                    <a:pt x="605" y="1224"/>
                  </a:lnTo>
                  <a:lnTo>
                    <a:pt x="609" y="1223"/>
                  </a:lnTo>
                  <a:lnTo>
                    <a:pt x="615" y="1228"/>
                  </a:lnTo>
                  <a:lnTo>
                    <a:pt x="621" y="1233"/>
                  </a:lnTo>
                  <a:lnTo>
                    <a:pt x="605" y="1250"/>
                  </a:lnTo>
                  <a:lnTo>
                    <a:pt x="578" y="1279"/>
                  </a:lnTo>
                  <a:lnTo>
                    <a:pt x="564" y="1293"/>
                  </a:lnTo>
                  <a:lnTo>
                    <a:pt x="551" y="1304"/>
                  </a:lnTo>
                  <a:lnTo>
                    <a:pt x="542" y="1313"/>
                  </a:lnTo>
                  <a:lnTo>
                    <a:pt x="536" y="1316"/>
                  </a:lnTo>
                  <a:lnTo>
                    <a:pt x="531" y="1310"/>
                  </a:lnTo>
                  <a:lnTo>
                    <a:pt x="527" y="1307"/>
                  </a:lnTo>
                  <a:close/>
                  <a:moveTo>
                    <a:pt x="570" y="2089"/>
                  </a:moveTo>
                  <a:lnTo>
                    <a:pt x="569" y="2097"/>
                  </a:lnTo>
                  <a:lnTo>
                    <a:pt x="565" y="2107"/>
                  </a:lnTo>
                  <a:lnTo>
                    <a:pt x="561" y="2121"/>
                  </a:lnTo>
                  <a:lnTo>
                    <a:pt x="554" y="2135"/>
                  </a:lnTo>
                  <a:lnTo>
                    <a:pt x="547" y="2146"/>
                  </a:lnTo>
                  <a:lnTo>
                    <a:pt x="540" y="2156"/>
                  </a:lnTo>
                  <a:lnTo>
                    <a:pt x="536" y="2159"/>
                  </a:lnTo>
                  <a:lnTo>
                    <a:pt x="532" y="2160"/>
                  </a:lnTo>
                  <a:lnTo>
                    <a:pt x="529" y="2160"/>
                  </a:lnTo>
                  <a:lnTo>
                    <a:pt x="527" y="2158"/>
                  </a:lnTo>
                  <a:lnTo>
                    <a:pt x="520" y="2149"/>
                  </a:lnTo>
                  <a:lnTo>
                    <a:pt x="514" y="2139"/>
                  </a:lnTo>
                  <a:lnTo>
                    <a:pt x="510" y="2127"/>
                  </a:lnTo>
                  <a:lnTo>
                    <a:pt x="507" y="2115"/>
                  </a:lnTo>
                  <a:lnTo>
                    <a:pt x="505" y="2101"/>
                  </a:lnTo>
                  <a:lnTo>
                    <a:pt x="504" y="2087"/>
                  </a:lnTo>
                  <a:lnTo>
                    <a:pt x="504" y="2072"/>
                  </a:lnTo>
                  <a:lnTo>
                    <a:pt x="504" y="2059"/>
                  </a:lnTo>
                  <a:lnTo>
                    <a:pt x="506" y="2044"/>
                  </a:lnTo>
                  <a:lnTo>
                    <a:pt x="508" y="2029"/>
                  </a:lnTo>
                  <a:lnTo>
                    <a:pt x="512" y="2015"/>
                  </a:lnTo>
                  <a:lnTo>
                    <a:pt x="516" y="2003"/>
                  </a:lnTo>
                  <a:lnTo>
                    <a:pt x="521" y="1990"/>
                  </a:lnTo>
                  <a:lnTo>
                    <a:pt x="527" y="1978"/>
                  </a:lnTo>
                  <a:lnTo>
                    <a:pt x="532" y="1969"/>
                  </a:lnTo>
                  <a:lnTo>
                    <a:pt x="540" y="1960"/>
                  </a:lnTo>
                  <a:lnTo>
                    <a:pt x="549" y="1972"/>
                  </a:lnTo>
                  <a:lnTo>
                    <a:pt x="561" y="1988"/>
                  </a:lnTo>
                  <a:lnTo>
                    <a:pt x="573" y="2005"/>
                  </a:lnTo>
                  <a:lnTo>
                    <a:pt x="584" y="2024"/>
                  </a:lnTo>
                  <a:lnTo>
                    <a:pt x="588" y="2033"/>
                  </a:lnTo>
                  <a:lnTo>
                    <a:pt x="591" y="2043"/>
                  </a:lnTo>
                  <a:lnTo>
                    <a:pt x="593" y="2052"/>
                  </a:lnTo>
                  <a:lnTo>
                    <a:pt x="592" y="2061"/>
                  </a:lnTo>
                  <a:lnTo>
                    <a:pt x="592" y="2065"/>
                  </a:lnTo>
                  <a:lnTo>
                    <a:pt x="590" y="2069"/>
                  </a:lnTo>
                  <a:lnTo>
                    <a:pt x="589" y="2073"/>
                  </a:lnTo>
                  <a:lnTo>
                    <a:pt x="586" y="2077"/>
                  </a:lnTo>
                  <a:lnTo>
                    <a:pt x="583" y="2080"/>
                  </a:lnTo>
                  <a:lnTo>
                    <a:pt x="580" y="2083"/>
                  </a:lnTo>
                  <a:lnTo>
                    <a:pt x="575" y="2086"/>
                  </a:lnTo>
                  <a:lnTo>
                    <a:pt x="570" y="2089"/>
                  </a:lnTo>
                  <a:close/>
                  <a:moveTo>
                    <a:pt x="541" y="2251"/>
                  </a:moveTo>
                  <a:lnTo>
                    <a:pt x="534" y="2251"/>
                  </a:lnTo>
                  <a:lnTo>
                    <a:pt x="527" y="2247"/>
                  </a:lnTo>
                  <a:lnTo>
                    <a:pt x="521" y="2244"/>
                  </a:lnTo>
                  <a:lnTo>
                    <a:pt x="522" y="2235"/>
                  </a:lnTo>
                  <a:lnTo>
                    <a:pt x="523" y="2229"/>
                  </a:lnTo>
                  <a:lnTo>
                    <a:pt x="525" y="2222"/>
                  </a:lnTo>
                  <a:lnTo>
                    <a:pt x="527" y="2216"/>
                  </a:lnTo>
                  <a:lnTo>
                    <a:pt x="533" y="2204"/>
                  </a:lnTo>
                  <a:lnTo>
                    <a:pt x="541" y="2194"/>
                  </a:lnTo>
                  <a:lnTo>
                    <a:pt x="554" y="2194"/>
                  </a:lnTo>
                  <a:lnTo>
                    <a:pt x="553" y="2208"/>
                  </a:lnTo>
                  <a:lnTo>
                    <a:pt x="552" y="2221"/>
                  </a:lnTo>
                  <a:lnTo>
                    <a:pt x="551" y="2229"/>
                  </a:lnTo>
                  <a:lnTo>
                    <a:pt x="548" y="2235"/>
                  </a:lnTo>
                  <a:lnTo>
                    <a:pt x="545" y="2242"/>
                  </a:lnTo>
                  <a:lnTo>
                    <a:pt x="541" y="2251"/>
                  </a:lnTo>
                  <a:close/>
                  <a:moveTo>
                    <a:pt x="532" y="1843"/>
                  </a:moveTo>
                  <a:lnTo>
                    <a:pt x="530" y="1860"/>
                  </a:lnTo>
                  <a:lnTo>
                    <a:pt x="527" y="1876"/>
                  </a:lnTo>
                  <a:lnTo>
                    <a:pt x="524" y="1891"/>
                  </a:lnTo>
                  <a:lnTo>
                    <a:pt x="520" y="1906"/>
                  </a:lnTo>
                  <a:lnTo>
                    <a:pt x="510" y="1936"/>
                  </a:lnTo>
                  <a:lnTo>
                    <a:pt x="498" y="1965"/>
                  </a:lnTo>
                  <a:lnTo>
                    <a:pt x="486" y="1993"/>
                  </a:lnTo>
                  <a:lnTo>
                    <a:pt x="471" y="2022"/>
                  </a:lnTo>
                  <a:lnTo>
                    <a:pt x="456" y="2051"/>
                  </a:lnTo>
                  <a:lnTo>
                    <a:pt x="440" y="2082"/>
                  </a:lnTo>
                  <a:lnTo>
                    <a:pt x="459" y="2085"/>
                  </a:lnTo>
                  <a:lnTo>
                    <a:pt x="466" y="2109"/>
                  </a:lnTo>
                  <a:lnTo>
                    <a:pt x="477" y="2155"/>
                  </a:lnTo>
                  <a:lnTo>
                    <a:pt x="492" y="2214"/>
                  </a:lnTo>
                  <a:lnTo>
                    <a:pt x="507" y="2282"/>
                  </a:lnTo>
                  <a:lnTo>
                    <a:pt x="514" y="2315"/>
                  </a:lnTo>
                  <a:lnTo>
                    <a:pt x="522" y="2349"/>
                  </a:lnTo>
                  <a:lnTo>
                    <a:pt x="528" y="2381"/>
                  </a:lnTo>
                  <a:lnTo>
                    <a:pt x="532" y="2410"/>
                  </a:lnTo>
                  <a:lnTo>
                    <a:pt x="535" y="2437"/>
                  </a:lnTo>
                  <a:lnTo>
                    <a:pt x="537" y="2460"/>
                  </a:lnTo>
                  <a:lnTo>
                    <a:pt x="537" y="2470"/>
                  </a:lnTo>
                  <a:lnTo>
                    <a:pt x="536" y="2477"/>
                  </a:lnTo>
                  <a:lnTo>
                    <a:pt x="535" y="2484"/>
                  </a:lnTo>
                  <a:lnTo>
                    <a:pt x="533" y="2490"/>
                  </a:lnTo>
                  <a:lnTo>
                    <a:pt x="516" y="2481"/>
                  </a:lnTo>
                  <a:lnTo>
                    <a:pt x="501" y="2473"/>
                  </a:lnTo>
                  <a:lnTo>
                    <a:pt x="487" y="2464"/>
                  </a:lnTo>
                  <a:lnTo>
                    <a:pt x="473" y="2456"/>
                  </a:lnTo>
                  <a:lnTo>
                    <a:pt x="459" y="2450"/>
                  </a:lnTo>
                  <a:lnTo>
                    <a:pt x="446" y="2443"/>
                  </a:lnTo>
                  <a:lnTo>
                    <a:pt x="439" y="2441"/>
                  </a:lnTo>
                  <a:lnTo>
                    <a:pt x="432" y="2439"/>
                  </a:lnTo>
                  <a:lnTo>
                    <a:pt x="425" y="2437"/>
                  </a:lnTo>
                  <a:lnTo>
                    <a:pt x="417" y="2436"/>
                  </a:lnTo>
                  <a:lnTo>
                    <a:pt x="417" y="2446"/>
                  </a:lnTo>
                  <a:lnTo>
                    <a:pt x="418" y="2456"/>
                  </a:lnTo>
                  <a:lnTo>
                    <a:pt x="421" y="2464"/>
                  </a:lnTo>
                  <a:lnTo>
                    <a:pt x="425" y="2473"/>
                  </a:lnTo>
                  <a:lnTo>
                    <a:pt x="429" y="2481"/>
                  </a:lnTo>
                  <a:lnTo>
                    <a:pt x="433" y="2489"/>
                  </a:lnTo>
                  <a:lnTo>
                    <a:pt x="438" y="2496"/>
                  </a:lnTo>
                  <a:lnTo>
                    <a:pt x="445" y="2502"/>
                  </a:lnTo>
                  <a:lnTo>
                    <a:pt x="459" y="2516"/>
                  </a:lnTo>
                  <a:lnTo>
                    <a:pt x="475" y="2528"/>
                  </a:lnTo>
                  <a:lnTo>
                    <a:pt x="492" y="2538"/>
                  </a:lnTo>
                  <a:lnTo>
                    <a:pt x="510" y="2549"/>
                  </a:lnTo>
                  <a:lnTo>
                    <a:pt x="547" y="2569"/>
                  </a:lnTo>
                  <a:lnTo>
                    <a:pt x="582" y="2590"/>
                  </a:lnTo>
                  <a:lnTo>
                    <a:pt x="598" y="2601"/>
                  </a:lnTo>
                  <a:lnTo>
                    <a:pt x="611" y="2612"/>
                  </a:lnTo>
                  <a:lnTo>
                    <a:pt x="617" y="2619"/>
                  </a:lnTo>
                  <a:lnTo>
                    <a:pt x="622" y="2625"/>
                  </a:lnTo>
                  <a:lnTo>
                    <a:pt x="627" y="2632"/>
                  </a:lnTo>
                  <a:lnTo>
                    <a:pt x="630" y="2639"/>
                  </a:lnTo>
                  <a:lnTo>
                    <a:pt x="610" y="2668"/>
                  </a:lnTo>
                  <a:lnTo>
                    <a:pt x="587" y="2702"/>
                  </a:lnTo>
                  <a:lnTo>
                    <a:pt x="575" y="2717"/>
                  </a:lnTo>
                  <a:lnTo>
                    <a:pt x="562" y="2731"/>
                  </a:lnTo>
                  <a:lnTo>
                    <a:pt x="555" y="2737"/>
                  </a:lnTo>
                  <a:lnTo>
                    <a:pt x="548" y="2741"/>
                  </a:lnTo>
                  <a:lnTo>
                    <a:pt x="542" y="2745"/>
                  </a:lnTo>
                  <a:lnTo>
                    <a:pt x="534" y="2749"/>
                  </a:lnTo>
                  <a:lnTo>
                    <a:pt x="487" y="2723"/>
                  </a:lnTo>
                  <a:lnTo>
                    <a:pt x="447" y="2699"/>
                  </a:lnTo>
                  <a:lnTo>
                    <a:pt x="429" y="2688"/>
                  </a:lnTo>
                  <a:lnTo>
                    <a:pt x="412" y="2678"/>
                  </a:lnTo>
                  <a:lnTo>
                    <a:pt x="397" y="2667"/>
                  </a:lnTo>
                  <a:lnTo>
                    <a:pt x="383" y="2657"/>
                  </a:lnTo>
                  <a:lnTo>
                    <a:pt x="371" y="2647"/>
                  </a:lnTo>
                  <a:lnTo>
                    <a:pt x="360" y="2637"/>
                  </a:lnTo>
                  <a:lnTo>
                    <a:pt x="351" y="2627"/>
                  </a:lnTo>
                  <a:lnTo>
                    <a:pt x="341" y="2617"/>
                  </a:lnTo>
                  <a:lnTo>
                    <a:pt x="334" y="2606"/>
                  </a:lnTo>
                  <a:lnTo>
                    <a:pt x="327" y="2596"/>
                  </a:lnTo>
                  <a:lnTo>
                    <a:pt x="322" y="2585"/>
                  </a:lnTo>
                  <a:lnTo>
                    <a:pt x="317" y="2574"/>
                  </a:lnTo>
                  <a:lnTo>
                    <a:pt x="314" y="2563"/>
                  </a:lnTo>
                  <a:lnTo>
                    <a:pt x="311" y="2551"/>
                  </a:lnTo>
                  <a:lnTo>
                    <a:pt x="308" y="2538"/>
                  </a:lnTo>
                  <a:lnTo>
                    <a:pt x="307" y="2526"/>
                  </a:lnTo>
                  <a:lnTo>
                    <a:pt x="306" y="2512"/>
                  </a:lnTo>
                  <a:lnTo>
                    <a:pt x="306" y="2498"/>
                  </a:lnTo>
                  <a:lnTo>
                    <a:pt x="307" y="2482"/>
                  </a:lnTo>
                  <a:lnTo>
                    <a:pt x="308" y="2467"/>
                  </a:lnTo>
                  <a:lnTo>
                    <a:pt x="318" y="2391"/>
                  </a:lnTo>
                  <a:lnTo>
                    <a:pt x="332" y="2298"/>
                  </a:lnTo>
                  <a:lnTo>
                    <a:pt x="341" y="2291"/>
                  </a:lnTo>
                  <a:lnTo>
                    <a:pt x="350" y="2286"/>
                  </a:lnTo>
                  <a:lnTo>
                    <a:pt x="358" y="2282"/>
                  </a:lnTo>
                  <a:lnTo>
                    <a:pt x="367" y="2278"/>
                  </a:lnTo>
                  <a:lnTo>
                    <a:pt x="384" y="2275"/>
                  </a:lnTo>
                  <a:lnTo>
                    <a:pt x="410" y="2271"/>
                  </a:lnTo>
                  <a:lnTo>
                    <a:pt x="417" y="2287"/>
                  </a:lnTo>
                  <a:lnTo>
                    <a:pt x="426" y="2303"/>
                  </a:lnTo>
                  <a:lnTo>
                    <a:pt x="433" y="2319"/>
                  </a:lnTo>
                  <a:lnTo>
                    <a:pt x="441" y="2334"/>
                  </a:lnTo>
                  <a:lnTo>
                    <a:pt x="443" y="2334"/>
                  </a:lnTo>
                  <a:lnTo>
                    <a:pt x="445" y="2335"/>
                  </a:lnTo>
                  <a:lnTo>
                    <a:pt x="449" y="2330"/>
                  </a:lnTo>
                  <a:lnTo>
                    <a:pt x="451" y="2325"/>
                  </a:lnTo>
                  <a:lnTo>
                    <a:pt x="452" y="2319"/>
                  </a:lnTo>
                  <a:lnTo>
                    <a:pt x="453" y="2312"/>
                  </a:lnTo>
                  <a:lnTo>
                    <a:pt x="452" y="2306"/>
                  </a:lnTo>
                  <a:lnTo>
                    <a:pt x="450" y="2298"/>
                  </a:lnTo>
                  <a:lnTo>
                    <a:pt x="448" y="2292"/>
                  </a:lnTo>
                  <a:lnTo>
                    <a:pt x="446" y="2286"/>
                  </a:lnTo>
                  <a:lnTo>
                    <a:pt x="432" y="2259"/>
                  </a:lnTo>
                  <a:lnTo>
                    <a:pt x="421" y="2239"/>
                  </a:lnTo>
                  <a:lnTo>
                    <a:pt x="399" y="2237"/>
                  </a:lnTo>
                  <a:lnTo>
                    <a:pt x="379" y="2233"/>
                  </a:lnTo>
                  <a:lnTo>
                    <a:pt x="360" y="2228"/>
                  </a:lnTo>
                  <a:lnTo>
                    <a:pt x="342" y="2221"/>
                  </a:lnTo>
                  <a:lnTo>
                    <a:pt x="324" y="2215"/>
                  </a:lnTo>
                  <a:lnTo>
                    <a:pt x="307" y="2207"/>
                  </a:lnTo>
                  <a:lnTo>
                    <a:pt x="292" y="2198"/>
                  </a:lnTo>
                  <a:lnTo>
                    <a:pt x="276" y="2190"/>
                  </a:lnTo>
                  <a:lnTo>
                    <a:pt x="245" y="2170"/>
                  </a:lnTo>
                  <a:lnTo>
                    <a:pt x="216" y="2146"/>
                  </a:lnTo>
                  <a:lnTo>
                    <a:pt x="185" y="2123"/>
                  </a:lnTo>
                  <a:lnTo>
                    <a:pt x="152" y="2098"/>
                  </a:lnTo>
                  <a:lnTo>
                    <a:pt x="151" y="2090"/>
                  </a:lnTo>
                  <a:lnTo>
                    <a:pt x="151" y="2084"/>
                  </a:lnTo>
                  <a:lnTo>
                    <a:pt x="78" y="2071"/>
                  </a:lnTo>
                  <a:lnTo>
                    <a:pt x="78" y="2061"/>
                  </a:lnTo>
                  <a:lnTo>
                    <a:pt x="79" y="2052"/>
                  </a:lnTo>
                  <a:lnTo>
                    <a:pt x="112" y="2061"/>
                  </a:lnTo>
                  <a:lnTo>
                    <a:pt x="145" y="2070"/>
                  </a:lnTo>
                  <a:lnTo>
                    <a:pt x="178" y="2079"/>
                  </a:lnTo>
                  <a:lnTo>
                    <a:pt x="211" y="2088"/>
                  </a:lnTo>
                  <a:lnTo>
                    <a:pt x="212" y="2095"/>
                  </a:lnTo>
                  <a:lnTo>
                    <a:pt x="214" y="2102"/>
                  </a:lnTo>
                  <a:lnTo>
                    <a:pt x="233" y="2108"/>
                  </a:lnTo>
                  <a:lnTo>
                    <a:pt x="261" y="2118"/>
                  </a:lnTo>
                  <a:lnTo>
                    <a:pt x="277" y="2122"/>
                  </a:lnTo>
                  <a:lnTo>
                    <a:pt x="292" y="2125"/>
                  </a:lnTo>
                  <a:lnTo>
                    <a:pt x="298" y="2126"/>
                  </a:lnTo>
                  <a:lnTo>
                    <a:pt x="304" y="2127"/>
                  </a:lnTo>
                  <a:lnTo>
                    <a:pt x="310" y="2127"/>
                  </a:lnTo>
                  <a:lnTo>
                    <a:pt x="314" y="2126"/>
                  </a:lnTo>
                  <a:lnTo>
                    <a:pt x="304" y="2116"/>
                  </a:lnTo>
                  <a:lnTo>
                    <a:pt x="295" y="2104"/>
                  </a:lnTo>
                  <a:lnTo>
                    <a:pt x="284" y="2095"/>
                  </a:lnTo>
                  <a:lnTo>
                    <a:pt x="273" y="2084"/>
                  </a:lnTo>
                  <a:lnTo>
                    <a:pt x="248" y="2066"/>
                  </a:lnTo>
                  <a:lnTo>
                    <a:pt x="223" y="2049"/>
                  </a:lnTo>
                  <a:lnTo>
                    <a:pt x="171" y="2016"/>
                  </a:lnTo>
                  <a:lnTo>
                    <a:pt x="123" y="1985"/>
                  </a:lnTo>
                  <a:lnTo>
                    <a:pt x="111" y="1976"/>
                  </a:lnTo>
                  <a:lnTo>
                    <a:pt x="101" y="1968"/>
                  </a:lnTo>
                  <a:lnTo>
                    <a:pt x="91" y="1959"/>
                  </a:lnTo>
                  <a:lnTo>
                    <a:pt x="82" y="1950"/>
                  </a:lnTo>
                  <a:lnTo>
                    <a:pt x="74" y="1940"/>
                  </a:lnTo>
                  <a:lnTo>
                    <a:pt x="67" y="1931"/>
                  </a:lnTo>
                  <a:lnTo>
                    <a:pt x="61" y="1920"/>
                  </a:lnTo>
                  <a:lnTo>
                    <a:pt x="55" y="1910"/>
                  </a:lnTo>
                  <a:lnTo>
                    <a:pt x="51" y="1899"/>
                  </a:lnTo>
                  <a:lnTo>
                    <a:pt x="49" y="1886"/>
                  </a:lnTo>
                  <a:lnTo>
                    <a:pt x="48" y="1875"/>
                  </a:lnTo>
                  <a:lnTo>
                    <a:pt x="48" y="1861"/>
                  </a:lnTo>
                  <a:lnTo>
                    <a:pt x="49" y="1847"/>
                  </a:lnTo>
                  <a:lnTo>
                    <a:pt x="53" y="1832"/>
                  </a:lnTo>
                  <a:lnTo>
                    <a:pt x="57" y="1818"/>
                  </a:lnTo>
                  <a:lnTo>
                    <a:pt x="65" y="1801"/>
                  </a:lnTo>
                  <a:lnTo>
                    <a:pt x="70" y="1799"/>
                  </a:lnTo>
                  <a:lnTo>
                    <a:pt x="74" y="1799"/>
                  </a:lnTo>
                  <a:lnTo>
                    <a:pt x="78" y="1800"/>
                  </a:lnTo>
                  <a:lnTo>
                    <a:pt x="82" y="1802"/>
                  </a:lnTo>
                  <a:lnTo>
                    <a:pt x="85" y="1804"/>
                  </a:lnTo>
                  <a:lnTo>
                    <a:pt x="87" y="1808"/>
                  </a:lnTo>
                  <a:lnTo>
                    <a:pt x="89" y="1812"/>
                  </a:lnTo>
                  <a:lnTo>
                    <a:pt x="91" y="1818"/>
                  </a:lnTo>
                  <a:lnTo>
                    <a:pt x="94" y="1828"/>
                  </a:lnTo>
                  <a:lnTo>
                    <a:pt x="97" y="1841"/>
                  </a:lnTo>
                  <a:lnTo>
                    <a:pt x="102" y="1853"/>
                  </a:lnTo>
                  <a:lnTo>
                    <a:pt x="107" y="1863"/>
                  </a:lnTo>
                  <a:lnTo>
                    <a:pt x="116" y="1851"/>
                  </a:lnTo>
                  <a:lnTo>
                    <a:pt x="127" y="1841"/>
                  </a:lnTo>
                  <a:lnTo>
                    <a:pt x="139" y="1830"/>
                  </a:lnTo>
                  <a:lnTo>
                    <a:pt x="149" y="1820"/>
                  </a:lnTo>
                  <a:lnTo>
                    <a:pt x="162" y="1826"/>
                  </a:lnTo>
                  <a:lnTo>
                    <a:pt x="173" y="1835"/>
                  </a:lnTo>
                  <a:lnTo>
                    <a:pt x="174" y="1844"/>
                  </a:lnTo>
                  <a:lnTo>
                    <a:pt x="174" y="1854"/>
                  </a:lnTo>
                  <a:lnTo>
                    <a:pt x="176" y="1863"/>
                  </a:lnTo>
                  <a:lnTo>
                    <a:pt x="177" y="1874"/>
                  </a:lnTo>
                  <a:lnTo>
                    <a:pt x="169" y="1878"/>
                  </a:lnTo>
                  <a:lnTo>
                    <a:pt x="162" y="1882"/>
                  </a:lnTo>
                  <a:lnTo>
                    <a:pt x="162" y="1899"/>
                  </a:lnTo>
                  <a:lnTo>
                    <a:pt x="172" y="1899"/>
                  </a:lnTo>
                  <a:lnTo>
                    <a:pt x="182" y="1897"/>
                  </a:lnTo>
                  <a:lnTo>
                    <a:pt x="189" y="1895"/>
                  </a:lnTo>
                  <a:lnTo>
                    <a:pt x="196" y="1893"/>
                  </a:lnTo>
                  <a:lnTo>
                    <a:pt x="207" y="1887"/>
                  </a:lnTo>
                  <a:lnTo>
                    <a:pt x="216" y="1885"/>
                  </a:lnTo>
                  <a:lnTo>
                    <a:pt x="219" y="1885"/>
                  </a:lnTo>
                  <a:lnTo>
                    <a:pt x="222" y="1886"/>
                  </a:lnTo>
                  <a:lnTo>
                    <a:pt x="225" y="1890"/>
                  </a:lnTo>
                  <a:lnTo>
                    <a:pt x="228" y="1894"/>
                  </a:lnTo>
                  <a:lnTo>
                    <a:pt x="231" y="1901"/>
                  </a:lnTo>
                  <a:lnTo>
                    <a:pt x="236" y="1911"/>
                  </a:lnTo>
                  <a:lnTo>
                    <a:pt x="239" y="1923"/>
                  </a:lnTo>
                  <a:lnTo>
                    <a:pt x="243" y="1939"/>
                  </a:lnTo>
                  <a:lnTo>
                    <a:pt x="247" y="1947"/>
                  </a:lnTo>
                  <a:lnTo>
                    <a:pt x="253" y="1955"/>
                  </a:lnTo>
                  <a:lnTo>
                    <a:pt x="259" y="1962"/>
                  </a:lnTo>
                  <a:lnTo>
                    <a:pt x="265" y="1970"/>
                  </a:lnTo>
                  <a:lnTo>
                    <a:pt x="278" y="1983"/>
                  </a:lnTo>
                  <a:lnTo>
                    <a:pt x="294" y="1995"/>
                  </a:lnTo>
                  <a:lnTo>
                    <a:pt x="326" y="2018"/>
                  </a:lnTo>
                  <a:lnTo>
                    <a:pt x="361" y="2042"/>
                  </a:lnTo>
                  <a:lnTo>
                    <a:pt x="363" y="2041"/>
                  </a:lnTo>
                  <a:lnTo>
                    <a:pt x="365" y="2039"/>
                  </a:lnTo>
                  <a:lnTo>
                    <a:pt x="367" y="2035"/>
                  </a:lnTo>
                  <a:lnTo>
                    <a:pt x="368" y="2032"/>
                  </a:lnTo>
                  <a:lnTo>
                    <a:pt x="369" y="2025"/>
                  </a:lnTo>
                  <a:lnTo>
                    <a:pt x="369" y="2014"/>
                  </a:lnTo>
                  <a:lnTo>
                    <a:pt x="368" y="1990"/>
                  </a:lnTo>
                  <a:lnTo>
                    <a:pt x="363" y="1961"/>
                  </a:lnTo>
                  <a:lnTo>
                    <a:pt x="359" y="1933"/>
                  </a:lnTo>
                  <a:lnTo>
                    <a:pt x="354" y="1906"/>
                  </a:lnTo>
                  <a:lnTo>
                    <a:pt x="349" y="1887"/>
                  </a:lnTo>
                  <a:lnTo>
                    <a:pt x="346" y="1876"/>
                  </a:lnTo>
                  <a:lnTo>
                    <a:pt x="329" y="1867"/>
                  </a:lnTo>
                  <a:lnTo>
                    <a:pt x="310" y="1858"/>
                  </a:lnTo>
                  <a:lnTo>
                    <a:pt x="292" y="1849"/>
                  </a:lnTo>
                  <a:lnTo>
                    <a:pt x="275" y="1841"/>
                  </a:lnTo>
                  <a:lnTo>
                    <a:pt x="275" y="1837"/>
                  </a:lnTo>
                  <a:lnTo>
                    <a:pt x="277" y="1832"/>
                  </a:lnTo>
                  <a:lnTo>
                    <a:pt x="280" y="1829"/>
                  </a:lnTo>
                  <a:lnTo>
                    <a:pt x="283" y="1825"/>
                  </a:lnTo>
                  <a:lnTo>
                    <a:pt x="291" y="1818"/>
                  </a:lnTo>
                  <a:lnTo>
                    <a:pt x="296" y="1811"/>
                  </a:lnTo>
                  <a:lnTo>
                    <a:pt x="305" y="1815"/>
                  </a:lnTo>
                  <a:lnTo>
                    <a:pt x="315" y="1820"/>
                  </a:lnTo>
                  <a:lnTo>
                    <a:pt x="323" y="1825"/>
                  </a:lnTo>
                  <a:lnTo>
                    <a:pt x="332" y="1830"/>
                  </a:lnTo>
                  <a:lnTo>
                    <a:pt x="348" y="1844"/>
                  </a:lnTo>
                  <a:lnTo>
                    <a:pt x="362" y="1861"/>
                  </a:lnTo>
                  <a:lnTo>
                    <a:pt x="393" y="1897"/>
                  </a:lnTo>
                  <a:lnTo>
                    <a:pt x="426" y="1933"/>
                  </a:lnTo>
                  <a:lnTo>
                    <a:pt x="434" y="1931"/>
                  </a:lnTo>
                  <a:lnTo>
                    <a:pt x="441" y="1928"/>
                  </a:lnTo>
                  <a:lnTo>
                    <a:pt x="449" y="1923"/>
                  </a:lnTo>
                  <a:lnTo>
                    <a:pt x="455" y="1919"/>
                  </a:lnTo>
                  <a:lnTo>
                    <a:pt x="468" y="1909"/>
                  </a:lnTo>
                  <a:lnTo>
                    <a:pt x="479" y="1896"/>
                  </a:lnTo>
                  <a:lnTo>
                    <a:pt x="501" y="1868"/>
                  </a:lnTo>
                  <a:lnTo>
                    <a:pt x="522" y="1839"/>
                  </a:lnTo>
                  <a:lnTo>
                    <a:pt x="527" y="1841"/>
                  </a:lnTo>
                  <a:lnTo>
                    <a:pt x="532" y="1843"/>
                  </a:lnTo>
                  <a:close/>
                  <a:moveTo>
                    <a:pt x="409" y="1854"/>
                  </a:moveTo>
                  <a:lnTo>
                    <a:pt x="403" y="1850"/>
                  </a:lnTo>
                  <a:lnTo>
                    <a:pt x="399" y="1848"/>
                  </a:lnTo>
                  <a:lnTo>
                    <a:pt x="395" y="1845"/>
                  </a:lnTo>
                  <a:lnTo>
                    <a:pt x="393" y="1842"/>
                  </a:lnTo>
                  <a:lnTo>
                    <a:pt x="391" y="1839"/>
                  </a:lnTo>
                  <a:lnTo>
                    <a:pt x="389" y="1836"/>
                  </a:lnTo>
                  <a:lnTo>
                    <a:pt x="388" y="1832"/>
                  </a:lnTo>
                  <a:lnTo>
                    <a:pt x="388" y="1829"/>
                  </a:lnTo>
                  <a:lnTo>
                    <a:pt x="388" y="1822"/>
                  </a:lnTo>
                  <a:lnTo>
                    <a:pt x="390" y="1816"/>
                  </a:lnTo>
                  <a:lnTo>
                    <a:pt x="394" y="1809"/>
                  </a:lnTo>
                  <a:lnTo>
                    <a:pt x="399" y="1803"/>
                  </a:lnTo>
                  <a:lnTo>
                    <a:pt x="406" y="1797"/>
                  </a:lnTo>
                  <a:lnTo>
                    <a:pt x="412" y="1791"/>
                  </a:lnTo>
                  <a:lnTo>
                    <a:pt x="418" y="1787"/>
                  </a:lnTo>
                  <a:lnTo>
                    <a:pt x="426" y="1783"/>
                  </a:lnTo>
                  <a:lnTo>
                    <a:pt x="432" y="1781"/>
                  </a:lnTo>
                  <a:lnTo>
                    <a:pt x="438" y="1779"/>
                  </a:lnTo>
                  <a:lnTo>
                    <a:pt x="444" y="1779"/>
                  </a:lnTo>
                  <a:lnTo>
                    <a:pt x="447" y="1780"/>
                  </a:lnTo>
                  <a:lnTo>
                    <a:pt x="440" y="1798"/>
                  </a:lnTo>
                  <a:lnTo>
                    <a:pt x="432" y="1818"/>
                  </a:lnTo>
                  <a:lnTo>
                    <a:pt x="428" y="1827"/>
                  </a:lnTo>
                  <a:lnTo>
                    <a:pt x="421" y="1837"/>
                  </a:lnTo>
                  <a:lnTo>
                    <a:pt x="415" y="1845"/>
                  </a:lnTo>
                  <a:lnTo>
                    <a:pt x="409" y="1854"/>
                  </a:lnTo>
                  <a:close/>
                  <a:moveTo>
                    <a:pt x="310" y="1902"/>
                  </a:moveTo>
                  <a:lnTo>
                    <a:pt x="310" y="1944"/>
                  </a:lnTo>
                  <a:lnTo>
                    <a:pt x="308" y="1966"/>
                  </a:lnTo>
                  <a:lnTo>
                    <a:pt x="308" y="1974"/>
                  </a:lnTo>
                  <a:lnTo>
                    <a:pt x="307" y="1974"/>
                  </a:lnTo>
                  <a:lnTo>
                    <a:pt x="296" y="1967"/>
                  </a:lnTo>
                  <a:lnTo>
                    <a:pt x="284" y="1958"/>
                  </a:lnTo>
                  <a:lnTo>
                    <a:pt x="273" y="1950"/>
                  </a:lnTo>
                  <a:lnTo>
                    <a:pt x="263" y="1939"/>
                  </a:lnTo>
                  <a:lnTo>
                    <a:pt x="255" y="1929"/>
                  </a:lnTo>
                  <a:lnTo>
                    <a:pt x="248" y="1918"/>
                  </a:lnTo>
                  <a:lnTo>
                    <a:pt x="245" y="1912"/>
                  </a:lnTo>
                  <a:lnTo>
                    <a:pt x="244" y="1905"/>
                  </a:lnTo>
                  <a:lnTo>
                    <a:pt x="243" y="1899"/>
                  </a:lnTo>
                  <a:lnTo>
                    <a:pt x="242" y="1893"/>
                  </a:lnTo>
                  <a:lnTo>
                    <a:pt x="253" y="1887"/>
                  </a:lnTo>
                  <a:lnTo>
                    <a:pt x="260" y="1883"/>
                  </a:lnTo>
                  <a:lnTo>
                    <a:pt x="266" y="1881"/>
                  </a:lnTo>
                  <a:lnTo>
                    <a:pt x="270" y="1881"/>
                  </a:lnTo>
                  <a:lnTo>
                    <a:pt x="284" y="1887"/>
                  </a:lnTo>
                  <a:lnTo>
                    <a:pt x="310" y="1902"/>
                  </a:lnTo>
                  <a:close/>
                  <a:moveTo>
                    <a:pt x="296" y="2867"/>
                  </a:moveTo>
                  <a:lnTo>
                    <a:pt x="310" y="2878"/>
                  </a:lnTo>
                  <a:lnTo>
                    <a:pt x="325" y="2889"/>
                  </a:lnTo>
                  <a:lnTo>
                    <a:pt x="343" y="2902"/>
                  </a:lnTo>
                  <a:lnTo>
                    <a:pt x="362" y="2915"/>
                  </a:lnTo>
                  <a:lnTo>
                    <a:pt x="406" y="2942"/>
                  </a:lnTo>
                  <a:lnTo>
                    <a:pt x="451" y="2969"/>
                  </a:lnTo>
                  <a:lnTo>
                    <a:pt x="473" y="2984"/>
                  </a:lnTo>
                  <a:lnTo>
                    <a:pt x="494" y="2998"/>
                  </a:lnTo>
                  <a:lnTo>
                    <a:pt x="514" y="3013"/>
                  </a:lnTo>
                  <a:lnTo>
                    <a:pt x="533" y="3027"/>
                  </a:lnTo>
                  <a:lnTo>
                    <a:pt x="550" y="3040"/>
                  </a:lnTo>
                  <a:lnTo>
                    <a:pt x="564" y="3054"/>
                  </a:lnTo>
                  <a:lnTo>
                    <a:pt x="569" y="3061"/>
                  </a:lnTo>
                  <a:lnTo>
                    <a:pt x="574" y="3068"/>
                  </a:lnTo>
                  <a:lnTo>
                    <a:pt x="579" y="3074"/>
                  </a:lnTo>
                  <a:lnTo>
                    <a:pt x="582" y="3080"/>
                  </a:lnTo>
                  <a:lnTo>
                    <a:pt x="567" y="3098"/>
                  </a:lnTo>
                  <a:lnTo>
                    <a:pt x="556" y="3110"/>
                  </a:lnTo>
                  <a:lnTo>
                    <a:pt x="550" y="3113"/>
                  </a:lnTo>
                  <a:lnTo>
                    <a:pt x="544" y="3115"/>
                  </a:lnTo>
                  <a:lnTo>
                    <a:pt x="536" y="3117"/>
                  </a:lnTo>
                  <a:lnTo>
                    <a:pt x="526" y="3120"/>
                  </a:lnTo>
                  <a:lnTo>
                    <a:pt x="493" y="3103"/>
                  </a:lnTo>
                  <a:lnTo>
                    <a:pt x="451" y="3078"/>
                  </a:lnTo>
                  <a:lnTo>
                    <a:pt x="429" y="3064"/>
                  </a:lnTo>
                  <a:lnTo>
                    <a:pt x="405" y="3048"/>
                  </a:lnTo>
                  <a:lnTo>
                    <a:pt x="381" y="3031"/>
                  </a:lnTo>
                  <a:lnTo>
                    <a:pt x="359" y="3014"/>
                  </a:lnTo>
                  <a:lnTo>
                    <a:pt x="339" y="2995"/>
                  </a:lnTo>
                  <a:lnTo>
                    <a:pt x="320" y="2976"/>
                  </a:lnTo>
                  <a:lnTo>
                    <a:pt x="313" y="2966"/>
                  </a:lnTo>
                  <a:lnTo>
                    <a:pt x="305" y="2957"/>
                  </a:lnTo>
                  <a:lnTo>
                    <a:pt x="299" y="2947"/>
                  </a:lnTo>
                  <a:lnTo>
                    <a:pt x="294" y="2938"/>
                  </a:lnTo>
                  <a:lnTo>
                    <a:pt x="289" y="2929"/>
                  </a:lnTo>
                  <a:lnTo>
                    <a:pt x="286" y="2920"/>
                  </a:lnTo>
                  <a:lnTo>
                    <a:pt x="284" y="2910"/>
                  </a:lnTo>
                  <a:lnTo>
                    <a:pt x="283" y="2901"/>
                  </a:lnTo>
                  <a:lnTo>
                    <a:pt x="284" y="2892"/>
                  </a:lnTo>
                  <a:lnTo>
                    <a:pt x="286" y="2884"/>
                  </a:lnTo>
                  <a:lnTo>
                    <a:pt x="291" y="2875"/>
                  </a:lnTo>
                  <a:lnTo>
                    <a:pt x="296" y="2867"/>
                  </a:lnTo>
                  <a:close/>
                  <a:moveTo>
                    <a:pt x="323" y="3058"/>
                  </a:moveTo>
                  <a:lnTo>
                    <a:pt x="329" y="3054"/>
                  </a:lnTo>
                  <a:lnTo>
                    <a:pt x="333" y="3050"/>
                  </a:lnTo>
                  <a:lnTo>
                    <a:pt x="353" y="3068"/>
                  </a:lnTo>
                  <a:lnTo>
                    <a:pt x="373" y="3085"/>
                  </a:lnTo>
                  <a:lnTo>
                    <a:pt x="392" y="3099"/>
                  </a:lnTo>
                  <a:lnTo>
                    <a:pt x="411" y="3114"/>
                  </a:lnTo>
                  <a:lnTo>
                    <a:pt x="431" y="3127"/>
                  </a:lnTo>
                  <a:lnTo>
                    <a:pt x="452" y="3141"/>
                  </a:lnTo>
                  <a:lnTo>
                    <a:pt x="475" y="3153"/>
                  </a:lnTo>
                  <a:lnTo>
                    <a:pt x="501" y="3167"/>
                  </a:lnTo>
                  <a:lnTo>
                    <a:pt x="494" y="3189"/>
                  </a:lnTo>
                  <a:lnTo>
                    <a:pt x="488" y="3211"/>
                  </a:lnTo>
                  <a:lnTo>
                    <a:pt x="483" y="3235"/>
                  </a:lnTo>
                  <a:lnTo>
                    <a:pt x="476" y="3257"/>
                  </a:lnTo>
                  <a:lnTo>
                    <a:pt x="474" y="3257"/>
                  </a:lnTo>
                  <a:lnTo>
                    <a:pt x="473" y="3258"/>
                  </a:lnTo>
                  <a:lnTo>
                    <a:pt x="435" y="3238"/>
                  </a:lnTo>
                  <a:lnTo>
                    <a:pt x="405" y="3219"/>
                  </a:lnTo>
                  <a:lnTo>
                    <a:pt x="391" y="3210"/>
                  </a:lnTo>
                  <a:lnTo>
                    <a:pt x="379" y="3201"/>
                  </a:lnTo>
                  <a:lnTo>
                    <a:pt x="369" y="3191"/>
                  </a:lnTo>
                  <a:lnTo>
                    <a:pt x="359" y="3182"/>
                  </a:lnTo>
                  <a:lnTo>
                    <a:pt x="351" y="3171"/>
                  </a:lnTo>
                  <a:lnTo>
                    <a:pt x="344" y="3160"/>
                  </a:lnTo>
                  <a:lnTo>
                    <a:pt x="338" y="3147"/>
                  </a:lnTo>
                  <a:lnTo>
                    <a:pt x="334" y="3133"/>
                  </a:lnTo>
                  <a:lnTo>
                    <a:pt x="330" y="3117"/>
                  </a:lnTo>
                  <a:lnTo>
                    <a:pt x="326" y="3099"/>
                  </a:lnTo>
                  <a:lnTo>
                    <a:pt x="324" y="3080"/>
                  </a:lnTo>
                  <a:lnTo>
                    <a:pt x="323" y="3058"/>
                  </a:lnTo>
                  <a:close/>
                  <a:moveTo>
                    <a:pt x="364" y="3242"/>
                  </a:moveTo>
                  <a:lnTo>
                    <a:pt x="370" y="3243"/>
                  </a:lnTo>
                  <a:lnTo>
                    <a:pt x="378" y="3246"/>
                  </a:lnTo>
                  <a:lnTo>
                    <a:pt x="390" y="3252"/>
                  </a:lnTo>
                  <a:lnTo>
                    <a:pt x="403" y="3258"/>
                  </a:lnTo>
                  <a:lnTo>
                    <a:pt x="436" y="3275"/>
                  </a:lnTo>
                  <a:lnTo>
                    <a:pt x="474" y="3296"/>
                  </a:lnTo>
                  <a:lnTo>
                    <a:pt x="511" y="3318"/>
                  </a:lnTo>
                  <a:lnTo>
                    <a:pt x="545" y="3339"/>
                  </a:lnTo>
                  <a:lnTo>
                    <a:pt x="560" y="3349"/>
                  </a:lnTo>
                  <a:lnTo>
                    <a:pt x="572" y="3357"/>
                  </a:lnTo>
                  <a:lnTo>
                    <a:pt x="583" y="3366"/>
                  </a:lnTo>
                  <a:lnTo>
                    <a:pt x="589" y="3372"/>
                  </a:lnTo>
                  <a:lnTo>
                    <a:pt x="579" y="3395"/>
                  </a:lnTo>
                  <a:lnTo>
                    <a:pt x="562" y="3428"/>
                  </a:lnTo>
                  <a:lnTo>
                    <a:pt x="546" y="3457"/>
                  </a:lnTo>
                  <a:lnTo>
                    <a:pt x="539" y="3469"/>
                  </a:lnTo>
                  <a:lnTo>
                    <a:pt x="508" y="3447"/>
                  </a:lnTo>
                  <a:lnTo>
                    <a:pt x="472" y="3425"/>
                  </a:lnTo>
                  <a:lnTo>
                    <a:pt x="454" y="3412"/>
                  </a:lnTo>
                  <a:lnTo>
                    <a:pt x="436" y="3401"/>
                  </a:lnTo>
                  <a:lnTo>
                    <a:pt x="419" y="3388"/>
                  </a:lnTo>
                  <a:lnTo>
                    <a:pt x="403" y="3374"/>
                  </a:lnTo>
                  <a:lnTo>
                    <a:pt x="389" y="3360"/>
                  </a:lnTo>
                  <a:lnTo>
                    <a:pt x="376" y="3346"/>
                  </a:lnTo>
                  <a:lnTo>
                    <a:pt x="371" y="3338"/>
                  </a:lnTo>
                  <a:lnTo>
                    <a:pt x="365" y="3331"/>
                  </a:lnTo>
                  <a:lnTo>
                    <a:pt x="361" y="3322"/>
                  </a:lnTo>
                  <a:lnTo>
                    <a:pt x="358" y="3315"/>
                  </a:lnTo>
                  <a:lnTo>
                    <a:pt x="356" y="3307"/>
                  </a:lnTo>
                  <a:lnTo>
                    <a:pt x="354" y="3298"/>
                  </a:lnTo>
                  <a:lnTo>
                    <a:pt x="353" y="3290"/>
                  </a:lnTo>
                  <a:lnTo>
                    <a:pt x="353" y="3280"/>
                  </a:lnTo>
                  <a:lnTo>
                    <a:pt x="354" y="3271"/>
                  </a:lnTo>
                  <a:lnTo>
                    <a:pt x="356" y="3261"/>
                  </a:lnTo>
                  <a:lnTo>
                    <a:pt x="359" y="3252"/>
                  </a:lnTo>
                  <a:lnTo>
                    <a:pt x="364" y="3242"/>
                  </a:lnTo>
                  <a:close/>
                  <a:moveTo>
                    <a:pt x="400" y="3436"/>
                  </a:moveTo>
                  <a:lnTo>
                    <a:pt x="409" y="3436"/>
                  </a:lnTo>
                  <a:lnTo>
                    <a:pt x="417" y="3438"/>
                  </a:lnTo>
                  <a:lnTo>
                    <a:pt x="427" y="3441"/>
                  </a:lnTo>
                  <a:lnTo>
                    <a:pt x="436" y="3445"/>
                  </a:lnTo>
                  <a:lnTo>
                    <a:pt x="455" y="3456"/>
                  </a:lnTo>
                  <a:lnTo>
                    <a:pt x="475" y="3468"/>
                  </a:lnTo>
                  <a:lnTo>
                    <a:pt x="515" y="3497"/>
                  </a:lnTo>
                  <a:lnTo>
                    <a:pt x="550" y="3522"/>
                  </a:lnTo>
                  <a:lnTo>
                    <a:pt x="542" y="3531"/>
                  </a:lnTo>
                  <a:lnTo>
                    <a:pt x="531" y="3540"/>
                  </a:lnTo>
                  <a:lnTo>
                    <a:pt x="518" y="3549"/>
                  </a:lnTo>
                  <a:lnTo>
                    <a:pt x="505" y="3557"/>
                  </a:lnTo>
                  <a:lnTo>
                    <a:pt x="491" y="3564"/>
                  </a:lnTo>
                  <a:lnTo>
                    <a:pt x="477" y="3572"/>
                  </a:lnTo>
                  <a:lnTo>
                    <a:pt x="465" y="3577"/>
                  </a:lnTo>
                  <a:lnTo>
                    <a:pt x="455" y="3580"/>
                  </a:lnTo>
                  <a:lnTo>
                    <a:pt x="446" y="3573"/>
                  </a:lnTo>
                  <a:lnTo>
                    <a:pt x="436" y="3565"/>
                  </a:lnTo>
                  <a:lnTo>
                    <a:pt x="429" y="3558"/>
                  </a:lnTo>
                  <a:lnTo>
                    <a:pt x="424" y="3551"/>
                  </a:lnTo>
                  <a:lnTo>
                    <a:pt x="418" y="3542"/>
                  </a:lnTo>
                  <a:lnTo>
                    <a:pt x="414" y="3535"/>
                  </a:lnTo>
                  <a:lnTo>
                    <a:pt x="411" y="3526"/>
                  </a:lnTo>
                  <a:lnTo>
                    <a:pt x="408" y="3518"/>
                  </a:lnTo>
                  <a:lnTo>
                    <a:pt x="405" y="3499"/>
                  </a:lnTo>
                  <a:lnTo>
                    <a:pt x="402" y="3480"/>
                  </a:lnTo>
                  <a:lnTo>
                    <a:pt x="401" y="3458"/>
                  </a:lnTo>
                  <a:lnTo>
                    <a:pt x="400" y="3436"/>
                  </a:lnTo>
                  <a:close/>
                  <a:moveTo>
                    <a:pt x="590" y="3511"/>
                  </a:moveTo>
                  <a:lnTo>
                    <a:pt x="599" y="3479"/>
                  </a:lnTo>
                  <a:lnTo>
                    <a:pt x="607" y="3450"/>
                  </a:lnTo>
                  <a:lnTo>
                    <a:pt x="618" y="3423"/>
                  </a:lnTo>
                  <a:lnTo>
                    <a:pt x="630" y="3396"/>
                  </a:lnTo>
                  <a:lnTo>
                    <a:pt x="668" y="3409"/>
                  </a:lnTo>
                  <a:lnTo>
                    <a:pt x="708" y="3423"/>
                  </a:lnTo>
                  <a:lnTo>
                    <a:pt x="750" y="3437"/>
                  </a:lnTo>
                  <a:lnTo>
                    <a:pt x="790" y="3452"/>
                  </a:lnTo>
                  <a:lnTo>
                    <a:pt x="830" y="3468"/>
                  </a:lnTo>
                  <a:lnTo>
                    <a:pt x="870" y="3487"/>
                  </a:lnTo>
                  <a:lnTo>
                    <a:pt x="890" y="3497"/>
                  </a:lnTo>
                  <a:lnTo>
                    <a:pt x="910" y="3507"/>
                  </a:lnTo>
                  <a:lnTo>
                    <a:pt x="929" y="3519"/>
                  </a:lnTo>
                  <a:lnTo>
                    <a:pt x="948" y="3531"/>
                  </a:lnTo>
                  <a:lnTo>
                    <a:pt x="949" y="3556"/>
                  </a:lnTo>
                  <a:lnTo>
                    <a:pt x="948" y="3586"/>
                  </a:lnTo>
                  <a:lnTo>
                    <a:pt x="946" y="3600"/>
                  </a:lnTo>
                  <a:lnTo>
                    <a:pt x="943" y="3614"/>
                  </a:lnTo>
                  <a:lnTo>
                    <a:pt x="941" y="3620"/>
                  </a:lnTo>
                  <a:lnTo>
                    <a:pt x="938" y="3627"/>
                  </a:lnTo>
                  <a:lnTo>
                    <a:pt x="935" y="3632"/>
                  </a:lnTo>
                  <a:lnTo>
                    <a:pt x="932" y="3636"/>
                  </a:lnTo>
                  <a:lnTo>
                    <a:pt x="893" y="3619"/>
                  </a:lnTo>
                  <a:lnTo>
                    <a:pt x="850" y="3600"/>
                  </a:lnTo>
                  <a:lnTo>
                    <a:pt x="803" y="3579"/>
                  </a:lnTo>
                  <a:lnTo>
                    <a:pt x="757" y="3559"/>
                  </a:lnTo>
                  <a:lnTo>
                    <a:pt x="733" y="3550"/>
                  </a:lnTo>
                  <a:lnTo>
                    <a:pt x="711" y="3540"/>
                  </a:lnTo>
                  <a:lnTo>
                    <a:pt x="687" y="3532"/>
                  </a:lnTo>
                  <a:lnTo>
                    <a:pt x="666" y="3525"/>
                  </a:lnTo>
                  <a:lnTo>
                    <a:pt x="645" y="3519"/>
                  </a:lnTo>
                  <a:lnTo>
                    <a:pt x="625" y="3515"/>
                  </a:lnTo>
                  <a:lnTo>
                    <a:pt x="607" y="3512"/>
                  </a:lnTo>
                  <a:lnTo>
                    <a:pt x="590" y="3511"/>
                  </a:lnTo>
                  <a:close/>
                  <a:moveTo>
                    <a:pt x="964" y="3615"/>
                  </a:moveTo>
                  <a:lnTo>
                    <a:pt x="971" y="3596"/>
                  </a:lnTo>
                  <a:lnTo>
                    <a:pt x="978" y="3577"/>
                  </a:lnTo>
                  <a:lnTo>
                    <a:pt x="985" y="3558"/>
                  </a:lnTo>
                  <a:lnTo>
                    <a:pt x="992" y="3540"/>
                  </a:lnTo>
                  <a:lnTo>
                    <a:pt x="1024" y="3543"/>
                  </a:lnTo>
                  <a:lnTo>
                    <a:pt x="1056" y="3548"/>
                  </a:lnTo>
                  <a:lnTo>
                    <a:pt x="1087" y="3552"/>
                  </a:lnTo>
                  <a:lnTo>
                    <a:pt x="1119" y="3558"/>
                  </a:lnTo>
                  <a:lnTo>
                    <a:pt x="1182" y="3571"/>
                  </a:lnTo>
                  <a:lnTo>
                    <a:pt x="1244" y="3584"/>
                  </a:lnTo>
                  <a:lnTo>
                    <a:pt x="1308" y="3599"/>
                  </a:lnTo>
                  <a:lnTo>
                    <a:pt x="1371" y="3612"/>
                  </a:lnTo>
                  <a:lnTo>
                    <a:pt x="1403" y="3618"/>
                  </a:lnTo>
                  <a:lnTo>
                    <a:pt x="1435" y="3624"/>
                  </a:lnTo>
                  <a:lnTo>
                    <a:pt x="1468" y="3629"/>
                  </a:lnTo>
                  <a:lnTo>
                    <a:pt x="1501" y="3633"/>
                  </a:lnTo>
                  <a:lnTo>
                    <a:pt x="1502" y="3612"/>
                  </a:lnTo>
                  <a:lnTo>
                    <a:pt x="1502" y="3591"/>
                  </a:lnTo>
                  <a:lnTo>
                    <a:pt x="1504" y="3570"/>
                  </a:lnTo>
                  <a:lnTo>
                    <a:pt x="1505" y="3549"/>
                  </a:lnTo>
                  <a:lnTo>
                    <a:pt x="1507" y="3527"/>
                  </a:lnTo>
                  <a:lnTo>
                    <a:pt x="1509" y="3507"/>
                  </a:lnTo>
                  <a:lnTo>
                    <a:pt x="1511" y="3487"/>
                  </a:lnTo>
                  <a:lnTo>
                    <a:pt x="1515" y="3467"/>
                  </a:lnTo>
                  <a:lnTo>
                    <a:pt x="1571" y="3467"/>
                  </a:lnTo>
                  <a:lnTo>
                    <a:pt x="1648" y="3464"/>
                  </a:lnTo>
                  <a:lnTo>
                    <a:pt x="1737" y="3461"/>
                  </a:lnTo>
                  <a:lnTo>
                    <a:pt x="1831" y="3459"/>
                  </a:lnTo>
                  <a:lnTo>
                    <a:pt x="1878" y="3460"/>
                  </a:lnTo>
                  <a:lnTo>
                    <a:pt x="1922" y="3461"/>
                  </a:lnTo>
                  <a:lnTo>
                    <a:pt x="1963" y="3463"/>
                  </a:lnTo>
                  <a:lnTo>
                    <a:pt x="2000" y="3467"/>
                  </a:lnTo>
                  <a:lnTo>
                    <a:pt x="2017" y="3470"/>
                  </a:lnTo>
                  <a:lnTo>
                    <a:pt x="2033" y="3474"/>
                  </a:lnTo>
                  <a:lnTo>
                    <a:pt x="2046" y="3477"/>
                  </a:lnTo>
                  <a:lnTo>
                    <a:pt x="2058" y="3481"/>
                  </a:lnTo>
                  <a:lnTo>
                    <a:pt x="2069" y="3485"/>
                  </a:lnTo>
                  <a:lnTo>
                    <a:pt x="2077" y="3490"/>
                  </a:lnTo>
                  <a:lnTo>
                    <a:pt x="2083" y="3497"/>
                  </a:lnTo>
                  <a:lnTo>
                    <a:pt x="2088" y="3503"/>
                  </a:lnTo>
                  <a:lnTo>
                    <a:pt x="2094" y="3527"/>
                  </a:lnTo>
                  <a:lnTo>
                    <a:pt x="2098" y="3553"/>
                  </a:lnTo>
                  <a:lnTo>
                    <a:pt x="2102" y="3579"/>
                  </a:lnTo>
                  <a:lnTo>
                    <a:pt x="2105" y="3608"/>
                  </a:lnTo>
                  <a:lnTo>
                    <a:pt x="2079" y="3634"/>
                  </a:lnTo>
                  <a:lnTo>
                    <a:pt x="2055" y="3660"/>
                  </a:lnTo>
                  <a:lnTo>
                    <a:pt x="2032" y="3685"/>
                  </a:lnTo>
                  <a:lnTo>
                    <a:pt x="2008" y="3708"/>
                  </a:lnTo>
                  <a:lnTo>
                    <a:pt x="1996" y="3719"/>
                  </a:lnTo>
                  <a:lnTo>
                    <a:pt x="1984" y="3728"/>
                  </a:lnTo>
                  <a:lnTo>
                    <a:pt x="1971" y="3738"/>
                  </a:lnTo>
                  <a:lnTo>
                    <a:pt x="1957" y="3745"/>
                  </a:lnTo>
                  <a:lnTo>
                    <a:pt x="1943" y="3753"/>
                  </a:lnTo>
                  <a:lnTo>
                    <a:pt x="1928" y="3759"/>
                  </a:lnTo>
                  <a:lnTo>
                    <a:pt x="1911" y="3764"/>
                  </a:lnTo>
                  <a:lnTo>
                    <a:pt x="1895" y="3767"/>
                  </a:lnTo>
                  <a:lnTo>
                    <a:pt x="1883" y="3759"/>
                  </a:lnTo>
                  <a:lnTo>
                    <a:pt x="1864" y="3745"/>
                  </a:lnTo>
                  <a:lnTo>
                    <a:pt x="1844" y="3729"/>
                  </a:lnTo>
                  <a:lnTo>
                    <a:pt x="1823" y="3710"/>
                  </a:lnTo>
                  <a:lnTo>
                    <a:pt x="1813" y="3700"/>
                  </a:lnTo>
                  <a:lnTo>
                    <a:pt x="1804" y="3690"/>
                  </a:lnTo>
                  <a:lnTo>
                    <a:pt x="1797" y="3681"/>
                  </a:lnTo>
                  <a:lnTo>
                    <a:pt x="1791" y="3671"/>
                  </a:lnTo>
                  <a:lnTo>
                    <a:pt x="1789" y="3667"/>
                  </a:lnTo>
                  <a:lnTo>
                    <a:pt x="1788" y="3663"/>
                  </a:lnTo>
                  <a:lnTo>
                    <a:pt x="1787" y="3658"/>
                  </a:lnTo>
                  <a:lnTo>
                    <a:pt x="1787" y="3655"/>
                  </a:lnTo>
                  <a:lnTo>
                    <a:pt x="1787" y="3651"/>
                  </a:lnTo>
                  <a:lnTo>
                    <a:pt x="1789" y="3648"/>
                  </a:lnTo>
                  <a:lnTo>
                    <a:pt x="1790" y="3645"/>
                  </a:lnTo>
                  <a:lnTo>
                    <a:pt x="1793" y="3642"/>
                  </a:lnTo>
                  <a:lnTo>
                    <a:pt x="1895" y="3654"/>
                  </a:lnTo>
                  <a:lnTo>
                    <a:pt x="1898" y="3668"/>
                  </a:lnTo>
                  <a:lnTo>
                    <a:pt x="1900" y="3682"/>
                  </a:lnTo>
                  <a:lnTo>
                    <a:pt x="1900" y="3694"/>
                  </a:lnTo>
                  <a:lnTo>
                    <a:pt x="1900" y="3708"/>
                  </a:lnTo>
                  <a:lnTo>
                    <a:pt x="1900" y="3721"/>
                  </a:lnTo>
                  <a:lnTo>
                    <a:pt x="1902" y="3733"/>
                  </a:lnTo>
                  <a:lnTo>
                    <a:pt x="1903" y="3740"/>
                  </a:lnTo>
                  <a:lnTo>
                    <a:pt x="1904" y="3746"/>
                  </a:lnTo>
                  <a:lnTo>
                    <a:pt x="1907" y="3753"/>
                  </a:lnTo>
                  <a:lnTo>
                    <a:pt x="1909" y="3759"/>
                  </a:lnTo>
                  <a:lnTo>
                    <a:pt x="1914" y="3755"/>
                  </a:lnTo>
                  <a:lnTo>
                    <a:pt x="1918" y="3749"/>
                  </a:lnTo>
                  <a:lnTo>
                    <a:pt x="1921" y="3744"/>
                  </a:lnTo>
                  <a:lnTo>
                    <a:pt x="1924" y="3739"/>
                  </a:lnTo>
                  <a:lnTo>
                    <a:pt x="1928" y="3726"/>
                  </a:lnTo>
                  <a:lnTo>
                    <a:pt x="1931" y="3712"/>
                  </a:lnTo>
                  <a:lnTo>
                    <a:pt x="1937" y="3684"/>
                  </a:lnTo>
                  <a:lnTo>
                    <a:pt x="1940" y="3658"/>
                  </a:lnTo>
                  <a:lnTo>
                    <a:pt x="1964" y="3655"/>
                  </a:lnTo>
                  <a:lnTo>
                    <a:pt x="1988" y="3653"/>
                  </a:lnTo>
                  <a:lnTo>
                    <a:pt x="2015" y="3653"/>
                  </a:lnTo>
                  <a:lnTo>
                    <a:pt x="2044" y="3654"/>
                  </a:lnTo>
                  <a:lnTo>
                    <a:pt x="2043" y="3646"/>
                  </a:lnTo>
                  <a:lnTo>
                    <a:pt x="2042" y="3636"/>
                  </a:lnTo>
                  <a:lnTo>
                    <a:pt x="2041" y="3627"/>
                  </a:lnTo>
                  <a:lnTo>
                    <a:pt x="2040" y="3618"/>
                  </a:lnTo>
                  <a:lnTo>
                    <a:pt x="1973" y="3609"/>
                  </a:lnTo>
                  <a:lnTo>
                    <a:pt x="1904" y="3598"/>
                  </a:lnTo>
                  <a:lnTo>
                    <a:pt x="1870" y="3593"/>
                  </a:lnTo>
                  <a:lnTo>
                    <a:pt x="1836" y="3589"/>
                  </a:lnTo>
                  <a:lnTo>
                    <a:pt x="1803" y="3586"/>
                  </a:lnTo>
                  <a:lnTo>
                    <a:pt x="1769" y="3583"/>
                  </a:lnTo>
                  <a:lnTo>
                    <a:pt x="1735" y="3581"/>
                  </a:lnTo>
                  <a:lnTo>
                    <a:pt x="1702" y="3582"/>
                  </a:lnTo>
                  <a:lnTo>
                    <a:pt x="1686" y="3583"/>
                  </a:lnTo>
                  <a:lnTo>
                    <a:pt x="1670" y="3584"/>
                  </a:lnTo>
                  <a:lnTo>
                    <a:pt x="1653" y="3587"/>
                  </a:lnTo>
                  <a:lnTo>
                    <a:pt x="1637" y="3589"/>
                  </a:lnTo>
                  <a:lnTo>
                    <a:pt x="1621" y="3592"/>
                  </a:lnTo>
                  <a:lnTo>
                    <a:pt x="1605" y="3596"/>
                  </a:lnTo>
                  <a:lnTo>
                    <a:pt x="1590" y="3600"/>
                  </a:lnTo>
                  <a:lnTo>
                    <a:pt x="1574" y="3605"/>
                  </a:lnTo>
                  <a:lnTo>
                    <a:pt x="1558" y="3611"/>
                  </a:lnTo>
                  <a:lnTo>
                    <a:pt x="1543" y="3617"/>
                  </a:lnTo>
                  <a:lnTo>
                    <a:pt x="1528" y="3625"/>
                  </a:lnTo>
                  <a:lnTo>
                    <a:pt x="1514" y="3633"/>
                  </a:lnTo>
                  <a:lnTo>
                    <a:pt x="1489" y="3652"/>
                  </a:lnTo>
                  <a:lnTo>
                    <a:pt x="1468" y="3670"/>
                  </a:lnTo>
                  <a:lnTo>
                    <a:pt x="1448" y="3684"/>
                  </a:lnTo>
                  <a:lnTo>
                    <a:pt x="1430" y="3697"/>
                  </a:lnTo>
                  <a:lnTo>
                    <a:pt x="1413" y="3706"/>
                  </a:lnTo>
                  <a:lnTo>
                    <a:pt x="1398" y="3713"/>
                  </a:lnTo>
                  <a:lnTo>
                    <a:pt x="1384" y="3720"/>
                  </a:lnTo>
                  <a:lnTo>
                    <a:pt x="1371" y="3723"/>
                  </a:lnTo>
                  <a:lnTo>
                    <a:pt x="1358" y="3725"/>
                  </a:lnTo>
                  <a:lnTo>
                    <a:pt x="1348" y="3726"/>
                  </a:lnTo>
                  <a:lnTo>
                    <a:pt x="1337" y="3725"/>
                  </a:lnTo>
                  <a:lnTo>
                    <a:pt x="1328" y="3722"/>
                  </a:lnTo>
                  <a:lnTo>
                    <a:pt x="1318" y="3719"/>
                  </a:lnTo>
                  <a:lnTo>
                    <a:pt x="1310" y="3713"/>
                  </a:lnTo>
                  <a:lnTo>
                    <a:pt x="1301" y="3707"/>
                  </a:lnTo>
                  <a:lnTo>
                    <a:pt x="1293" y="3701"/>
                  </a:lnTo>
                  <a:lnTo>
                    <a:pt x="1259" y="3668"/>
                  </a:lnTo>
                  <a:lnTo>
                    <a:pt x="1220" y="3630"/>
                  </a:lnTo>
                  <a:lnTo>
                    <a:pt x="1209" y="3621"/>
                  </a:lnTo>
                  <a:lnTo>
                    <a:pt x="1196" y="3613"/>
                  </a:lnTo>
                  <a:lnTo>
                    <a:pt x="1183" y="3605"/>
                  </a:lnTo>
                  <a:lnTo>
                    <a:pt x="1169" y="3597"/>
                  </a:lnTo>
                  <a:lnTo>
                    <a:pt x="1152" y="3591"/>
                  </a:lnTo>
                  <a:lnTo>
                    <a:pt x="1135" y="3584"/>
                  </a:lnTo>
                  <a:lnTo>
                    <a:pt x="1116" y="3580"/>
                  </a:lnTo>
                  <a:lnTo>
                    <a:pt x="1095" y="3576"/>
                  </a:lnTo>
                  <a:lnTo>
                    <a:pt x="1062" y="3589"/>
                  </a:lnTo>
                  <a:lnTo>
                    <a:pt x="1028" y="3601"/>
                  </a:lnTo>
                  <a:lnTo>
                    <a:pt x="1011" y="3607"/>
                  </a:lnTo>
                  <a:lnTo>
                    <a:pt x="995" y="3611"/>
                  </a:lnTo>
                  <a:lnTo>
                    <a:pt x="980" y="3614"/>
                  </a:lnTo>
                  <a:lnTo>
                    <a:pt x="964" y="3615"/>
                  </a:lnTo>
                  <a:close/>
                  <a:moveTo>
                    <a:pt x="2136" y="3586"/>
                  </a:moveTo>
                  <a:lnTo>
                    <a:pt x="2136" y="3560"/>
                  </a:lnTo>
                  <a:lnTo>
                    <a:pt x="2137" y="3534"/>
                  </a:lnTo>
                  <a:lnTo>
                    <a:pt x="2138" y="3507"/>
                  </a:lnTo>
                  <a:lnTo>
                    <a:pt x="2139" y="3481"/>
                  </a:lnTo>
                  <a:lnTo>
                    <a:pt x="2154" y="3474"/>
                  </a:lnTo>
                  <a:lnTo>
                    <a:pt x="2168" y="3466"/>
                  </a:lnTo>
                  <a:lnTo>
                    <a:pt x="2183" y="3461"/>
                  </a:lnTo>
                  <a:lnTo>
                    <a:pt x="2197" y="3456"/>
                  </a:lnTo>
                  <a:lnTo>
                    <a:pt x="2212" y="3452"/>
                  </a:lnTo>
                  <a:lnTo>
                    <a:pt x="2228" y="3449"/>
                  </a:lnTo>
                  <a:lnTo>
                    <a:pt x="2243" y="3447"/>
                  </a:lnTo>
                  <a:lnTo>
                    <a:pt x="2259" y="3445"/>
                  </a:lnTo>
                  <a:lnTo>
                    <a:pt x="2290" y="3443"/>
                  </a:lnTo>
                  <a:lnTo>
                    <a:pt x="2323" y="3442"/>
                  </a:lnTo>
                  <a:lnTo>
                    <a:pt x="2356" y="3441"/>
                  </a:lnTo>
                  <a:lnTo>
                    <a:pt x="2389" y="3440"/>
                  </a:lnTo>
                  <a:lnTo>
                    <a:pt x="2394" y="3431"/>
                  </a:lnTo>
                  <a:lnTo>
                    <a:pt x="2398" y="3423"/>
                  </a:lnTo>
                  <a:lnTo>
                    <a:pt x="2403" y="3414"/>
                  </a:lnTo>
                  <a:lnTo>
                    <a:pt x="2407" y="3407"/>
                  </a:lnTo>
                  <a:lnTo>
                    <a:pt x="2415" y="3411"/>
                  </a:lnTo>
                  <a:lnTo>
                    <a:pt x="2427" y="3423"/>
                  </a:lnTo>
                  <a:lnTo>
                    <a:pt x="2446" y="3441"/>
                  </a:lnTo>
                  <a:lnTo>
                    <a:pt x="2468" y="3461"/>
                  </a:lnTo>
                  <a:lnTo>
                    <a:pt x="2509" y="3503"/>
                  </a:lnTo>
                  <a:lnTo>
                    <a:pt x="2536" y="3530"/>
                  </a:lnTo>
                  <a:lnTo>
                    <a:pt x="2488" y="3546"/>
                  </a:lnTo>
                  <a:lnTo>
                    <a:pt x="2442" y="3562"/>
                  </a:lnTo>
                  <a:lnTo>
                    <a:pt x="2399" y="3575"/>
                  </a:lnTo>
                  <a:lnTo>
                    <a:pt x="2358" y="3587"/>
                  </a:lnTo>
                  <a:lnTo>
                    <a:pt x="2337" y="3591"/>
                  </a:lnTo>
                  <a:lnTo>
                    <a:pt x="2317" y="3595"/>
                  </a:lnTo>
                  <a:lnTo>
                    <a:pt x="2296" y="3599"/>
                  </a:lnTo>
                  <a:lnTo>
                    <a:pt x="2274" y="3602"/>
                  </a:lnTo>
                  <a:lnTo>
                    <a:pt x="2252" y="3606"/>
                  </a:lnTo>
                  <a:lnTo>
                    <a:pt x="2230" y="3608"/>
                  </a:lnTo>
                  <a:lnTo>
                    <a:pt x="2206" y="3610"/>
                  </a:lnTo>
                  <a:lnTo>
                    <a:pt x="2182" y="3611"/>
                  </a:lnTo>
                  <a:lnTo>
                    <a:pt x="2170" y="3605"/>
                  </a:lnTo>
                  <a:lnTo>
                    <a:pt x="2158" y="3598"/>
                  </a:lnTo>
                  <a:lnTo>
                    <a:pt x="2147" y="3592"/>
                  </a:lnTo>
                  <a:lnTo>
                    <a:pt x="2136" y="3586"/>
                  </a:lnTo>
                  <a:close/>
                  <a:moveTo>
                    <a:pt x="2279" y="3649"/>
                  </a:moveTo>
                  <a:lnTo>
                    <a:pt x="2288" y="3644"/>
                  </a:lnTo>
                  <a:lnTo>
                    <a:pt x="2298" y="3638"/>
                  </a:lnTo>
                  <a:lnTo>
                    <a:pt x="2307" y="3634"/>
                  </a:lnTo>
                  <a:lnTo>
                    <a:pt x="2318" y="3631"/>
                  </a:lnTo>
                  <a:lnTo>
                    <a:pt x="2338" y="3627"/>
                  </a:lnTo>
                  <a:lnTo>
                    <a:pt x="2358" y="3625"/>
                  </a:lnTo>
                  <a:lnTo>
                    <a:pt x="2379" y="3623"/>
                  </a:lnTo>
                  <a:lnTo>
                    <a:pt x="2401" y="3621"/>
                  </a:lnTo>
                  <a:lnTo>
                    <a:pt x="2423" y="3618"/>
                  </a:lnTo>
                  <a:lnTo>
                    <a:pt x="2447" y="3615"/>
                  </a:lnTo>
                  <a:lnTo>
                    <a:pt x="2470" y="3606"/>
                  </a:lnTo>
                  <a:lnTo>
                    <a:pt x="2491" y="3595"/>
                  </a:lnTo>
                  <a:lnTo>
                    <a:pt x="2512" y="3586"/>
                  </a:lnTo>
                  <a:lnTo>
                    <a:pt x="2533" y="3578"/>
                  </a:lnTo>
                  <a:lnTo>
                    <a:pt x="2545" y="3575"/>
                  </a:lnTo>
                  <a:lnTo>
                    <a:pt x="2555" y="3573"/>
                  </a:lnTo>
                  <a:lnTo>
                    <a:pt x="2566" y="3572"/>
                  </a:lnTo>
                  <a:lnTo>
                    <a:pt x="2576" y="3572"/>
                  </a:lnTo>
                  <a:lnTo>
                    <a:pt x="2588" y="3574"/>
                  </a:lnTo>
                  <a:lnTo>
                    <a:pt x="2598" y="3577"/>
                  </a:lnTo>
                  <a:lnTo>
                    <a:pt x="2610" y="3581"/>
                  </a:lnTo>
                  <a:lnTo>
                    <a:pt x="2621" y="3588"/>
                  </a:lnTo>
                  <a:lnTo>
                    <a:pt x="2588" y="3614"/>
                  </a:lnTo>
                  <a:lnTo>
                    <a:pt x="2556" y="3639"/>
                  </a:lnTo>
                  <a:lnTo>
                    <a:pt x="2526" y="3664"/>
                  </a:lnTo>
                  <a:lnTo>
                    <a:pt x="2495" y="3686"/>
                  </a:lnTo>
                  <a:lnTo>
                    <a:pt x="2479" y="3695"/>
                  </a:lnTo>
                  <a:lnTo>
                    <a:pt x="2463" y="3705"/>
                  </a:lnTo>
                  <a:lnTo>
                    <a:pt x="2447" y="3713"/>
                  </a:lnTo>
                  <a:lnTo>
                    <a:pt x="2431" y="3720"/>
                  </a:lnTo>
                  <a:lnTo>
                    <a:pt x="2413" y="3725"/>
                  </a:lnTo>
                  <a:lnTo>
                    <a:pt x="2394" y="3729"/>
                  </a:lnTo>
                  <a:lnTo>
                    <a:pt x="2374" y="3731"/>
                  </a:lnTo>
                  <a:lnTo>
                    <a:pt x="2353" y="3732"/>
                  </a:lnTo>
                  <a:lnTo>
                    <a:pt x="2344" y="3729"/>
                  </a:lnTo>
                  <a:lnTo>
                    <a:pt x="2337" y="3725"/>
                  </a:lnTo>
                  <a:lnTo>
                    <a:pt x="2330" y="3722"/>
                  </a:lnTo>
                  <a:lnTo>
                    <a:pt x="2324" y="3718"/>
                  </a:lnTo>
                  <a:lnTo>
                    <a:pt x="2313" y="3708"/>
                  </a:lnTo>
                  <a:lnTo>
                    <a:pt x="2305" y="3699"/>
                  </a:lnTo>
                  <a:lnTo>
                    <a:pt x="2298" y="3688"/>
                  </a:lnTo>
                  <a:lnTo>
                    <a:pt x="2291" y="3676"/>
                  </a:lnTo>
                  <a:lnTo>
                    <a:pt x="2285" y="3663"/>
                  </a:lnTo>
                  <a:lnTo>
                    <a:pt x="2279" y="3649"/>
                  </a:lnTo>
                  <a:close/>
                  <a:moveTo>
                    <a:pt x="3015" y="3210"/>
                  </a:moveTo>
                  <a:lnTo>
                    <a:pt x="3013" y="3300"/>
                  </a:lnTo>
                  <a:lnTo>
                    <a:pt x="3008" y="3299"/>
                  </a:lnTo>
                  <a:lnTo>
                    <a:pt x="3005" y="3299"/>
                  </a:lnTo>
                  <a:lnTo>
                    <a:pt x="2988" y="3298"/>
                  </a:lnTo>
                  <a:lnTo>
                    <a:pt x="2972" y="3297"/>
                  </a:lnTo>
                  <a:lnTo>
                    <a:pt x="2957" y="3294"/>
                  </a:lnTo>
                  <a:lnTo>
                    <a:pt x="2943" y="3292"/>
                  </a:lnTo>
                  <a:lnTo>
                    <a:pt x="2917" y="3284"/>
                  </a:lnTo>
                  <a:lnTo>
                    <a:pt x="2890" y="3276"/>
                  </a:lnTo>
                  <a:lnTo>
                    <a:pt x="2889" y="3274"/>
                  </a:lnTo>
                  <a:lnTo>
                    <a:pt x="2890" y="3272"/>
                  </a:lnTo>
                  <a:lnTo>
                    <a:pt x="2891" y="3270"/>
                  </a:lnTo>
                  <a:lnTo>
                    <a:pt x="2892" y="3267"/>
                  </a:lnTo>
                  <a:lnTo>
                    <a:pt x="2897" y="3262"/>
                  </a:lnTo>
                  <a:lnTo>
                    <a:pt x="2903" y="3257"/>
                  </a:lnTo>
                  <a:lnTo>
                    <a:pt x="2921" y="3245"/>
                  </a:lnTo>
                  <a:lnTo>
                    <a:pt x="2942" y="3234"/>
                  </a:lnTo>
                  <a:lnTo>
                    <a:pt x="2966" y="3223"/>
                  </a:lnTo>
                  <a:lnTo>
                    <a:pt x="2987" y="3216"/>
                  </a:lnTo>
                  <a:lnTo>
                    <a:pt x="2996" y="3213"/>
                  </a:lnTo>
                  <a:lnTo>
                    <a:pt x="3004" y="3210"/>
                  </a:lnTo>
                  <a:lnTo>
                    <a:pt x="3010" y="3209"/>
                  </a:lnTo>
                  <a:lnTo>
                    <a:pt x="3015" y="3210"/>
                  </a:lnTo>
                  <a:close/>
                  <a:moveTo>
                    <a:pt x="2899" y="3215"/>
                  </a:moveTo>
                  <a:lnTo>
                    <a:pt x="2892" y="3204"/>
                  </a:lnTo>
                  <a:lnTo>
                    <a:pt x="2884" y="3195"/>
                  </a:lnTo>
                  <a:lnTo>
                    <a:pt x="2879" y="3185"/>
                  </a:lnTo>
                  <a:lnTo>
                    <a:pt x="2874" y="3177"/>
                  </a:lnTo>
                  <a:lnTo>
                    <a:pt x="2871" y="3168"/>
                  </a:lnTo>
                  <a:lnTo>
                    <a:pt x="2867" y="3160"/>
                  </a:lnTo>
                  <a:lnTo>
                    <a:pt x="2865" y="3152"/>
                  </a:lnTo>
                  <a:lnTo>
                    <a:pt x="2863" y="3145"/>
                  </a:lnTo>
                  <a:lnTo>
                    <a:pt x="2863" y="3139"/>
                  </a:lnTo>
                  <a:lnTo>
                    <a:pt x="2863" y="3131"/>
                  </a:lnTo>
                  <a:lnTo>
                    <a:pt x="2864" y="3126"/>
                  </a:lnTo>
                  <a:lnTo>
                    <a:pt x="2866" y="3120"/>
                  </a:lnTo>
                  <a:lnTo>
                    <a:pt x="2869" y="3114"/>
                  </a:lnTo>
                  <a:lnTo>
                    <a:pt x="2872" y="3108"/>
                  </a:lnTo>
                  <a:lnTo>
                    <a:pt x="2876" y="3103"/>
                  </a:lnTo>
                  <a:lnTo>
                    <a:pt x="2880" y="3098"/>
                  </a:lnTo>
                  <a:lnTo>
                    <a:pt x="2891" y="3088"/>
                  </a:lnTo>
                  <a:lnTo>
                    <a:pt x="2902" y="3079"/>
                  </a:lnTo>
                  <a:lnTo>
                    <a:pt x="2917" y="3070"/>
                  </a:lnTo>
                  <a:lnTo>
                    <a:pt x="2932" y="3060"/>
                  </a:lnTo>
                  <a:lnTo>
                    <a:pt x="2966" y="3041"/>
                  </a:lnTo>
                  <a:lnTo>
                    <a:pt x="3001" y="3019"/>
                  </a:lnTo>
                  <a:lnTo>
                    <a:pt x="3005" y="3020"/>
                  </a:lnTo>
                  <a:lnTo>
                    <a:pt x="3007" y="3022"/>
                  </a:lnTo>
                  <a:lnTo>
                    <a:pt x="3010" y="3024"/>
                  </a:lnTo>
                  <a:lnTo>
                    <a:pt x="3012" y="3029"/>
                  </a:lnTo>
                  <a:lnTo>
                    <a:pt x="3017" y="3038"/>
                  </a:lnTo>
                  <a:lnTo>
                    <a:pt x="3024" y="3048"/>
                  </a:lnTo>
                  <a:lnTo>
                    <a:pt x="3025" y="3070"/>
                  </a:lnTo>
                  <a:lnTo>
                    <a:pt x="3026" y="3088"/>
                  </a:lnTo>
                  <a:lnTo>
                    <a:pt x="3025" y="3105"/>
                  </a:lnTo>
                  <a:lnTo>
                    <a:pt x="3023" y="3120"/>
                  </a:lnTo>
                  <a:lnTo>
                    <a:pt x="3019" y="3131"/>
                  </a:lnTo>
                  <a:lnTo>
                    <a:pt x="3014" y="3142"/>
                  </a:lnTo>
                  <a:lnTo>
                    <a:pt x="3008" y="3151"/>
                  </a:lnTo>
                  <a:lnTo>
                    <a:pt x="3000" y="3160"/>
                  </a:lnTo>
                  <a:lnTo>
                    <a:pt x="2992" y="3167"/>
                  </a:lnTo>
                  <a:lnTo>
                    <a:pt x="2982" y="3174"/>
                  </a:lnTo>
                  <a:lnTo>
                    <a:pt x="2971" y="3181"/>
                  </a:lnTo>
                  <a:lnTo>
                    <a:pt x="2959" y="3186"/>
                  </a:lnTo>
                  <a:lnTo>
                    <a:pt x="2932" y="3200"/>
                  </a:lnTo>
                  <a:lnTo>
                    <a:pt x="2899" y="3215"/>
                  </a:lnTo>
                  <a:close/>
                  <a:moveTo>
                    <a:pt x="3008" y="2836"/>
                  </a:moveTo>
                  <a:lnTo>
                    <a:pt x="3014" y="2863"/>
                  </a:lnTo>
                  <a:lnTo>
                    <a:pt x="3020" y="2890"/>
                  </a:lnTo>
                  <a:lnTo>
                    <a:pt x="3023" y="2905"/>
                  </a:lnTo>
                  <a:lnTo>
                    <a:pt x="3025" y="2920"/>
                  </a:lnTo>
                  <a:lnTo>
                    <a:pt x="3024" y="2936"/>
                  </a:lnTo>
                  <a:lnTo>
                    <a:pt x="3023" y="2953"/>
                  </a:lnTo>
                  <a:lnTo>
                    <a:pt x="3000" y="2968"/>
                  </a:lnTo>
                  <a:lnTo>
                    <a:pt x="2972" y="2991"/>
                  </a:lnTo>
                  <a:lnTo>
                    <a:pt x="2939" y="3018"/>
                  </a:lnTo>
                  <a:lnTo>
                    <a:pt x="2903" y="3046"/>
                  </a:lnTo>
                  <a:lnTo>
                    <a:pt x="2869" y="3073"/>
                  </a:lnTo>
                  <a:lnTo>
                    <a:pt x="2837" y="3096"/>
                  </a:lnTo>
                  <a:lnTo>
                    <a:pt x="2823" y="3106"/>
                  </a:lnTo>
                  <a:lnTo>
                    <a:pt x="2810" y="3113"/>
                  </a:lnTo>
                  <a:lnTo>
                    <a:pt x="2801" y="3118"/>
                  </a:lnTo>
                  <a:lnTo>
                    <a:pt x="2793" y="3121"/>
                  </a:lnTo>
                  <a:lnTo>
                    <a:pt x="2778" y="3091"/>
                  </a:lnTo>
                  <a:lnTo>
                    <a:pt x="2764" y="3061"/>
                  </a:lnTo>
                  <a:lnTo>
                    <a:pt x="2751" y="3034"/>
                  </a:lnTo>
                  <a:lnTo>
                    <a:pt x="2739" y="3006"/>
                  </a:lnTo>
                  <a:lnTo>
                    <a:pt x="2761" y="2992"/>
                  </a:lnTo>
                  <a:lnTo>
                    <a:pt x="2795" y="2968"/>
                  </a:lnTo>
                  <a:lnTo>
                    <a:pt x="2836" y="2939"/>
                  </a:lnTo>
                  <a:lnTo>
                    <a:pt x="2881" y="2908"/>
                  </a:lnTo>
                  <a:lnTo>
                    <a:pt x="2924" y="2879"/>
                  </a:lnTo>
                  <a:lnTo>
                    <a:pt x="2963" y="2854"/>
                  </a:lnTo>
                  <a:lnTo>
                    <a:pt x="2979" y="2846"/>
                  </a:lnTo>
                  <a:lnTo>
                    <a:pt x="2993" y="2840"/>
                  </a:lnTo>
                  <a:lnTo>
                    <a:pt x="2998" y="2837"/>
                  </a:lnTo>
                  <a:lnTo>
                    <a:pt x="3003" y="2836"/>
                  </a:lnTo>
                  <a:lnTo>
                    <a:pt x="3006" y="2836"/>
                  </a:lnTo>
                  <a:lnTo>
                    <a:pt x="3008" y="2836"/>
                  </a:lnTo>
                  <a:close/>
                  <a:moveTo>
                    <a:pt x="2879" y="2868"/>
                  </a:moveTo>
                  <a:lnTo>
                    <a:pt x="2853" y="2888"/>
                  </a:lnTo>
                  <a:lnTo>
                    <a:pt x="2824" y="2909"/>
                  </a:lnTo>
                  <a:lnTo>
                    <a:pt x="2796" y="2931"/>
                  </a:lnTo>
                  <a:lnTo>
                    <a:pt x="2766" y="2952"/>
                  </a:lnTo>
                  <a:lnTo>
                    <a:pt x="2750" y="2961"/>
                  </a:lnTo>
                  <a:lnTo>
                    <a:pt x="2736" y="2971"/>
                  </a:lnTo>
                  <a:lnTo>
                    <a:pt x="2720" y="2979"/>
                  </a:lnTo>
                  <a:lnTo>
                    <a:pt x="2705" y="2986"/>
                  </a:lnTo>
                  <a:lnTo>
                    <a:pt x="2689" y="2993"/>
                  </a:lnTo>
                  <a:lnTo>
                    <a:pt x="2673" y="2998"/>
                  </a:lnTo>
                  <a:lnTo>
                    <a:pt x="2657" y="3003"/>
                  </a:lnTo>
                  <a:lnTo>
                    <a:pt x="2642" y="3006"/>
                  </a:lnTo>
                  <a:lnTo>
                    <a:pt x="2631" y="2975"/>
                  </a:lnTo>
                  <a:lnTo>
                    <a:pt x="2619" y="2942"/>
                  </a:lnTo>
                  <a:lnTo>
                    <a:pt x="2609" y="2910"/>
                  </a:lnTo>
                  <a:lnTo>
                    <a:pt x="2600" y="2883"/>
                  </a:lnTo>
                  <a:lnTo>
                    <a:pt x="2632" y="2861"/>
                  </a:lnTo>
                  <a:lnTo>
                    <a:pt x="2672" y="2831"/>
                  </a:lnTo>
                  <a:lnTo>
                    <a:pt x="2695" y="2815"/>
                  </a:lnTo>
                  <a:lnTo>
                    <a:pt x="2719" y="2800"/>
                  </a:lnTo>
                  <a:lnTo>
                    <a:pt x="2742" y="2788"/>
                  </a:lnTo>
                  <a:lnTo>
                    <a:pt x="2765" y="2776"/>
                  </a:lnTo>
                  <a:lnTo>
                    <a:pt x="2777" y="2772"/>
                  </a:lnTo>
                  <a:lnTo>
                    <a:pt x="2788" y="2768"/>
                  </a:lnTo>
                  <a:lnTo>
                    <a:pt x="2799" y="2766"/>
                  </a:lnTo>
                  <a:lnTo>
                    <a:pt x="2809" y="2764"/>
                  </a:lnTo>
                  <a:lnTo>
                    <a:pt x="2819" y="2763"/>
                  </a:lnTo>
                  <a:lnTo>
                    <a:pt x="2828" y="2764"/>
                  </a:lnTo>
                  <a:lnTo>
                    <a:pt x="2837" y="2767"/>
                  </a:lnTo>
                  <a:lnTo>
                    <a:pt x="2845" y="2771"/>
                  </a:lnTo>
                  <a:lnTo>
                    <a:pt x="2853" y="2776"/>
                  </a:lnTo>
                  <a:lnTo>
                    <a:pt x="2860" y="2784"/>
                  </a:lnTo>
                  <a:lnTo>
                    <a:pt x="2865" y="2793"/>
                  </a:lnTo>
                  <a:lnTo>
                    <a:pt x="2871" y="2804"/>
                  </a:lnTo>
                  <a:lnTo>
                    <a:pt x="2874" y="2816"/>
                  </a:lnTo>
                  <a:lnTo>
                    <a:pt x="2877" y="2831"/>
                  </a:lnTo>
                  <a:lnTo>
                    <a:pt x="2879" y="2849"/>
                  </a:lnTo>
                  <a:lnTo>
                    <a:pt x="2879" y="2868"/>
                  </a:lnTo>
                  <a:close/>
                  <a:moveTo>
                    <a:pt x="2808" y="2367"/>
                  </a:moveTo>
                  <a:lnTo>
                    <a:pt x="2804" y="2396"/>
                  </a:lnTo>
                  <a:lnTo>
                    <a:pt x="2798" y="2426"/>
                  </a:lnTo>
                  <a:lnTo>
                    <a:pt x="2789" y="2459"/>
                  </a:lnTo>
                  <a:lnTo>
                    <a:pt x="2779" y="2494"/>
                  </a:lnTo>
                  <a:lnTo>
                    <a:pt x="2766" y="2529"/>
                  </a:lnTo>
                  <a:lnTo>
                    <a:pt x="2751" y="2565"/>
                  </a:lnTo>
                  <a:lnTo>
                    <a:pt x="2735" y="2600"/>
                  </a:lnTo>
                  <a:lnTo>
                    <a:pt x="2717" y="2635"/>
                  </a:lnTo>
                  <a:lnTo>
                    <a:pt x="2706" y="2651"/>
                  </a:lnTo>
                  <a:lnTo>
                    <a:pt x="2697" y="2668"/>
                  </a:lnTo>
                  <a:lnTo>
                    <a:pt x="2686" y="2684"/>
                  </a:lnTo>
                  <a:lnTo>
                    <a:pt x="2674" y="2700"/>
                  </a:lnTo>
                  <a:lnTo>
                    <a:pt x="2663" y="2715"/>
                  </a:lnTo>
                  <a:lnTo>
                    <a:pt x="2651" y="2729"/>
                  </a:lnTo>
                  <a:lnTo>
                    <a:pt x="2640" y="2741"/>
                  </a:lnTo>
                  <a:lnTo>
                    <a:pt x="2627" y="2754"/>
                  </a:lnTo>
                  <a:lnTo>
                    <a:pt x="2614" y="2766"/>
                  </a:lnTo>
                  <a:lnTo>
                    <a:pt x="2600" y="2776"/>
                  </a:lnTo>
                  <a:lnTo>
                    <a:pt x="2588" y="2786"/>
                  </a:lnTo>
                  <a:lnTo>
                    <a:pt x="2574" y="2794"/>
                  </a:lnTo>
                  <a:lnTo>
                    <a:pt x="2560" y="2800"/>
                  </a:lnTo>
                  <a:lnTo>
                    <a:pt x="2546" y="2807"/>
                  </a:lnTo>
                  <a:lnTo>
                    <a:pt x="2532" y="2811"/>
                  </a:lnTo>
                  <a:lnTo>
                    <a:pt x="2517" y="2814"/>
                  </a:lnTo>
                  <a:lnTo>
                    <a:pt x="2493" y="2811"/>
                  </a:lnTo>
                  <a:lnTo>
                    <a:pt x="2469" y="2808"/>
                  </a:lnTo>
                  <a:lnTo>
                    <a:pt x="2445" y="2805"/>
                  </a:lnTo>
                  <a:lnTo>
                    <a:pt x="2421" y="2801"/>
                  </a:lnTo>
                  <a:lnTo>
                    <a:pt x="2422" y="2789"/>
                  </a:lnTo>
                  <a:lnTo>
                    <a:pt x="2423" y="2777"/>
                  </a:lnTo>
                  <a:lnTo>
                    <a:pt x="2425" y="2767"/>
                  </a:lnTo>
                  <a:lnTo>
                    <a:pt x="2428" y="2756"/>
                  </a:lnTo>
                  <a:lnTo>
                    <a:pt x="2432" y="2748"/>
                  </a:lnTo>
                  <a:lnTo>
                    <a:pt x="2436" y="2739"/>
                  </a:lnTo>
                  <a:lnTo>
                    <a:pt x="2440" y="2731"/>
                  </a:lnTo>
                  <a:lnTo>
                    <a:pt x="2445" y="2723"/>
                  </a:lnTo>
                  <a:lnTo>
                    <a:pt x="2452" y="2717"/>
                  </a:lnTo>
                  <a:lnTo>
                    <a:pt x="2458" y="2711"/>
                  </a:lnTo>
                  <a:lnTo>
                    <a:pt x="2464" y="2704"/>
                  </a:lnTo>
                  <a:lnTo>
                    <a:pt x="2472" y="2699"/>
                  </a:lnTo>
                  <a:lnTo>
                    <a:pt x="2488" y="2688"/>
                  </a:lnTo>
                  <a:lnTo>
                    <a:pt x="2504" y="2679"/>
                  </a:lnTo>
                  <a:lnTo>
                    <a:pt x="2540" y="2660"/>
                  </a:lnTo>
                  <a:lnTo>
                    <a:pt x="2577" y="2639"/>
                  </a:lnTo>
                  <a:lnTo>
                    <a:pt x="2595" y="2626"/>
                  </a:lnTo>
                  <a:lnTo>
                    <a:pt x="2613" y="2611"/>
                  </a:lnTo>
                  <a:lnTo>
                    <a:pt x="2622" y="2603"/>
                  </a:lnTo>
                  <a:lnTo>
                    <a:pt x="2630" y="2594"/>
                  </a:lnTo>
                  <a:lnTo>
                    <a:pt x="2637" y="2585"/>
                  </a:lnTo>
                  <a:lnTo>
                    <a:pt x="2646" y="2574"/>
                  </a:lnTo>
                  <a:lnTo>
                    <a:pt x="2656" y="2540"/>
                  </a:lnTo>
                  <a:lnTo>
                    <a:pt x="2667" y="2508"/>
                  </a:lnTo>
                  <a:lnTo>
                    <a:pt x="2678" y="2475"/>
                  </a:lnTo>
                  <a:lnTo>
                    <a:pt x="2687" y="2442"/>
                  </a:lnTo>
                  <a:lnTo>
                    <a:pt x="2699" y="2410"/>
                  </a:lnTo>
                  <a:lnTo>
                    <a:pt x="2710" y="2379"/>
                  </a:lnTo>
                  <a:lnTo>
                    <a:pt x="2723" y="2348"/>
                  </a:lnTo>
                  <a:lnTo>
                    <a:pt x="2737" y="2318"/>
                  </a:lnTo>
                  <a:lnTo>
                    <a:pt x="2748" y="2319"/>
                  </a:lnTo>
                  <a:lnTo>
                    <a:pt x="2758" y="2322"/>
                  </a:lnTo>
                  <a:lnTo>
                    <a:pt x="2766" y="2326"/>
                  </a:lnTo>
                  <a:lnTo>
                    <a:pt x="2775" y="2331"/>
                  </a:lnTo>
                  <a:lnTo>
                    <a:pt x="2789" y="2347"/>
                  </a:lnTo>
                  <a:lnTo>
                    <a:pt x="2808" y="2367"/>
                  </a:lnTo>
                  <a:close/>
                  <a:moveTo>
                    <a:pt x="2666" y="2254"/>
                  </a:moveTo>
                  <a:lnTo>
                    <a:pt x="2671" y="2255"/>
                  </a:lnTo>
                  <a:lnTo>
                    <a:pt x="2675" y="2255"/>
                  </a:lnTo>
                  <a:lnTo>
                    <a:pt x="2680" y="2257"/>
                  </a:lnTo>
                  <a:lnTo>
                    <a:pt x="2684" y="2258"/>
                  </a:lnTo>
                  <a:lnTo>
                    <a:pt x="2687" y="2260"/>
                  </a:lnTo>
                  <a:lnTo>
                    <a:pt x="2689" y="2264"/>
                  </a:lnTo>
                  <a:lnTo>
                    <a:pt x="2691" y="2266"/>
                  </a:lnTo>
                  <a:lnTo>
                    <a:pt x="2693" y="2269"/>
                  </a:lnTo>
                  <a:lnTo>
                    <a:pt x="2695" y="2276"/>
                  </a:lnTo>
                  <a:lnTo>
                    <a:pt x="2695" y="2285"/>
                  </a:lnTo>
                  <a:lnTo>
                    <a:pt x="2694" y="2294"/>
                  </a:lnTo>
                  <a:lnTo>
                    <a:pt x="2692" y="2304"/>
                  </a:lnTo>
                  <a:lnTo>
                    <a:pt x="2686" y="2324"/>
                  </a:lnTo>
                  <a:lnTo>
                    <a:pt x="2679" y="2344"/>
                  </a:lnTo>
                  <a:lnTo>
                    <a:pt x="2670" y="2362"/>
                  </a:lnTo>
                  <a:lnTo>
                    <a:pt x="2664" y="2376"/>
                  </a:lnTo>
                  <a:lnTo>
                    <a:pt x="2654" y="2376"/>
                  </a:lnTo>
                  <a:lnTo>
                    <a:pt x="2649" y="2375"/>
                  </a:lnTo>
                  <a:lnTo>
                    <a:pt x="2645" y="2374"/>
                  </a:lnTo>
                  <a:lnTo>
                    <a:pt x="2643" y="2352"/>
                  </a:lnTo>
                  <a:lnTo>
                    <a:pt x="2642" y="2335"/>
                  </a:lnTo>
                  <a:lnTo>
                    <a:pt x="2643" y="2322"/>
                  </a:lnTo>
                  <a:lnTo>
                    <a:pt x="2644" y="2309"/>
                  </a:lnTo>
                  <a:lnTo>
                    <a:pt x="2647" y="2297"/>
                  </a:lnTo>
                  <a:lnTo>
                    <a:pt x="2651" y="2285"/>
                  </a:lnTo>
                  <a:lnTo>
                    <a:pt x="2657" y="2271"/>
                  </a:lnTo>
                  <a:lnTo>
                    <a:pt x="2666" y="2254"/>
                  </a:lnTo>
                  <a:close/>
                  <a:moveTo>
                    <a:pt x="2593" y="2322"/>
                  </a:moveTo>
                  <a:lnTo>
                    <a:pt x="2599" y="2325"/>
                  </a:lnTo>
                  <a:lnTo>
                    <a:pt x="2604" y="2329"/>
                  </a:lnTo>
                  <a:lnTo>
                    <a:pt x="2609" y="2333"/>
                  </a:lnTo>
                  <a:lnTo>
                    <a:pt x="2613" y="2338"/>
                  </a:lnTo>
                  <a:lnTo>
                    <a:pt x="2621" y="2349"/>
                  </a:lnTo>
                  <a:lnTo>
                    <a:pt x="2626" y="2361"/>
                  </a:lnTo>
                  <a:lnTo>
                    <a:pt x="2630" y="2376"/>
                  </a:lnTo>
                  <a:lnTo>
                    <a:pt x="2633" y="2390"/>
                  </a:lnTo>
                  <a:lnTo>
                    <a:pt x="2635" y="2406"/>
                  </a:lnTo>
                  <a:lnTo>
                    <a:pt x="2636" y="2422"/>
                  </a:lnTo>
                  <a:lnTo>
                    <a:pt x="2635" y="2439"/>
                  </a:lnTo>
                  <a:lnTo>
                    <a:pt x="2634" y="2456"/>
                  </a:lnTo>
                  <a:lnTo>
                    <a:pt x="2631" y="2472"/>
                  </a:lnTo>
                  <a:lnTo>
                    <a:pt x="2628" y="2489"/>
                  </a:lnTo>
                  <a:lnTo>
                    <a:pt x="2624" y="2505"/>
                  </a:lnTo>
                  <a:lnTo>
                    <a:pt x="2618" y="2519"/>
                  </a:lnTo>
                  <a:lnTo>
                    <a:pt x="2613" y="2533"/>
                  </a:lnTo>
                  <a:lnTo>
                    <a:pt x="2607" y="2545"/>
                  </a:lnTo>
                  <a:lnTo>
                    <a:pt x="2604" y="2545"/>
                  </a:lnTo>
                  <a:lnTo>
                    <a:pt x="2599" y="2534"/>
                  </a:lnTo>
                  <a:lnTo>
                    <a:pt x="2597" y="2523"/>
                  </a:lnTo>
                  <a:lnTo>
                    <a:pt x="2594" y="2510"/>
                  </a:lnTo>
                  <a:lnTo>
                    <a:pt x="2592" y="2496"/>
                  </a:lnTo>
                  <a:lnTo>
                    <a:pt x="2589" y="2468"/>
                  </a:lnTo>
                  <a:lnTo>
                    <a:pt x="2587" y="2438"/>
                  </a:lnTo>
                  <a:lnTo>
                    <a:pt x="2586" y="2408"/>
                  </a:lnTo>
                  <a:lnTo>
                    <a:pt x="2586" y="2381"/>
                  </a:lnTo>
                  <a:lnTo>
                    <a:pt x="2585" y="2354"/>
                  </a:lnTo>
                  <a:lnTo>
                    <a:pt x="2584" y="2332"/>
                  </a:lnTo>
                  <a:lnTo>
                    <a:pt x="2593" y="2322"/>
                  </a:lnTo>
                  <a:close/>
                  <a:moveTo>
                    <a:pt x="2493" y="2250"/>
                  </a:moveTo>
                  <a:lnTo>
                    <a:pt x="2494" y="2237"/>
                  </a:lnTo>
                  <a:lnTo>
                    <a:pt x="2495" y="2226"/>
                  </a:lnTo>
                  <a:lnTo>
                    <a:pt x="2497" y="2214"/>
                  </a:lnTo>
                  <a:lnTo>
                    <a:pt x="2499" y="2203"/>
                  </a:lnTo>
                  <a:lnTo>
                    <a:pt x="2503" y="2194"/>
                  </a:lnTo>
                  <a:lnTo>
                    <a:pt x="2508" y="2185"/>
                  </a:lnTo>
                  <a:lnTo>
                    <a:pt x="2513" y="2177"/>
                  </a:lnTo>
                  <a:lnTo>
                    <a:pt x="2518" y="2170"/>
                  </a:lnTo>
                  <a:lnTo>
                    <a:pt x="2525" y="2163"/>
                  </a:lnTo>
                  <a:lnTo>
                    <a:pt x="2532" y="2158"/>
                  </a:lnTo>
                  <a:lnTo>
                    <a:pt x="2540" y="2154"/>
                  </a:lnTo>
                  <a:lnTo>
                    <a:pt x="2550" y="2149"/>
                  </a:lnTo>
                  <a:lnTo>
                    <a:pt x="2559" y="2147"/>
                  </a:lnTo>
                  <a:lnTo>
                    <a:pt x="2570" y="2145"/>
                  </a:lnTo>
                  <a:lnTo>
                    <a:pt x="2581" y="2144"/>
                  </a:lnTo>
                  <a:lnTo>
                    <a:pt x="2593" y="2145"/>
                  </a:lnTo>
                  <a:lnTo>
                    <a:pt x="2604" y="2159"/>
                  </a:lnTo>
                  <a:lnTo>
                    <a:pt x="2611" y="2172"/>
                  </a:lnTo>
                  <a:lnTo>
                    <a:pt x="2617" y="2185"/>
                  </a:lnTo>
                  <a:lnTo>
                    <a:pt x="2623" y="2200"/>
                  </a:lnTo>
                  <a:lnTo>
                    <a:pt x="2626" y="2215"/>
                  </a:lnTo>
                  <a:lnTo>
                    <a:pt x="2629" y="2232"/>
                  </a:lnTo>
                  <a:lnTo>
                    <a:pt x="2632" y="2251"/>
                  </a:lnTo>
                  <a:lnTo>
                    <a:pt x="2634" y="2272"/>
                  </a:lnTo>
                  <a:lnTo>
                    <a:pt x="2618" y="2279"/>
                  </a:lnTo>
                  <a:lnTo>
                    <a:pt x="2604" y="2288"/>
                  </a:lnTo>
                  <a:lnTo>
                    <a:pt x="2584" y="2286"/>
                  </a:lnTo>
                  <a:lnTo>
                    <a:pt x="2567" y="2284"/>
                  </a:lnTo>
                  <a:lnTo>
                    <a:pt x="2553" y="2281"/>
                  </a:lnTo>
                  <a:lnTo>
                    <a:pt x="2540" y="2277"/>
                  </a:lnTo>
                  <a:lnTo>
                    <a:pt x="2529" y="2273"/>
                  </a:lnTo>
                  <a:lnTo>
                    <a:pt x="2518" y="2268"/>
                  </a:lnTo>
                  <a:lnTo>
                    <a:pt x="2507" y="2260"/>
                  </a:lnTo>
                  <a:lnTo>
                    <a:pt x="2493" y="2250"/>
                  </a:lnTo>
                  <a:close/>
                  <a:moveTo>
                    <a:pt x="2547" y="2332"/>
                  </a:moveTo>
                  <a:lnTo>
                    <a:pt x="2550" y="2349"/>
                  </a:lnTo>
                  <a:lnTo>
                    <a:pt x="2553" y="2366"/>
                  </a:lnTo>
                  <a:lnTo>
                    <a:pt x="2555" y="2384"/>
                  </a:lnTo>
                  <a:lnTo>
                    <a:pt x="2557" y="2401"/>
                  </a:lnTo>
                  <a:lnTo>
                    <a:pt x="2560" y="2438"/>
                  </a:lnTo>
                  <a:lnTo>
                    <a:pt x="2561" y="2475"/>
                  </a:lnTo>
                  <a:lnTo>
                    <a:pt x="2561" y="2513"/>
                  </a:lnTo>
                  <a:lnTo>
                    <a:pt x="2563" y="2550"/>
                  </a:lnTo>
                  <a:lnTo>
                    <a:pt x="2563" y="2586"/>
                  </a:lnTo>
                  <a:lnTo>
                    <a:pt x="2564" y="2620"/>
                  </a:lnTo>
                  <a:lnTo>
                    <a:pt x="2548" y="2626"/>
                  </a:lnTo>
                  <a:lnTo>
                    <a:pt x="2533" y="2633"/>
                  </a:lnTo>
                  <a:lnTo>
                    <a:pt x="2517" y="2640"/>
                  </a:lnTo>
                  <a:lnTo>
                    <a:pt x="2502" y="2647"/>
                  </a:lnTo>
                  <a:lnTo>
                    <a:pt x="2492" y="2638"/>
                  </a:lnTo>
                  <a:lnTo>
                    <a:pt x="2494" y="2604"/>
                  </a:lnTo>
                  <a:lnTo>
                    <a:pt x="2496" y="2565"/>
                  </a:lnTo>
                  <a:lnTo>
                    <a:pt x="2499" y="2521"/>
                  </a:lnTo>
                  <a:lnTo>
                    <a:pt x="2502" y="2478"/>
                  </a:lnTo>
                  <a:lnTo>
                    <a:pt x="2506" y="2457"/>
                  </a:lnTo>
                  <a:lnTo>
                    <a:pt x="2509" y="2436"/>
                  </a:lnTo>
                  <a:lnTo>
                    <a:pt x="2513" y="2416"/>
                  </a:lnTo>
                  <a:lnTo>
                    <a:pt x="2517" y="2396"/>
                  </a:lnTo>
                  <a:lnTo>
                    <a:pt x="2523" y="2378"/>
                  </a:lnTo>
                  <a:lnTo>
                    <a:pt x="2530" y="2361"/>
                  </a:lnTo>
                  <a:lnTo>
                    <a:pt x="2537" y="2346"/>
                  </a:lnTo>
                  <a:lnTo>
                    <a:pt x="2547" y="2332"/>
                  </a:lnTo>
                  <a:close/>
                  <a:moveTo>
                    <a:pt x="2474" y="2291"/>
                  </a:moveTo>
                  <a:lnTo>
                    <a:pt x="2487" y="2300"/>
                  </a:lnTo>
                  <a:lnTo>
                    <a:pt x="2499" y="2308"/>
                  </a:lnTo>
                  <a:lnTo>
                    <a:pt x="2513" y="2316"/>
                  </a:lnTo>
                  <a:lnTo>
                    <a:pt x="2526" y="2326"/>
                  </a:lnTo>
                  <a:lnTo>
                    <a:pt x="2523" y="2342"/>
                  </a:lnTo>
                  <a:lnTo>
                    <a:pt x="2516" y="2383"/>
                  </a:lnTo>
                  <a:lnTo>
                    <a:pt x="2507" y="2440"/>
                  </a:lnTo>
                  <a:lnTo>
                    <a:pt x="2493" y="2506"/>
                  </a:lnTo>
                  <a:lnTo>
                    <a:pt x="2484" y="2538"/>
                  </a:lnTo>
                  <a:lnTo>
                    <a:pt x="2476" y="2569"/>
                  </a:lnTo>
                  <a:lnTo>
                    <a:pt x="2468" y="2598"/>
                  </a:lnTo>
                  <a:lnTo>
                    <a:pt x="2458" y="2623"/>
                  </a:lnTo>
                  <a:lnTo>
                    <a:pt x="2454" y="2633"/>
                  </a:lnTo>
                  <a:lnTo>
                    <a:pt x="2449" y="2643"/>
                  </a:lnTo>
                  <a:lnTo>
                    <a:pt x="2444" y="2650"/>
                  </a:lnTo>
                  <a:lnTo>
                    <a:pt x="2439" y="2657"/>
                  </a:lnTo>
                  <a:lnTo>
                    <a:pt x="2434" y="2662"/>
                  </a:lnTo>
                  <a:lnTo>
                    <a:pt x="2430" y="2664"/>
                  </a:lnTo>
                  <a:lnTo>
                    <a:pt x="2424" y="2665"/>
                  </a:lnTo>
                  <a:lnTo>
                    <a:pt x="2419" y="2663"/>
                  </a:lnTo>
                  <a:lnTo>
                    <a:pt x="2417" y="2659"/>
                  </a:lnTo>
                  <a:lnTo>
                    <a:pt x="2415" y="2654"/>
                  </a:lnTo>
                  <a:lnTo>
                    <a:pt x="2415" y="2647"/>
                  </a:lnTo>
                  <a:lnTo>
                    <a:pt x="2415" y="2639"/>
                  </a:lnTo>
                  <a:lnTo>
                    <a:pt x="2418" y="2621"/>
                  </a:lnTo>
                  <a:lnTo>
                    <a:pt x="2424" y="2599"/>
                  </a:lnTo>
                  <a:lnTo>
                    <a:pt x="2443" y="2546"/>
                  </a:lnTo>
                  <a:lnTo>
                    <a:pt x="2465" y="2489"/>
                  </a:lnTo>
                  <a:lnTo>
                    <a:pt x="2477" y="2459"/>
                  </a:lnTo>
                  <a:lnTo>
                    <a:pt x="2487" y="2431"/>
                  </a:lnTo>
                  <a:lnTo>
                    <a:pt x="2495" y="2403"/>
                  </a:lnTo>
                  <a:lnTo>
                    <a:pt x="2501" y="2378"/>
                  </a:lnTo>
                  <a:lnTo>
                    <a:pt x="2503" y="2366"/>
                  </a:lnTo>
                  <a:lnTo>
                    <a:pt x="2504" y="2356"/>
                  </a:lnTo>
                  <a:lnTo>
                    <a:pt x="2504" y="2345"/>
                  </a:lnTo>
                  <a:lnTo>
                    <a:pt x="2503" y="2335"/>
                  </a:lnTo>
                  <a:lnTo>
                    <a:pt x="2502" y="2328"/>
                  </a:lnTo>
                  <a:lnTo>
                    <a:pt x="2499" y="2321"/>
                  </a:lnTo>
                  <a:lnTo>
                    <a:pt x="2495" y="2314"/>
                  </a:lnTo>
                  <a:lnTo>
                    <a:pt x="2490" y="2310"/>
                  </a:lnTo>
                  <a:lnTo>
                    <a:pt x="2484" y="2314"/>
                  </a:lnTo>
                  <a:lnTo>
                    <a:pt x="2480" y="2321"/>
                  </a:lnTo>
                  <a:lnTo>
                    <a:pt x="2476" y="2327"/>
                  </a:lnTo>
                  <a:lnTo>
                    <a:pt x="2472" y="2334"/>
                  </a:lnTo>
                  <a:lnTo>
                    <a:pt x="2463" y="2351"/>
                  </a:lnTo>
                  <a:lnTo>
                    <a:pt x="2456" y="2371"/>
                  </a:lnTo>
                  <a:lnTo>
                    <a:pt x="2447" y="2393"/>
                  </a:lnTo>
                  <a:lnTo>
                    <a:pt x="2440" y="2417"/>
                  </a:lnTo>
                  <a:lnTo>
                    <a:pt x="2433" y="2442"/>
                  </a:lnTo>
                  <a:lnTo>
                    <a:pt x="2425" y="2469"/>
                  </a:lnTo>
                  <a:lnTo>
                    <a:pt x="2411" y="2523"/>
                  </a:lnTo>
                  <a:lnTo>
                    <a:pt x="2397" y="2574"/>
                  </a:lnTo>
                  <a:lnTo>
                    <a:pt x="2389" y="2599"/>
                  </a:lnTo>
                  <a:lnTo>
                    <a:pt x="2382" y="2621"/>
                  </a:lnTo>
                  <a:lnTo>
                    <a:pt x="2375" y="2641"/>
                  </a:lnTo>
                  <a:lnTo>
                    <a:pt x="2366" y="2659"/>
                  </a:lnTo>
                  <a:lnTo>
                    <a:pt x="2360" y="2658"/>
                  </a:lnTo>
                  <a:lnTo>
                    <a:pt x="2357" y="2657"/>
                  </a:lnTo>
                  <a:lnTo>
                    <a:pt x="2356" y="2655"/>
                  </a:lnTo>
                  <a:lnTo>
                    <a:pt x="2355" y="2652"/>
                  </a:lnTo>
                  <a:lnTo>
                    <a:pt x="2362" y="2612"/>
                  </a:lnTo>
                  <a:lnTo>
                    <a:pt x="2370" y="2565"/>
                  </a:lnTo>
                  <a:lnTo>
                    <a:pt x="2381" y="2511"/>
                  </a:lnTo>
                  <a:lnTo>
                    <a:pt x="2394" y="2457"/>
                  </a:lnTo>
                  <a:lnTo>
                    <a:pt x="2400" y="2431"/>
                  </a:lnTo>
                  <a:lnTo>
                    <a:pt x="2408" y="2404"/>
                  </a:lnTo>
                  <a:lnTo>
                    <a:pt x="2417" y="2380"/>
                  </a:lnTo>
                  <a:lnTo>
                    <a:pt x="2426" y="2357"/>
                  </a:lnTo>
                  <a:lnTo>
                    <a:pt x="2437" y="2337"/>
                  </a:lnTo>
                  <a:lnTo>
                    <a:pt x="2447" y="2318"/>
                  </a:lnTo>
                  <a:lnTo>
                    <a:pt x="2454" y="2310"/>
                  </a:lnTo>
                  <a:lnTo>
                    <a:pt x="2460" y="2303"/>
                  </a:lnTo>
                  <a:lnTo>
                    <a:pt x="2466" y="2296"/>
                  </a:lnTo>
                  <a:lnTo>
                    <a:pt x="2474" y="2291"/>
                  </a:lnTo>
                  <a:close/>
                  <a:moveTo>
                    <a:pt x="2208" y="2401"/>
                  </a:moveTo>
                  <a:lnTo>
                    <a:pt x="2224" y="2395"/>
                  </a:lnTo>
                  <a:lnTo>
                    <a:pt x="2237" y="2390"/>
                  </a:lnTo>
                  <a:lnTo>
                    <a:pt x="2249" y="2388"/>
                  </a:lnTo>
                  <a:lnTo>
                    <a:pt x="2261" y="2388"/>
                  </a:lnTo>
                  <a:lnTo>
                    <a:pt x="2270" y="2390"/>
                  </a:lnTo>
                  <a:lnTo>
                    <a:pt x="2280" y="2394"/>
                  </a:lnTo>
                  <a:lnTo>
                    <a:pt x="2288" y="2399"/>
                  </a:lnTo>
                  <a:lnTo>
                    <a:pt x="2296" y="2406"/>
                  </a:lnTo>
                  <a:lnTo>
                    <a:pt x="2304" y="2415"/>
                  </a:lnTo>
                  <a:lnTo>
                    <a:pt x="2311" y="2425"/>
                  </a:lnTo>
                  <a:lnTo>
                    <a:pt x="2320" y="2437"/>
                  </a:lnTo>
                  <a:lnTo>
                    <a:pt x="2328" y="2449"/>
                  </a:lnTo>
                  <a:lnTo>
                    <a:pt x="2347" y="2476"/>
                  </a:lnTo>
                  <a:lnTo>
                    <a:pt x="2370" y="2507"/>
                  </a:lnTo>
                  <a:lnTo>
                    <a:pt x="2370" y="2513"/>
                  </a:lnTo>
                  <a:lnTo>
                    <a:pt x="2368" y="2523"/>
                  </a:lnTo>
                  <a:lnTo>
                    <a:pt x="2365" y="2533"/>
                  </a:lnTo>
                  <a:lnTo>
                    <a:pt x="2362" y="2546"/>
                  </a:lnTo>
                  <a:lnTo>
                    <a:pt x="2353" y="2573"/>
                  </a:lnTo>
                  <a:lnTo>
                    <a:pt x="2341" y="2603"/>
                  </a:lnTo>
                  <a:lnTo>
                    <a:pt x="2330" y="2630"/>
                  </a:lnTo>
                  <a:lnTo>
                    <a:pt x="2320" y="2654"/>
                  </a:lnTo>
                  <a:lnTo>
                    <a:pt x="2316" y="2663"/>
                  </a:lnTo>
                  <a:lnTo>
                    <a:pt x="2311" y="2669"/>
                  </a:lnTo>
                  <a:lnTo>
                    <a:pt x="2309" y="2674"/>
                  </a:lnTo>
                  <a:lnTo>
                    <a:pt x="2307" y="2675"/>
                  </a:lnTo>
                  <a:lnTo>
                    <a:pt x="2302" y="2670"/>
                  </a:lnTo>
                  <a:lnTo>
                    <a:pt x="2298" y="2667"/>
                  </a:lnTo>
                  <a:lnTo>
                    <a:pt x="2294" y="2663"/>
                  </a:lnTo>
                  <a:lnTo>
                    <a:pt x="2292" y="2660"/>
                  </a:lnTo>
                  <a:lnTo>
                    <a:pt x="2290" y="2656"/>
                  </a:lnTo>
                  <a:lnTo>
                    <a:pt x="2289" y="2652"/>
                  </a:lnTo>
                  <a:lnTo>
                    <a:pt x="2289" y="2649"/>
                  </a:lnTo>
                  <a:lnTo>
                    <a:pt x="2289" y="2646"/>
                  </a:lnTo>
                  <a:lnTo>
                    <a:pt x="2293" y="2632"/>
                  </a:lnTo>
                  <a:lnTo>
                    <a:pt x="2300" y="2618"/>
                  </a:lnTo>
                  <a:lnTo>
                    <a:pt x="2287" y="2593"/>
                  </a:lnTo>
                  <a:lnTo>
                    <a:pt x="2272" y="2567"/>
                  </a:lnTo>
                  <a:lnTo>
                    <a:pt x="2256" y="2539"/>
                  </a:lnTo>
                  <a:lnTo>
                    <a:pt x="2242" y="2511"/>
                  </a:lnTo>
                  <a:lnTo>
                    <a:pt x="2235" y="2496"/>
                  </a:lnTo>
                  <a:lnTo>
                    <a:pt x="2229" y="2482"/>
                  </a:lnTo>
                  <a:lnTo>
                    <a:pt x="2223" y="2468"/>
                  </a:lnTo>
                  <a:lnTo>
                    <a:pt x="2218" y="2454"/>
                  </a:lnTo>
                  <a:lnTo>
                    <a:pt x="2214" y="2440"/>
                  </a:lnTo>
                  <a:lnTo>
                    <a:pt x="2211" y="2426"/>
                  </a:lnTo>
                  <a:lnTo>
                    <a:pt x="2209" y="2414"/>
                  </a:lnTo>
                  <a:lnTo>
                    <a:pt x="2208" y="2401"/>
                  </a:lnTo>
                  <a:close/>
                  <a:moveTo>
                    <a:pt x="2291" y="2793"/>
                  </a:moveTo>
                  <a:lnTo>
                    <a:pt x="2287" y="2793"/>
                  </a:lnTo>
                  <a:lnTo>
                    <a:pt x="2282" y="2790"/>
                  </a:lnTo>
                  <a:lnTo>
                    <a:pt x="2277" y="2787"/>
                  </a:lnTo>
                  <a:lnTo>
                    <a:pt x="2278" y="2776"/>
                  </a:lnTo>
                  <a:lnTo>
                    <a:pt x="2280" y="2764"/>
                  </a:lnTo>
                  <a:lnTo>
                    <a:pt x="2283" y="2754"/>
                  </a:lnTo>
                  <a:lnTo>
                    <a:pt x="2287" y="2743"/>
                  </a:lnTo>
                  <a:lnTo>
                    <a:pt x="2296" y="2722"/>
                  </a:lnTo>
                  <a:lnTo>
                    <a:pt x="2303" y="2702"/>
                  </a:lnTo>
                  <a:lnTo>
                    <a:pt x="2308" y="2706"/>
                  </a:lnTo>
                  <a:lnTo>
                    <a:pt x="2313" y="2711"/>
                  </a:lnTo>
                  <a:lnTo>
                    <a:pt x="2312" y="2721"/>
                  </a:lnTo>
                  <a:lnTo>
                    <a:pt x="2311" y="2733"/>
                  </a:lnTo>
                  <a:lnTo>
                    <a:pt x="2309" y="2742"/>
                  </a:lnTo>
                  <a:lnTo>
                    <a:pt x="2307" y="2753"/>
                  </a:lnTo>
                  <a:lnTo>
                    <a:pt x="2304" y="2762"/>
                  </a:lnTo>
                  <a:lnTo>
                    <a:pt x="2301" y="2773"/>
                  </a:lnTo>
                  <a:lnTo>
                    <a:pt x="2297" y="2782"/>
                  </a:lnTo>
                  <a:lnTo>
                    <a:pt x="2291" y="2793"/>
                  </a:lnTo>
                  <a:close/>
                  <a:moveTo>
                    <a:pt x="2336" y="2772"/>
                  </a:moveTo>
                  <a:lnTo>
                    <a:pt x="2334" y="2772"/>
                  </a:lnTo>
                  <a:lnTo>
                    <a:pt x="2332" y="2773"/>
                  </a:lnTo>
                  <a:lnTo>
                    <a:pt x="2329" y="2767"/>
                  </a:lnTo>
                  <a:lnTo>
                    <a:pt x="2327" y="2761"/>
                  </a:lnTo>
                  <a:lnTo>
                    <a:pt x="2325" y="2756"/>
                  </a:lnTo>
                  <a:lnTo>
                    <a:pt x="2325" y="2751"/>
                  </a:lnTo>
                  <a:lnTo>
                    <a:pt x="2325" y="2745"/>
                  </a:lnTo>
                  <a:lnTo>
                    <a:pt x="2326" y="2740"/>
                  </a:lnTo>
                  <a:lnTo>
                    <a:pt x="2327" y="2735"/>
                  </a:lnTo>
                  <a:lnTo>
                    <a:pt x="2329" y="2731"/>
                  </a:lnTo>
                  <a:lnTo>
                    <a:pt x="2341" y="2713"/>
                  </a:lnTo>
                  <a:lnTo>
                    <a:pt x="2354" y="2696"/>
                  </a:lnTo>
                  <a:lnTo>
                    <a:pt x="2362" y="2700"/>
                  </a:lnTo>
                  <a:lnTo>
                    <a:pt x="2370" y="2704"/>
                  </a:lnTo>
                  <a:lnTo>
                    <a:pt x="2365" y="2715"/>
                  </a:lnTo>
                  <a:lnTo>
                    <a:pt x="2355" y="2735"/>
                  </a:lnTo>
                  <a:lnTo>
                    <a:pt x="2344" y="2757"/>
                  </a:lnTo>
                  <a:lnTo>
                    <a:pt x="2336" y="2772"/>
                  </a:lnTo>
                  <a:close/>
                  <a:moveTo>
                    <a:pt x="2395" y="2710"/>
                  </a:moveTo>
                  <a:lnTo>
                    <a:pt x="2397" y="2710"/>
                  </a:lnTo>
                  <a:lnTo>
                    <a:pt x="2398" y="2717"/>
                  </a:lnTo>
                  <a:lnTo>
                    <a:pt x="2398" y="2724"/>
                  </a:lnTo>
                  <a:lnTo>
                    <a:pt x="2397" y="2731"/>
                  </a:lnTo>
                  <a:lnTo>
                    <a:pt x="2394" y="2737"/>
                  </a:lnTo>
                  <a:lnTo>
                    <a:pt x="2385" y="2750"/>
                  </a:lnTo>
                  <a:lnTo>
                    <a:pt x="2375" y="2764"/>
                  </a:lnTo>
                  <a:lnTo>
                    <a:pt x="2367" y="2752"/>
                  </a:lnTo>
                  <a:lnTo>
                    <a:pt x="2374" y="2741"/>
                  </a:lnTo>
                  <a:lnTo>
                    <a:pt x="2381" y="2731"/>
                  </a:lnTo>
                  <a:lnTo>
                    <a:pt x="2387" y="2720"/>
                  </a:lnTo>
                  <a:lnTo>
                    <a:pt x="2395" y="2710"/>
                  </a:lnTo>
                  <a:close/>
                  <a:moveTo>
                    <a:pt x="2273" y="2875"/>
                  </a:moveTo>
                  <a:lnTo>
                    <a:pt x="2265" y="2870"/>
                  </a:lnTo>
                  <a:lnTo>
                    <a:pt x="2256" y="2864"/>
                  </a:lnTo>
                  <a:lnTo>
                    <a:pt x="2252" y="2861"/>
                  </a:lnTo>
                  <a:lnTo>
                    <a:pt x="2249" y="2857"/>
                  </a:lnTo>
                  <a:lnTo>
                    <a:pt x="2247" y="2854"/>
                  </a:lnTo>
                  <a:lnTo>
                    <a:pt x="2246" y="2850"/>
                  </a:lnTo>
                  <a:lnTo>
                    <a:pt x="2247" y="2845"/>
                  </a:lnTo>
                  <a:lnTo>
                    <a:pt x="2248" y="2841"/>
                  </a:lnTo>
                  <a:lnTo>
                    <a:pt x="2250" y="2836"/>
                  </a:lnTo>
                  <a:lnTo>
                    <a:pt x="2253" y="2833"/>
                  </a:lnTo>
                  <a:lnTo>
                    <a:pt x="2256" y="2830"/>
                  </a:lnTo>
                  <a:lnTo>
                    <a:pt x="2260" y="2828"/>
                  </a:lnTo>
                  <a:lnTo>
                    <a:pt x="2264" y="2826"/>
                  </a:lnTo>
                  <a:lnTo>
                    <a:pt x="2269" y="2825"/>
                  </a:lnTo>
                  <a:lnTo>
                    <a:pt x="2280" y="2823"/>
                  </a:lnTo>
                  <a:lnTo>
                    <a:pt x="2291" y="2822"/>
                  </a:lnTo>
                  <a:lnTo>
                    <a:pt x="2305" y="2822"/>
                  </a:lnTo>
                  <a:lnTo>
                    <a:pt x="2320" y="2824"/>
                  </a:lnTo>
                  <a:lnTo>
                    <a:pt x="2350" y="2828"/>
                  </a:lnTo>
                  <a:lnTo>
                    <a:pt x="2382" y="2834"/>
                  </a:lnTo>
                  <a:lnTo>
                    <a:pt x="2412" y="2841"/>
                  </a:lnTo>
                  <a:lnTo>
                    <a:pt x="2438" y="2845"/>
                  </a:lnTo>
                  <a:lnTo>
                    <a:pt x="2412" y="2849"/>
                  </a:lnTo>
                  <a:lnTo>
                    <a:pt x="2385" y="2854"/>
                  </a:lnTo>
                  <a:lnTo>
                    <a:pt x="2359" y="2860"/>
                  </a:lnTo>
                  <a:lnTo>
                    <a:pt x="2334" y="2865"/>
                  </a:lnTo>
                  <a:lnTo>
                    <a:pt x="2311" y="2869"/>
                  </a:lnTo>
                  <a:lnTo>
                    <a:pt x="2293" y="2872"/>
                  </a:lnTo>
                  <a:lnTo>
                    <a:pt x="2280" y="2874"/>
                  </a:lnTo>
                  <a:lnTo>
                    <a:pt x="2273" y="2875"/>
                  </a:lnTo>
                  <a:close/>
                  <a:moveTo>
                    <a:pt x="2513" y="3071"/>
                  </a:moveTo>
                  <a:lnTo>
                    <a:pt x="2484" y="3054"/>
                  </a:lnTo>
                  <a:lnTo>
                    <a:pt x="2459" y="3037"/>
                  </a:lnTo>
                  <a:lnTo>
                    <a:pt x="2436" y="3020"/>
                  </a:lnTo>
                  <a:lnTo>
                    <a:pt x="2415" y="3004"/>
                  </a:lnTo>
                  <a:lnTo>
                    <a:pt x="2395" y="2986"/>
                  </a:lnTo>
                  <a:lnTo>
                    <a:pt x="2375" y="2968"/>
                  </a:lnTo>
                  <a:lnTo>
                    <a:pt x="2355" y="2948"/>
                  </a:lnTo>
                  <a:lnTo>
                    <a:pt x="2332" y="2926"/>
                  </a:lnTo>
                  <a:lnTo>
                    <a:pt x="2346" y="2921"/>
                  </a:lnTo>
                  <a:lnTo>
                    <a:pt x="2359" y="2917"/>
                  </a:lnTo>
                  <a:lnTo>
                    <a:pt x="2372" y="2912"/>
                  </a:lnTo>
                  <a:lnTo>
                    <a:pt x="2384" y="2909"/>
                  </a:lnTo>
                  <a:lnTo>
                    <a:pt x="2397" y="2907"/>
                  </a:lnTo>
                  <a:lnTo>
                    <a:pt x="2409" y="2905"/>
                  </a:lnTo>
                  <a:lnTo>
                    <a:pt x="2422" y="2904"/>
                  </a:lnTo>
                  <a:lnTo>
                    <a:pt x="2435" y="2904"/>
                  </a:lnTo>
                  <a:lnTo>
                    <a:pt x="2461" y="2903"/>
                  </a:lnTo>
                  <a:lnTo>
                    <a:pt x="2488" y="2904"/>
                  </a:lnTo>
                  <a:lnTo>
                    <a:pt x="2515" y="2905"/>
                  </a:lnTo>
                  <a:lnTo>
                    <a:pt x="2542" y="2906"/>
                  </a:lnTo>
                  <a:lnTo>
                    <a:pt x="2557" y="2930"/>
                  </a:lnTo>
                  <a:lnTo>
                    <a:pt x="2578" y="2968"/>
                  </a:lnTo>
                  <a:lnTo>
                    <a:pt x="2588" y="2990"/>
                  </a:lnTo>
                  <a:lnTo>
                    <a:pt x="2595" y="3009"/>
                  </a:lnTo>
                  <a:lnTo>
                    <a:pt x="2597" y="3018"/>
                  </a:lnTo>
                  <a:lnTo>
                    <a:pt x="2599" y="3027"/>
                  </a:lnTo>
                  <a:lnTo>
                    <a:pt x="2599" y="3033"/>
                  </a:lnTo>
                  <a:lnTo>
                    <a:pt x="2598" y="3039"/>
                  </a:lnTo>
                  <a:lnTo>
                    <a:pt x="2577" y="3048"/>
                  </a:lnTo>
                  <a:lnTo>
                    <a:pt x="2553" y="3057"/>
                  </a:lnTo>
                  <a:lnTo>
                    <a:pt x="2540" y="3062"/>
                  </a:lnTo>
                  <a:lnTo>
                    <a:pt x="2530" y="3067"/>
                  </a:lnTo>
                  <a:lnTo>
                    <a:pt x="2520" y="3070"/>
                  </a:lnTo>
                  <a:lnTo>
                    <a:pt x="2513" y="3071"/>
                  </a:lnTo>
                  <a:close/>
                  <a:moveTo>
                    <a:pt x="2846" y="3245"/>
                  </a:moveTo>
                  <a:lnTo>
                    <a:pt x="2840" y="3245"/>
                  </a:lnTo>
                  <a:lnTo>
                    <a:pt x="2824" y="3240"/>
                  </a:lnTo>
                  <a:lnTo>
                    <a:pt x="2810" y="3234"/>
                  </a:lnTo>
                  <a:lnTo>
                    <a:pt x="2797" y="3228"/>
                  </a:lnTo>
                  <a:lnTo>
                    <a:pt x="2785" y="3221"/>
                  </a:lnTo>
                  <a:lnTo>
                    <a:pt x="2774" y="3215"/>
                  </a:lnTo>
                  <a:lnTo>
                    <a:pt x="2763" y="3207"/>
                  </a:lnTo>
                  <a:lnTo>
                    <a:pt x="2752" y="3200"/>
                  </a:lnTo>
                  <a:lnTo>
                    <a:pt x="2742" y="3191"/>
                  </a:lnTo>
                  <a:lnTo>
                    <a:pt x="2743" y="3186"/>
                  </a:lnTo>
                  <a:lnTo>
                    <a:pt x="2744" y="3182"/>
                  </a:lnTo>
                  <a:lnTo>
                    <a:pt x="2746" y="3177"/>
                  </a:lnTo>
                  <a:lnTo>
                    <a:pt x="2750" y="3172"/>
                  </a:lnTo>
                  <a:lnTo>
                    <a:pt x="2754" y="3169"/>
                  </a:lnTo>
                  <a:lnTo>
                    <a:pt x="2759" y="3166"/>
                  </a:lnTo>
                  <a:lnTo>
                    <a:pt x="2764" y="3163"/>
                  </a:lnTo>
                  <a:lnTo>
                    <a:pt x="2769" y="3160"/>
                  </a:lnTo>
                  <a:lnTo>
                    <a:pt x="2782" y="3157"/>
                  </a:lnTo>
                  <a:lnTo>
                    <a:pt x="2796" y="3154"/>
                  </a:lnTo>
                  <a:lnTo>
                    <a:pt x="2810" y="3154"/>
                  </a:lnTo>
                  <a:lnTo>
                    <a:pt x="2824" y="3155"/>
                  </a:lnTo>
                  <a:lnTo>
                    <a:pt x="2831" y="3158"/>
                  </a:lnTo>
                  <a:lnTo>
                    <a:pt x="2837" y="3160"/>
                  </a:lnTo>
                  <a:lnTo>
                    <a:pt x="2843" y="3162"/>
                  </a:lnTo>
                  <a:lnTo>
                    <a:pt x="2848" y="3165"/>
                  </a:lnTo>
                  <a:lnTo>
                    <a:pt x="2853" y="3168"/>
                  </a:lnTo>
                  <a:lnTo>
                    <a:pt x="2857" y="3172"/>
                  </a:lnTo>
                  <a:lnTo>
                    <a:pt x="2861" y="3178"/>
                  </a:lnTo>
                  <a:lnTo>
                    <a:pt x="2863" y="3183"/>
                  </a:lnTo>
                  <a:lnTo>
                    <a:pt x="2865" y="3188"/>
                  </a:lnTo>
                  <a:lnTo>
                    <a:pt x="2866" y="3195"/>
                  </a:lnTo>
                  <a:lnTo>
                    <a:pt x="2866" y="3202"/>
                  </a:lnTo>
                  <a:lnTo>
                    <a:pt x="2864" y="3209"/>
                  </a:lnTo>
                  <a:lnTo>
                    <a:pt x="2862" y="3218"/>
                  </a:lnTo>
                  <a:lnTo>
                    <a:pt x="2858" y="3226"/>
                  </a:lnTo>
                  <a:lnTo>
                    <a:pt x="2853" y="3236"/>
                  </a:lnTo>
                  <a:lnTo>
                    <a:pt x="2846" y="3245"/>
                  </a:lnTo>
                  <a:close/>
                  <a:moveTo>
                    <a:pt x="2724" y="3185"/>
                  </a:moveTo>
                  <a:lnTo>
                    <a:pt x="2721" y="3185"/>
                  </a:lnTo>
                  <a:lnTo>
                    <a:pt x="2719" y="3185"/>
                  </a:lnTo>
                  <a:lnTo>
                    <a:pt x="2694" y="3176"/>
                  </a:lnTo>
                  <a:lnTo>
                    <a:pt x="2673" y="3167"/>
                  </a:lnTo>
                  <a:lnTo>
                    <a:pt x="2654" y="3157"/>
                  </a:lnTo>
                  <a:lnTo>
                    <a:pt x="2636" y="3147"/>
                  </a:lnTo>
                  <a:lnTo>
                    <a:pt x="2618" y="3135"/>
                  </a:lnTo>
                  <a:lnTo>
                    <a:pt x="2603" y="3124"/>
                  </a:lnTo>
                  <a:lnTo>
                    <a:pt x="2585" y="3110"/>
                  </a:lnTo>
                  <a:lnTo>
                    <a:pt x="2567" y="3096"/>
                  </a:lnTo>
                  <a:lnTo>
                    <a:pt x="2618" y="3064"/>
                  </a:lnTo>
                  <a:lnTo>
                    <a:pt x="2656" y="3038"/>
                  </a:lnTo>
                  <a:lnTo>
                    <a:pt x="2670" y="3029"/>
                  </a:lnTo>
                  <a:lnTo>
                    <a:pt x="2683" y="3022"/>
                  </a:lnTo>
                  <a:lnTo>
                    <a:pt x="2688" y="3020"/>
                  </a:lnTo>
                  <a:lnTo>
                    <a:pt x="2693" y="3018"/>
                  </a:lnTo>
                  <a:lnTo>
                    <a:pt x="2698" y="3017"/>
                  </a:lnTo>
                  <a:lnTo>
                    <a:pt x="2702" y="3017"/>
                  </a:lnTo>
                  <a:lnTo>
                    <a:pt x="2705" y="3018"/>
                  </a:lnTo>
                  <a:lnTo>
                    <a:pt x="2708" y="3019"/>
                  </a:lnTo>
                  <a:lnTo>
                    <a:pt x="2711" y="3021"/>
                  </a:lnTo>
                  <a:lnTo>
                    <a:pt x="2714" y="3024"/>
                  </a:lnTo>
                  <a:lnTo>
                    <a:pt x="2720" y="3033"/>
                  </a:lnTo>
                  <a:lnTo>
                    <a:pt x="2724" y="3046"/>
                  </a:lnTo>
                  <a:lnTo>
                    <a:pt x="2735" y="3082"/>
                  </a:lnTo>
                  <a:lnTo>
                    <a:pt x="2746" y="3135"/>
                  </a:lnTo>
                  <a:lnTo>
                    <a:pt x="2739" y="3141"/>
                  </a:lnTo>
                  <a:lnTo>
                    <a:pt x="2733" y="3146"/>
                  </a:lnTo>
                  <a:lnTo>
                    <a:pt x="2729" y="3150"/>
                  </a:lnTo>
                  <a:lnTo>
                    <a:pt x="2726" y="3155"/>
                  </a:lnTo>
                  <a:lnTo>
                    <a:pt x="2725" y="3161"/>
                  </a:lnTo>
                  <a:lnTo>
                    <a:pt x="2725" y="3167"/>
                  </a:lnTo>
                  <a:lnTo>
                    <a:pt x="2724" y="3176"/>
                  </a:lnTo>
                  <a:lnTo>
                    <a:pt x="2724" y="3185"/>
                  </a:lnTo>
                  <a:close/>
                  <a:moveTo>
                    <a:pt x="2258" y="2775"/>
                  </a:moveTo>
                  <a:lnTo>
                    <a:pt x="2250" y="2775"/>
                  </a:lnTo>
                  <a:lnTo>
                    <a:pt x="2232" y="2771"/>
                  </a:lnTo>
                  <a:lnTo>
                    <a:pt x="2217" y="2767"/>
                  </a:lnTo>
                  <a:lnTo>
                    <a:pt x="2203" y="2761"/>
                  </a:lnTo>
                  <a:lnTo>
                    <a:pt x="2190" y="2755"/>
                  </a:lnTo>
                  <a:lnTo>
                    <a:pt x="2178" y="2749"/>
                  </a:lnTo>
                  <a:lnTo>
                    <a:pt x="2169" y="2741"/>
                  </a:lnTo>
                  <a:lnTo>
                    <a:pt x="2159" y="2734"/>
                  </a:lnTo>
                  <a:lnTo>
                    <a:pt x="2151" y="2725"/>
                  </a:lnTo>
                  <a:lnTo>
                    <a:pt x="2143" y="2717"/>
                  </a:lnTo>
                  <a:lnTo>
                    <a:pt x="2135" y="2706"/>
                  </a:lnTo>
                  <a:lnTo>
                    <a:pt x="2127" y="2696"/>
                  </a:lnTo>
                  <a:lnTo>
                    <a:pt x="2119" y="2685"/>
                  </a:lnTo>
                  <a:lnTo>
                    <a:pt x="2102" y="2660"/>
                  </a:lnTo>
                  <a:lnTo>
                    <a:pt x="2084" y="2632"/>
                  </a:lnTo>
                  <a:lnTo>
                    <a:pt x="1998" y="2629"/>
                  </a:lnTo>
                  <a:lnTo>
                    <a:pt x="1997" y="2627"/>
                  </a:lnTo>
                  <a:lnTo>
                    <a:pt x="1995" y="2626"/>
                  </a:lnTo>
                  <a:lnTo>
                    <a:pt x="2018" y="2617"/>
                  </a:lnTo>
                  <a:lnTo>
                    <a:pt x="2036" y="2609"/>
                  </a:lnTo>
                  <a:lnTo>
                    <a:pt x="2051" y="2605"/>
                  </a:lnTo>
                  <a:lnTo>
                    <a:pt x="2061" y="2603"/>
                  </a:lnTo>
                  <a:lnTo>
                    <a:pt x="2070" y="2602"/>
                  </a:lnTo>
                  <a:lnTo>
                    <a:pt x="2076" y="2604"/>
                  </a:lnTo>
                  <a:lnTo>
                    <a:pt x="2081" y="2606"/>
                  </a:lnTo>
                  <a:lnTo>
                    <a:pt x="2084" y="2610"/>
                  </a:lnTo>
                  <a:lnTo>
                    <a:pt x="2089" y="2614"/>
                  </a:lnTo>
                  <a:lnTo>
                    <a:pt x="2092" y="2619"/>
                  </a:lnTo>
                  <a:lnTo>
                    <a:pt x="2096" y="2624"/>
                  </a:lnTo>
                  <a:lnTo>
                    <a:pt x="2102" y="2628"/>
                  </a:lnTo>
                  <a:lnTo>
                    <a:pt x="2111" y="2631"/>
                  </a:lnTo>
                  <a:lnTo>
                    <a:pt x="2121" y="2633"/>
                  </a:lnTo>
                  <a:lnTo>
                    <a:pt x="2135" y="2636"/>
                  </a:lnTo>
                  <a:lnTo>
                    <a:pt x="2153" y="2635"/>
                  </a:lnTo>
                  <a:lnTo>
                    <a:pt x="2143" y="2621"/>
                  </a:lnTo>
                  <a:lnTo>
                    <a:pt x="2132" y="2607"/>
                  </a:lnTo>
                  <a:lnTo>
                    <a:pt x="2121" y="2592"/>
                  </a:lnTo>
                  <a:lnTo>
                    <a:pt x="2111" y="2579"/>
                  </a:lnTo>
                  <a:lnTo>
                    <a:pt x="2079" y="2582"/>
                  </a:lnTo>
                  <a:lnTo>
                    <a:pt x="2048" y="2585"/>
                  </a:lnTo>
                  <a:lnTo>
                    <a:pt x="2017" y="2587"/>
                  </a:lnTo>
                  <a:lnTo>
                    <a:pt x="1985" y="2590"/>
                  </a:lnTo>
                  <a:lnTo>
                    <a:pt x="1980" y="2585"/>
                  </a:lnTo>
                  <a:lnTo>
                    <a:pt x="1974" y="2579"/>
                  </a:lnTo>
                  <a:lnTo>
                    <a:pt x="1995" y="2572"/>
                  </a:lnTo>
                  <a:lnTo>
                    <a:pt x="2014" y="2567"/>
                  </a:lnTo>
                  <a:lnTo>
                    <a:pt x="2031" y="2562"/>
                  </a:lnTo>
                  <a:lnTo>
                    <a:pt x="2048" y="2557"/>
                  </a:lnTo>
                  <a:lnTo>
                    <a:pt x="2065" y="2554"/>
                  </a:lnTo>
                  <a:lnTo>
                    <a:pt x="2084" y="2551"/>
                  </a:lnTo>
                  <a:lnTo>
                    <a:pt x="2107" y="2550"/>
                  </a:lnTo>
                  <a:lnTo>
                    <a:pt x="2132" y="2549"/>
                  </a:lnTo>
                  <a:lnTo>
                    <a:pt x="2159" y="2584"/>
                  </a:lnTo>
                  <a:lnTo>
                    <a:pt x="2173" y="2583"/>
                  </a:lnTo>
                  <a:lnTo>
                    <a:pt x="2187" y="2583"/>
                  </a:lnTo>
                  <a:lnTo>
                    <a:pt x="2166" y="2563"/>
                  </a:lnTo>
                  <a:lnTo>
                    <a:pt x="2149" y="2547"/>
                  </a:lnTo>
                  <a:lnTo>
                    <a:pt x="2141" y="2542"/>
                  </a:lnTo>
                  <a:lnTo>
                    <a:pt x="2134" y="2536"/>
                  </a:lnTo>
                  <a:lnTo>
                    <a:pt x="2127" y="2532"/>
                  </a:lnTo>
                  <a:lnTo>
                    <a:pt x="2120" y="2529"/>
                  </a:lnTo>
                  <a:lnTo>
                    <a:pt x="2107" y="2524"/>
                  </a:lnTo>
                  <a:lnTo>
                    <a:pt x="2090" y="2519"/>
                  </a:lnTo>
                  <a:lnTo>
                    <a:pt x="2071" y="2516"/>
                  </a:lnTo>
                  <a:lnTo>
                    <a:pt x="2046" y="2513"/>
                  </a:lnTo>
                  <a:lnTo>
                    <a:pt x="2046" y="2505"/>
                  </a:lnTo>
                  <a:lnTo>
                    <a:pt x="2051" y="2501"/>
                  </a:lnTo>
                  <a:lnTo>
                    <a:pt x="2056" y="2498"/>
                  </a:lnTo>
                  <a:lnTo>
                    <a:pt x="2063" y="2496"/>
                  </a:lnTo>
                  <a:lnTo>
                    <a:pt x="2071" y="2495"/>
                  </a:lnTo>
                  <a:lnTo>
                    <a:pt x="2087" y="2493"/>
                  </a:lnTo>
                  <a:lnTo>
                    <a:pt x="2105" y="2493"/>
                  </a:lnTo>
                  <a:lnTo>
                    <a:pt x="2140" y="2494"/>
                  </a:lnTo>
                  <a:lnTo>
                    <a:pt x="2173" y="2495"/>
                  </a:lnTo>
                  <a:lnTo>
                    <a:pt x="2192" y="2532"/>
                  </a:lnTo>
                  <a:lnTo>
                    <a:pt x="2211" y="2565"/>
                  </a:lnTo>
                  <a:lnTo>
                    <a:pt x="2227" y="2595"/>
                  </a:lnTo>
                  <a:lnTo>
                    <a:pt x="2242" y="2625"/>
                  </a:lnTo>
                  <a:lnTo>
                    <a:pt x="2247" y="2640"/>
                  </a:lnTo>
                  <a:lnTo>
                    <a:pt x="2252" y="2656"/>
                  </a:lnTo>
                  <a:lnTo>
                    <a:pt x="2256" y="2673"/>
                  </a:lnTo>
                  <a:lnTo>
                    <a:pt x="2259" y="2691"/>
                  </a:lnTo>
                  <a:lnTo>
                    <a:pt x="2261" y="2708"/>
                  </a:lnTo>
                  <a:lnTo>
                    <a:pt x="2261" y="2730"/>
                  </a:lnTo>
                  <a:lnTo>
                    <a:pt x="2260" y="2751"/>
                  </a:lnTo>
                  <a:lnTo>
                    <a:pt x="2258" y="2775"/>
                  </a:lnTo>
                  <a:close/>
                  <a:moveTo>
                    <a:pt x="2220" y="2308"/>
                  </a:moveTo>
                  <a:lnTo>
                    <a:pt x="2208" y="2318"/>
                  </a:lnTo>
                  <a:lnTo>
                    <a:pt x="2196" y="2326"/>
                  </a:lnTo>
                  <a:lnTo>
                    <a:pt x="2185" y="2332"/>
                  </a:lnTo>
                  <a:lnTo>
                    <a:pt x="2174" y="2339"/>
                  </a:lnTo>
                  <a:lnTo>
                    <a:pt x="2154" y="2350"/>
                  </a:lnTo>
                  <a:lnTo>
                    <a:pt x="2133" y="2361"/>
                  </a:lnTo>
                  <a:lnTo>
                    <a:pt x="2147" y="2384"/>
                  </a:lnTo>
                  <a:lnTo>
                    <a:pt x="2162" y="2408"/>
                  </a:lnTo>
                  <a:lnTo>
                    <a:pt x="2175" y="2433"/>
                  </a:lnTo>
                  <a:lnTo>
                    <a:pt x="2190" y="2456"/>
                  </a:lnTo>
                  <a:lnTo>
                    <a:pt x="2185" y="2463"/>
                  </a:lnTo>
                  <a:lnTo>
                    <a:pt x="2181" y="2471"/>
                  </a:lnTo>
                  <a:lnTo>
                    <a:pt x="2158" y="2471"/>
                  </a:lnTo>
                  <a:lnTo>
                    <a:pt x="2138" y="2472"/>
                  </a:lnTo>
                  <a:lnTo>
                    <a:pt x="2120" y="2474"/>
                  </a:lnTo>
                  <a:lnTo>
                    <a:pt x="2105" y="2476"/>
                  </a:lnTo>
                  <a:lnTo>
                    <a:pt x="2073" y="2482"/>
                  </a:lnTo>
                  <a:lnTo>
                    <a:pt x="2040" y="2489"/>
                  </a:lnTo>
                  <a:lnTo>
                    <a:pt x="2039" y="2493"/>
                  </a:lnTo>
                  <a:lnTo>
                    <a:pt x="2038" y="2497"/>
                  </a:lnTo>
                  <a:lnTo>
                    <a:pt x="2035" y="2502"/>
                  </a:lnTo>
                  <a:lnTo>
                    <a:pt x="2032" y="2507"/>
                  </a:lnTo>
                  <a:lnTo>
                    <a:pt x="2024" y="2516"/>
                  </a:lnTo>
                  <a:lnTo>
                    <a:pt x="2014" y="2525"/>
                  </a:lnTo>
                  <a:lnTo>
                    <a:pt x="2003" y="2532"/>
                  </a:lnTo>
                  <a:lnTo>
                    <a:pt x="1993" y="2539"/>
                  </a:lnTo>
                  <a:lnTo>
                    <a:pt x="1982" y="2545"/>
                  </a:lnTo>
                  <a:lnTo>
                    <a:pt x="1974" y="2548"/>
                  </a:lnTo>
                  <a:lnTo>
                    <a:pt x="1973" y="2526"/>
                  </a:lnTo>
                  <a:lnTo>
                    <a:pt x="1972" y="2505"/>
                  </a:lnTo>
                  <a:lnTo>
                    <a:pt x="1971" y="2483"/>
                  </a:lnTo>
                  <a:lnTo>
                    <a:pt x="1968" y="2462"/>
                  </a:lnTo>
                  <a:lnTo>
                    <a:pt x="1962" y="2421"/>
                  </a:lnTo>
                  <a:lnTo>
                    <a:pt x="1955" y="2381"/>
                  </a:lnTo>
                  <a:lnTo>
                    <a:pt x="1947" y="2342"/>
                  </a:lnTo>
                  <a:lnTo>
                    <a:pt x="1939" y="2302"/>
                  </a:lnTo>
                  <a:lnTo>
                    <a:pt x="1931" y="2263"/>
                  </a:lnTo>
                  <a:lnTo>
                    <a:pt x="1924" y="2223"/>
                  </a:lnTo>
                  <a:lnTo>
                    <a:pt x="1930" y="2217"/>
                  </a:lnTo>
                  <a:lnTo>
                    <a:pt x="1937" y="2213"/>
                  </a:lnTo>
                  <a:lnTo>
                    <a:pt x="1943" y="2210"/>
                  </a:lnTo>
                  <a:lnTo>
                    <a:pt x="1949" y="2207"/>
                  </a:lnTo>
                  <a:lnTo>
                    <a:pt x="1956" y="2205"/>
                  </a:lnTo>
                  <a:lnTo>
                    <a:pt x="1962" y="2204"/>
                  </a:lnTo>
                  <a:lnTo>
                    <a:pt x="1969" y="2204"/>
                  </a:lnTo>
                  <a:lnTo>
                    <a:pt x="1977" y="2205"/>
                  </a:lnTo>
                  <a:lnTo>
                    <a:pt x="1984" y="2207"/>
                  </a:lnTo>
                  <a:lnTo>
                    <a:pt x="1991" y="2210"/>
                  </a:lnTo>
                  <a:lnTo>
                    <a:pt x="1998" y="2212"/>
                  </a:lnTo>
                  <a:lnTo>
                    <a:pt x="2005" y="2216"/>
                  </a:lnTo>
                  <a:lnTo>
                    <a:pt x="2020" y="2225"/>
                  </a:lnTo>
                  <a:lnTo>
                    <a:pt x="2035" y="2235"/>
                  </a:lnTo>
                  <a:lnTo>
                    <a:pt x="2050" y="2247"/>
                  </a:lnTo>
                  <a:lnTo>
                    <a:pt x="2063" y="2259"/>
                  </a:lnTo>
                  <a:lnTo>
                    <a:pt x="2077" y="2273"/>
                  </a:lnTo>
                  <a:lnTo>
                    <a:pt x="2091" y="2287"/>
                  </a:lnTo>
                  <a:lnTo>
                    <a:pt x="2115" y="2312"/>
                  </a:lnTo>
                  <a:lnTo>
                    <a:pt x="2135" y="2333"/>
                  </a:lnTo>
                  <a:lnTo>
                    <a:pt x="2156" y="2325"/>
                  </a:lnTo>
                  <a:lnTo>
                    <a:pt x="2175" y="2319"/>
                  </a:lnTo>
                  <a:lnTo>
                    <a:pt x="2195" y="2313"/>
                  </a:lnTo>
                  <a:lnTo>
                    <a:pt x="2220" y="2308"/>
                  </a:lnTo>
                  <a:close/>
                  <a:moveTo>
                    <a:pt x="2040" y="2105"/>
                  </a:moveTo>
                  <a:lnTo>
                    <a:pt x="2041" y="2105"/>
                  </a:lnTo>
                  <a:lnTo>
                    <a:pt x="2043" y="2106"/>
                  </a:lnTo>
                  <a:lnTo>
                    <a:pt x="2043" y="2117"/>
                  </a:lnTo>
                  <a:lnTo>
                    <a:pt x="2041" y="2129"/>
                  </a:lnTo>
                  <a:lnTo>
                    <a:pt x="2038" y="2142"/>
                  </a:lnTo>
                  <a:lnTo>
                    <a:pt x="2033" y="2155"/>
                  </a:lnTo>
                  <a:lnTo>
                    <a:pt x="2027" y="2167"/>
                  </a:lnTo>
                  <a:lnTo>
                    <a:pt x="2020" y="2179"/>
                  </a:lnTo>
                  <a:lnTo>
                    <a:pt x="2017" y="2183"/>
                  </a:lnTo>
                  <a:lnTo>
                    <a:pt x="2013" y="2189"/>
                  </a:lnTo>
                  <a:lnTo>
                    <a:pt x="2008" y="2193"/>
                  </a:lnTo>
                  <a:lnTo>
                    <a:pt x="2003" y="2196"/>
                  </a:lnTo>
                  <a:lnTo>
                    <a:pt x="1997" y="2191"/>
                  </a:lnTo>
                  <a:lnTo>
                    <a:pt x="1992" y="2185"/>
                  </a:lnTo>
                  <a:lnTo>
                    <a:pt x="2040" y="2105"/>
                  </a:lnTo>
                  <a:close/>
                  <a:moveTo>
                    <a:pt x="1972" y="2120"/>
                  </a:moveTo>
                  <a:lnTo>
                    <a:pt x="1975" y="2120"/>
                  </a:lnTo>
                  <a:lnTo>
                    <a:pt x="1979" y="2122"/>
                  </a:lnTo>
                  <a:lnTo>
                    <a:pt x="1984" y="2124"/>
                  </a:lnTo>
                  <a:lnTo>
                    <a:pt x="1992" y="2128"/>
                  </a:lnTo>
                  <a:lnTo>
                    <a:pt x="1979" y="2143"/>
                  </a:lnTo>
                  <a:lnTo>
                    <a:pt x="1969" y="2158"/>
                  </a:lnTo>
                  <a:lnTo>
                    <a:pt x="1960" y="2175"/>
                  </a:lnTo>
                  <a:lnTo>
                    <a:pt x="1950" y="2192"/>
                  </a:lnTo>
                  <a:lnTo>
                    <a:pt x="1947" y="2192"/>
                  </a:lnTo>
                  <a:lnTo>
                    <a:pt x="1943" y="2193"/>
                  </a:lnTo>
                  <a:lnTo>
                    <a:pt x="1939" y="2193"/>
                  </a:lnTo>
                  <a:lnTo>
                    <a:pt x="1945" y="2173"/>
                  </a:lnTo>
                  <a:lnTo>
                    <a:pt x="1953" y="2154"/>
                  </a:lnTo>
                  <a:lnTo>
                    <a:pt x="1961" y="2136"/>
                  </a:lnTo>
                  <a:lnTo>
                    <a:pt x="1972" y="2120"/>
                  </a:lnTo>
                  <a:close/>
                  <a:moveTo>
                    <a:pt x="2207" y="2268"/>
                  </a:moveTo>
                  <a:lnTo>
                    <a:pt x="2197" y="2272"/>
                  </a:lnTo>
                  <a:lnTo>
                    <a:pt x="2189" y="2275"/>
                  </a:lnTo>
                  <a:lnTo>
                    <a:pt x="2179" y="2279"/>
                  </a:lnTo>
                  <a:lnTo>
                    <a:pt x="2171" y="2285"/>
                  </a:lnTo>
                  <a:lnTo>
                    <a:pt x="2146" y="2277"/>
                  </a:lnTo>
                  <a:lnTo>
                    <a:pt x="2125" y="2272"/>
                  </a:lnTo>
                  <a:lnTo>
                    <a:pt x="2116" y="2268"/>
                  </a:lnTo>
                  <a:lnTo>
                    <a:pt x="2108" y="2265"/>
                  </a:lnTo>
                  <a:lnTo>
                    <a:pt x="2100" y="2260"/>
                  </a:lnTo>
                  <a:lnTo>
                    <a:pt x="2093" y="2256"/>
                  </a:lnTo>
                  <a:lnTo>
                    <a:pt x="2087" y="2252"/>
                  </a:lnTo>
                  <a:lnTo>
                    <a:pt x="2080" y="2246"/>
                  </a:lnTo>
                  <a:lnTo>
                    <a:pt x="2074" y="2239"/>
                  </a:lnTo>
                  <a:lnTo>
                    <a:pt x="2069" y="2232"/>
                  </a:lnTo>
                  <a:lnTo>
                    <a:pt x="2056" y="2214"/>
                  </a:lnTo>
                  <a:lnTo>
                    <a:pt x="2042" y="2191"/>
                  </a:lnTo>
                  <a:lnTo>
                    <a:pt x="2050" y="2174"/>
                  </a:lnTo>
                  <a:lnTo>
                    <a:pt x="2057" y="2157"/>
                  </a:lnTo>
                  <a:lnTo>
                    <a:pt x="2064" y="2140"/>
                  </a:lnTo>
                  <a:lnTo>
                    <a:pt x="2072" y="2124"/>
                  </a:lnTo>
                  <a:lnTo>
                    <a:pt x="2079" y="2123"/>
                  </a:lnTo>
                  <a:lnTo>
                    <a:pt x="2088" y="2123"/>
                  </a:lnTo>
                  <a:lnTo>
                    <a:pt x="2087" y="2145"/>
                  </a:lnTo>
                  <a:lnTo>
                    <a:pt x="2086" y="2164"/>
                  </a:lnTo>
                  <a:lnTo>
                    <a:pt x="2084" y="2179"/>
                  </a:lnTo>
                  <a:lnTo>
                    <a:pt x="2084" y="2192"/>
                  </a:lnTo>
                  <a:lnTo>
                    <a:pt x="2087" y="2197"/>
                  </a:lnTo>
                  <a:lnTo>
                    <a:pt x="2089" y="2202"/>
                  </a:lnTo>
                  <a:lnTo>
                    <a:pt x="2093" y="2208"/>
                  </a:lnTo>
                  <a:lnTo>
                    <a:pt x="2098" y="2212"/>
                  </a:lnTo>
                  <a:lnTo>
                    <a:pt x="2105" y="2217"/>
                  </a:lnTo>
                  <a:lnTo>
                    <a:pt x="2112" y="2221"/>
                  </a:lnTo>
                  <a:lnTo>
                    <a:pt x="2121" y="2227"/>
                  </a:lnTo>
                  <a:lnTo>
                    <a:pt x="2133" y="2232"/>
                  </a:lnTo>
                  <a:lnTo>
                    <a:pt x="2133" y="2225"/>
                  </a:lnTo>
                  <a:lnTo>
                    <a:pt x="2132" y="2218"/>
                  </a:lnTo>
                  <a:lnTo>
                    <a:pt x="2130" y="2213"/>
                  </a:lnTo>
                  <a:lnTo>
                    <a:pt x="2128" y="2208"/>
                  </a:lnTo>
                  <a:lnTo>
                    <a:pt x="2121" y="2200"/>
                  </a:lnTo>
                  <a:lnTo>
                    <a:pt x="2116" y="2195"/>
                  </a:lnTo>
                  <a:lnTo>
                    <a:pt x="2118" y="2185"/>
                  </a:lnTo>
                  <a:lnTo>
                    <a:pt x="2121" y="2176"/>
                  </a:lnTo>
                  <a:lnTo>
                    <a:pt x="2126" y="2167"/>
                  </a:lnTo>
                  <a:lnTo>
                    <a:pt x="2131" y="2159"/>
                  </a:lnTo>
                  <a:lnTo>
                    <a:pt x="2141" y="2143"/>
                  </a:lnTo>
                  <a:lnTo>
                    <a:pt x="2152" y="2127"/>
                  </a:lnTo>
                  <a:lnTo>
                    <a:pt x="2131" y="2109"/>
                  </a:lnTo>
                  <a:lnTo>
                    <a:pt x="2114" y="2093"/>
                  </a:lnTo>
                  <a:lnTo>
                    <a:pt x="2106" y="2086"/>
                  </a:lnTo>
                  <a:lnTo>
                    <a:pt x="2097" y="2080"/>
                  </a:lnTo>
                  <a:lnTo>
                    <a:pt x="2088" y="2072"/>
                  </a:lnTo>
                  <a:lnTo>
                    <a:pt x="2077" y="2066"/>
                  </a:lnTo>
                  <a:lnTo>
                    <a:pt x="2062" y="2067"/>
                  </a:lnTo>
                  <a:lnTo>
                    <a:pt x="2045" y="2071"/>
                  </a:lnTo>
                  <a:lnTo>
                    <a:pt x="2027" y="2076"/>
                  </a:lnTo>
                  <a:lnTo>
                    <a:pt x="2010" y="2080"/>
                  </a:lnTo>
                  <a:lnTo>
                    <a:pt x="1992" y="2084"/>
                  </a:lnTo>
                  <a:lnTo>
                    <a:pt x="1976" y="2086"/>
                  </a:lnTo>
                  <a:lnTo>
                    <a:pt x="1968" y="2086"/>
                  </a:lnTo>
                  <a:lnTo>
                    <a:pt x="1962" y="2086"/>
                  </a:lnTo>
                  <a:lnTo>
                    <a:pt x="1956" y="2086"/>
                  </a:lnTo>
                  <a:lnTo>
                    <a:pt x="1952" y="2084"/>
                  </a:lnTo>
                  <a:lnTo>
                    <a:pt x="1950" y="2077"/>
                  </a:lnTo>
                  <a:lnTo>
                    <a:pt x="1950" y="2069"/>
                  </a:lnTo>
                  <a:lnTo>
                    <a:pt x="1960" y="2062"/>
                  </a:lnTo>
                  <a:lnTo>
                    <a:pt x="1969" y="2055"/>
                  </a:lnTo>
                  <a:lnTo>
                    <a:pt x="1979" y="2050"/>
                  </a:lnTo>
                  <a:lnTo>
                    <a:pt x="1987" y="2046"/>
                  </a:lnTo>
                  <a:lnTo>
                    <a:pt x="1997" y="2042"/>
                  </a:lnTo>
                  <a:lnTo>
                    <a:pt x="2005" y="2039"/>
                  </a:lnTo>
                  <a:lnTo>
                    <a:pt x="2014" y="2036"/>
                  </a:lnTo>
                  <a:lnTo>
                    <a:pt x="2023" y="2034"/>
                  </a:lnTo>
                  <a:lnTo>
                    <a:pt x="2042" y="2032"/>
                  </a:lnTo>
                  <a:lnTo>
                    <a:pt x="2061" y="2031"/>
                  </a:lnTo>
                  <a:lnTo>
                    <a:pt x="2083" y="2030"/>
                  </a:lnTo>
                  <a:lnTo>
                    <a:pt x="2107" y="2028"/>
                  </a:lnTo>
                  <a:lnTo>
                    <a:pt x="2100" y="2014"/>
                  </a:lnTo>
                  <a:lnTo>
                    <a:pt x="2093" y="2000"/>
                  </a:lnTo>
                  <a:lnTo>
                    <a:pt x="2084" y="1989"/>
                  </a:lnTo>
                  <a:lnTo>
                    <a:pt x="2075" y="1978"/>
                  </a:lnTo>
                  <a:lnTo>
                    <a:pt x="2065" y="1969"/>
                  </a:lnTo>
                  <a:lnTo>
                    <a:pt x="2055" y="1960"/>
                  </a:lnTo>
                  <a:lnTo>
                    <a:pt x="2044" y="1953"/>
                  </a:lnTo>
                  <a:lnTo>
                    <a:pt x="2033" y="1946"/>
                  </a:lnTo>
                  <a:lnTo>
                    <a:pt x="2010" y="1933"/>
                  </a:lnTo>
                  <a:lnTo>
                    <a:pt x="1985" y="1921"/>
                  </a:lnTo>
                  <a:lnTo>
                    <a:pt x="1960" y="1910"/>
                  </a:lnTo>
                  <a:lnTo>
                    <a:pt x="1936" y="1898"/>
                  </a:lnTo>
                  <a:lnTo>
                    <a:pt x="1935" y="1895"/>
                  </a:lnTo>
                  <a:lnTo>
                    <a:pt x="1936" y="1893"/>
                  </a:lnTo>
                  <a:lnTo>
                    <a:pt x="1937" y="1890"/>
                  </a:lnTo>
                  <a:lnTo>
                    <a:pt x="1939" y="1884"/>
                  </a:lnTo>
                  <a:lnTo>
                    <a:pt x="1957" y="1888"/>
                  </a:lnTo>
                  <a:lnTo>
                    <a:pt x="1974" y="1895"/>
                  </a:lnTo>
                  <a:lnTo>
                    <a:pt x="1991" y="1900"/>
                  </a:lnTo>
                  <a:lnTo>
                    <a:pt x="2006" y="1906"/>
                  </a:lnTo>
                  <a:lnTo>
                    <a:pt x="2021" y="1913"/>
                  </a:lnTo>
                  <a:lnTo>
                    <a:pt x="2035" y="1920"/>
                  </a:lnTo>
                  <a:lnTo>
                    <a:pt x="2049" y="1928"/>
                  </a:lnTo>
                  <a:lnTo>
                    <a:pt x="2061" y="1935"/>
                  </a:lnTo>
                  <a:lnTo>
                    <a:pt x="2073" y="1943"/>
                  </a:lnTo>
                  <a:lnTo>
                    <a:pt x="2084" y="1952"/>
                  </a:lnTo>
                  <a:lnTo>
                    <a:pt x="2095" y="1961"/>
                  </a:lnTo>
                  <a:lnTo>
                    <a:pt x="2105" y="1971"/>
                  </a:lnTo>
                  <a:lnTo>
                    <a:pt x="2114" y="1980"/>
                  </a:lnTo>
                  <a:lnTo>
                    <a:pt x="2124" y="1991"/>
                  </a:lnTo>
                  <a:lnTo>
                    <a:pt x="2132" y="2002"/>
                  </a:lnTo>
                  <a:lnTo>
                    <a:pt x="2139" y="2013"/>
                  </a:lnTo>
                  <a:lnTo>
                    <a:pt x="2147" y="2025"/>
                  </a:lnTo>
                  <a:lnTo>
                    <a:pt x="2153" y="2037"/>
                  </a:lnTo>
                  <a:lnTo>
                    <a:pt x="2159" y="2050"/>
                  </a:lnTo>
                  <a:lnTo>
                    <a:pt x="2166" y="2064"/>
                  </a:lnTo>
                  <a:lnTo>
                    <a:pt x="2171" y="2078"/>
                  </a:lnTo>
                  <a:lnTo>
                    <a:pt x="2175" y="2092"/>
                  </a:lnTo>
                  <a:lnTo>
                    <a:pt x="2181" y="2107"/>
                  </a:lnTo>
                  <a:lnTo>
                    <a:pt x="2185" y="2122"/>
                  </a:lnTo>
                  <a:lnTo>
                    <a:pt x="2192" y="2155"/>
                  </a:lnTo>
                  <a:lnTo>
                    <a:pt x="2197" y="2191"/>
                  </a:lnTo>
                  <a:lnTo>
                    <a:pt x="2203" y="2228"/>
                  </a:lnTo>
                  <a:lnTo>
                    <a:pt x="2207" y="2268"/>
                  </a:lnTo>
                  <a:close/>
                  <a:moveTo>
                    <a:pt x="2063" y="1838"/>
                  </a:moveTo>
                  <a:lnTo>
                    <a:pt x="2062" y="1842"/>
                  </a:lnTo>
                  <a:lnTo>
                    <a:pt x="2059" y="1844"/>
                  </a:lnTo>
                  <a:lnTo>
                    <a:pt x="2053" y="1847"/>
                  </a:lnTo>
                  <a:lnTo>
                    <a:pt x="2041" y="1853"/>
                  </a:lnTo>
                  <a:lnTo>
                    <a:pt x="2032" y="1847"/>
                  </a:lnTo>
                  <a:lnTo>
                    <a:pt x="2023" y="1842"/>
                  </a:lnTo>
                  <a:lnTo>
                    <a:pt x="2015" y="1837"/>
                  </a:lnTo>
                  <a:lnTo>
                    <a:pt x="2006" y="1832"/>
                  </a:lnTo>
                  <a:lnTo>
                    <a:pt x="2017" y="1825"/>
                  </a:lnTo>
                  <a:lnTo>
                    <a:pt x="2027" y="1818"/>
                  </a:lnTo>
                  <a:lnTo>
                    <a:pt x="2036" y="1823"/>
                  </a:lnTo>
                  <a:lnTo>
                    <a:pt x="2045" y="1827"/>
                  </a:lnTo>
                  <a:lnTo>
                    <a:pt x="2054" y="1832"/>
                  </a:lnTo>
                  <a:lnTo>
                    <a:pt x="2063" y="1838"/>
                  </a:lnTo>
                  <a:close/>
                  <a:moveTo>
                    <a:pt x="2035" y="1785"/>
                  </a:moveTo>
                  <a:lnTo>
                    <a:pt x="2039" y="1797"/>
                  </a:lnTo>
                  <a:lnTo>
                    <a:pt x="1973" y="1797"/>
                  </a:lnTo>
                  <a:lnTo>
                    <a:pt x="1974" y="1791"/>
                  </a:lnTo>
                  <a:lnTo>
                    <a:pt x="1975" y="1787"/>
                  </a:lnTo>
                  <a:lnTo>
                    <a:pt x="1991" y="1786"/>
                  </a:lnTo>
                  <a:lnTo>
                    <a:pt x="2005" y="1786"/>
                  </a:lnTo>
                  <a:lnTo>
                    <a:pt x="2020" y="1785"/>
                  </a:lnTo>
                  <a:lnTo>
                    <a:pt x="2035" y="1785"/>
                  </a:lnTo>
                  <a:close/>
                  <a:moveTo>
                    <a:pt x="2014" y="1753"/>
                  </a:moveTo>
                  <a:lnTo>
                    <a:pt x="1999" y="1757"/>
                  </a:lnTo>
                  <a:lnTo>
                    <a:pt x="1984" y="1762"/>
                  </a:lnTo>
                  <a:lnTo>
                    <a:pt x="1973" y="1754"/>
                  </a:lnTo>
                  <a:lnTo>
                    <a:pt x="1961" y="1747"/>
                  </a:lnTo>
                  <a:lnTo>
                    <a:pt x="1957" y="1743"/>
                  </a:lnTo>
                  <a:lnTo>
                    <a:pt x="1954" y="1739"/>
                  </a:lnTo>
                  <a:lnTo>
                    <a:pt x="1953" y="1735"/>
                  </a:lnTo>
                  <a:lnTo>
                    <a:pt x="1953" y="1731"/>
                  </a:lnTo>
                  <a:lnTo>
                    <a:pt x="1974" y="1730"/>
                  </a:lnTo>
                  <a:lnTo>
                    <a:pt x="1988" y="1731"/>
                  </a:lnTo>
                  <a:lnTo>
                    <a:pt x="1994" y="1733"/>
                  </a:lnTo>
                  <a:lnTo>
                    <a:pt x="2000" y="1737"/>
                  </a:lnTo>
                  <a:lnTo>
                    <a:pt x="2006" y="1744"/>
                  </a:lnTo>
                  <a:lnTo>
                    <a:pt x="2014" y="1753"/>
                  </a:lnTo>
                  <a:close/>
                  <a:moveTo>
                    <a:pt x="2005" y="1697"/>
                  </a:moveTo>
                  <a:lnTo>
                    <a:pt x="2005" y="1701"/>
                  </a:lnTo>
                  <a:lnTo>
                    <a:pt x="2006" y="1707"/>
                  </a:lnTo>
                  <a:lnTo>
                    <a:pt x="2002" y="1711"/>
                  </a:lnTo>
                  <a:lnTo>
                    <a:pt x="1998" y="1716"/>
                  </a:lnTo>
                  <a:lnTo>
                    <a:pt x="1995" y="1718"/>
                  </a:lnTo>
                  <a:lnTo>
                    <a:pt x="1993" y="1720"/>
                  </a:lnTo>
                  <a:lnTo>
                    <a:pt x="1990" y="1722"/>
                  </a:lnTo>
                  <a:lnTo>
                    <a:pt x="1986" y="1722"/>
                  </a:lnTo>
                  <a:lnTo>
                    <a:pt x="1971" y="1719"/>
                  </a:lnTo>
                  <a:lnTo>
                    <a:pt x="1959" y="1716"/>
                  </a:lnTo>
                  <a:lnTo>
                    <a:pt x="1954" y="1714"/>
                  </a:lnTo>
                  <a:lnTo>
                    <a:pt x="1950" y="1712"/>
                  </a:lnTo>
                  <a:lnTo>
                    <a:pt x="1947" y="1708"/>
                  </a:lnTo>
                  <a:lnTo>
                    <a:pt x="1945" y="1704"/>
                  </a:lnTo>
                  <a:lnTo>
                    <a:pt x="1959" y="1697"/>
                  </a:lnTo>
                  <a:lnTo>
                    <a:pt x="1972" y="1693"/>
                  </a:lnTo>
                  <a:lnTo>
                    <a:pt x="1979" y="1691"/>
                  </a:lnTo>
                  <a:lnTo>
                    <a:pt x="1987" y="1691"/>
                  </a:lnTo>
                  <a:lnTo>
                    <a:pt x="1996" y="1693"/>
                  </a:lnTo>
                  <a:lnTo>
                    <a:pt x="2005" y="1697"/>
                  </a:lnTo>
                  <a:close/>
                  <a:moveTo>
                    <a:pt x="1984" y="1660"/>
                  </a:moveTo>
                  <a:lnTo>
                    <a:pt x="1979" y="1667"/>
                  </a:lnTo>
                  <a:lnTo>
                    <a:pt x="1974" y="1674"/>
                  </a:lnTo>
                  <a:lnTo>
                    <a:pt x="1966" y="1674"/>
                  </a:lnTo>
                  <a:lnTo>
                    <a:pt x="1952" y="1669"/>
                  </a:lnTo>
                  <a:lnTo>
                    <a:pt x="1938" y="1663"/>
                  </a:lnTo>
                  <a:lnTo>
                    <a:pt x="1924" y="1658"/>
                  </a:lnTo>
                  <a:lnTo>
                    <a:pt x="1910" y="1654"/>
                  </a:lnTo>
                  <a:lnTo>
                    <a:pt x="1914" y="1651"/>
                  </a:lnTo>
                  <a:lnTo>
                    <a:pt x="1917" y="1649"/>
                  </a:lnTo>
                  <a:lnTo>
                    <a:pt x="1920" y="1648"/>
                  </a:lnTo>
                  <a:lnTo>
                    <a:pt x="1924" y="1646"/>
                  </a:lnTo>
                  <a:lnTo>
                    <a:pt x="1934" y="1645"/>
                  </a:lnTo>
                  <a:lnTo>
                    <a:pt x="1943" y="1646"/>
                  </a:lnTo>
                  <a:lnTo>
                    <a:pt x="1953" y="1649"/>
                  </a:lnTo>
                  <a:lnTo>
                    <a:pt x="1963" y="1652"/>
                  </a:lnTo>
                  <a:lnTo>
                    <a:pt x="1974" y="1656"/>
                  </a:lnTo>
                  <a:lnTo>
                    <a:pt x="1984" y="1660"/>
                  </a:lnTo>
                  <a:close/>
                  <a:moveTo>
                    <a:pt x="1957" y="1618"/>
                  </a:moveTo>
                  <a:lnTo>
                    <a:pt x="1946" y="1626"/>
                  </a:lnTo>
                  <a:lnTo>
                    <a:pt x="1939" y="1625"/>
                  </a:lnTo>
                  <a:lnTo>
                    <a:pt x="1933" y="1623"/>
                  </a:lnTo>
                  <a:lnTo>
                    <a:pt x="1926" y="1622"/>
                  </a:lnTo>
                  <a:lnTo>
                    <a:pt x="1922" y="1620"/>
                  </a:lnTo>
                  <a:lnTo>
                    <a:pt x="1915" y="1614"/>
                  </a:lnTo>
                  <a:lnTo>
                    <a:pt x="1907" y="1607"/>
                  </a:lnTo>
                  <a:lnTo>
                    <a:pt x="1912" y="1600"/>
                  </a:lnTo>
                  <a:lnTo>
                    <a:pt x="1918" y="1593"/>
                  </a:lnTo>
                  <a:lnTo>
                    <a:pt x="1921" y="1589"/>
                  </a:lnTo>
                  <a:lnTo>
                    <a:pt x="1924" y="1586"/>
                  </a:lnTo>
                  <a:lnTo>
                    <a:pt x="1927" y="1584"/>
                  </a:lnTo>
                  <a:lnTo>
                    <a:pt x="1930" y="1584"/>
                  </a:lnTo>
                  <a:lnTo>
                    <a:pt x="1937" y="1589"/>
                  </a:lnTo>
                  <a:lnTo>
                    <a:pt x="1943" y="1597"/>
                  </a:lnTo>
                  <a:lnTo>
                    <a:pt x="1947" y="1601"/>
                  </a:lnTo>
                  <a:lnTo>
                    <a:pt x="1950" y="1606"/>
                  </a:lnTo>
                  <a:lnTo>
                    <a:pt x="1954" y="1612"/>
                  </a:lnTo>
                  <a:lnTo>
                    <a:pt x="1957" y="1618"/>
                  </a:lnTo>
                  <a:close/>
                  <a:moveTo>
                    <a:pt x="1930" y="1565"/>
                  </a:moveTo>
                  <a:lnTo>
                    <a:pt x="1927" y="1569"/>
                  </a:lnTo>
                  <a:lnTo>
                    <a:pt x="1924" y="1575"/>
                  </a:lnTo>
                  <a:lnTo>
                    <a:pt x="1912" y="1575"/>
                  </a:lnTo>
                  <a:lnTo>
                    <a:pt x="1899" y="1565"/>
                  </a:lnTo>
                  <a:lnTo>
                    <a:pt x="1885" y="1556"/>
                  </a:lnTo>
                  <a:lnTo>
                    <a:pt x="1889" y="1550"/>
                  </a:lnTo>
                  <a:lnTo>
                    <a:pt x="1895" y="1546"/>
                  </a:lnTo>
                  <a:lnTo>
                    <a:pt x="1900" y="1544"/>
                  </a:lnTo>
                  <a:lnTo>
                    <a:pt x="1906" y="1543"/>
                  </a:lnTo>
                  <a:lnTo>
                    <a:pt x="1909" y="1543"/>
                  </a:lnTo>
                  <a:lnTo>
                    <a:pt x="1914" y="1544"/>
                  </a:lnTo>
                  <a:lnTo>
                    <a:pt x="1917" y="1546"/>
                  </a:lnTo>
                  <a:lnTo>
                    <a:pt x="1920" y="1548"/>
                  </a:lnTo>
                  <a:lnTo>
                    <a:pt x="1923" y="1551"/>
                  </a:lnTo>
                  <a:lnTo>
                    <a:pt x="1925" y="1555"/>
                  </a:lnTo>
                  <a:lnTo>
                    <a:pt x="1928" y="1560"/>
                  </a:lnTo>
                  <a:lnTo>
                    <a:pt x="1930" y="1565"/>
                  </a:lnTo>
                  <a:close/>
                  <a:moveTo>
                    <a:pt x="1920" y="1514"/>
                  </a:moveTo>
                  <a:lnTo>
                    <a:pt x="1916" y="1517"/>
                  </a:lnTo>
                  <a:lnTo>
                    <a:pt x="1910" y="1520"/>
                  </a:lnTo>
                  <a:lnTo>
                    <a:pt x="1905" y="1521"/>
                  </a:lnTo>
                  <a:lnTo>
                    <a:pt x="1899" y="1522"/>
                  </a:lnTo>
                  <a:lnTo>
                    <a:pt x="1886" y="1523"/>
                  </a:lnTo>
                  <a:lnTo>
                    <a:pt x="1879" y="1523"/>
                  </a:lnTo>
                  <a:lnTo>
                    <a:pt x="1846" y="1508"/>
                  </a:lnTo>
                  <a:lnTo>
                    <a:pt x="1848" y="1499"/>
                  </a:lnTo>
                  <a:lnTo>
                    <a:pt x="1850" y="1491"/>
                  </a:lnTo>
                  <a:lnTo>
                    <a:pt x="1867" y="1496"/>
                  </a:lnTo>
                  <a:lnTo>
                    <a:pt x="1884" y="1503"/>
                  </a:lnTo>
                  <a:lnTo>
                    <a:pt x="1902" y="1508"/>
                  </a:lnTo>
                  <a:lnTo>
                    <a:pt x="1920" y="1514"/>
                  </a:lnTo>
                  <a:close/>
                  <a:moveTo>
                    <a:pt x="1900" y="1476"/>
                  </a:moveTo>
                  <a:lnTo>
                    <a:pt x="1836" y="1475"/>
                  </a:lnTo>
                  <a:lnTo>
                    <a:pt x="1828" y="1466"/>
                  </a:lnTo>
                  <a:lnTo>
                    <a:pt x="1839" y="1459"/>
                  </a:lnTo>
                  <a:lnTo>
                    <a:pt x="1848" y="1455"/>
                  </a:lnTo>
                  <a:lnTo>
                    <a:pt x="1855" y="1452"/>
                  </a:lnTo>
                  <a:lnTo>
                    <a:pt x="1863" y="1452"/>
                  </a:lnTo>
                  <a:lnTo>
                    <a:pt x="1870" y="1454"/>
                  </a:lnTo>
                  <a:lnTo>
                    <a:pt x="1879" y="1458"/>
                  </a:lnTo>
                  <a:lnTo>
                    <a:pt x="1888" y="1466"/>
                  </a:lnTo>
                  <a:lnTo>
                    <a:pt x="1900" y="1476"/>
                  </a:lnTo>
                  <a:close/>
                  <a:moveTo>
                    <a:pt x="1877" y="1414"/>
                  </a:moveTo>
                  <a:lnTo>
                    <a:pt x="1877" y="1424"/>
                  </a:lnTo>
                  <a:lnTo>
                    <a:pt x="1872" y="1428"/>
                  </a:lnTo>
                  <a:lnTo>
                    <a:pt x="1867" y="1431"/>
                  </a:lnTo>
                  <a:lnTo>
                    <a:pt x="1861" y="1432"/>
                  </a:lnTo>
                  <a:lnTo>
                    <a:pt x="1855" y="1433"/>
                  </a:lnTo>
                  <a:lnTo>
                    <a:pt x="1844" y="1432"/>
                  </a:lnTo>
                  <a:lnTo>
                    <a:pt x="1832" y="1431"/>
                  </a:lnTo>
                  <a:lnTo>
                    <a:pt x="1817" y="1398"/>
                  </a:lnTo>
                  <a:lnTo>
                    <a:pt x="1824" y="1396"/>
                  </a:lnTo>
                  <a:lnTo>
                    <a:pt x="1831" y="1396"/>
                  </a:lnTo>
                  <a:lnTo>
                    <a:pt x="1839" y="1397"/>
                  </a:lnTo>
                  <a:lnTo>
                    <a:pt x="1846" y="1399"/>
                  </a:lnTo>
                  <a:lnTo>
                    <a:pt x="1862" y="1406"/>
                  </a:lnTo>
                  <a:lnTo>
                    <a:pt x="1877" y="1414"/>
                  </a:lnTo>
                  <a:close/>
                  <a:moveTo>
                    <a:pt x="1861" y="1352"/>
                  </a:moveTo>
                  <a:lnTo>
                    <a:pt x="1860" y="1364"/>
                  </a:lnTo>
                  <a:lnTo>
                    <a:pt x="1859" y="1377"/>
                  </a:lnTo>
                  <a:lnTo>
                    <a:pt x="1851" y="1377"/>
                  </a:lnTo>
                  <a:lnTo>
                    <a:pt x="1843" y="1378"/>
                  </a:lnTo>
                  <a:lnTo>
                    <a:pt x="1824" y="1377"/>
                  </a:lnTo>
                  <a:lnTo>
                    <a:pt x="1810" y="1376"/>
                  </a:lnTo>
                  <a:lnTo>
                    <a:pt x="1805" y="1376"/>
                  </a:lnTo>
                  <a:lnTo>
                    <a:pt x="1801" y="1375"/>
                  </a:lnTo>
                  <a:lnTo>
                    <a:pt x="1795" y="1372"/>
                  </a:lnTo>
                  <a:lnTo>
                    <a:pt x="1790" y="1368"/>
                  </a:lnTo>
                  <a:lnTo>
                    <a:pt x="1795" y="1358"/>
                  </a:lnTo>
                  <a:lnTo>
                    <a:pt x="1801" y="1350"/>
                  </a:lnTo>
                  <a:lnTo>
                    <a:pt x="1806" y="1341"/>
                  </a:lnTo>
                  <a:lnTo>
                    <a:pt x="1811" y="1333"/>
                  </a:lnTo>
                  <a:lnTo>
                    <a:pt x="1817" y="1336"/>
                  </a:lnTo>
                  <a:lnTo>
                    <a:pt x="1823" y="1339"/>
                  </a:lnTo>
                  <a:lnTo>
                    <a:pt x="1829" y="1340"/>
                  </a:lnTo>
                  <a:lnTo>
                    <a:pt x="1835" y="1342"/>
                  </a:lnTo>
                  <a:lnTo>
                    <a:pt x="1842" y="1343"/>
                  </a:lnTo>
                  <a:lnTo>
                    <a:pt x="1848" y="1344"/>
                  </a:lnTo>
                  <a:lnTo>
                    <a:pt x="1854" y="1347"/>
                  </a:lnTo>
                  <a:lnTo>
                    <a:pt x="1861" y="1352"/>
                  </a:lnTo>
                  <a:close/>
                  <a:moveTo>
                    <a:pt x="1839" y="1315"/>
                  </a:moveTo>
                  <a:lnTo>
                    <a:pt x="1840" y="1316"/>
                  </a:lnTo>
                  <a:lnTo>
                    <a:pt x="1838" y="1317"/>
                  </a:lnTo>
                  <a:lnTo>
                    <a:pt x="1835" y="1318"/>
                  </a:lnTo>
                  <a:lnTo>
                    <a:pt x="1832" y="1319"/>
                  </a:lnTo>
                  <a:lnTo>
                    <a:pt x="1824" y="1319"/>
                  </a:lnTo>
                  <a:lnTo>
                    <a:pt x="1817" y="1319"/>
                  </a:lnTo>
                  <a:lnTo>
                    <a:pt x="1809" y="1317"/>
                  </a:lnTo>
                  <a:lnTo>
                    <a:pt x="1801" y="1314"/>
                  </a:lnTo>
                  <a:lnTo>
                    <a:pt x="1792" y="1309"/>
                  </a:lnTo>
                  <a:lnTo>
                    <a:pt x="1785" y="1306"/>
                  </a:lnTo>
                  <a:lnTo>
                    <a:pt x="1777" y="1303"/>
                  </a:lnTo>
                  <a:lnTo>
                    <a:pt x="1771" y="1301"/>
                  </a:lnTo>
                  <a:lnTo>
                    <a:pt x="1769" y="1301"/>
                  </a:lnTo>
                  <a:lnTo>
                    <a:pt x="1767" y="1301"/>
                  </a:lnTo>
                  <a:lnTo>
                    <a:pt x="1765" y="1302"/>
                  </a:lnTo>
                  <a:lnTo>
                    <a:pt x="1763" y="1303"/>
                  </a:lnTo>
                  <a:lnTo>
                    <a:pt x="1767" y="1299"/>
                  </a:lnTo>
                  <a:lnTo>
                    <a:pt x="1772" y="1295"/>
                  </a:lnTo>
                  <a:lnTo>
                    <a:pt x="1776" y="1290"/>
                  </a:lnTo>
                  <a:lnTo>
                    <a:pt x="1782" y="1288"/>
                  </a:lnTo>
                  <a:lnTo>
                    <a:pt x="1786" y="1287"/>
                  </a:lnTo>
                  <a:lnTo>
                    <a:pt x="1791" y="1286"/>
                  </a:lnTo>
                  <a:lnTo>
                    <a:pt x="1796" y="1286"/>
                  </a:lnTo>
                  <a:lnTo>
                    <a:pt x="1802" y="1287"/>
                  </a:lnTo>
                  <a:lnTo>
                    <a:pt x="1807" y="1288"/>
                  </a:lnTo>
                  <a:lnTo>
                    <a:pt x="1812" y="1290"/>
                  </a:lnTo>
                  <a:lnTo>
                    <a:pt x="1816" y="1294"/>
                  </a:lnTo>
                  <a:lnTo>
                    <a:pt x="1822" y="1297"/>
                  </a:lnTo>
                  <a:lnTo>
                    <a:pt x="1831" y="1305"/>
                  </a:lnTo>
                  <a:lnTo>
                    <a:pt x="1839" y="1315"/>
                  </a:lnTo>
                  <a:close/>
                  <a:moveTo>
                    <a:pt x="1816" y="1253"/>
                  </a:moveTo>
                  <a:lnTo>
                    <a:pt x="1815" y="1258"/>
                  </a:lnTo>
                  <a:lnTo>
                    <a:pt x="1815" y="1263"/>
                  </a:lnTo>
                  <a:lnTo>
                    <a:pt x="1782" y="1273"/>
                  </a:lnTo>
                  <a:lnTo>
                    <a:pt x="1766" y="1270"/>
                  </a:lnTo>
                  <a:lnTo>
                    <a:pt x="1754" y="1267"/>
                  </a:lnTo>
                  <a:lnTo>
                    <a:pt x="1750" y="1265"/>
                  </a:lnTo>
                  <a:lnTo>
                    <a:pt x="1747" y="1263"/>
                  </a:lnTo>
                  <a:lnTo>
                    <a:pt x="1745" y="1261"/>
                  </a:lnTo>
                  <a:lnTo>
                    <a:pt x="1744" y="1258"/>
                  </a:lnTo>
                  <a:lnTo>
                    <a:pt x="1744" y="1256"/>
                  </a:lnTo>
                  <a:lnTo>
                    <a:pt x="1745" y="1252"/>
                  </a:lnTo>
                  <a:lnTo>
                    <a:pt x="1746" y="1249"/>
                  </a:lnTo>
                  <a:lnTo>
                    <a:pt x="1749" y="1246"/>
                  </a:lnTo>
                  <a:lnTo>
                    <a:pt x="1756" y="1240"/>
                  </a:lnTo>
                  <a:lnTo>
                    <a:pt x="1766" y="1231"/>
                  </a:lnTo>
                  <a:lnTo>
                    <a:pt x="1776" y="1236"/>
                  </a:lnTo>
                  <a:lnTo>
                    <a:pt x="1786" y="1243"/>
                  </a:lnTo>
                  <a:lnTo>
                    <a:pt x="1792" y="1245"/>
                  </a:lnTo>
                  <a:lnTo>
                    <a:pt x="1799" y="1248"/>
                  </a:lnTo>
                  <a:lnTo>
                    <a:pt x="1807" y="1251"/>
                  </a:lnTo>
                  <a:lnTo>
                    <a:pt x="1816" y="1253"/>
                  </a:lnTo>
                  <a:close/>
                  <a:moveTo>
                    <a:pt x="1797" y="1202"/>
                  </a:moveTo>
                  <a:lnTo>
                    <a:pt x="1791" y="1208"/>
                  </a:lnTo>
                  <a:lnTo>
                    <a:pt x="1784" y="1213"/>
                  </a:lnTo>
                  <a:lnTo>
                    <a:pt x="1781" y="1216"/>
                  </a:lnTo>
                  <a:lnTo>
                    <a:pt x="1777" y="1219"/>
                  </a:lnTo>
                  <a:lnTo>
                    <a:pt x="1774" y="1220"/>
                  </a:lnTo>
                  <a:lnTo>
                    <a:pt x="1771" y="1220"/>
                  </a:lnTo>
                  <a:lnTo>
                    <a:pt x="1764" y="1217"/>
                  </a:lnTo>
                  <a:lnTo>
                    <a:pt x="1758" y="1215"/>
                  </a:lnTo>
                  <a:lnTo>
                    <a:pt x="1754" y="1213"/>
                  </a:lnTo>
                  <a:lnTo>
                    <a:pt x="1750" y="1210"/>
                  </a:lnTo>
                  <a:lnTo>
                    <a:pt x="1745" y="1204"/>
                  </a:lnTo>
                  <a:lnTo>
                    <a:pt x="1739" y="1196"/>
                  </a:lnTo>
                  <a:lnTo>
                    <a:pt x="1755" y="1191"/>
                  </a:lnTo>
                  <a:lnTo>
                    <a:pt x="1769" y="1187"/>
                  </a:lnTo>
                  <a:lnTo>
                    <a:pt x="1775" y="1187"/>
                  </a:lnTo>
                  <a:lnTo>
                    <a:pt x="1782" y="1189"/>
                  </a:lnTo>
                  <a:lnTo>
                    <a:pt x="1789" y="1194"/>
                  </a:lnTo>
                  <a:lnTo>
                    <a:pt x="1797" y="1202"/>
                  </a:lnTo>
                  <a:close/>
                  <a:moveTo>
                    <a:pt x="1790" y="1165"/>
                  </a:moveTo>
                  <a:lnTo>
                    <a:pt x="1784" y="1170"/>
                  </a:lnTo>
                  <a:lnTo>
                    <a:pt x="1778" y="1173"/>
                  </a:lnTo>
                  <a:lnTo>
                    <a:pt x="1773" y="1175"/>
                  </a:lnTo>
                  <a:lnTo>
                    <a:pt x="1765" y="1177"/>
                  </a:lnTo>
                  <a:lnTo>
                    <a:pt x="1735" y="1170"/>
                  </a:lnTo>
                  <a:lnTo>
                    <a:pt x="1713" y="1164"/>
                  </a:lnTo>
                  <a:lnTo>
                    <a:pt x="1710" y="1161"/>
                  </a:lnTo>
                  <a:lnTo>
                    <a:pt x="1708" y="1159"/>
                  </a:lnTo>
                  <a:lnTo>
                    <a:pt x="1707" y="1157"/>
                  </a:lnTo>
                  <a:lnTo>
                    <a:pt x="1708" y="1155"/>
                  </a:lnTo>
                  <a:lnTo>
                    <a:pt x="1711" y="1152"/>
                  </a:lnTo>
                  <a:lnTo>
                    <a:pt x="1715" y="1150"/>
                  </a:lnTo>
                  <a:lnTo>
                    <a:pt x="1721" y="1147"/>
                  </a:lnTo>
                  <a:lnTo>
                    <a:pt x="1730" y="1144"/>
                  </a:lnTo>
                  <a:lnTo>
                    <a:pt x="1747" y="1150"/>
                  </a:lnTo>
                  <a:lnTo>
                    <a:pt x="1762" y="1155"/>
                  </a:lnTo>
                  <a:lnTo>
                    <a:pt x="1775" y="1159"/>
                  </a:lnTo>
                  <a:lnTo>
                    <a:pt x="1790" y="1165"/>
                  </a:lnTo>
                  <a:close/>
                  <a:moveTo>
                    <a:pt x="1751" y="1110"/>
                  </a:moveTo>
                  <a:lnTo>
                    <a:pt x="1743" y="1118"/>
                  </a:lnTo>
                  <a:lnTo>
                    <a:pt x="1735" y="1128"/>
                  </a:lnTo>
                  <a:lnTo>
                    <a:pt x="1725" y="1120"/>
                  </a:lnTo>
                  <a:lnTo>
                    <a:pt x="1713" y="1113"/>
                  </a:lnTo>
                  <a:lnTo>
                    <a:pt x="1702" y="1107"/>
                  </a:lnTo>
                  <a:lnTo>
                    <a:pt x="1692" y="1100"/>
                  </a:lnTo>
                  <a:lnTo>
                    <a:pt x="1699" y="1097"/>
                  </a:lnTo>
                  <a:lnTo>
                    <a:pt x="1707" y="1095"/>
                  </a:lnTo>
                  <a:lnTo>
                    <a:pt x="1715" y="1094"/>
                  </a:lnTo>
                  <a:lnTo>
                    <a:pt x="1725" y="1094"/>
                  </a:lnTo>
                  <a:lnTo>
                    <a:pt x="1733" y="1095"/>
                  </a:lnTo>
                  <a:lnTo>
                    <a:pt x="1740" y="1098"/>
                  </a:lnTo>
                  <a:lnTo>
                    <a:pt x="1744" y="1100"/>
                  </a:lnTo>
                  <a:lnTo>
                    <a:pt x="1747" y="1102"/>
                  </a:lnTo>
                  <a:lnTo>
                    <a:pt x="1749" y="1107"/>
                  </a:lnTo>
                  <a:lnTo>
                    <a:pt x="1751" y="1110"/>
                  </a:lnTo>
                  <a:close/>
                  <a:moveTo>
                    <a:pt x="1676" y="1039"/>
                  </a:moveTo>
                  <a:lnTo>
                    <a:pt x="1685" y="1043"/>
                  </a:lnTo>
                  <a:lnTo>
                    <a:pt x="1695" y="1048"/>
                  </a:lnTo>
                  <a:lnTo>
                    <a:pt x="1705" y="1053"/>
                  </a:lnTo>
                  <a:lnTo>
                    <a:pt x="1714" y="1057"/>
                  </a:lnTo>
                  <a:lnTo>
                    <a:pt x="1713" y="1066"/>
                  </a:lnTo>
                  <a:lnTo>
                    <a:pt x="1713" y="1076"/>
                  </a:lnTo>
                  <a:lnTo>
                    <a:pt x="1707" y="1076"/>
                  </a:lnTo>
                  <a:lnTo>
                    <a:pt x="1701" y="1077"/>
                  </a:lnTo>
                  <a:lnTo>
                    <a:pt x="1696" y="1075"/>
                  </a:lnTo>
                  <a:lnTo>
                    <a:pt x="1690" y="1073"/>
                  </a:lnTo>
                  <a:lnTo>
                    <a:pt x="1683" y="1068"/>
                  </a:lnTo>
                  <a:lnTo>
                    <a:pt x="1678" y="1063"/>
                  </a:lnTo>
                  <a:lnTo>
                    <a:pt x="1674" y="1058"/>
                  </a:lnTo>
                  <a:lnTo>
                    <a:pt x="1672" y="1052"/>
                  </a:lnTo>
                  <a:lnTo>
                    <a:pt x="1671" y="1048"/>
                  </a:lnTo>
                  <a:lnTo>
                    <a:pt x="1672" y="1045"/>
                  </a:lnTo>
                  <a:lnTo>
                    <a:pt x="1673" y="1042"/>
                  </a:lnTo>
                  <a:lnTo>
                    <a:pt x="1676" y="1039"/>
                  </a:lnTo>
                  <a:close/>
                  <a:moveTo>
                    <a:pt x="1656" y="1049"/>
                  </a:moveTo>
                  <a:lnTo>
                    <a:pt x="1660" y="1054"/>
                  </a:lnTo>
                  <a:lnTo>
                    <a:pt x="1664" y="1060"/>
                  </a:lnTo>
                  <a:lnTo>
                    <a:pt x="1669" y="1066"/>
                  </a:lnTo>
                  <a:lnTo>
                    <a:pt x="1672" y="1075"/>
                  </a:lnTo>
                  <a:lnTo>
                    <a:pt x="1674" y="1082"/>
                  </a:lnTo>
                  <a:lnTo>
                    <a:pt x="1673" y="1090"/>
                  </a:lnTo>
                  <a:lnTo>
                    <a:pt x="1672" y="1093"/>
                  </a:lnTo>
                  <a:lnTo>
                    <a:pt x="1671" y="1096"/>
                  </a:lnTo>
                  <a:lnTo>
                    <a:pt x="1668" y="1098"/>
                  </a:lnTo>
                  <a:lnTo>
                    <a:pt x="1664" y="1100"/>
                  </a:lnTo>
                  <a:lnTo>
                    <a:pt x="1658" y="1084"/>
                  </a:lnTo>
                  <a:lnTo>
                    <a:pt x="1653" y="1071"/>
                  </a:lnTo>
                  <a:lnTo>
                    <a:pt x="1652" y="1064"/>
                  </a:lnTo>
                  <a:lnTo>
                    <a:pt x="1652" y="1059"/>
                  </a:lnTo>
                  <a:lnTo>
                    <a:pt x="1653" y="1054"/>
                  </a:lnTo>
                  <a:lnTo>
                    <a:pt x="1656" y="1049"/>
                  </a:lnTo>
                  <a:close/>
                  <a:moveTo>
                    <a:pt x="1562" y="900"/>
                  </a:moveTo>
                  <a:lnTo>
                    <a:pt x="1575" y="895"/>
                  </a:lnTo>
                  <a:lnTo>
                    <a:pt x="1586" y="892"/>
                  </a:lnTo>
                  <a:lnTo>
                    <a:pt x="1593" y="891"/>
                  </a:lnTo>
                  <a:lnTo>
                    <a:pt x="1600" y="890"/>
                  </a:lnTo>
                  <a:lnTo>
                    <a:pt x="1608" y="890"/>
                  </a:lnTo>
                  <a:lnTo>
                    <a:pt x="1617" y="890"/>
                  </a:lnTo>
                  <a:lnTo>
                    <a:pt x="1623" y="922"/>
                  </a:lnTo>
                  <a:lnTo>
                    <a:pt x="1630" y="959"/>
                  </a:lnTo>
                  <a:lnTo>
                    <a:pt x="1635" y="1000"/>
                  </a:lnTo>
                  <a:lnTo>
                    <a:pt x="1640" y="1045"/>
                  </a:lnTo>
                  <a:lnTo>
                    <a:pt x="1645" y="1093"/>
                  </a:lnTo>
                  <a:lnTo>
                    <a:pt x="1649" y="1142"/>
                  </a:lnTo>
                  <a:lnTo>
                    <a:pt x="1653" y="1195"/>
                  </a:lnTo>
                  <a:lnTo>
                    <a:pt x="1655" y="1248"/>
                  </a:lnTo>
                  <a:lnTo>
                    <a:pt x="1657" y="1302"/>
                  </a:lnTo>
                  <a:lnTo>
                    <a:pt x="1657" y="1355"/>
                  </a:lnTo>
                  <a:lnTo>
                    <a:pt x="1657" y="1408"/>
                  </a:lnTo>
                  <a:lnTo>
                    <a:pt x="1656" y="1459"/>
                  </a:lnTo>
                  <a:lnTo>
                    <a:pt x="1653" y="1509"/>
                  </a:lnTo>
                  <a:lnTo>
                    <a:pt x="1650" y="1556"/>
                  </a:lnTo>
                  <a:lnTo>
                    <a:pt x="1644" y="1599"/>
                  </a:lnTo>
                  <a:lnTo>
                    <a:pt x="1637" y="1638"/>
                  </a:lnTo>
                  <a:lnTo>
                    <a:pt x="1624" y="1638"/>
                  </a:lnTo>
                  <a:lnTo>
                    <a:pt x="1612" y="1638"/>
                  </a:lnTo>
                  <a:lnTo>
                    <a:pt x="1598" y="1639"/>
                  </a:lnTo>
                  <a:lnTo>
                    <a:pt x="1585" y="1639"/>
                  </a:lnTo>
                  <a:lnTo>
                    <a:pt x="1577" y="1635"/>
                  </a:lnTo>
                  <a:lnTo>
                    <a:pt x="1567" y="1632"/>
                  </a:lnTo>
                  <a:lnTo>
                    <a:pt x="1559" y="1627"/>
                  </a:lnTo>
                  <a:lnTo>
                    <a:pt x="1549" y="1624"/>
                  </a:lnTo>
                  <a:lnTo>
                    <a:pt x="1543" y="1583"/>
                  </a:lnTo>
                  <a:lnTo>
                    <a:pt x="1538" y="1541"/>
                  </a:lnTo>
                  <a:lnTo>
                    <a:pt x="1535" y="1496"/>
                  </a:lnTo>
                  <a:lnTo>
                    <a:pt x="1533" y="1451"/>
                  </a:lnTo>
                  <a:lnTo>
                    <a:pt x="1533" y="1406"/>
                  </a:lnTo>
                  <a:lnTo>
                    <a:pt x="1533" y="1358"/>
                  </a:lnTo>
                  <a:lnTo>
                    <a:pt x="1535" y="1310"/>
                  </a:lnTo>
                  <a:lnTo>
                    <a:pt x="1537" y="1263"/>
                  </a:lnTo>
                  <a:lnTo>
                    <a:pt x="1542" y="1168"/>
                  </a:lnTo>
                  <a:lnTo>
                    <a:pt x="1549" y="1074"/>
                  </a:lnTo>
                  <a:lnTo>
                    <a:pt x="1557" y="984"/>
                  </a:lnTo>
                  <a:lnTo>
                    <a:pt x="1562" y="900"/>
                  </a:lnTo>
                  <a:close/>
                  <a:moveTo>
                    <a:pt x="1489" y="1021"/>
                  </a:moveTo>
                  <a:lnTo>
                    <a:pt x="1511" y="1021"/>
                  </a:lnTo>
                  <a:lnTo>
                    <a:pt x="1521" y="1030"/>
                  </a:lnTo>
                  <a:lnTo>
                    <a:pt x="1529" y="1041"/>
                  </a:lnTo>
                  <a:lnTo>
                    <a:pt x="1533" y="1046"/>
                  </a:lnTo>
                  <a:lnTo>
                    <a:pt x="1534" y="1053"/>
                  </a:lnTo>
                  <a:lnTo>
                    <a:pt x="1533" y="1056"/>
                  </a:lnTo>
                  <a:lnTo>
                    <a:pt x="1532" y="1059"/>
                  </a:lnTo>
                  <a:lnTo>
                    <a:pt x="1529" y="1062"/>
                  </a:lnTo>
                  <a:lnTo>
                    <a:pt x="1527" y="1066"/>
                  </a:lnTo>
                  <a:lnTo>
                    <a:pt x="1517" y="1060"/>
                  </a:lnTo>
                  <a:lnTo>
                    <a:pt x="1510" y="1055"/>
                  </a:lnTo>
                  <a:lnTo>
                    <a:pt x="1505" y="1051"/>
                  </a:lnTo>
                  <a:lnTo>
                    <a:pt x="1501" y="1045"/>
                  </a:lnTo>
                  <a:lnTo>
                    <a:pt x="1495" y="1035"/>
                  </a:lnTo>
                  <a:lnTo>
                    <a:pt x="1489" y="1021"/>
                  </a:lnTo>
                  <a:close/>
                  <a:moveTo>
                    <a:pt x="1480" y="1078"/>
                  </a:moveTo>
                  <a:lnTo>
                    <a:pt x="1485" y="1074"/>
                  </a:lnTo>
                  <a:lnTo>
                    <a:pt x="1491" y="1071"/>
                  </a:lnTo>
                  <a:lnTo>
                    <a:pt x="1499" y="1078"/>
                  </a:lnTo>
                  <a:lnTo>
                    <a:pt x="1507" y="1086"/>
                  </a:lnTo>
                  <a:lnTo>
                    <a:pt x="1518" y="1094"/>
                  </a:lnTo>
                  <a:lnTo>
                    <a:pt x="1532" y="1102"/>
                  </a:lnTo>
                  <a:lnTo>
                    <a:pt x="1528" y="1110"/>
                  </a:lnTo>
                  <a:lnTo>
                    <a:pt x="1525" y="1116"/>
                  </a:lnTo>
                  <a:lnTo>
                    <a:pt x="1519" y="1116"/>
                  </a:lnTo>
                  <a:lnTo>
                    <a:pt x="1505" y="1105"/>
                  </a:lnTo>
                  <a:lnTo>
                    <a:pt x="1495" y="1097"/>
                  </a:lnTo>
                  <a:lnTo>
                    <a:pt x="1487" y="1087"/>
                  </a:lnTo>
                  <a:lnTo>
                    <a:pt x="1480" y="1078"/>
                  </a:lnTo>
                  <a:close/>
                  <a:moveTo>
                    <a:pt x="1472" y="997"/>
                  </a:moveTo>
                  <a:lnTo>
                    <a:pt x="1467" y="997"/>
                  </a:lnTo>
                  <a:lnTo>
                    <a:pt x="1465" y="995"/>
                  </a:lnTo>
                  <a:lnTo>
                    <a:pt x="1463" y="995"/>
                  </a:lnTo>
                  <a:lnTo>
                    <a:pt x="1467" y="984"/>
                  </a:lnTo>
                  <a:lnTo>
                    <a:pt x="1471" y="973"/>
                  </a:lnTo>
                  <a:lnTo>
                    <a:pt x="1475" y="974"/>
                  </a:lnTo>
                  <a:lnTo>
                    <a:pt x="1478" y="975"/>
                  </a:lnTo>
                  <a:lnTo>
                    <a:pt x="1479" y="978"/>
                  </a:lnTo>
                  <a:lnTo>
                    <a:pt x="1479" y="981"/>
                  </a:lnTo>
                  <a:lnTo>
                    <a:pt x="1479" y="984"/>
                  </a:lnTo>
                  <a:lnTo>
                    <a:pt x="1477" y="987"/>
                  </a:lnTo>
                  <a:lnTo>
                    <a:pt x="1475" y="991"/>
                  </a:lnTo>
                  <a:lnTo>
                    <a:pt x="1472" y="997"/>
                  </a:lnTo>
                  <a:close/>
                  <a:moveTo>
                    <a:pt x="1517" y="1180"/>
                  </a:moveTo>
                  <a:lnTo>
                    <a:pt x="1511" y="1180"/>
                  </a:lnTo>
                  <a:lnTo>
                    <a:pt x="1506" y="1182"/>
                  </a:lnTo>
                  <a:lnTo>
                    <a:pt x="1496" y="1172"/>
                  </a:lnTo>
                  <a:lnTo>
                    <a:pt x="1485" y="1163"/>
                  </a:lnTo>
                  <a:lnTo>
                    <a:pt x="1476" y="1152"/>
                  </a:lnTo>
                  <a:lnTo>
                    <a:pt x="1465" y="1142"/>
                  </a:lnTo>
                  <a:lnTo>
                    <a:pt x="1466" y="1139"/>
                  </a:lnTo>
                  <a:lnTo>
                    <a:pt x="1467" y="1136"/>
                  </a:lnTo>
                  <a:lnTo>
                    <a:pt x="1469" y="1135"/>
                  </a:lnTo>
                  <a:lnTo>
                    <a:pt x="1472" y="1134"/>
                  </a:lnTo>
                  <a:lnTo>
                    <a:pt x="1477" y="1135"/>
                  </a:lnTo>
                  <a:lnTo>
                    <a:pt x="1481" y="1136"/>
                  </a:lnTo>
                  <a:lnTo>
                    <a:pt x="1485" y="1138"/>
                  </a:lnTo>
                  <a:lnTo>
                    <a:pt x="1489" y="1140"/>
                  </a:lnTo>
                  <a:lnTo>
                    <a:pt x="1494" y="1144"/>
                  </a:lnTo>
                  <a:lnTo>
                    <a:pt x="1499" y="1148"/>
                  </a:lnTo>
                  <a:lnTo>
                    <a:pt x="1503" y="1152"/>
                  </a:lnTo>
                  <a:lnTo>
                    <a:pt x="1507" y="1157"/>
                  </a:lnTo>
                  <a:lnTo>
                    <a:pt x="1510" y="1163"/>
                  </a:lnTo>
                  <a:lnTo>
                    <a:pt x="1514" y="1169"/>
                  </a:lnTo>
                  <a:lnTo>
                    <a:pt x="1516" y="1174"/>
                  </a:lnTo>
                  <a:lnTo>
                    <a:pt x="1517" y="1180"/>
                  </a:lnTo>
                  <a:close/>
                  <a:moveTo>
                    <a:pt x="1454" y="1209"/>
                  </a:moveTo>
                  <a:lnTo>
                    <a:pt x="1459" y="1205"/>
                  </a:lnTo>
                  <a:lnTo>
                    <a:pt x="1463" y="1202"/>
                  </a:lnTo>
                  <a:lnTo>
                    <a:pt x="1467" y="1202"/>
                  </a:lnTo>
                  <a:lnTo>
                    <a:pt x="1471" y="1202"/>
                  </a:lnTo>
                  <a:lnTo>
                    <a:pt x="1482" y="1207"/>
                  </a:lnTo>
                  <a:lnTo>
                    <a:pt x="1498" y="1215"/>
                  </a:lnTo>
                  <a:lnTo>
                    <a:pt x="1502" y="1256"/>
                  </a:lnTo>
                  <a:lnTo>
                    <a:pt x="1501" y="1256"/>
                  </a:lnTo>
                  <a:lnTo>
                    <a:pt x="1499" y="1258"/>
                  </a:lnTo>
                  <a:lnTo>
                    <a:pt x="1475" y="1232"/>
                  </a:lnTo>
                  <a:lnTo>
                    <a:pt x="1462" y="1219"/>
                  </a:lnTo>
                  <a:lnTo>
                    <a:pt x="1457" y="1212"/>
                  </a:lnTo>
                  <a:lnTo>
                    <a:pt x="1454" y="1209"/>
                  </a:lnTo>
                  <a:close/>
                  <a:moveTo>
                    <a:pt x="1451" y="1257"/>
                  </a:moveTo>
                  <a:lnTo>
                    <a:pt x="1459" y="1260"/>
                  </a:lnTo>
                  <a:lnTo>
                    <a:pt x="1469" y="1268"/>
                  </a:lnTo>
                  <a:lnTo>
                    <a:pt x="1482" y="1279"/>
                  </a:lnTo>
                  <a:lnTo>
                    <a:pt x="1492" y="1288"/>
                  </a:lnTo>
                  <a:lnTo>
                    <a:pt x="1492" y="1301"/>
                  </a:lnTo>
                  <a:lnTo>
                    <a:pt x="1494" y="1314"/>
                  </a:lnTo>
                  <a:lnTo>
                    <a:pt x="1489" y="1314"/>
                  </a:lnTo>
                  <a:lnTo>
                    <a:pt x="1486" y="1313"/>
                  </a:lnTo>
                  <a:lnTo>
                    <a:pt x="1483" y="1313"/>
                  </a:lnTo>
                  <a:lnTo>
                    <a:pt x="1480" y="1310"/>
                  </a:lnTo>
                  <a:lnTo>
                    <a:pt x="1477" y="1308"/>
                  </a:lnTo>
                  <a:lnTo>
                    <a:pt x="1475" y="1304"/>
                  </a:lnTo>
                  <a:lnTo>
                    <a:pt x="1468" y="1296"/>
                  </a:lnTo>
                  <a:lnTo>
                    <a:pt x="1463" y="1286"/>
                  </a:lnTo>
                  <a:lnTo>
                    <a:pt x="1456" y="1266"/>
                  </a:lnTo>
                  <a:lnTo>
                    <a:pt x="1451" y="1257"/>
                  </a:lnTo>
                  <a:close/>
                  <a:moveTo>
                    <a:pt x="1510" y="2736"/>
                  </a:moveTo>
                  <a:lnTo>
                    <a:pt x="1502" y="2728"/>
                  </a:lnTo>
                  <a:lnTo>
                    <a:pt x="1498" y="2722"/>
                  </a:lnTo>
                  <a:lnTo>
                    <a:pt x="1497" y="2717"/>
                  </a:lnTo>
                  <a:lnTo>
                    <a:pt x="1498" y="2711"/>
                  </a:lnTo>
                  <a:lnTo>
                    <a:pt x="1517" y="2705"/>
                  </a:lnTo>
                  <a:lnTo>
                    <a:pt x="1542" y="2700"/>
                  </a:lnTo>
                  <a:lnTo>
                    <a:pt x="1557" y="2697"/>
                  </a:lnTo>
                  <a:lnTo>
                    <a:pt x="1573" y="2695"/>
                  </a:lnTo>
                  <a:lnTo>
                    <a:pt x="1589" y="2693"/>
                  </a:lnTo>
                  <a:lnTo>
                    <a:pt x="1603" y="2691"/>
                  </a:lnTo>
                  <a:lnTo>
                    <a:pt x="1619" y="2691"/>
                  </a:lnTo>
                  <a:lnTo>
                    <a:pt x="1634" y="2691"/>
                  </a:lnTo>
                  <a:lnTo>
                    <a:pt x="1648" y="2693"/>
                  </a:lnTo>
                  <a:lnTo>
                    <a:pt x="1660" y="2696"/>
                  </a:lnTo>
                  <a:lnTo>
                    <a:pt x="1666" y="2698"/>
                  </a:lnTo>
                  <a:lnTo>
                    <a:pt x="1671" y="2700"/>
                  </a:lnTo>
                  <a:lnTo>
                    <a:pt x="1675" y="2703"/>
                  </a:lnTo>
                  <a:lnTo>
                    <a:pt x="1679" y="2706"/>
                  </a:lnTo>
                  <a:lnTo>
                    <a:pt x="1682" y="2711"/>
                  </a:lnTo>
                  <a:lnTo>
                    <a:pt x="1686" y="2715"/>
                  </a:lnTo>
                  <a:lnTo>
                    <a:pt x="1688" y="2719"/>
                  </a:lnTo>
                  <a:lnTo>
                    <a:pt x="1689" y="2724"/>
                  </a:lnTo>
                  <a:lnTo>
                    <a:pt x="1667" y="2725"/>
                  </a:lnTo>
                  <a:lnTo>
                    <a:pt x="1643" y="2726"/>
                  </a:lnTo>
                  <a:lnTo>
                    <a:pt x="1620" y="2729"/>
                  </a:lnTo>
                  <a:lnTo>
                    <a:pt x="1597" y="2731"/>
                  </a:lnTo>
                  <a:lnTo>
                    <a:pt x="1574" y="2733"/>
                  </a:lnTo>
                  <a:lnTo>
                    <a:pt x="1552" y="2734"/>
                  </a:lnTo>
                  <a:lnTo>
                    <a:pt x="1530" y="2735"/>
                  </a:lnTo>
                  <a:lnTo>
                    <a:pt x="1510" y="2736"/>
                  </a:lnTo>
                  <a:close/>
                  <a:moveTo>
                    <a:pt x="1744" y="1409"/>
                  </a:moveTo>
                  <a:lnTo>
                    <a:pt x="1743" y="1413"/>
                  </a:lnTo>
                  <a:lnTo>
                    <a:pt x="1739" y="1416"/>
                  </a:lnTo>
                  <a:lnTo>
                    <a:pt x="1736" y="1419"/>
                  </a:lnTo>
                  <a:lnTo>
                    <a:pt x="1732" y="1422"/>
                  </a:lnTo>
                  <a:lnTo>
                    <a:pt x="1724" y="1427"/>
                  </a:lnTo>
                  <a:lnTo>
                    <a:pt x="1718" y="1428"/>
                  </a:lnTo>
                  <a:lnTo>
                    <a:pt x="1710" y="1422"/>
                  </a:lnTo>
                  <a:lnTo>
                    <a:pt x="1701" y="1417"/>
                  </a:lnTo>
                  <a:lnTo>
                    <a:pt x="1693" y="1413"/>
                  </a:lnTo>
                  <a:lnTo>
                    <a:pt x="1686" y="1409"/>
                  </a:lnTo>
                  <a:lnTo>
                    <a:pt x="1693" y="1397"/>
                  </a:lnTo>
                  <a:lnTo>
                    <a:pt x="1702" y="1387"/>
                  </a:lnTo>
                  <a:lnTo>
                    <a:pt x="1712" y="1392"/>
                  </a:lnTo>
                  <a:lnTo>
                    <a:pt x="1723" y="1397"/>
                  </a:lnTo>
                  <a:lnTo>
                    <a:pt x="1733" y="1402"/>
                  </a:lnTo>
                  <a:lnTo>
                    <a:pt x="1744" y="1409"/>
                  </a:lnTo>
                  <a:close/>
                  <a:moveTo>
                    <a:pt x="1686" y="1344"/>
                  </a:moveTo>
                  <a:lnTo>
                    <a:pt x="1693" y="1340"/>
                  </a:lnTo>
                  <a:lnTo>
                    <a:pt x="1700" y="1337"/>
                  </a:lnTo>
                  <a:lnTo>
                    <a:pt x="1715" y="1351"/>
                  </a:lnTo>
                  <a:lnTo>
                    <a:pt x="1731" y="1364"/>
                  </a:lnTo>
                  <a:lnTo>
                    <a:pt x="1725" y="1370"/>
                  </a:lnTo>
                  <a:lnTo>
                    <a:pt x="1719" y="1377"/>
                  </a:lnTo>
                  <a:lnTo>
                    <a:pt x="1711" y="1375"/>
                  </a:lnTo>
                  <a:lnTo>
                    <a:pt x="1705" y="1373"/>
                  </a:lnTo>
                  <a:lnTo>
                    <a:pt x="1697" y="1371"/>
                  </a:lnTo>
                  <a:lnTo>
                    <a:pt x="1692" y="1366"/>
                  </a:lnTo>
                  <a:lnTo>
                    <a:pt x="1688" y="1362"/>
                  </a:lnTo>
                  <a:lnTo>
                    <a:pt x="1686" y="1357"/>
                  </a:lnTo>
                  <a:lnTo>
                    <a:pt x="1685" y="1352"/>
                  </a:lnTo>
                  <a:lnTo>
                    <a:pt x="1686" y="1344"/>
                  </a:lnTo>
                  <a:close/>
                  <a:moveTo>
                    <a:pt x="1735" y="1295"/>
                  </a:moveTo>
                  <a:lnTo>
                    <a:pt x="1732" y="1297"/>
                  </a:lnTo>
                  <a:lnTo>
                    <a:pt x="1728" y="1299"/>
                  </a:lnTo>
                  <a:lnTo>
                    <a:pt x="1723" y="1301"/>
                  </a:lnTo>
                  <a:lnTo>
                    <a:pt x="1717" y="1302"/>
                  </a:lnTo>
                  <a:lnTo>
                    <a:pt x="1705" y="1304"/>
                  </a:lnTo>
                  <a:lnTo>
                    <a:pt x="1696" y="1305"/>
                  </a:lnTo>
                  <a:lnTo>
                    <a:pt x="1682" y="1298"/>
                  </a:lnTo>
                  <a:lnTo>
                    <a:pt x="1670" y="1291"/>
                  </a:lnTo>
                  <a:lnTo>
                    <a:pt x="1679" y="1287"/>
                  </a:lnTo>
                  <a:lnTo>
                    <a:pt x="1695" y="1282"/>
                  </a:lnTo>
                  <a:lnTo>
                    <a:pt x="1711" y="1278"/>
                  </a:lnTo>
                  <a:lnTo>
                    <a:pt x="1724" y="1277"/>
                  </a:lnTo>
                  <a:lnTo>
                    <a:pt x="1735" y="1295"/>
                  </a:lnTo>
                  <a:close/>
                  <a:moveTo>
                    <a:pt x="1727" y="1230"/>
                  </a:moveTo>
                  <a:lnTo>
                    <a:pt x="1726" y="1242"/>
                  </a:lnTo>
                  <a:lnTo>
                    <a:pt x="1725" y="1253"/>
                  </a:lnTo>
                  <a:lnTo>
                    <a:pt x="1718" y="1253"/>
                  </a:lnTo>
                  <a:lnTo>
                    <a:pt x="1712" y="1254"/>
                  </a:lnTo>
                  <a:lnTo>
                    <a:pt x="1699" y="1248"/>
                  </a:lnTo>
                  <a:lnTo>
                    <a:pt x="1687" y="1242"/>
                  </a:lnTo>
                  <a:lnTo>
                    <a:pt x="1674" y="1234"/>
                  </a:lnTo>
                  <a:lnTo>
                    <a:pt x="1662" y="1228"/>
                  </a:lnTo>
                  <a:lnTo>
                    <a:pt x="1669" y="1222"/>
                  </a:lnTo>
                  <a:lnTo>
                    <a:pt x="1676" y="1215"/>
                  </a:lnTo>
                  <a:lnTo>
                    <a:pt x="1687" y="1215"/>
                  </a:lnTo>
                  <a:lnTo>
                    <a:pt x="1696" y="1217"/>
                  </a:lnTo>
                  <a:lnTo>
                    <a:pt x="1704" y="1220"/>
                  </a:lnTo>
                  <a:lnTo>
                    <a:pt x="1711" y="1222"/>
                  </a:lnTo>
                  <a:lnTo>
                    <a:pt x="1720" y="1227"/>
                  </a:lnTo>
                  <a:lnTo>
                    <a:pt x="1727" y="1230"/>
                  </a:lnTo>
                  <a:close/>
                  <a:moveTo>
                    <a:pt x="1668" y="1766"/>
                  </a:moveTo>
                  <a:lnTo>
                    <a:pt x="1669" y="1819"/>
                  </a:lnTo>
                  <a:lnTo>
                    <a:pt x="1671" y="1871"/>
                  </a:lnTo>
                  <a:lnTo>
                    <a:pt x="1673" y="1923"/>
                  </a:lnTo>
                  <a:lnTo>
                    <a:pt x="1675" y="1976"/>
                  </a:lnTo>
                  <a:lnTo>
                    <a:pt x="1677" y="2029"/>
                  </a:lnTo>
                  <a:lnTo>
                    <a:pt x="1679" y="2082"/>
                  </a:lnTo>
                  <a:lnTo>
                    <a:pt x="1681" y="2135"/>
                  </a:lnTo>
                  <a:lnTo>
                    <a:pt x="1683" y="2188"/>
                  </a:lnTo>
                  <a:lnTo>
                    <a:pt x="1686" y="2240"/>
                  </a:lnTo>
                  <a:lnTo>
                    <a:pt x="1687" y="2293"/>
                  </a:lnTo>
                  <a:lnTo>
                    <a:pt x="1689" y="2346"/>
                  </a:lnTo>
                  <a:lnTo>
                    <a:pt x="1690" y="2399"/>
                  </a:lnTo>
                  <a:lnTo>
                    <a:pt x="1690" y="2452"/>
                  </a:lnTo>
                  <a:lnTo>
                    <a:pt x="1690" y="2506"/>
                  </a:lnTo>
                  <a:lnTo>
                    <a:pt x="1689" y="2558"/>
                  </a:lnTo>
                  <a:lnTo>
                    <a:pt x="1688" y="2611"/>
                  </a:lnTo>
                  <a:lnTo>
                    <a:pt x="1681" y="2624"/>
                  </a:lnTo>
                  <a:lnTo>
                    <a:pt x="1676" y="2638"/>
                  </a:lnTo>
                  <a:lnTo>
                    <a:pt x="1662" y="2641"/>
                  </a:lnTo>
                  <a:lnTo>
                    <a:pt x="1649" y="2643"/>
                  </a:lnTo>
                  <a:lnTo>
                    <a:pt x="1634" y="2645"/>
                  </a:lnTo>
                  <a:lnTo>
                    <a:pt x="1619" y="2645"/>
                  </a:lnTo>
                  <a:lnTo>
                    <a:pt x="1590" y="2645"/>
                  </a:lnTo>
                  <a:lnTo>
                    <a:pt x="1563" y="2645"/>
                  </a:lnTo>
                  <a:lnTo>
                    <a:pt x="1549" y="2641"/>
                  </a:lnTo>
                  <a:lnTo>
                    <a:pt x="1536" y="2638"/>
                  </a:lnTo>
                  <a:lnTo>
                    <a:pt x="1522" y="2633"/>
                  </a:lnTo>
                  <a:lnTo>
                    <a:pt x="1509" y="2630"/>
                  </a:lnTo>
                  <a:lnTo>
                    <a:pt x="1510" y="2575"/>
                  </a:lnTo>
                  <a:lnTo>
                    <a:pt x="1513" y="2520"/>
                  </a:lnTo>
                  <a:lnTo>
                    <a:pt x="1515" y="2467"/>
                  </a:lnTo>
                  <a:lnTo>
                    <a:pt x="1516" y="2412"/>
                  </a:lnTo>
                  <a:lnTo>
                    <a:pt x="1518" y="2357"/>
                  </a:lnTo>
                  <a:lnTo>
                    <a:pt x="1519" y="2302"/>
                  </a:lnTo>
                  <a:lnTo>
                    <a:pt x="1521" y="2247"/>
                  </a:lnTo>
                  <a:lnTo>
                    <a:pt x="1523" y="2192"/>
                  </a:lnTo>
                  <a:lnTo>
                    <a:pt x="1524" y="2137"/>
                  </a:lnTo>
                  <a:lnTo>
                    <a:pt x="1526" y="2082"/>
                  </a:lnTo>
                  <a:lnTo>
                    <a:pt x="1528" y="2027"/>
                  </a:lnTo>
                  <a:lnTo>
                    <a:pt x="1530" y="1973"/>
                  </a:lnTo>
                  <a:lnTo>
                    <a:pt x="1532" y="1918"/>
                  </a:lnTo>
                  <a:lnTo>
                    <a:pt x="1534" y="1863"/>
                  </a:lnTo>
                  <a:lnTo>
                    <a:pt x="1536" y="1808"/>
                  </a:lnTo>
                  <a:lnTo>
                    <a:pt x="1537" y="1753"/>
                  </a:lnTo>
                  <a:lnTo>
                    <a:pt x="1570" y="1752"/>
                  </a:lnTo>
                  <a:lnTo>
                    <a:pt x="1599" y="1753"/>
                  </a:lnTo>
                  <a:lnTo>
                    <a:pt x="1614" y="1754"/>
                  </a:lnTo>
                  <a:lnTo>
                    <a:pt x="1631" y="1757"/>
                  </a:lnTo>
                  <a:lnTo>
                    <a:pt x="1648" y="1761"/>
                  </a:lnTo>
                  <a:lnTo>
                    <a:pt x="1668" y="1766"/>
                  </a:lnTo>
                  <a:close/>
                  <a:moveTo>
                    <a:pt x="1552" y="1662"/>
                  </a:moveTo>
                  <a:lnTo>
                    <a:pt x="1578" y="1666"/>
                  </a:lnTo>
                  <a:lnTo>
                    <a:pt x="1604" y="1671"/>
                  </a:lnTo>
                  <a:lnTo>
                    <a:pt x="1618" y="1674"/>
                  </a:lnTo>
                  <a:lnTo>
                    <a:pt x="1632" y="1678"/>
                  </a:lnTo>
                  <a:lnTo>
                    <a:pt x="1645" y="1682"/>
                  </a:lnTo>
                  <a:lnTo>
                    <a:pt x="1661" y="1689"/>
                  </a:lnTo>
                  <a:lnTo>
                    <a:pt x="1660" y="1698"/>
                  </a:lnTo>
                  <a:lnTo>
                    <a:pt x="1660" y="1707"/>
                  </a:lnTo>
                  <a:lnTo>
                    <a:pt x="1644" y="1709"/>
                  </a:lnTo>
                  <a:lnTo>
                    <a:pt x="1629" y="1710"/>
                  </a:lnTo>
                  <a:lnTo>
                    <a:pt x="1613" y="1712"/>
                  </a:lnTo>
                  <a:lnTo>
                    <a:pt x="1598" y="1714"/>
                  </a:lnTo>
                  <a:lnTo>
                    <a:pt x="1585" y="1713"/>
                  </a:lnTo>
                  <a:lnTo>
                    <a:pt x="1573" y="1712"/>
                  </a:lnTo>
                  <a:lnTo>
                    <a:pt x="1560" y="1711"/>
                  </a:lnTo>
                  <a:lnTo>
                    <a:pt x="1547" y="1710"/>
                  </a:lnTo>
                  <a:lnTo>
                    <a:pt x="1543" y="1700"/>
                  </a:lnTo>
                  <a:lnTo>
                    <a:pt x="1540" y="1693"/>
                  </a:lnTo>
                  <a:lnTo>
                    <a:pt x="1539" y="1688"/>
                  </a:lnTo>
                  <a:lnTo>
                    <a:pt x="1540" y="1682"/>
                  </a:lnTo>
                  <a:lnTo>
                    <a:pt x="1544" y="1674"/>
                  </a:lnTo>
                  <a:lnTo>
                    <a:pt x="1552" y="1662"/>
                  </a:lnTo>
                  <a:close/>
                  <a:moveTo>
                    <a:pt x="1501" y="1531"/>
                  </a:moveTo>
                  <a:lnTo>
                    <a:pt x="1505" y="1542"/>
                  </a:lnTo>
                  <a:lnTo>
                    <a:pt x="1509" y="1552"/>
                  </a:lnTo>
                  <a:lnTo>
                    <a:pt x="1511" y="1564"/>
                  </a:lnTo>
                  <a:lnTo>
                    <a:pt x="1514" y="1576"/>
                  </a:lnTo>
                  <a:lnTo>
                    <a:pt x="1513" y="1587"/>
                  </a:lnTo>
                  <a:lnTo>
                    <a:pt x="1511" y="1598"/>
                  </a:lnTo>
                  <a:lnTo>
                    <a:pt x="1509" y="1603"/>
                  </a:lnTo>
                  <a:lnTo>
                    <a:pt x="1507" y="1608"/>
                  </a:lnTo>
                  <a:lnTo>
                    <a:pt x="1504" y="1613"/>
                  </a:lnTo>
                  <a:lnTo>
                    <a:pt x="1501" y="1617"/>
                  </a:lnTo>
                  <a:lnTo>
                    <a:pt x="1500" y="1616"/>
                  </a:lnTo>
                  <a:lnTo>
                    <a:pt x="1500" y="1614"/>
                  </a:lnTo>
                  <a:lnTo>
                    <a:pt x="1496" y="1599"/>
                  </a:lnTo>
                  <a:lnTo>
                    <a:pt x="1490" y="1570"/>
                  </a:lnTo>
                  <a:lnTo>
                    <a:pt x="1489" y="1557"/>
                  </a:lnTo>
                  <a:lnTo>
                    <a:pt x="1490" y="1544"/>
                  </a:lnTo>
                  <a:lnTo>
                    <a:pt x="1491" y="1539"/>
                  </a:lnTo>
                  <a:lnTo>
                    <a:pt x="1494" y="1534"/>
                  </a:lnTo>
                  <a:lnTo>
                    <a:pt x="1497" y="1532"/>
                  </a:lnTo>
                  <a:lnTo>
                    <a:pt x="1501" y="1531"/>
                  </a:lnTo>
                  <a:close/>
                  <a:moveTo>
                    <a:pt x="1429" y="1466"/>
                  </a:moveTo>
                  <a:lnTo>
                    <a:pt x="1434" y="1454"/>
                  </a:lnTo>
                  <a:lnTo>
                    <a:pt x="1441" y="1445"/>
                  </a:lnTo>
                  <a:lnTo>
                    <a:pt x="1452" y="1451"/>
                  </a:lnTo>
                  <a:lnTo>
                    <a:pt x="1465" y="1456"/>
                  </a:lnTo>
                  <a:lnTo>
                    <a:pt x="1477" y="1463"/>
                  </a:lnTo>
                  <a:lnTo>
                    <a:pt x="1489" y="1468"/>
                  </a:lnTo>
                  <a:lnTo>
                    <a:pt x="1489" y="1476"/>
                  </a:lnTo>
                  <a:lnTo>
                    <a:pt x="1487" y="1490"/>
                  </a:lnTo>
                  <a:lnTo>
                    <a:pt x="1484" y="1502"/>
                  </a:lnTo>
                  <a:lnTo>
                    <a:pt x="1482" y="1506"/>
                  </a:lnTo>
                  <a:lnTo>
                    <a:pt x="1468" y="1495"/>
                  </a:lnTo>
                  <a:lnTo>
                    <a:pt x="1454" y="1485"/>
                  </a:lnTo>
                  <a:lnTo>
                    <a:pt x="1442" y="1475"/>
                  </a:lnTo>
                  <a:lnTo>
                    <a:pt x="1429" y="1466"/>
                  </a:lnTo>
                  <a:close/>
                  <a:moveTo>
                    <a:pt x="1424" y="1525"/>
                  </a:moveTo>
                  <a:lnTo>
                    <a:pt x="1431" y="1518"/>
                  </a:lnTo>
                  <a:lnTo>
                    <a:pt x="1439" y="1510"/>
                  </a:lnTo>
                  <a:lnTo>
                    <a:pt x="1450" y="1519"/>
                  </a:lnTo>
                  <a:lnTo>
                    <a:pt x="1462" y="1527"/>
                  </a:lnTo>
                  <a:lnTo>
                    <a:pt x="1473" y="1536"/>
                  </a:lnTo>
                  <a:lnTo>
                    <a:pt x="1486" y="1544"/>
                  </a:lnTo>
                  <a:lnTo>
                    <a:pt x="1484" y="1548"/>
                  </a:lnTo>
                  <a:lnTo>
                    <a:pt x="1482" y="1556"/>
                  </a:lnTo>
                  <a:lnTo>
                    <a:pt x="1478" y="1562"/>
                  </a:lnTo>
                  <a:lnTo>
                    <a:pt x="1475" y="1565"/>
                  </a:lnTo>
                  <a:lnTo>
                    <a:pt x="1461" y="1555"/>
                  </a:lnTo>
                  <a:lnTo>
                    <a:pt x="1448" y="1545"/>
                  </a:lnTo>
                  <a:lnTo>
                    <a:pt x="1435" y="1534"/>
                  </a:lnTo>
                  <a:lnTo>
                    <a:pt x="1424" y="1525"/>
                  </a:lnTo>
                  <a:close/>
                  <a:moveTo>
                    <a:pt x="1448" y="1616"/>
                  </a:moveTo>
                  <a:lnTo>
                    <a:pt x="1442" y="1605"/>
                  </a:lnTo>
                  <a:lnTo>
                    <a:pt x="1437" y="1597"/>
                  </a:lnTo>
                  <a:lnTo>
                    <a:pt x="1433" y="1589"/>
                  </a:lnTo>
                  <a:lnTo>
                    <a:pt x="1431" y="1584"/>
                  </a:lnTo>
                  <a:lnTo>
                    <a:pt x="1430" y="1578"/>
                  </a:lnTo>
                  <a:lnTo>
                    <a:pt x="1430" y="1571"/>
                  </a:lnTo>
                  <a:lnTo>
                    <a:pt x="1430" y="1565"/>
                  </a:lnTo>
                  <a:lnTo>
                    <a:pt x="1431" y="1556"/>
                  </a:lnTo>
                  <a:lnTo>
                    <a:pt x="1438" y="1560"/>
                  </a:lnTo>
                  <a:lnTo>
                    <a:pt x="1444" y="1565"/>
                  </a:lnTo>
                  <a:lnTo>
                    <a:pt x="1450" y="1571"/>
                  </a:lnTo>
                  <a:lnTo>
                    <a:pt x="1456" y="1579"/>
                  </a:lnTo>
                  <a:lnTo>
                    <a:pt x="1461" y="1587"/>
                  </a:lnTo>
                  <a:lnTo>
                    <a:pt x="1465" y="1596"/>
                  </a:lnTo>
                  <a:lnTo>
                    <a:pt x="1467" y="1606"/>
                  </a:lnTo>
                  <a:lnTo>
                    <a:pt x="1468" y="1618"/>
                  </a:lnTo>
                  <a:lnTo>
                    <a:pt x="1458" y="1617"/>
                  </a:lnTo>
                  <a:lnTo>
                    <a:pt x="1448" y="1616"/>
                  </a:lnTo>
                  <a:close/>
                  <a:moveTo>
                    <a:pt x="1419" y="1605"/>
                  </a:moveTo>
                  <a:lnTo>
                    <a:pt x="1427" y="1615"/>
                  </a:lnTo>
                  <a:lnTo>
                    <a:pt x="1438" y="1627"/>
                  </a:lnTo>
                  <a:lnTo>
                    <a:pt x="1449" y="1642"/>
                  </a:lnTo>
                  <a:lnTo>
                    <a:pt x="1460" y="1658"/>
                  </a:lnTo>
                  <a:lnTo>
                    <a:pt x="1464" y="1666"/>
                  </a:lnTo>
                  <a:lnTo>
                    <a:pt x="1467" y="1671"/>
                  </a:lnTo>
                  <a:lnTo>
                    <a:pt x="1469" y="1676"/>
                  </a:lnTo>
                  <a:lnTo>
                    <a:pt x="1469" y="1680"/>
                  </a:lnTo>
                  <a:lnTo>
                    <a:pt x="1469" y="1682"/>
                  </a:lnTo>
                  <a:lnTo>
                    <a:pt x="1468" y="1683"/>
                  </a:lnTo>
                  <a:lnTo>
                    <a:pt x="1467" y="1683"/>
                  </a:lnTo>
                  <a:lnTo>
                    <a:pt x="1465" y="1683"/>
                  </a:lnTo>
                  <a:lnTo>
                    <a:pt x="1460" y="1682"/>
                  </a:lnTo>
                  <a:lnTo>
                    <a:pt x="1451" y="1678"/>
                  </a:lnTo>
                  <a:lnTo>
                    <a:pt x="1445" y="1673"/>
                  </a:lnTo>
                  <a:lnTo>
                    <a:pt x="1435" y="1664"/>
                  </a:lnTo>
                  <a:lnTo>
                    <a:pt x="1425" y="1652"/>
                  </a:lnTo>
                  <a:lnTo>
                    <a:pt x="1414" y="1639"/>
                  </a:lnTo>
                  <a:lnTo>
                    <a:pt x="1410" y="1633"/>
                  </a:lnTo>
                  <a:lnTo>
                    <a:pt x="1407" y="1626"/>
                  </a:lnTo>
                  <a:lnTo>
                    <a:pt x="1405" y="1621"/>
                  </a:lnTo>
                  <a:lnTo>
                    <a:pt x="1404" y="1616"/>
                  </a:lnTo>
                  <a:lnTo>
                    <a:pt x="1405" y="1612"/>
                  </a:lnTo>
                  <a:lnTo>
                    <a:pt x="1407" y="1608"/>
                  </a:lnTo>
                  <a:lnTo>
                    <a:pt x="1412" y="1606"/>
                  </a:lnTo>
                  <a:lnTo>
                    <a:pt x="1419" y="1605"/>
                  </a:lnTo>
                  <a:close/>
                  <a:moveTo>
                    <a:pt x="1382" y="1676"/>
                  </a:moveTo>
                  <a:lnTo>
                    <a:pt x="1385" y="1672"/>
                  </a:lnTo>
                  <a:lnTo>
                    <a:pt x="1389" y="1670"/>
                  </a:lnTo>
                  <a:lnTo>
                    <a:pt x="1393" y="1669"/>
                  </a:lnTo>
                  <a:lnTo>
                    <a:pt x="1399" y="1669"/>
                  </a:lnTo>
                  <a:lnTo>
                    <a:pt x="1403" y="1669"/>
                  </a:lnTo>
                  <a:lnTo>
                    <a:pt x="1408" y="1670"/>
                  </a:lnTo>
                  <a:lnTo>
                    <a:pt x="1413" y="1672"/>
                  </a:lnTo>
                  <a:lnTo>
                    <a:pt x="1419" y="1675"/>
                  </a:lnTo>
                  <a:lnTo>
                    <a:pt x="1429" y="1681"/>
                  </a:lnTo>
                  <a:lnTo>
                    <a:pt x="1440" y="1689"/>
                  </a:lnTo>
                  <a:lnTo>
                    <a:pt x="1450" y="1697"/>
                  </a:lnTo>
                  <a:lnTo>
                    <a:pt x="1460" y="1705"/>
                  </a:lnTo>
                  <a:lnTo>
                    <a:pt x="1459" y="1711"/>
                  </a:lnTo>
                  <a:lnTo>
                    <a:pt x="1458" y="1718"/>
                  </a:lnTo>
                  <a:lnTo>
                    <a:pt x="1449" y="1719"/>
                  </a:lnTo>
                  <a:lnTo>
                    <a:pt x="1442" y="1722"/>
                  </a:lnTo>
                  <a:lnTo>
                    <a:pt x="1430" y="1718"/>
                  </a:lnTo>
                  <a:lnTo>
                    <a:pt x="1421" y="1713"/>
                  </a:lnTo>
                  <a:lnTo>
                    <a:pt x="1412" y="1708"/>
                  </a:lnTo>
                  <a:lnTo>
                    <a:pt x="1405" y="1701"/>
                  </a:lnTo>
                  <a:lnTo>
                    <a:pt x="1392" y="1689"/>
                  </a:lnTo>
                  <a:lnTo>
                    <a:pt x="1382" y="1676"/>
                  </a:lnTo>
                  <a:close/>
                  <a:moveTo>
                    <a:pt x="1441" y="1791"/>
                  </a:moveTo>
                  <a:lnTo>
                    <a:pt x="1428" y="1785"/>
                  </a:lnTo>
                  <a:lnTo>
                    <a:pt x="1418" y="1778"/>
                  </a:lnTo>
                  <a:lnTo>
                    <a:pt x="1409" y="1770"/>
                  </a:lnTo>
                  <a:lnTo>
                    <a:pt x="1403" y="1763"/>
                  </a:lnTo>
                  <a:lnTo>
                    <a:pt x="1401" y="1759"/>
                  </a:lnTo>
                  <a:lnTo>
                    <a:pt x="1399" y="1755"/>
                  </a:lnTo>
                  <a:lnTo>
                    <a:pt x="1399" y="1751"/>
                  </a:lnTo>
                  <a:lnTo>
                    <a:pt x="1399" y="1747"/>
                  </a:lnTo>
                  <a:lnTo>
                    <a:pt x="1399" y="1742"/>
                  </a:lnTo>
                  <a:lnTo>
                    <a:pt x="1401" y="1737"/>
                  </a:lnTo>
                  <a:lnTo>
                    <a:pt x="1403" y="1732"/>
                  </a:lnTo>
                  <a:lnTo>
                    <a:pt x="1407" y="1727"/>
                  </a:lnTo>
                  <a:lnTo>
                    <a:pt x="1412" y="1730"/>
                  </a:lnTo>
                  <a:lnTo>
                    <a:pt x="1421" y="1735"/>
                  </a:lnTo>
                  <a:lnTo>
                    <a:pt x="1430" y="1743"/>
                  </a:lnTo>
                  <a:lnTo>
                    <a:pt x="1441" y="1751"/>
                  </a:lnTo>
                  <a:lnTo>
                    <a:pt x="1445" y="1756"/>
                  </a:lnTo>
                  <a:lnTo>
                    <a:pt x="1448" y="1761"/>
                  </a:lnTo>
                  <a:lnTo>
                    <a:pt x="1450" y="1766"/>
                  </a:lnTo>
                  <a:lnTo>
                    <a:pt x="1452" y="1771"/>
                  </a:lnTo>
                  <a:lnTo>
                    <a:pt x="1451" y="1776"/>
                  </a:lnTo>
                  <a:lnTo>
                    <a:pt x="1450" y="1782"/>
                  </a:lnTo>
                  <a:lnTo>
                    <a:pt x="1446" y="1787"/>
                  </a:lnTo>
                  <a:lnTo>
                    <a:pt x="1441" y="1791"/>
                  </a:lnTo>
                  <a:close/>
                  <a:moveTo>
                    <a:pt x="1435" y="1879"/>
                  </a:moveTo>
                  <a:lnTo>
                    <a:pt x="1437" y="1881"/>
                  </a:lnTo>
                  <a:lnTo>
                    <a:pt x="1437" y="1883"/>
                  </a:lnTo>
                  <a:lnTo>
                    <a:pt x="1428" y="1890"/>
                  </a:lnTo>
                  <a:lnTo>
                    <a:pt x="1421" y="1897"/>
                  </a:lnTo>
                  <a:lnTo>
                    <a:pt x="1373" y="1867"/>
                  </a:lnTo>
                  <a:lnTo>
                    <a:pt x="1372" y="1861"/>
                  </a:lnTo>
                  <a:lnTo>
                    <a:pt x="1372" y="1858"/>
                  </a:lnTo>
                  <a:lnTo>
                    <a:pt x="1373" y="1855"/>
                  </a:lnTo>
                  <a:lnTo>
                    <a:pt x="1375" y="1850"/>
                  </a:lnTo>
                  <a:lnTo>
                    <a:pt x="1390" y="1858"/>
                  </a:lnTo>
                  <a:lnTo>
                    <a:pt x="1405" y="1865"/>
                  </a:lnTo>
                  <a:lnTo>
                    <a:pt x="1421" y="1872"/>
                  </a:lnTo>
                  <a:lnTo>
                    <a:pt x="1435" y="1879"/>
                  </a:lnTo>
                  <a:close/>
                  <a:moveTo>
                    <a:pt x="1377" y="1797"/>
                  </a:moveTo>
                  <a:lnTo>
                    <a:pt x="1381" y="1794"/>
                  </a:lnTo>
                  <a:lnTo>
                    <a:pt x="1384" y="1791"/>
                  </a:lnTo>
                  <a:lnTo>
                    <a:pt x="1388" y="1790"/>
                  </a:lnTo>
                  <a:lnTo>
                    <a:pt x="1392" y="1789"/>
                  </a:lnTo>
                  <a:lnTo>
                    <a:pt x="1401" y="1789"/>
                  </a:lnTo>
                  <a:lnTo>
                    <a:pt x="1410" y="1790"/>
                  </a:lnTo>
                  <a:lnTo>
                    <a:pt x="1420" y="1794"/>
                  </a:lnTo>
                  <a:lnTo>
                    <a:pt x="1429" y="1800"/>
                  </a:lnTo>
                  <a:lnTo>
                    <a:pt x="1438" y="1806"/>
                  </a:lnTo>
                  <a:lnTo>
                    <a:pt x="1445" y="1813"/>
                  </a:lnTo>
                  <a:lnTo>
                    <a:pt x="1441" y="1822"/>
                  </a:lnTo>
                  <a:lnTo>
                    <a:pt x="1438" y="1830"/>
                  </a:lnTo>
                  <a:lnTo>
                    <a:pt x="1410" y="1830"/>
                  </a:lnTo>
                  <a:lnTo>
                    <a:pt x="1402" y="1823"/>
                  </a:lnTo>
                  <a:lnTo>
                    <a:pt x="1394" y="1817"/>
                  </a:lnTo>
                  <a:lnTo>
                    <a:pt x="1386" y="1810"/>
                  </a:lnTo>
                  <a:lnTo>
                    <a:pt x="1377" y="1804"/>
                  </a:lnTo>
                  <a:lnTo>
                    <a:pt x="1377" y="1797"/>
                  </a:lnTo>
                  <a:close/>
                  <a:moveTo>
                    <a:pt x="1681" y="1150"/>
                  </a:moveTo>
                  <a:lnTo>
                    <a:pt x="1675" y="1148"/>
                  </a:lnTo>
                  <a:lnTo>
                    <a:pt x="1667" y="1144"/>
                  </a:lnTo>
                  <a:lnTo>
                    <a:pt x="1662" y="1141"/>
                  </a:lnTo>
                  <a:lnTo>
                    <a:pt x="1659" y="1139"/>
                  </a:lnTo>
                  <a:lnTo>
                    <a:pt x="1657" y="1137"/>
                  </a:lnTo>
                  <a:lnTo>
                    <a:pt x="1656" y="1135"/>
                  </a:lnTo>
                  <a:lnTo>
                    <a:pt x="1661" y="1130"/>
                  </a:lnTo>
                  <a:lnTo>
                    <a:pt x="1666" y="1126"/>
                  </a:lnTo>
                  <a:lnTo>
                    <a:pt x="1669" y="1123"/>
                  </a:lnTo>
                  <a:lnTo>
                    <a:pt x="1672" y="1122"/>
                  </a:lnTo>
                  <a:lnTo>
                    <a:pt x="1675" y="1123"/>
                  </a:lnTo>
                  <a:lnTo>
                    <a:pt x="1679" y="1127"/>
                  </a:lnTo>
                  <a:lnTo>
                    <a:pt x="1685" y="1131"/>
                  </a:lnTo>
                  <a:lnTo>
                    <a:pt x="1692" y="1138"/>
                  </a:lnTo>
                  <a:lnTo>
                    <a:pt x="1690" y="1141"/>
                  </a:lnTo>
                  <a:lnTo>
                    <a:pt x="1687" y="1146"/>
                  </a:lnTo>
                  <a:lnTo>
                    <a:pt x="1683" y="1149"/>
                  </a:lnTo>
                  <a:lnTo>
                    <a:pt x="1681" y="1150"/>
                  </a:lnTo>
                  <a:close/>
                  <a:moveTo>
                    <a:pt x="1713" y="1196"/>
                  </a:moveTo>
                  <a:lnTo>
                    <a:pt x="1709" y="1195"/>
                  </a:lnTo>
                  <a:lnTo>
                    <a:pt x="1702" y="1197"/>
                  </a:lnTo>
                  <a:lnTo>
                    <a:pt x="1696" y="1200"/>
                  </a:lnTo>
                  <a:lnTo>
                    <a:pt x="1692" y="1202"/>
                  </a:lnTo>
                  <a:lnTo>
                    <a:pt x="1683" y="1198"/>
                  </a:lnTo>
                  <a:lnTo>
                    <a:pt x="1673" y="1193"/>
                  </a:lnTo>
                  <a:lnTo>
                    <a:pt x="1662" y="1189"/>
                  </a:lnTo>
                  <a:lnTo>
                    <a:pt x="1655" y="1186"/>
                  </a:lnTo>
                  <a:lnTo>
                    <a:pt x="1658" y="1183"/>
                  </a:lnTo>
                  <a:lnTo>
                    <a:pt x="1662" y="1180"/>
                  </a:lnTo>
                  <a:lnTo>
                    <a:pt x="1669" y="1178"/>
                  </a:lnTo>
                  <a:lnTo>
                    <a:pt x="1675" y="1177"/>
                  </a:lnTo>
                  <a:lnTo>
                    <a:pt x="1683" y="1178"/>
                  </a:lnTo>
                  <a:lnTo>
                    <a:pt x="1692" y="1182"/>
                  </a:lnTo>
                  <a:lnTo>
                    <a:pt x="1697" y="1184"/>
                  </a:lnTo>
                  <a:lnTo>
                    <a:pt x="1702" y="1187"/>
                  </a:lnTo>
                  <a:lnTo>
                    <a:pt x="1708" y="1191"/>
                  </a:lnTo>
                  <a:lnTo>
                    <a:pt x="1713" y="1196"/>
                  </a:lnTo>
                  <a:close/>
                  <a:moveTo>
                    <a:pt x="1961" y="2788"/>
                  </a:moveTo>
                  <a:lnTo>
                    <a:pt x="1977" y="2809"/>
                  </a:lnTo>
                  <a:lnTo>
                    <a:pt x="1988" y="2830"/>
                  </a:lnTo>
                  <a:lnTo>
                    <a:pt x="2000" y="2853"/>
                  </a:lnTo>
                  <a:lnTo>
                    <a:pt x="2012" y="2883"/>
                  </a:lnTo>
                  <a:lnTo>
                    <a:pt x="1992" y="2888"/>
                  </a:lnTo>
                  <a:lnTo>
                    <a:pt x="1973" y="2892"/>
                  </a:lnTo>
                  <a:lnTo>
                    <a:pt x="1954" y="2897"/>
                  </a:lnTo>
                  <a:lnTo>
                    <a:pt x="1936" y="2899"/>
                  </a:lnTo>
                  <a:lnTo>
                    <a:pt x="1900" y="2902"/>
                  </a:lnTo>
                  <a:lnTo>
                    <a:pt x="1862" y="2904"/>
                  </a:lnTo>
                  <a:lnTo>
                    <a:pt x="1828" y="2902"/>
                  </a:lnTo>
                  <a:lnTo>
                    <a:pt x="1795" y="2898"/>
                  </a:lnTo>
                  <a:lnTo>
                    <a:pt x="1765" y="2893"/>
                  </a:lnTo>
                  <a:lnTo>
                    <a:pt x="1736" y="2887"/>
                  </a:lnTo>
                  <a:lnTo>
                    <a:pt x="1738" y="2511"/>
                  </a:lnTo>
                  <a:lnTo>
                    <a:pt x="1736" y="2474"/>
                  </a:lnTo>
                  <a:lnTo>
                    <a:pt x="1732" y="2423"/>
                  </a:lnTo>
                  <a:lnTo>
                    <a:pt x="1727" y="2360"/>
                  </a:lnTo>
                  <a:lnTo>
                    <a:pt x="1720" y="2285"/>
                  </a:lnTo>
                  <a:lnTo>
                    <a:pt x="1714" y="2202"/>
                  </a:lnTo>
                  <a:lnTo>
                    <a:pt x="1707" y="2115"/>
                  </a:lnTo>
                  <a:lnTo>
                    <a:pt x="1699" y="2023"/>
                  </a:lnTo>
                  <a:lnTo>
                    <a:pt x="1693" y="1930"/>
                  </a:lnTo>
                  <a:lnTo>
                    <a:pt x="1686" y="1839"/>
                  </a:lnTo>
                  <a:lnTo>
                    <a:pt x="1680" y="1751"/>
                  </a:lnTo>
                  <a:lnTo>
                    <a:pt x="1676" y="1669"/>
                  </a:lnTo>
                  <a:lnTo>
                    <a:pt x="1673" y="1595"/>
                  </a:lnTo>
                  <a:lnTo>
                    <a:pt x="1672" y="1532"/>
                  </a:lnTo>
                  <a:lnTo>
                    <a:pt x="1672" y="1482"/>
                  </a:lnTo>
                  <a:lnTo>
                    <a:pt x="1674" y="1463"/>
                  </a:lnTo>
                  <a:lnTo>
                    <a:pt x="1675" y="1447"/>
                  </a:lnTo>
                  <a:lnTo>
                    <a:pt x="1678" y="1436"/>
                  </a:lnTo>
                  <a:lnTo>
                    <a:pt x="1681" y="1430"/>
                  </a:lnTo>
                  <a:lnTo>
                    <a:pt x="1683" y="1433"/>
                  </a:lnTo>
                  <a:lnTo>
                    <a:pt x="1687" y="1435"/>
                  </a:lnTo>
                  <a:lnTo>
                    <a:pt x="1690" y="1437"/>
                  </a:lnTo>
                  <a:lnTo>
                    <a:pt x="1694" y="1438"/>
                  </a:lnTo>
                  <a:lnTo>
                    <a:pt x="1704" y="1439"/>
                  </a:lnTo>
                  <a:lnTo>
                    <a:pt x="1714" y="1439"/>
                  </a:lnTo>
                  <a:lnTo>
                    <a:pt x="1725" y="1440"/>
                  </a:lnTo>
                  <a:lnTo>
                    <a:pt x="1734" y="1444"/>
                  </a:lnTo>
                  <a:lnTo>
                    <a:pt x="1738" y="1446"/>
                  </a:lnTo>
                  <a:lnTo>
                    <a:pt x="1742" y="1449"/>
                  </a:lnTo>
                  <a:lnTo>
                    <a:pt x="1745" y="1452"/>
                  </a:lnTo>
                  <a:lnTo>
                    <a:pt x="1747" y="1457"/>
                  </a:lnTo>
                  <a:lnTo>
                    <a:pt x="1743" y="1463"/>
                  </a:lnTo>
                  <a:lnTo>
                    <a:pt x="1739" y="1469"/>
                  </a:lnTo>
                  <a:lnTo>
                    <a:pt x="1730" y="1465"/>
                  </a:lnTo>
                  <a:lnTo>
                    <a:pt x="1723" y="1462"/>
                  </a:lnTo>
                  <a:lnTo>
                    <a:pt x="1715" y="1459"/>
                  </a:lnTo>
                  <a:lnTo>
                    <a:pt x="1709" y="1458"/>
                  </a:lnTo>
                  <a:lnTo>
                    <a:pt x="1696" y="1457"/>
                  </a:lnTo>
                  <a:lnTo>
                    <a:pt x="1680" y="1457"/>
                  </a:lnTo>
                  <a:lnTo>
                    <a:pt x="1683" y="1487"/>
                  </a:lnTo>
                  <a:lnTo>
                    <a:pt x="1688" y="1515"/>
                  </a:lnTo>
                  <a:lnTo>
                    <a:pt x="1692" y="1544"/>
                  </a:lnTo>
                  <a:lnTo>
                    <a:pt x="1697" y="1573"/>
                  </a:lnTo>
                  <a:lnTo>
                    <a:pt x="1710" y="1629"/>
                  </a:lnTo>
                  <a:lnTo>
                    <a:pt x="1723" y="1685"/>
                  </a:lnTo>
                  <a:lnTo>
                    <a:pt x="1735" y="1742"/>
                  </a:lnTo>
                  <a:lnTo>
                    <a:pt x="1746" y="1800"/>
                  </a:lnTo>
                  <a:lnTo>
                    <a:pt x="1751" y="1829"/>
                  </a:lnTo>
                  <a:lnTo>
                    <a:pt x="1755" y="1859"/>
                  </a:lnTo>
                  <a:lnTo>
                    <a:pt x="1758" y="1890"/>
                  </a:lnTo>
                  <a:lnTo>
                    <a:pt x="1762" y="1921"/>
                  </a:lnTo>
                  <a:lnTo>
                    <a:pt x="1764" y="1936"/>
                  </a:lnTo>
                  <a:lnTo>
                    <a:pt x="1767" y="1949"/>
                  </a:lnTo>
                  <a:lnTo>
                    <a:pt x="1771" y="1960"/>
                  </a:lnTo>
                  <a:lnTo>
                    <a:pt x="1775" y="1973"/>
                  </a:lnTo>
                  <a:lnTo>
                    <a:pt x="1778" y="1986"/>
                  </a:lnTo>
                  <a:lnTo>
                    <a:pt x="1781" y="1999"/>
                  </a:lnTo>
                  <a:lnTo>
                    <a:pt x="1781" y="2008"/>
                  </a:lnTo>
                  <a:lnTo>
                    <a:pt x="1781" y="2016"/>
                  </a:lnTo>
                  <a:lnTo>
                    <a:pt x="1781" y="2026"/>
                  </a:lnTo>
                  <a:lnTo>
                    <a:pt x="1778" y="2036"/>
                  </a:lnTo>
                  <a:lnTo>
                    <a:pt x="1786" y="2045"/>
                  </a:lnTo>
                  <a:lnTo>
                    <a:pt x="1792" y="2054"/>
                  </a:lnTo>
                  <a:lnTo>
                    <a:pt x="1789" y="2069"/>
                  </a:lnTo>
                  <a:lnTo>
                    <a:pt x="1788" y="2085"/>
                  </a:lnTo>
                  <a:lnTo>
                    <a:pt x="1787" y="2102"/>
                  </a:lnTo>
                  <a:lnTo>
                    <a:pt x="1788" y="2120"/>
                  </a:lnTo>
                  <a:lnTo>
                    <a:pt x="1789" y="2138"/>
                  </a:lnTo>
                  <a:lnTo>
                    <a:pt x="1792" y="2157"/>
                  </a:lnTo>
                  <a:lnTo>
                    <a:pt x="1795" y="2176"/>
                  </a:lnTo>
                  <a:lnTo>
                    <a:pt x="1800" y="2196"/>
                  </a:lnTo>
                  <a:lnTo>
                    <a:pt x="1821" y="2279"/>
                  </a:lnTo>
                  <a:lnTo>
                    <a:pt x="1845" y="2367"/>
                  </a:lnTo>
                  <a:lnTo>
                    <a:pt x="1855" y="2410"/>
                  </a:lnTo>
                  <a:lnTo>
                    <a:pt x="1865" y="2455"/>
                  </a:lnTo>
                  <a:lnTo>
                    <a:pt x="1868" y="2476"/>
                  </a:lnTo>
                  <a:lnTo>
                    <a:pt x="1871" y="2498"/>
                  </a:lnTo>
                  <a:lnTo>
                    <a:pt x="1873" y="2519"/>
                  </a:lnTo>
                  <a:lnTo>
                    <a:pt x="1874" y="2539"/>
                  </a:lnTo>
                  <a:lnTo>
                    <a:pt x="1874" y="2559"/>
                  </a:lnTo>
                  <a:lnTo>
                    <a:pt x="1872" y="2580"/>
                  </a:lnTo>
                  <a:lnTo>
                    <a:pt x="1870" y="2599"/>
                  </a:lnTo>
                  <a:lnTo>
                    <a:pt x="1866" y="2618"/>
                  </a:lnTo>
                  <a:lnTo>
                    <a:pt x="1860" y="2636"/>
                  </a:lnTo>
                  <a:lnTo>
                    <a:pt x="1853" y="2652"/>
                  </a:lnTo>
                  <a:lnTo>
                    <a:pt x="1844" y="2669"/>
                  </a:lnTo>
                  <a:lnTo>
                    <a:pt x="1833" y="2685"/>
                  </a:lnTo>
                  <a:lnTo>
                    <a:pt x="1817" y="2698"/>
                  </a:lnTo>
                  <a:lnTo>
                    <a:pt x="1802" y="2712"/>
                  </a:lnTo>
                  <a:lnTo>
                    <a:pt x="1786" y="2724"/>
                  </a:lnTo>
                  <a:lnTo>
                    <a:pt x="1771" y="2737"/>
                  </a:lnTo>
                  <a:lnTo>
                    <a:pt x="1771" y="2757"/>
                  </a:lnTo>
                  <a:lnTo>
                    <a:pt x="1771" y="2776"/>
                  </a:lnTo>
                  <a:lnTo>
                    <a:pt x="1771" y="2796"/>
                  </a:lnTo>
                  <a:lnTo>
                    <a:pt x="1771" y="2815"/>
                  </a:lnTo>
                  <a:lnTo>
                    <a:pt x="1790" y="2822"/>
                  </a:lnTo>
                  <a:lnTo>
                    <a:pt x="1806" y="2827"/>
                  </a:lnTo>
                  <a:lnTo>
                    <a:pt x="1820" y="2829"/>
                  </a:lnTo>
                  <a:lnTo>
                    <a:pt x="1831" y="2830"/>
                  </a:lnTo>
                  <a:lnTo>
                    <a:pt x="1842" y="2829"/>
                  </a:lnTo>
                  <a:lnTo>
                    <a:pt x="1851" y="2828"/>
                  </a:lnTo>
                  <a:lnTo>
                    <a:pt x="1860" y="2825"/>
                  </a:lnTo>
                  <a:lnTo>
                    <a:pt x="1868" y="2822"/>
                  </a:lnTo>
                  <a:lnTo>
                    <a:pt x="1884" y="2813"/>
                  </a:lnTo>
                  <a:lnTo>
                    <a:pt x="1904" y="2804"/>
                  </a:lnTo>
                  <a:lnTo>
                    <a:pt x="1915" y="2799"/>
                  </a:lnTo>
                  <a:lnTo>
                    <a:pt x="1928" y="2795"/>
                  </a:lnTo>
                  <a:lnTo>
                    <a:pt x="1944" y="2791"/>
                  </a:lnTo>
                  <a:lnTo>
                    <a:pt x="1961" y="2788"/>
                  </a:lnTo>
                  <a:close/>
                  <a:moveTo>
                    <a:pt x="1839" y="2753"/>
                  </a:moveTo>
                  <a:lnTo>
                    <a:pt x="1840" y="2762"/>
                  </a:lnTo>
                  <a:lnTo>
                    <a:pt x="1842" y="2772"/>
                  </a:lnTo>
                  <a:lnTo>
                    <a:pt x="1831" y="2786"/>
                  </a:lnTo>
                  <a:lnTo>
                    <a:pt x="1826" y="2793"/>
                  </a:lnTo>
                  <a:lnTo>
                    <a:pt x="1824" y="2795"/>
                  </a:lnTo>
                  <a:lnTo>
                    <a:pt x="1823" y="2795"/>
                  </a:lnTo>
                  <a:lnTo>
                    <a:pt x="1808" y="2788"/>
                  </a:lnTo>
                  <a:lnTo>
                    <a:pt x="1793" y="2781"/>
                  </a:lnTo>
                  <a:lnTo>
                    <a:pt x="1794" y="2769"/>
                  </a:lnTo>
                  <a:lnTo>
                    <a:pt x="1796" y="2759"/>
                  </a:lnTo>
                  <a:lnTo>
                    <a:pt x="1797" y="2756"/>
                  </a:lnTo>
                  <a:lnTo>
                    <a:pt x="1800" y="2754"/>
                  </a:lnTo>
                  <a:lnTo>
                    <a:pt x="1802" y="2752"/>
                  </a:lnTo>
                  <a:lnTo>
                    <a:pt x="1804" y="2750"/>
                  </a:lnTo>
                  <a:lnTo>
                    <a:pt x="1809" y="2749"/>
                  </a:lnTo>
                  <a:lnTo>
                    <a:pt x="1816" y="2749"/>
                  </a:lnTo>
                  <a:lnTo>
                    <a:pt x="1826" y="2751"/>
                  </a:lnTo>
                  <a:lnTo>
                    <a:pt x="1839" y="2753"/>
                  </a:lnTo>
                  <a:close/>
                  <a:moveTo>
                    <a:pt x="2036" y="2668"/>
                  </a:moveTo>
                  <a:lnTo>
                    <a:pt x="2026" y="2677"/>
                  </a:lnTo>
                  <a:lnTo>
                    <a:pt x="2007" y="2691"/>
                  </a:lnTo>
                  <a:lnTo>
                    <a:pt x="1981" y="2708"/>
                  </a:lnTo>
                  <a:lnTo>
                    <a:pt x="1953" y="2728"/>
                  </a:lnTo>
                  <a:lnTo>
                    <a:pt x="1924" y="2745"/>
                  </a:lnTo>
                  <a:lnTo>
                    <a:pt x="1899" y="2761"/>
                  </a:lnTo>
                  <a:lnTo>
                    <a:pt x="1881" y="2773"/>
                  </a:lnTo>
                  <a:lnTo>
                    <a:pt x="1874" y="2776"/>
                  </a:lnTo>
                  <a:lnTo>
                    <a:pt x="1865" y="2761"/>
                  </a:lnTo>
                  <a:lnTo>
                    <a:pt x="1855" y="2747"/>
                  </a:lnTo>
                  <a:lnTo>
                    <a:pt x="1847" y="2732"/>
                  </a:lnTo>
                  <a:lnTo>
                    <a:pt x="1839" y="2717"/>
                  </a:lnTo>
                  <a:lnTo>
                    <a:pt x="1861" y="2703"/>
                  </a:lnTo>
                  <a:lnTo>
                    <a:pt x="1884" y="2687"/>
                  </a:lnTo>
                  <a:lnTo>
                    <a:pt x="1897" y="2680"/>
                  </a:lnTo>
                  <a:lnTo>
                    <a:pt x="1908" y="2673"/>
                  </a:lnTo>
                  <a:lnTo>
                    <a:pt x="1921" y="2666"/>
                  </a:lnTo>
                  <a:lnTo>
                    <a:pt x="1934" y="2660"/>
                  </a:lnTo>
                  <a:lnTo>
                    <a:pt x="1946" y="2655"/>
                  </a:lnTo>
                  <a:lnTo>
                    <a:pt x="1959" y="2651"/>
                  </a:lnTo>
                  <a:lnTo>
                    <a:pt x="1972" y="2649"/>
                  </a:lnTo>
                  <a:lnTo>
                    <a:pt x="1984" y="2648"/>
                  </a:lnTo>
                  <a:lnTo>
                    <a:pt x="1998" y="2650"/>
                  </a:lnTo>
                  <a:lnTo>
                    <a:pt x="2011" y="2654"/>
                  </a:lnTo>
                  <a:lnTo>
                    <a:pt x="2017" y="2656"/>
                  </a:lnTo>
                  <a:lnTo>
                    <a:pt x="2023" y="2660"/>
                  </a:lnTo>
                  <a:lnTo>
                    <a:pt x="2030" y="2663"/>
                  </a:lnTo>
                  <a:lnTo>
                    <a:pt x="2036" y="2668"/>
                  </a:lnTo>
                  <a:close/>
                  <a:moveTo>
                    <a:pt x="1897" y="2610"/>
                  </a:moveTo>
                  <a:lnTo>
                    <a:pt x="1902" y="2610"/>
                  </a:lnTo>
                  <a:lnTo>
                    <a:pt x="1907" y="2610"/>
                  </a:lnTo>
                  <a:lnTo>
                    <a:pt x="1910" y="2611"/>
                  </a:lnTo>
                  <a:lnTo>
                    <a:pt x="1914" y="2613"/>
                  </a:lnTo>
                  <a:lnTo>
                    <a:pt x="1918" y="2615"/>
                  </a:lnTo>
                  <a:lnTo>
                    <a:pt x="1923" y="2619"/>
                  </a:lnTo>
                  <a:lnTo>
                    <a:pt x="1923" y="2624"/>
                  </a:lnTo>
                  <a:lnTo>
                    <a:pt x="1918" y="2626"/>
                  </a:lnTo>
                  <a:lnTo>
                    <a:pt x="1914" y="2628"/>
                  </a:lnTo>
                  <a:lnTo>
                    <a:pt x="1908" y="2629"/>
                  </a:lnTo>
                  <a:lnTo>
                    <a:pt x="1905" y="2629"/>
                  </a:lnTo>
                  <a:lnTo>
                    <a:pt x="1900" y="2628"/>
                  </a:lnTo>
                  <a:lnTo>
                    <a:pt x="1896" y="2628"/>
                  </a:lnTo>
                  <a:lnTo>
                    <a:pt x="1896" y="2619"/>
                  </a:lnTo>
                  <a:lnTo>
                    <a:pt x="1897" y="2610"/>
                  </a:lnTo>
                  <a:close/>
                  <a:moveTo>
                    <a:pt x="1944" y="2572"/>
                  </a:moveTo>
                  <a:lnTo>
                    <a:pt x="1943" y="2579"/>
                  </a:lnTo>
                  <a:lnTo>
                    <a:pt x="1940" y="2587"/>
                  </a:lnTo>
                  <a:lnTo>
                    <a:pt x="1938" y="2590"/>
                  </a:lnTo>
                  <a:lnTo>
                    <a:pt x="1937" y="2593"/>
                  </a:lnTo>
                  <a:lnTo>
                    <a:pt x="1935" y="2594"/>
                  </a:lnTo>
                  <a:lnTo>
                    <a:pt x="1934" y="2594"/>
                  </a:lnTo>
                  <a:lnTo>
                    <a:pt x="1923" y="2591"/>
                  </a:lnTo>
                  <a:lnTo>
                    <a:pt x="1912" y="2587"/>
                  </a:lnTo>
                  <a:lnTo>
                    <a:pt x="1903" y="2584"/>
                  </a:lnTo>
                  <a:lnTo>
                    <a:pt x="1892" y="2581"/>
                  </a:lnTo>
                  <a:lnTo>
                    <a:pt x="1892" y="2573"/>
                  </a:lnTo>
                  <a:lnTo>
                    <a:pt x="1891" y="2565"/>
                  </a:lnTo>
                  <a:lnTo>
                    <a:pt x="1897" y="2562"/>
                  </a:lnTo>
                  <a:lnTo>
                    <a:pt x="1902" y="2558"/>
                  </a:lnTo>
                  <a:lnTo>
                    <a:pt x="1909" y="2556"/>
                  </a:lnTo>
                  <a:lnTo>
                    <a:pt x="1917" y="2556"/>
                  </a:lnTo>
                  <a:lnTo>
                    <a:pt x="1924" y="2557"/>
                  </a:lnTo>
                  <a:lnTo>
                    <a:pt x="1931" y="2561"/>
                  </a:lnTo>
                  <a:lnTo>
                    <a:pt x="1939" y="2566"/>
                  </a:lnTo>
                  <a:lnTo>
                    <a:pt x="1944" y="2572"/>
                  </a:lnTo>
                  <a:close/>
                  <a:moveTo>
                    <a:pt x="1941" y="2524"/>
                  </a:moveTo>
                  <a:lnTo>
                    <a:pt x="1940" y="2526"/>
                  </a:lnTo>
                  <a:lnTo>
                    <a:pt x="1939" y="2530"/>
                  </a:lnTo>
                  <a:lnTo>
                    <a:pt x="1934" y="2530"/>
                  </a:lnTo>
                  <a:lnTo>
                    <a:pt x="1924" y="2527"/>
                  </a:lnTo>
                  <a:lnTo>
                    <a:pt x="1915" y="2525"/>
                  </a:lnTo>
                  <a:lnTo>
                    <a:pt x="1906" y="2523"/>
                  </a:lnTo>
                  <a:lnTo>
                    <a:pt x="1897" y="2520"/>
                  </a:lnTo>
                  <a:lnTo>
                    <a:pt x="1902" y="2516"/>
                  </a:lnTo>
                  <a:lnTo>
                    <a:pt x="1907" y="2514"/>
                  </a:lnTo>
                  <a:lnTo>
                    <a:pt x="1912" y="2512"/>
                  </a:lnTo>
                  <a:lnTo>
                    <a:pt x="1917" y="2512"/>
                  </a:lnTo>
                  <a:lnTo>
                    <a:pt x="1922" y="2512"/>
                  </a:lnTo>
                  <a:lnTo>
                    <a:pt x="1928" y="2514"/>
                  </a:lnTo>
                  <a:lnTo>
                    <a:pt x="1935" y="2518"/>
                  </a:lnTo>
                  <a:lnTo>
                    <a:pt x="1941" y="2524"/>
                  </a:lnTo>
                  <a:close/>
                  <a:moveTo>
                    <a:pt x="1930" y="2470"/>
                  </a:moveTo>
                  <a:lnTo>
                    <a:pt x="1928" y="2476"/>
                  </a:lnTo>
                  <a:lnTo>
                    <a:pt x="1924" y="2486"/>
                  </a:lnTo>
                  <a:lnTo>
                    <a:pt x="1921" y="2490"/>
                  </a:lnTo>
                  <a:lnTo>
                    <a:pt x="1919" y="2494"/>
                  </a:lnTo>
                  <a:lnTo>
                    <a:pt x="1917" y="2496"/>
                  </a:lnTo>
                  <a:lnTo>
                    <a:pt x="1915" y="2496"/>
                  </a:lnTo>
                  <a:lnTo>
                    <a:pt x="1906" y="2493"/>
                  </a:lnTo>
                  <a:lnTo>
                    <a:pt x="1899" y="2489"/>
                  </a:lnTo>
                  <a:lnTo>
                    <a:pt x="1893" y="2484"/>
                  </a:lnTo>
                  <a:lnTo>
                    <a:pt x="1889" y="2480"/>
                  </a:lnTo>
                  <a:lnTo>
                    <a:pt x="1881" y="2471"/>
                  </a:lnTo>
                  <a:lnTo>
                    <a:pt x="1874" y="2461"/>
                  </a:lnTo>
                  <a:lnTo>
                    <a:pt x="1889" y="2458"/>
                  </a:lnTo>
                  <a:lnTo>
                    <a:pt x="1901" y="2458"/>
                  </a:lnTo>
                  <a:lnTo>
                    <a:pt x="1906" y="2459"/>
                  </a:lnTo>
                  <a:lnTo>
                    <a:pt x="1914" y="2461"/>
                  </a:lnTo>
                  <a:lnTo>
                    <a:pt x="1921" y="2464"/>
                  </a:lnTo>
                  <a:lnTo>
                    <a:pt x="1930" y="2470"/>
                  </a:lnTo>
                  <a:close/>
                  <a:moveTo>
                    <a:pt x="1895" y="2397"/>
                  </a:moveTo>
                  <a:lnTo>
                    <a:pt x="1906" y="2406"/>
                  </a:lnTo>
                  <a:lnTo>
                    <a:pt x="1919" y="2416"/>
                  </a:lnTo>
                  <a:lnTo>
                    <a:pt x="1914" y="2423"/>
                  </a:lnTo>
                  <a:lnTo>
                    <a:pt x="1909" y="2432"/>
                  </a:lnTo>
                  <a:lnTo>
                    <a:pt x="1878" y="2432"/>
                  </a:lnTo>
                  <a:lnTo>
                    <a:pt x="1870" y="2422"/>
                  </a:lnTo>
                  <a:lnTo>
                    <a:pt x="1863" y="2412"/>
                  </a:lnTo>
                  <a:lnTo>
                    <a:pt x="1870" y="2408"/>
                  </a:lnTo>
                  <a:lnTo>
                    <a:pt x="1879" y="2404"/>
                  </a:lnTo>
                  <a:lnTo>
                    <a:pt x="1887" y="2401"/>
                  </a:lnTo>
                  <a:lnTo>
                    <a:pt x="1895" y="2397"/>
                  </a:lnTo>
                  <a:close/>
                  <a:moveTo>
                    <a:pt x="1919" y="2358"/>
                  </a:moveTo>
                  <a:lnTo>
                    <a:pt x="1916" y="2362"/>
                  </a:lnTo>
                  <a:lnTo>
                    <a:pt x="1911" y="2366"/>
                  </a:lnTo>
                  <a:lnTo>
                    <a:pt x="1905" y="2370"/>
                  </a:lnTo>
                  <a:lnTo>
                    <a:pt x="1900" y="2374"/>
                  </a:lnTo>
                  <a:lnTo>
                    <a:pt x="1887" y="2371"/>
                  </a:lnTo>
                  <a:lnTo>
                    <a:pt x="1878" y="2368"/>
                  </a:lnTo>
                  <a:lnTo>
                    <a:pt x="1870" y="2364"/>
                  </a:lnTo>
                  <a:lnTo>
                    <a:pt x="1866" y="2360"/>
                  </a:lnTo>
                  <a:lnTo>
                    <a:pt x="1859" y="2347"/>
                  </a:lnTo>
                  <a:lnTo>
                    <a:pt x="1849" y="2330"/>
                  </a:lnTo>
                  <a:lnTo>
                    <a:pt x="1859" y="2330"/>
                  </a:lnTo>
                  <a:lnTo>
                    <a:pt x="1868" y="2331"/>
                  </a:lnTo>
                  <a:lnTo>
                    <a:pt x="1876" y="2332"/>
                  </a:lnTo>
                  <a:lnTo>
                    <a:pt x="1883" y="2334"/>
                  </a:lnTo>
                  <a:lnTo>
                    <a:pt x="1890" y="2338"/>
                  </a:lnTo>
                  <a:lnTo>
                    <a:pt x="1898" y="2342"/>
                  </a:lnTo>
                  <a:lnTo>
                    <a:pt x="1907" y="2349"/>
                  </a:lnTo>
                  <a:lnTo>
                    <a:pt x="1919" y="2358"/>
                  </a:lnTo>
                  <a:close/>
                  <a:moveTo>
                    <a:pt x="1905" y="1948"/>
                  </a:moveTo>
                  <a:lnTo>
                    <a:pt x="1904" y="1937"/>
                  </a:lnTo>
                  <a:lnTo>
                    <a:pt x="1903" y="1928"/>
                  </a:lnTo>
                  <a:lnTo>
                    <a:pt x="1914" y="1929"/>
                  </a:lnTo>
                  <a:lnTo>
                    <a:pt x="1924" y="1931"/>
                  </a:lnTo>
                  <a:lnTo>
                    <a:pt x="1934" y="1933"/>
                  </a:lnTo>
                  <a:lnTo>
                    <a:pt x="1943" y="1936"/>
                  </a:lnTo>
                  <a:lnTo>
                    <a:pt x="1953" y="1940"/>
                  </a:lnTo>
                  <a:lnTo>
                    <a:pt x="1961" y="1944"/>
                  </a:lnTo>
                  <a:lnTo>
                    <a:pt x="1969" y="1949"/>
                  </a:lnTo>
                  <a:lnTo>
                    <a:pt x="1978" y="1954"/>
                  </a:lnTo>
                  <a:lnTo>
                    <a:pt x="1995" y="1966"/>
                  </a:lnTo>
                  <a:lnTo>
                    <a:pt x="2012" y="1978"/>
                  </a:lnTo>
                  <a:lnTo>
                    <a:pt x="2030" y="1993"/>
                  </a:lnTo>
                  <a:lnTo>
                    <a:pt x="2048" y="2009"/>
                  </a:lnTo>
                  <a:lnTo>
                    <a:pt x="2045" y="2012"/>
                  </a:lnTo>
                  <a:lnTo>
                    <a:pt x="2042" y="2014"/>
                  </a:lnTo>
                  <a:lnTo>
                    <a:pt x="2040" y="2015"/>
                  </a:lnTo>
                  <a:lnTo>
                    <a:pt x="2036" y="2016"/>
                  </a:lnTo>
                  <a:lnTo>
                    <a:pt x="2003" y="1998"/>
                  </a:lnTo>
                  <a:lnTo>
                    <a:pt x="1971" y="1981"/>
                  </a:lnTo>
                  <a:lnTo>
                    <a:pt x="1938" y="1965"/>
                  </a:lnTo>
                  <a:lnTo>
                    <a:pt x="1905" y="1948"/>
                  </a:lnTo>
                  <a:close/>
                  <a:moveTo>
                    <a:pt x="1976" y="2015"/>
                  </a:moveTo>
                  <a:lnTo>
                    <a:pt x="1976" y="2021"/>
                  </a:lnTo>
                  <a:lnTo>
                    <a:pt x="1975" y="2026"/>
                  </a:lnTo>
                  <a:lnTo>
                    <a:pt x="1973" y="2030"/>
                  </a:lnTo>
                  <a:lnTo>
                    <a:pt x="1972" y="2034"/>
                  </a:lnTo>
                  <a:lnTo>
                    <a:pt x="1966" y="2042"/>
                  </a:lnTo>
                  <a:lnTo>
                    <a:pt x="1959" y="2049"/>
                  </a:lnTo>
                  <a:lnTo>
                    <a:pt x="1943" y="2061"/>
                  </a:lnTo>
                  <a:lnTo>
                    <a:pt x="1926" y="2073"/>
                  </a:lnTo>
                  <a:lnTo>
                    <a:pt x="1925" y="2095"/>
                  </a:lnTo>
                  <a:lnTo>
                    <a:pt x="1923" y="2117"/>
                  </a:lnTo>
                  <a:lnTo>
                    <a:pt x="1919" y="2140"/>
                  </a:lnTo>
                  <a:lnTo>
                    <a:pt x="1915" y="2164"/>
                  </a:lnTo>
                  <a:lnTo>
                    <a:pt x="1911" y="2164"/>
                  </a:lnTo>
                  <a:lnTo>
                    <a:pt x="1909" y="2165"/>
                  </a:lnTo>
                  <a:lnTo>
                    <a:pt x="1905" y="2164"/>
                  </a:lnTo>
                  <a:lnTo>
                    <a:pt x="1902" y="2163"/>
                  </a:lnTo>
                  <a:lnTo>
                    <a:pt x="1900" y="2144"/>
                  </a:lnTo>
                  <a:lnTo>
                    <a:pt x="1897" y="2121"/>
                  </a:lnTo>
                  <a:lnTo>
                    <a:pt x="1892" y="2096"/>
                  </a:lnTo>
                  <a:lnTo>
                    <a:pt x="1888" y="2068"/>
                  </a:lnTo>
                  <a:lnTo>
                    <a:pt x="1886" y="2042"/>
                  </a:lnTo>
                  <a:lnTo>
                    <a:pt x="1885" y="2017"/>
                  </a:lnTo>
                  <a:lnTo>
                    <a:pt x="1886" y="2007"/>
                  </a:lnTo>
                  <a:lnTo>
                    <a:pt x="1888" y="1997"/>
                  </a:lnTo>
                  <a:lnTo>
                    <a:pt x="1891" y="1990"/>
                  </a:lnTo>
                  <a:lnTo>
                    <a:pt x="1895" y="1984"/>
                  </a:lnTo>
                  <a:lnTo>
                    <a:pt x="1916" y="1988"/>
                  </a:lnTo>
                  <a:lnTo>
                    <a:pt x="1935" y="1993"/>
                  </a:lnTo>
                  <a:lnTo>
                    <a:pt x="1943" y="1997"/>
                  </a:lnTo>
                  <a:lnTo>
                    <a:pt x="1954" y="2002"/>
                  </a:lnTo>
                  <a:lnTo>
                    <a:pt x="1964" y="2008"/>
                  </a:lnTo>
                  <a:lnTo>
                    <a:pt x="1976" y="2015"/>
                  </a:lnTo>
                  <a:close/>
                  <a:moveTo>
                    <a:pt x="1745" y="1321"/>
                  </a:moveTo>
                  <a:lnTo>
                    <a:pt x="1749" y="1328"/>
                  </a:lnTo>
                  <a:lnTo>
                    <a:pt x="1754" y="1338"/>
                  </a:lnTo>
                  <a:lnTo>
                    <a:pt x="1759" y="1350"/>
                  </a:lnTo>
                  <a:lnTo>
                    <a:pt x="1765" y="1362"/>
                  </a:lnTo>
                  <a:lnTo>
                    <a:pt x="1776" y="1391"/>
                  </a:lnTo>
                  <a:lnTo>
                    <a:pt x="1789" y="1420"/>
                  </a:lnTo>
                  <a:lnTo>
                    <a:pt x="1801" y="1450"/>
                  </a:lnTo>
                  <a:lnTo>
                    <a:pt x="1814" y="1476"/>
                  </a:lnTo>
                  <a:lnTo>
                    <a:pt x="1821" y="1487"/>
                  </a:lnTo>
                  <a:lnTo>
                    <a:pt x="1827" y="1496"/>
                  </a:lnTo>
                  <a:lnTo>
                    <a:pt x="1833" y="1504"/>
                  </a:lnTo>
                  <a:lnTo>
                    <a:pt x="1841" y="1509"/>
                  </a:lnTo>
                  <a:lnTo>
                    <a:pt x="1843" y="1530"/>
                  </a:lnTo>
                  <a:lnTo>
                    <a:pt x="1847" y="1551"/>
                  </a:lnTo>
                  <a:lnTo>
                    <a:pt x="1852" y="1571"/>
                  </a:lnTo>
                  <a:lnTo>
                    <a:pt x="1859" y="1592"/>
                  </a:lnTo>
                  <a:lnTo>
                    <a:pt x="1866" y="1612"/>
                  </a:lnTo>
                  <a:lnTo>
                    <a:pt x="1874" y="1632"/>
                  </a:lnTo>
                  <a:lnTo>
                    <a:pt x="1883" y="1652"/>
                  </a:lnTo>
                  <a:lnTo>
                    <a:pt x="1892" y="1671"/>
                  </a:lnTo>
                  <a:lnTo>
                    <a:pt x="1911" y="1711"/>
                  </a:lnTo>
                  <a:lnTo>
                    <a:pt x="1929" y="1751"/>
                  </a:lnTo>
                  <a:lnTo>
                    <a:pt x="1939" y="1771"/>
                  </a:lnTo>
                  <a:lnTo>
                    <a:pt x="1946" y="1792"/>
                  </a:lnTo>
                  <a:lnTo>
                    <a:pt x="1954" y="1815"/>
                  </a:lnTo>
                  <a:lnTo>
                    <a:pt x="1961" y="1836"/>
                  </a:lnTo>
                  <a:lnTo>
                    <a:pt x="1938" y="1851"/>
                  </a:lnTo>
                  <a:lnTo>
                    <a:pt x="1911" y="1873"/>
                  </a:lnTo>
                  <a:lnTo>
                    <a:pt x="1899" y="1882"/>
                  </a:lnTo>
                  <a:lnTo>
                    <a:pt x="1886" y="1891"/>
                  </a:lnTo>
                  <a:lnTo>
                    <a:pt x="1877" y="1897"/>
                  </a:lnTo>
                  <a:lnTo>
                    <a:pt x="1868" y="1900"/>
                  </a:lnTo>
                  <a:lnTo>
                    <a:pt x="1866" y="1896"/>
                  </a:lnTo>
                  <a:lnTo>
                    <a:pt x="1863" y="1890"/>
                  </a:lnTo>
                  <a:lnTo>
                    <a:pt x="1860" y="1881"/>
                  </a:lnTo>
                  <a:lnTo>
                    <a:pt x="1855" y="1869"/>
                  </a:lnTo>
                  <a:lnTo>
                    <a:pt x="1848" y="1842"/>
                  </a:lnTo>
                  <a:lnTo>
                    <a:pt x="1839" y="1807"/>
                  </a:lnTo>
                  <a:lnTo>
                    <a:pt x="1820" y="1723"/>
                  </a:lnTo>
                  <a:lnTo>
                    <a:pt x="1799" y="1625"/>
                  </a:lnTo>
                  <a:lnTo>
                    <a:pt x="1780" y="1527"/>
                  </a:lnTo>
                  <a:lnTo>
                    <a:pt x="1763" y="1436"/>
                  </a:lnTo>
                  <a:lnTo>
                    <a:pt x="1750" y="1364"/>
                  </a:lnTo>
                  <a:lnTo>
                    <a:pt x="1745" y="1321"/>
                  </a:lnTo>
                  <a:close/>
                  <a:moveTo>
                    <a:pt x="1705" y="1495"/>
                  </a:moveTo>
                  <a:lnTo>
                    <a:pt x="1708" y="1492"/>
                  </a:lnTo>
                  <a:lnTo>
                    <a:pt x="1711" y="1490"/>
                  </a:lnTo>
                  <a:lnTo>
                    <a:pt x="1714" y="1489"/>
                  </a:lnTo>
                  <a:lnTo>
                    <a:pt x="1718" y="1488"/>
                  </a:lnTo>
                  <a:lnTo>
                    <a:pt x="1726" y="1488"/>
                  </a:lnTo>
                  <a:lnTo>
                    <a:pt x="1733" y="1491"/>
                  </a:lnTo>
                  <a:lnTo>
                    <a:pt x="1750" y="1501"/>
                  </a:lnTo>
                  <a:lnTo>
                    <a:pt x="1768" y="1513"/>
                  </a:lnTo>
                  <a:lnTo>
                    <a:pt x="1762" y="1520"/>
                  </a:lnTo>
                  <a:lnTo>
                    <a:pt x="1756" y="1526"/>
                  </a:lnTo>
                  <a:lnTo>
                    <a:pt x="1740" y="1525"/>
                  </a:lnTo>
                  <a:lnTo>
                    <a:pt x="1725" y="1525"/>
                  </a:lnTo>
                  <a:lnTo>
                    <a:pt x="1714" y="1510"/>
                  </a:lnTo>
                  <a:lnTo>
                    <a:pt x="1705" y="1495"/>
                  </a:lnTo>
                  <a:close/>
                  <a:moveTo>
                    <a:pt x="1709" y="1552"/>
                  </a:moveTo>
                  <a:lnTo>
                    <a:pt x="1717" y="1549"/>
                  </a:lnTo>
                  <a:lnTo>
                    <a:pt x="1725" y="1547"/>
                  </a:lnTo>
                  <a:lnTo>
                    <a:pt x="1732" y="1546"/>
                  </a:lnTo>
                  <a:lnTo>
                    <a:pt x="1740" y="1545"/>
                  </a:lnTo>
                  <a:lnTo>
                    <a:pt x="1748" y="1546"/>
                  </a:lnTo>
                  <a:lnTo>
                    <a:pt x="1756" y="1547"/>
                  </a:lnTo>
                  <a:lnTo>
                    <a:pt x="1765" y="1551"/>
                  </a:lnTo>
                  <a:lnTo>
                    <a:pt x="1774" y="1557"/>
                  </a:lnTo>
                  <a:lnTo>
                    <a:pt x="1768" y="1563"/>
                  </a:lnTo>
                  <a:lnTo>
                    <a:pt x="1762" y="1567"/>
                  </a:lnTo>
                  <a:lnTo>
                    <a:pt x="1756" y="1569"/>
                  </a:lnTo>
                  <a:lnTo>
                    <a:pt x="1751" y="1570"/>
                  </a:lnTo>
                  <a:lnTo>
                    <a:pt x="1709" y="1552"/>
                  </a:lnTo>
                  <a:close/>
                  <a:moveTo>
                    <a:pt x="1726" y="1604"/>
                  </a:moveTo>
                  <a:lnTo>
                    <a:pt x="1724" y="1595"/>
                  </a:lnTo>
                  <a:lnTo>
                    <a:pt x="1723" y="1586"/>
                  </a:lnTo>
                  <a:lnTo>
                    <a:pt x="1735" y="1586"/>
                  </a:lnTo>
                  <a:lnTo>
                    <a:pt x="1748" y="1587"/>
                  </a:lnTo>
                  <a:lnTo>
                    <a:pt x="1762" y="1587"/>
                  </a:lnTo>
                  <a:lnTo>
                    <a:pt x="1775" y="1588"/>
                  </a:lnTo>
                  <a:lnTo>
                    <a:pt x="1780" y="1598"/>
                  </a:lnTo>
                  <a:lnTo>
                    <a:pt x="1784" y="1610"/>
                  </a:lnTo>
                  <a:lnTo>
                    <a:pt x="1780" y="1610"/>
                  </a:lnTo>
                  <a:lnTo>
                    <a:pt x="1775" y="1611"/>
                  </a:lnTo>
                  <a:lnTo>
                    <a:pt x="1763" y="1608"/>
                  </a:lnTo>
                  <a:lnTo>
                    <a:pt x="1750" y="1607"/>
                  </a:lnTo>
                  <a:lnTo>
                    <a:pt x="1738" y="1605"/>
                  </a:lnTo>
                  <a:lnTo>
                    <a:pt x="1726" y="1604"/>
                  </a:lnTo>
                  <a:close/>
                  <a:moveTo>
                    <a:pt x="1736" y="1650"/>
                  </a:moveTo>
                  <a:lnTo>
                    <a:pt x="1736" y="1640"/>
                  </a:lnTo>
                  <a:lnTo>
                    <a:pt x="1738" y="1636"/>
                  </a:lnTo>
                  <a:lnTo>
                    <a:pt x="1742" y="1632"/>
                  </a:lnTo>
                  <a:lnTo>
                    <a:pt x="1745" y="1627"/>
                  </a:lnTo>
                  <a:lnTo>
                    <a:pt x="1758" y="1634"/>
                  </a:lnTo>
                  <a:lnTo>
                    <a:pt x="1772" y="1641"/>
                  </a:lnTo>
                  <a:lnTo>
                    <a:pt x="1787" y="1648"/>
                  </a:lnTo>
                  <a:lnTo>
                    <a:pt x="1801" y="1655"/>
                  </a:lnTo>
                  <a:lnTo>
                    <a:pt x="1796" y="1659"/>
                  </a:lnTo>
                  <a:lnTo>
                    <a:pt x="1792" y="1662"/>
                  </a:lnTo>
                  <a:lnTo>
                    <a:pt x="1788" y="1663"/>
                  </a:lnTo>
                  <a:lnTo>
                    <a:pt x="1783" y="1664"/>
                  </a:lnTo>
                  <a:lnTo>
                    <a:pt x="1774" y="1666"/>
                  </a:lnTo>
                  <a:lnTo>
                    <a:pt x="1765" y="1666"/>
                  </a:lnTo>
                  <a:lnTo>
                    <a:pt x="1750" y="1657"/>
                  </a:lnTo>
                  <a:lnTo>
                    <a:pt x="1736" y="1650"/>
                  </a:lnTo>
                  <a:close/>
                  <a:moveTo>
                    <a:pt x="1794" y="1717"/>
                  </a:moveTo>
                  <a:lnTo>
                    <a:pt x="1783" y="1709"/>
                  </a:lnTo>
                  <a:lnTo>
                    <a:pt x="1772" y="1700"/>
                  </a:lnTo>
                  <a:lnTo>
                    <a:pt x="1761" y="1693"/>
                  </a:lnTo>
                  <a:lnTo>
                    <a:pt x="1750" y="1685"/>
                  </a:lnTo>
                  <a:lnTo>
                    <a:pt x="1789" y="1677"/>
                  </a:lnTo>
                  <a:lnTo>
                    <a:pt x="1810" y="1697"/>
                  </a:lnTo>
                  <a:lnTo>
                    <a:pt x="1810" y="1703"/>
                  </a:lnTo>
                  <a:lnTo>
                    <a:pt x="1809" y="1707"/>
                  </a:lnTo>
                  <a:lnTo>
                    <a:pt x="1807" y="1710"/>
                  </a:lnTo>
                  <a:lnTo>
                    <a:pt x="1805" y="1712"/>
                  </a:lnTo>
                  <a:lnTo>
                    <a:pt x="1800" y="1716"/>
                  </a:lnTo>
                  <a:lnTo>
                    <a:pt x="1794" y="1717"/>
                  </a:lnTo>
                  <a:close/>
                  <a:moveTo>
                    <a:pt x="1745" y="1729"/>
                  </a:moveTo>
                  <a:lnTo>
                    <a:pt x="1749" y="1723"/>
                  </a:lnTo>
                  <a:lnTo>
                    <a:pt x="1753" y="1717"/>
                  </a:lnTo>
                  <a:lnTo>
                    <a:pt x="1767" y="1728"/>
                  </a:lnTo>
                  <a:lnTo>
                    <a:pt x="1781" y="1739"/>
                  </a:lnTo>
                  <a:lnTo>
                    <a:pt x="1794" y="1751"/>
                  </a:lnTo>
                  <a:lnTo>
                    <a:pt x="1808" y="1763"/>
                  </a:lnTo>
                  <a:lnTo>
                    <a:pt x="1802" y="1769"/>
                  </a:lnTo>
                  <a:lnTo>
                    <a:pt x="1797" y="1776"/>
                  </a:lnTo>
                  <a:lnTo>
                    <a:pt x="1791" y="1776"/>
                  </a:lnTo>
                  <a:lnTo>
                    <a:pt x="1780" y="1771"/>
                  </a:lnTo>
                  <a:lnTo>
                    <a:pt x="1771" y="1766"/>
                  </a:lnTo>
                  <a:lnTo>
                    <a:pt x="1765" y="1761"/>
                  </a:lnTo>
                  <a:lnTo>
                    <a:pt x="1759" y="1754"/>
                  </a:lnTo>
                  <a:lnTo>
                    <a:pt x="1752" y="1742"/>
                  </a:lnTo>
                  <a:lnTo>
                    <a:pt x="1745" y="1729"/>
                  </a:lnTo>
                  <a:close/>
                  <a:moveTo>
                    <a:pt x="1766" y="1800"/>
                  </a:moveTo>
                  <a:lnTo>
                    <a:pt x="1766" y="1784"/>
                  </a:lnTo>
                  <a:lnTo>
                    <a:pt x="1782" y="1787"/>
                  </a:lnTo>
                  <a:lnTo>
                    <a:pt x="1797" y="1791"/>
                  </a:lnTo>
                  <a:lnTo>
                    <a:pt x="1813" y="1795"/>
                  </a:lnTo>
                  <a:lnTo>
                    <a:pt x="1829" y="1800"/>
                  </a:lnTo>
                  <a:lnTo>
                    <a:pt x="1824" y="1806"/>
                  </a:lnTo>
                  <a:lnTo>
                    <a:pt x="1819" y="1810"/>
                  </a:lnTo>
                  <a:lnTo>
                    <a:pt x="1814" y="1812"/>
                  </a:lnTo>
                  <a:lnTo>
                    <a:pt x="1809" y="1813"/>
                  </a:lnTo>
                  <a:lnTo>
                    <a:pt x="1797" y="1809"/>
                  </a:lnTo>
                  <a:lnTo>
                    <a:pt x="1787" y="1806"/>
                  </a:lnTo>
                  <a:lnTo>
                    <a:pt x="1776" y="1803"/>
                  </a:lnTo>
                  <a:lnTo>
                    <a:pt x="1766" y="1800"/>
                  </a:lnTo>
                  <a:close/>
                  <a:moveTo>
                    <a:pt x="1790" y="1836"/>
                  </a:moveTo>
                  <a:lnTo>
                    <a:pt x="1801" y="1836"/>
                  </a:lnTo>
                  <a:lnTo>
                    <a:pt x="1811" y="1837"/>
                  </a:lnTo>
                  <a:lnTo>
                    <a:pt x="1821" y="1837"/>
                  </a:lnTo>
                  <a:lnTo>
                    <a:pt x="1831" y="1838"/>
                  </a:lnTo>
                  <a:lnTo>
                    <a:pt x="1836" y="1847"/>
                  </a:lnTo>
                  <a:lnTo>
                    <a:pt x="1842" y="1858"/>
                  </a:lnTo>
                  <a:lnTo>
                    <a:pt x="1835" y="1864"/>
                  </a:lnTo>
                  <a:lnTo>
                    <a:pt x="1829" y="1871"/>
                  </a:lnTo>
                  <a:lnTo>
                    <a:pt x="1801" y="1865"/>
                  </a:lnTo>
                  <a:lnTo>
                    <a:pt x="1795" y="1850"/>
                  </a:lnTo>
                  <a:lnTo>
                    <a:pt x="1790" y="1836"/>
                  </a:lnTo>
                  <a:close/>
                  <a:moveTo>
                    <a:pt x="1791" y="1903"/>
                  </a:moveTo>
                  <a:lnTo>
                    <a:pt x="1804" y="1898"/>
                  </a:lnTo>
                  <a:lnTo>
                    <a:pt x="1819" y="1892"/>
                  </a:lnTo>
                  <a:lnTo>
                    <a:pt x="1826" y="1890"/>
                  </a:lnTo>
                  <a:lnTo>
                    <a:pt x="1834" y="1890"/>
                  </a:lnTo>
                  <a:lnTo>
                    <a:pt x="1839" y="1891"/>
                  </a:lnTo>
                  <a:lnTo>
                    <a:pt x="1843" y="1892"/>
                  </a:lnTo>
                  <a:lnTo>
                    <a:pt x="1847" y="1894"/>
                  </a:lnTo>
                  <a:lnTo>
                    <a:pt x="1852" y="1897"/>
                  </a:lnTo>
                  <a:lnTo>
                    <a:pt x="1852" y="1910"/>
                  </a:lnTo>
                  <a:lnTo>
                    <a:pt x="1836" y="1919"/>
                  </a:lnTo>
                  <a:lnTo>
                    <a:pt x="1823" y="1918"/>
                  </a:lnTo>
                  <a:lnTo>
                    <a:pt x="1809" y="1915"/>
                  </a:lnTo>
                  <a:lnTo>
                    <a:pt x="1804" y="1913"/>
                  </a:lnTo>
                  <a:lnTo>
                    <a:pt x="1799" y="1911"/>
                  </a:lnTo>
                  <a:lnTo>
                    <a:pt x="1794" y="1908"/>
                  </a:lnTo>
                  <a:lnTo>
                    <a:pt x="1791" y="1903"/>
                  </a:lnTo>
                  <a:close/>
                  <a:moveTo>
                    <a:pt x="1799" y="1961"/>
                  </a:moveTo>
                  <a:lnTo>
                    <a:pt x="1797" y="1956"/>
                  </a:lnTo>
                  <a:lnTo>
                    <a:pt x="1797" y="1952"/>
                  </a:lnTo>
                  <a:lnTo>
                    <a:pt x="1799" y="1949"/>
                  </a:lnTo>
                  <a:lnTo>
                    <a:pt x="1801" y="1947"/>
                  </a:lnTo>
                  <a:lnTo>
                    <a:pt x="1803" y="1946"/>
                  </a:lnTo>
                  <a:lnTo>
                    <a:pt x="1806" y="1944"/>
                  </a:lnTo>
                  <a:lnTo>
                    <a:pt x="1810" y="1946"/>
                  </a:lnTo>
                  <a:lnTo>
                    <a:pt x="1814" y="1947"/>
                  </a:lnTo>
                  <a:lnTo>
                    <a:pt x="1833" y="1954"/>
                  </a:lnTo>
                  <a:lnTo>
                    <a:pt x="1848" y="1960"/>
                  </a:lnTo>
                  <a:lnTo>
                    <a:pt x="1848" y="1965"/>
                  </a:lnTo>
                  <a:lnTo>
                    <a:pt x="1848" y="1971"/>
                  </a:lnTo>
                  <a:lnTo>
                    <a:pt x="1847" y="1974"/>
                  </a:lnTo>
                  <a:lnTo>
                    <a:pt x="1846" y="1976"/>
                  </a:lnTo>
                  <a:lnTo>
                    <a:pt x="1845" y="1977"/>
                  </a:lnTo>
                  <a:lnTo>
                    <a:pt x="1843" y="1977"/>
                  </a:lnTo>
                  <a:lnTo>
                    <a:pt x="1831" y="1973"/>
                  </a:lnTo>
                  <a:lnTo>
                    <a:pt x="1821" y="1969"/>
                  </a:lnTo>
                  <a:lnTo>
                    <a:pt x="1809" y="1966"/>
                  </a:lnTo>
                  <a:lnTo>
                    <a:pt x="1799" y="1961"/>
                  </a:lnTo>
                  <a:close/>
                  <a:moveTo>
                    <a:pt x="1804" y="2021"/>
                  </a:moveTo>
                  <a:lnTo>
                    <a:pt x="1805" y="2009"/>
                  </a:lnTo>
                  <a:lnTo>
                    <a:pt x="1806" y="1998"/>
                  </a:lnTo>
                  <a:lnTo>
                    <a:pt x="1823" y="2004"/>
                  </a:lnTo>
                  <a:lnTo>
                    <a:pt x="1840" y="2008"/>
                  </a:lnTo>
                  <a:lnTo>
                    <a:pt x="1857" y="2013"/>
                  </a:lnTo>
                  <a:lnTo>
                    <a:pt x="1874" y="2018"/>
                  </a:lnTo>
                  <a:lnTo>
                    <a:pt x="1869" y="2022"/>
                  </a:lnTo>
                  <a:lnTo>
                    <a:pt x="1864" y="2025"/>
                  </a:lnTo>
                  <a:lnTo>
                    <a:pt x="1858" y="2028"/>
                  </a:lnTo>
                  <a:lnTo>
                    <a:pt x="1852" y="2029"/>
                  </a:lnTo>
                  <a:lnTo>
                    <a:pt x="1842" y="2032"/>
                  </a:lnTo>
                  <a:lnTo>
                    <a:pt x="1833" y="2033"/>
                  </a:lnTo>
                  <a:lnTo>
                    <a:pt x="1819" y="2026"/>
                  </a:lnTo>
                  <a:lnTo>
                    <a:pt x="1804" y="2021"/>
                  </a:lnTo>
                  <a:close/>
                  <a:moveTo>
                    <a:pt x="1812" y="2070"/>
                  </a:moveTo>
                  <a:lnTo>
                    <a:pt x="1811" y="2060"/>
                  </a:lnTo>
                  <a:lnTo>
                    <a:pt x="1811" y="2050"/>
                  </a:lnTo>
                  <a:lnTo>
                    <a:pt x="1820" y="2049"/>
                  </a:lnTo>
                  <a:lnTo>
                    <a:pt x="1827" y="2050"/>
                  </a:lnTo>
                  <a:lnTo>
                    <a:pt x="1835" y="2052"/>
                  </a:lnTo>
                  <a:lnTo>
                    <a:pt x="1842" y="2055"/>
                  </a:lnTo>
                  <a:lnTo>
                    <a:pt x="1857" y="2066"/>
                  </a:lnTo>
                  <a:lnTo>
                    <a:pt x="1873" y="2080"/>
                  </a:lnTo>
                  <a:lnTo>
                    <a:pt x="1863" y="2088"/>
                  </a:lnTo>
                  <a:lnTo>
                    <a:pt x="1853" y="2098"/>
                  </a:lnTo>
                  <a:lnTo>
                    <a:pt x="1843" y="2091"/>
                  </a:lnTo>
                  <a:lnTo>
                    <a:pt x="1832" y="2084"/>
                  </a:lnTo>
                  <a:lnTo>
                    <a:pt x="1823" y="2078"/>
                  </a:lnTo>
                  <a:lnTo>
                    <a:pt x="1812" y="2070"/>
                  </a:lnTo>
                  <a:close/>
                  <a:moveTo>
                    <a:pt x="1829" y="2140"/>
                  </a:moveTo>
                  <a:lnTo>
                    <a:pt x="1817" y="2115"/>
                  </a:lnTo>
                  <a:lnTo>
                    <a:pt x="1827" y="2113"/>
                  </a:lnTo>
                  <a:lnTo>
                    <a:pt x="1835" y="2113"/>
                  </a:lnTo>
                  <a:lnTo>
                    <a:pt x="1844" y="2115"/>
                  </a:lnTo>
                  <a:lnTo>
                    <a:pt x="1852" y="2118"/>
                  </a:lnTo>
                  <a:lnTo>
                    <a:pt x="1871" y="2126"/>
                  </a:lnTo>
                  <a:lnTo>
                    <a:pt x="1891" y="2137"/>
                  </a:lnTo>
                  <a:lnTo>
                    <a:pt x="1891" y="2153"/>
                  </a:lnTo>
                  <a:lnTo>
                    <a:pt x="1887" y="2153"/>
                  </a:lnTo>
                  <a:lnTo>
                    <a:pt x="1883" y="2155"/>
                  </a:lnTo>
                  <a:lnTo>
                    <a:pt x="1869" y="2151"/>
                  </a:lnTo>
                  <a:lnTo>
                    <a:pt x="1855" y="2146"/>
                  </a:lnTo>
                  <a:lnTo>
                    <a:pt x="1843" y="2143"/>
                  </a:lnTo>
                  <a:lnTo>
                    <a:pt x="1829" y="2140"/>
                  </a:lnTo>
                  <a:close/>
                  <a:moveTo>
                    <a:pt x="1831" y="2175"/>
                  </a:moveTo>
                  <a:lnTo>
                    <a:pt x="1848" y="2174"/>
                  </a:lnTo>
                  <a:lnTo>
                    <a:pt x="1862" y="2174"/>
                  </a:lnTo>
                  <a:lnTo>
                    <a:pt x="1869" y="2176"/>
                  </a:lnTo>
                  <a:lnTo>
                    <a:pt x="1878" y="2179"/>
                  </a:lnTo>
                  <a:lnTo>
                    <a:pt x="1886" y="2184"/>
                  </a:lnTo>
                  <a:lnTo>
                    <a:pt x="1897" y="2192"/>
                  </a:lnTo>
                  <a:lnTo>
                    <a:pt x="1887" y="2199"/>
                  </a:lnTo>
                  <a:lnTo>
                    <a:pt x="1880" y="2208"/>
                  </a:lnTo>
                  <a:lnTo>
                    <a:pt x="1863" y="2199"/>
                  </a:lnTo>
                  <a:lnTo>
                    <a:pt x="1849" y="2191"/>
                  </a:lnTo>
                  <a:lnTo>
                    <a:pt x="1843" y="2188"/>
                  </a:lnTo>
                  <a:lnTo>
                    <a:pt x="1839" y="2183"/>
                  </a:lnTo>
                  <a:lnTo>
                    <a:pt x="1834" y="2179"/>
                  </a:lnTo>
                  <a:lnTo>
                    <a:pt x="1831" y="2175"/>
                  </a:lnTo>
                  <a:close/>
                  <a:moveTo>
                    <a:pt x="1843" y="2274"/>
                  </a:moveTo>
                  <a:lnTo>
                    <a:pt x="1859" y="2278"/>
                  </a:lnTo>
                  <a:lnTo>
                    <a:pt x="1873" y="2284"/>
                  </a:lnTo>
                  <a:lnTo>
                    <a:pt x="1889" y="2289"/>
                  </a:lnTo>
                  <a:lnTo>
                    <a:pt x="1905" y="2294"/>
                  </a:lnTo>
                  <a:lnTo>
                    <a:pt x="1904" y="2308"/>
                  </a:lnTo>
                  <a:lnTo>
                    <a:pt x="1903" y="2322"/>
                  </a:lnTo>
                  <a:lnTo>
                    <a:pt x="1896" y="2321"/>
                  </a:lnTo>
                  <a:lnTo>
                    <a:pt x="1887" y="2321"/>
                  </a:lnTo>
                  <a:lnTo>
                    <a:pt x="1876" y="2319"/>
                  </a:lnTo>
                  <a:lnTo>
                    <a:pt x="1866" y="2314"/>
                  </a:lnTo>
                  <a:lnTo>
                    <a:pt x="1858" y="2310"/>
                  </a:lnTo>
                  <a:lnTo>
                    <a:pt x="1850" y="2304"/>
                  </a:lnTo>
                  <a:lnTo>
                    <a:pt x="1848" y="2301"/>
                  </a:lnTo>
                  <a:lnTo>
                    <a:pt x="1845" y="2297"/>
                  </a:lnTo>
                  <a:lnTo>
                    <a:pt x="1844" y="2293"/>
                  </a:lnTo>
                  <a:lnTo>
                    <a:pt x="1842" y="2290"/>
                  </a:lnTo>
                  <a:lnTo>
                    <a:pt x="1842" y="2286"/>
                  </a:lnTo>
                  <a:lnTo>
                    <a:pt x="1842" y="2282"/>
                  </a:lnTo>
                  <a:lnTo>
                    <a:pt x="1842" y="2278"/>
                  </a:lnTo>
                  <a:lnTo>
                    <a:pt x="1843" y="2274"/>
                  </a:lnTo>
                  <a:close/>
                  <a:moveTo>
                    <a:pt x="1832" y="2230"/>
                  </a:moveTo>
                  <a:lnTo>
                    <a:pt x="1832" y="2223"/>
                  </a:lnTo>
                  <a:lnTo>
                    <a:pt x="1842" y="2219"/>
                  </a:lnTo>
                  <a:lnTo>
                    <a:pt x="1850" y="2216"/>
                  </a:lnTo>
                  <a:lnTo>
                    <a:pt x="1858" y="2215"/>
                  </a:lnTo>
                  <a:lnTo>
                    <a:pt x="1864" y="2216"/>
                  </a:lnTo>
                  <a:lnTo>
                    <a:pt x="1871" y="2219"/>
                  </a:lnTo>
                  <a:lnTo>
                    <a:pt x="1880" y="2225"/>
                  </a:lnTo>
                  <a:lnTo>
                    <a:pt x="1891" y="2232"/>
                  </a:lnTo>
                  <a:lnTo>
                    <a:pt x="1905" y="2241"/>
                  </a:lnTo>
                  <a:lnTo>
                    <a:pt x="1905" y="2248"/>
                  </a:lnTo>
                  <a:lnTo>
                    <a:pt x="1891" y="2259"/>
                  </a:lnTo>
                  <a:lnTo>
                    <a:pt x="1880" y="2256"/>
                  </a:lnTo>
                  <a:lnTo>
                    <a:pt x="1870" y="2254"/>
                  </a:lnTo>
                  <a:lnTo>
                    <a:pt x="1862" y="2251"/>
                  </a:lnTo>
                  <a:lnTo>
                    <a:pt x="1854" y="2247"/>
                  </a:lnTo>
                  <a:lnTo>
                    <a:pt x="1843" y="2239"/>
                  </a:lnTo>
                  <a:lnTo>
                    <a:pt x="1832" y="2230"/>
                  </a:lnTo>
                  <a:close/>
                  <a:moveTo>
                    <a:pt x="1688" y="2963"/>
                  </a:moveTo>
                  <a:lnTo>
                    <a:pt x="1732" y="2963"/>
                  </a:lnTo>
                  <a:lnTo>
                    <a:pt x="1776" y="2962"/>
                  </a:lnTo>
                  <a:lnTo>
                    <a:pt x="1821" y="2961"/>
                  </a:lnTo>
                  <a:lnTo>
                    <a:pt x="1865" y="2961"/>
                  </a:lnTo>
                  <a:lnTo>
                    <a:pt x="1887" y="2961"/>
                  </a:lnTo>
                  <a:lnTo>
                    <a:pt x="1910" y="2962"/>
                  </a:lnTo>
                  <a:lnTo>
                    <a:pt x="1933" y="2963"/>
                  </a:lnTo>
                  <a:lnTo>
                    <a:pt x="1955" y="2965"/>
                  </a:lnTo>
                  <a:lnTo>
                    <a:pt x="1978" y="2967"/>
                  </a:lnTo>
                  <a:lnTo>
                    <a:pt x="2000" y="2972"/>
                  </a:lnTo>
                  <a:lnTo>
                    <a:pt x="2023" y="2976"/>
                  </a:lnTo>
                  <a:lnTo>
                    <a:pt x="2046" y="2981"/>
                  </a:lnTo>
                  <a:lnTo>
                    <a:pt x="2046" y="3013"/>
                  </a:lnTo>
                  <a:lnTo>
                    <a:pt x="2048" y="3046"/>
                  </a:lnTo>
                  <a:lnTo>
                    <a:pt x="2049" y="3078"/>
                  </a:lnTo>
                  <a:lnTo>
                    <a:pt x="2050" y="3111"/>
                  </a:lnTo>
                  <a:lnTo>
                    <a:pt x="2034" y="3113"/>
                  </a:lnTo>
                  <a:lnTo>
                    <a:pt x="2018" y="3116"/>
                  </a:lnTo>
                  <a:lnTo>
                    <a:pt x="2002" y="3120"/>
                  </a:lnTo>
                  <a:lnTo>
                    <a:pt x="1987" y="3123"/>
                  </a:lnTo>
                  <a:lnTo>
                    <a:pt x="1947" y="3121"/>
                  </a:lnTo>
                  <a:lnTo>
                    <a:pt x="1908" y="3120"/>
                  </a:lnTo>
                  <a:lnTo>
                    <a:pt x="1869" y="3117"/>
                  </a:lnTo>
                  <a:lnTo>
                    <a:pt x="1830" y="3116"/>
                  </a:lnTo>
                  <a:lnTo>
                    <a:pt x="1791" y="3115"/>
                  </a:lnTo>
                  <a:lnTo>
                    <a:pt x="1753" y="3113"/>
                  </a:lnTo>
                  <a:lnTo>
                    <a:pt x="1715" y="3110"/>
                  </a:lnTo>
                  <a:lnTo>
                    <a:pt x="1677" y="3107"/>
                  </a:lnTo>
                  <a:lnTo>
                    <a:pt x="1676" y="3069"/>
                  </a:lnTo>
                  <a:lnTo>
                    <a:pt x="1676" y="3029"/>
                  </a:lnTo>
                  <a:lnTo>
                    <a:pt x="1677" y="3009"/>
                  </a:lnTo>
                  <a:lnTo>
                    <a:pt x="1679" y="2991"/>
                  </a:lnTo>
                  <a:lnTo>
                    <a:pt x="1681" y="2983"/>
                  </a:lnTo>
                  <a:lnTo>
                    <a:pt x="1682" y="2976"/>
                  </a:lnTo>
                  <a:lnTo>
                    <a:pt x="1685" y="2969"/>
                  </a:lnTo>
                  <a:lnTo>
                    <a:pt x="1688" y="2963"/>
                  </a:lnTo>
                  <a:close/>
                  <a:moveTo>
                    <a:pt x="2177" y="3126"/>
                  </a:moveTo>
                  <a:lnTo>
                    <a:pt x="2113" y="3112"/>
                  </a:lnTo>
                  <a:lnTo>
                    <a:pt x="2100" y="3074"/>
                  </a:lnTo>
                  <a:lnTo>
                    <a:pt x="2087" y="3037"/>
                  </a:lnTo>
                  <a:lnTo>
                    <a:pt x="2083" y="3021"/>
                  </a:lnTo>
                  <a:lnTo>
                    <a:pt x="2081" y="3009"/>
                  </a:lnTo>
                  <a:lnTo>
                    <a:pt x="2082" y="3003"/>
                  </a:lnTo>
                  <a:lnTo>
                    <a:pt x="2083" y="2999"/>
                  </a:lnTo>
                  <a:lnTo>
                    <a:pt x="2087" y="2997"/>
                  </a:lnTo>
                  <a:lnTo>
                    <a:pt x="2091" y="2996"/>
                  </a:lnTo>
                  <a:lnTo>
                    <a:pt x="2093" y="2997"/>
                  </a:lnTo>
                  <a:lnTo>
                    <a:pt x="2097" y="2999"/>
                  </a:lnTo>
                  <a:lnTo>
                    <a:pt x="2102" y="3004"/>
                  </a:lnTo>
                  <a:lnTo>
                    <a:pt x="2108" y="3010"/>
                  </a:lnTo>
                  <a:lnTo>
                    <a:pt x="2122" y="3025"/>
                  </a:lnTo>
                  <a:lnTo>
                    <a:pt x="2138" y="3043"/>
                  </a:lnTo>
                  <a:lnTo>
                    <a:pt x="2153" y="3064"/>
                  </a:lnTo>
                  <a:lnTo>
                    <a:pt x="2168" y="3084"/>
                  </a:lnTo>
                  <a:lnTo>
                    <a:pt x="2173" y="3093"/>
                  </a:lnTo>
                  <a:lnTo>
                    <a:pt x="2178" y="3102"/>
                  </a:lnTo>
                  <a:lnTo>
                    <a:pt x="2183" y="3109"/>
                  </a:lnTo>
                  <a:lnTo>
                    <a:pt x="2185" y="3115"/>
                  </a:lnTo>
                  <a:lnTo>
                    <a:pt x="2182" y="3121"/>
                  </a:lnTo>
                  <a:lnTo>
                    <a:pt x="2177" y="3126"/>
                  </a:lnTo>
                  <a:close/>
                  <a:moveTo>
                    <a:pt x="2392" y="3388"/>
                  </a:moveTo>
                  <a:lnTo>
                    <a:pt x="2364" y="3395"/>
                  </a:lnTo>
                  <a:lnTo>
                    <a:pt x="2335" y="3402"/>
                  </a:lnTo>
                  <a:lnTo>
                    <a:pt x="2302" y="3408"/>
                  </a:lnTo>
                  <a:lnTo>
                    <a:pt x="2268" y="3414"/>
                  </a:lnTo>
                  <a:lnTo>
                    <a:pt x="2233" y="3420"/>
                  </a:lnTo>
                  <a:lnTo>
                    <a:pt x="2197" y="3424"/>
                  </a:lnTo>
                  <a:lnTo>
                    <a:pt x="2160" y="3428"/>
                  </a:lnTo>
                  <a:lnTo>
                    <a:pt x="2124" y="3431"/>
                  </a:lnTo>
                  <a:lnTo>
                    <a:pt x="2050" y="3437"/>
                  </a:lnTo>
                  <a:lnTo>
                    <a:pt x="1978" y="3441"/>
                  </a:lnTo>
                  <a:lnTo>
                    <a:pt x="1912" y="3443"/>
                  </a:lnTo>
                  <a:lnTo>
                    <a:pt x="1854" y="3443"/>
                  </a:lnTo>
                  <a:lnTo>
                    <a:pt x="1844" y="3439"/>
                  </a:lnTo>
                  <a:lnTo>
                    <a:pt x="1834" y="3434"/>
                  </a:lnTo>
                  <a:lnTo>
                    <a:pt x="1827" y="3429"/>
                  </a:lnTo>
                  <a:lnTo>
                    <a:pt x="1821" y="3424"/>
                  </a:lnTo>
                  <a:lnTo>
                    <a:pt x="1816" y="3418"/>
                  </a:lnTo>
                  <a:lnTo>
                    <a:pt x="1812" y="3411"/>
                  </a:lnTo>
                  <a:lnTo>
                    <a:pt x="1810" y="3404"/>
                  </a:lnTo>
                  <a:lnTo>
                    <a:pt x="1809" y="3396"/>
                  </a:lnTo>
                  <a:lnTo>
                    <a:pt x="1808" y="3381"/>
                  </a:lnTo>
                  <a:lnTo>
                    <a:pt x="1809" y="3363"/>
                  </a:lnTo>
                  <a:lnTo>
                    <a:pt x="1810" y="3343"/>
                  </a:lnTo>
                  <a:lnTo>
                    <a:pt x="1812" y="3322"/>
                  </a:lnTo>
                  <a:lnTo>
                    <a:pt x="1842" y="3319"/>
                  </a:lnTo>
                  <a:lnTo>
                    <a:pt x="1871" y="3316"/>
                  </a:lnTo>
                  <a:lnTo>
                    <a:pt x="1901" y="3315"/>
                  </a:lnTo>
                  <a:lnTo>
                    <a:pt x="1930" y="3313"/>
                  </a:lnTo>
                  <a:lnTo>
                    <a:pt x="1991" y="3312"/>
                  </a:lnTo>
                  <a:lnTo>
                    <a:pt x="2051" y="3311"/>
                  </a:lnTo>
                  <a:lnTo>
                    <a:pt x="2112" y="3312"/>
                  </a:lnTo>
                  <a:lnTo>
                    <a:pt x="2173" y="3314"/>
                  </a:lnTo>
                  <a:lnTo>
                    <a:pt x="2234" y="3316"/>
                  </a:lnTo>
                  <a:lnTo>
                    <a:pt x="2294" y="3318"/>
                  </a:lnTo>
                  <a:lnTo>
                    <a:pt x="2294" y="3281"/>
                  </a:lnTo>
                  <a:lnTo>
                    <a:pt x="2259" y="3283"/>
                  </a:lnTo>
                  <a:lnTo>
                    <a:pt x="2216" y="3287"/>
                  </a:lnTo>
                  <a:lnTo>
                    <a:pt x="2193" y="3289"/>
                  </a:lnTo>
                  <a:lnTo>
                    <a:pt x="2169" y="3290"/>
                  </a:lnTo>
                  <a:lnTo>
                    <a:pt x="2146" y="3291"/>
                  </a:lnTo>
                  <a:lnTo>
                    <a:pt x="2122" y="3291"/>
                  </a:lnTo>
                  <a:lnTo>
                    <a:pt x="2100" y="3289"/>
                  </a:lnTo>
                  <a:lnTo>
                    <a:pt x="2080" y="3285"/>
                  </a:lnTo>
                  <a:lnTo>
                    <a:pt x="2071" y="3282"/>
                  </a:lnTo>
                  <a:lnTo>
                    <a:pt x="2061" y="3279"/>
                  </a:lnTo>
                  <a:lnTo>
                    <a:pt x="2053" y="3276"/>
                  </a:lnTo>
                  <a:lnTo>
                    <a:pt x="2044" y="3272"/>
                  </a:lnTo>
                  <a:lnTo>
                    <a:pt x="2038" y="3266"/>
                  </a:lnTo>
                  <a:lnTo>
                    <a:pt x="2032" y="3260"/>
                  </a:lnTo>
                  <a:lnTo>
                    <a:pt x="2025" y="3254"/>
                  </a:lnTo>
                  <a:lnTo>
                    <a:pt x="2021" y="3246"/>
                  </a:lnTo>
                  <a:lnTo>
                    <a:pt x="2017" y="3239"/>
                  </a:lnTo>
                  <a:lnTo>
                    <a:pt x="2015" y="3229"/>
                  </a:lnTo>
                  <a:lnTo>
                    <a:pt x="2013" y="3220"/>
                  </a:lnTo>
                  <a:lnTo>
                    <a:pt x="2013" y="3209"/>
                  </a:lnTo>
                  <a:lnTo>
                    <a:pt x="2019" y="3205"/>
                  </a:lnTo>
                  <a:lnTo>
                    <a:pt x="2026" y="3203"/>
                  </a:lnTo>
                  <a:lnTo>
                    <a:pt x="2034" y="3202"/>
                  </a:lnTo>
                  <a:lnTo>
                    <a:pt x="2042" y="3203"/>
                  </a:lnTo>
                  <a:lnTo>
                    <a:pt x="2059" y="3205"/>
                  </a:lnTo>
                  <a:lnTo>
                    <a:pt x="2078" y="3207"/>
                  </a:lnTo>
                  <a:lnTo>
                    <a:pt x="2070" y="3222"/>
                  </a:lnTo>
                  <a:lnTo>
                    <a:pt x="2062" y="3237"/>
                  </a:lnTo>
                  <a:lnTo>
                    <a:pt x="2069" y="3246"/>
                  </a:lnTo>
                  <a:lnTo>
                    <a:pt x="2076" y="3256"/>
                  </a:lnTo>
                  <a:lnTo>
                    <a:pt x="2090" y="3256"/>
                  </a:lnTo>
                  <a:lnTo>
                    <a:pt x="2102" y="3256"/>
                  </a:lnTo>
                  <a:lnTo>
                    <a:pt x="2116" y="3257"/>
                  </a:lnTo>
                  <a:lnTo>
                    <a:pt x="2129" y="3257"/>
                  </a:lnTo>
                  <a:lnTo>
                    <a:pt x="2125" y="3209"/>
                  </a:lnTo>
                  <a:lnTo>
                    <a:pt x="2111" y="3206"/>
                  </a:lnTo>
                  <a:lnTo>
                    <a:pt x="2097" y="3205"/>
                  </a:lnTo>
                  <a:lnTo>
                    <a:pt x="2131" y="3200"/>
                  </a:lnTo>
                  <a:lnTo>
                    <a:pt x="2162" y="3196"/>
                  </a:lnTo>
                  <a:lnTo>
                    <a:pt x="2187" y="3194"/>
                  </a:lnTo>
                  <a:lnTo>
                    <a:pt x="2209" y="3192"/>
                  </a:lnTo>
                  <a:lnTo>
                    <a:pt x="2218" y="3192"/>
                  </a:lnTo>
                  <a:lnTo>
                    <a:pt x="2228" y="3194"/>
                  </a:lnTo>
                  <a:lnTo>
                    <a:pt x="2236" y="3196"/>
                  </a:lnTo>
                  <a:lnTo>
                    <a:pt x="2244" y="3197"/>
                  </a:lnTo>
                  <a:lnTo>
                    <a:pt x="2251" y="3200"/>
                  </a:lnTo>
                  <a:lnTo>
                    <a:pt x="2259" y="3203"/>
                  </a:lnTo>
                  <a:lnTo>
                    <a:pt x="2265" y="3206"/>
                  </a:lnTo>
                  <a:lnTo>
                    <a:pt x="2272" y="3210"/>
                  </a:lnTo>
                  <a:lnTo>
                    <a:pt x="2279" y="3216"/>
                  </a:lnTo>
                  <a:lnTo>
                    <a:pt x="2284" y="3222"/>
                  </a:lnTo>
                  <a:lnTo>
                    <a:pt x="2290" y="3228"/>
                  </a:lnTo>
                  <a:lnTo>
                    <a:pt x="2297" y="3236"/>
                  </a:lnTo>
                  <a:lnTo>
                    <a:pt x="2308" y="3252"/>
                  </a:lnTo>
                  <a:lnTo>
                    <a:pt x="2322" y="3272"/>
                  </a:lnTo>
                  <a:lnTo>
                    <a:pt x="2351" y="3322"/>
                  </a:lnTo>
                  <a:lnTo>
                    <a:pt x="2392" y="3388"/>
                  </a:lnTo>
                  <a:close/>
                  <a:moveTo>
                    <a:pt x="1969" y="3187"/>
                  </a:moveTo>
                  <a:lnTo>
                    <a:pt x="1972" y="3206"/>
                  </a:lnTo>
                  <a:lnTo>
                    <a:pt x="1973" y="3227"/>
                  </a:lnTo>
                  <a:lnTo>
                    <a:pt x="1973" y="3248"/>
                  </a:lnTo>
                  <a:lnTo>
                    <a:pt x="1972" y="3270"/>
                  </a:lnTo>
                  <a:lnTo>
                    <a:pt x="1943" y="3270"/>
                  </a:lnTo>
                  <a:lnTo>
                    <a:pt x="1915" y="3270"/>
                  </a:lnTo>
                  <a:lnTo>
                    <a:pt x="1887" y="3269"/>
                  </a:lnTo>
                  <a:lnTo>
                    <a:pt x="1859" y="3269"/>
                  </a:lnTo>
                  <a:lnTo>
                    <a:pt x="1817" y="3270"/>
                  </a:lnTo>
                  <a:lnTo>
                    <a:pt x="1771" y="3271"/>
                  </a:lnTo>
                  <a:lnTo>
                    <a:pt x="1723" y="3273"/>
                  </a:lnTo>
                  <a:lnTo>
                    <a:pt x="1672" y="3273"/>
                  </a:lnTo>
                  <a:lnTo>
                    <a:pt x="1647" y="3273"/>
                  </a:lnTo>
                  <a:lnTo>
                    <a:pt x="1622" y="3273"/>
                  </a:lnTo>
                  <a:lnTo>
                    <a:pt x="1599" y="3272"/>
                  </a:lnTo>
                  <a:lnTo>
                    <a:pt x="1576" y="3270"/>
                  </a:lnTo>
                  <a:lnTo>
                    <a:pt x="1554" y="3266"/>
                  </a:lnTo>
                  <a:lnTo>
                    <a:pt x="1534" y="3263"/>
                  </a:lnTo>
                  <a:lnTo>
                    <a:pt x="1515" y="3259"/>
                  </a:lnTo>
                  <a:lnTo>
                    <a:pt x="1497" y="3254"/>
                  </a:lnTo>
                  <a:lnTo>
                    <a:pt x="1500" y="3155"/>
                  </a:lnTo>
                  <a:lnTo>
                    <a:pt x="1551" y="3154"/>
                  </a:lnTo>
                  <a:lnTo>
                    <a:pt x="1610" y="3152"/>
                  </a:lnTo>
                  <a:lnTo>
                    <a:pt x="1673" y="3151"/>
                  </a:lnTo>
                  <a:lnTo>
                    <a:pt x="1739" y="3151"/>
                  </a:lnTo>
                  <a:lnTo>
                    <a:pt x="1772" y="3152"/>
                  </a:lnTo>
                  <a:lnTo>
                    <a:pt x="1805" y="3153"/>
                  </a:lnTo>
                  <a:lnTo>
                    <a:pt x="1836" y="3155"/>
                  </a:lnTo>
                  <a:lnTo>
                    <a:pt x="1867" y="3160"/>
                  </a:lnTo>
                  <a:lnTo>
                    <a:pt x="1896" y="3164"/>
                  </a:lnTo>
                  <a:lnTo>
                    <a:pt x="1922" y="3170"/>
                  </a:lnTo>
                  <a:lnTo>
                    <a:pt x="1935" y="3174"/>
                  </a:lnTo>
                  <a:lnTo>
                    <a:pt x="1947" y="3178"/>
                  </a:lnTo>
                  <a:lnTo>
                    <a:pt x="1959" y="3183"/>
                  </a:lnTo>
                  <a:lnTo>
                    <a:pt x="1969" y="3187"/>
                  </a:lnTo>
                  <a:close/>
                  <a:moveTo>
                    <a:pt x="1087" y="3052"/>
                  </a:moveTo>
                  <a:lnTo>
                    <a:pt x="1088" y="3032"/>
                  </a:lnTo>
                  <a:lnTo>
                    <a:pt x="1091" y="3012"/>
                  </a:lnTo>
                  <a:lnTo>
                    <a:pt x="1097" y="2991"/>
                  </a:lnTo>
                  <a:lnTo>
                    <a:pt x="1102" y="2969"/>
                  </a:lnTo>
                  <a:lnTo>
                    <a:pt x="1109" y="2949"/>
                  </a:lnTo>
                  <a:lnTo>
                    <a:pt x="1118" y="2929"/>
                  </a:lnTo>
                  <a:lnTo>
                    <a:pt x="1126" y="2911"/>
                  </a:lnTo>
                  <a:lnTo>
                    <a:pt x="1136" y="2894"/>
                  </a:lnTo>
                  <a:lnTo>
                    <a:pt x="1195" y="2897"/>
                  </a:lnTo>
                  <a:lnTo>
                    <a:pt x="1254" y="2901"/>
                  </a:lnTo>
                  <a:lnTo>
                    <a:pt x="1315" y="2905"/>
                  </a:lnTo>
                  <a:lnTo>
                    <a:pt x="1376" y="2910"/>
                  </a:lnTo>
                  <a:lnTo>
                    <a:pt x="1438" y="2916"/>
                  </a:lnTo>
                  <a:lnTo>
                    <a:pt x="1499" y="2923"/>
                  </a:lnTo>
                  <a:lnTo>
                    <a:pt x="1560" y="2930"/>
                  </a:lnTo>
                  <a:lnTo>
                    <a:pt x="1620" y="2939"/>
                  </a:lnTo>
                  <a:lnTo>
                    <a:pt x="1621" y="2940"/>
                  </a:lnTo>
                  <a:lnTo>
                    <a:pt x="1623" y="2942"/>
                  </a:lnTo>
                  <a:lnTo>
                    <a:pt x="1624" y="2945"/>
                  </a:lnTo>
                  <a:lnTo>
                    <a:pt x="1625" y="2949"/>
                  </a:lnTo>
                  <a:lnTo>
                    <a:pt x="1628" y="2960"/>
                  </a:lnTo>
                  <a:lnTo>
                    <a:pt x="1630" y="2973"/>
                  </a:lnTo>
                  <a:lnTo>
                    <a:pt x="1631" y="3002"/>
                  </a:lnTo>
                  <a:lnTo>
                    <a:pt x="1630" y="3036"/>
                  </a:lnTo>
                  <a:lnTo>
                    <a:pt x="1628" y="3068"/>
                  </a:lnTo>
                  <a:lnTo>
                    <a:pt x="1625" y="3096"/>
                  </a:lnTo>
                  <a:lnTo>
                    <a:pt x="1623" y="3116"/>
                  </a:lnTo>
                  <a:lnTo>
                    <a:pt x="1622" y="3123"/>
                  </a:lnTo>
                  <a:lnTo>
                    <a:pt x="1556" y="3117"/>
                  </a:lnTo>
                  <a:lnTo>
                    <a:pt x="1487" y="3112"/>
                  </a:lnTo>
                  <a:lnTo>
                    <a:pt x="1418" y="3108"/>
                  </a:lnTo>
                  <a:lnTo>
                    <a:pt x="1348" y="3103"/>
                  </a:lnTo>
                  <a:lnTo>
                    <a:pt x="1313" y="3099"/>
                  </a:lnTo>
                  <a:lnTo>
                    <a:pt x="1279" y="3096"/>
                  </a:lnTo>
                  <a:lnTo>
                    <a:pt x="1246" y="3091"/>
                  </a:lnTo>
                  <a:lnTo>
                    <a:pt x="1213" y="3086"/>
                  </a:lnTo>
                  <a:lnTo>
                    <a:pt x="1180" y="3079"/>
                  </a:lnTo>
                  <a:lnTo>
                    <a:pt x="1148" y="3072"/>
                  </a:lnTo>
                  <a:lnTo>
                    <a:pt x="1118" y="3062"/>
                  </a:lnTo>
                  <a:lnTo>
                    <a:pt x="1087" y="3052"/>
                  </a:lnTo>
                  <a:close/>
                  <a:moveTo>
                    <a:pt x="1465" y="3155"/>
                  </a:moveTo>
                  <a:lnTo>
                    <a:pt x="1466" y="3177"/>
                  </a:lnTo>
                  <a:lnTo>
                    <a:pt x="1467" y="3200"/>
                  </a:lnTo>
                  <a:lnTo>
                    <a:pt x="1468" y="3225"/>
                  </a:lnTo>
                  <a:lnTo>
                    <a:pt x="1466" y="3253"/>
                  </a:lnTo>
                  <a:lnTo>
                    <a:pt x="1463" y="3252"/>
                  </a:lnTo>
                  <a:lnTo>
                    <a:pt x="1459" y="3252"/>
                  </a:lnTo>
                  <a:lnTo>
                    <a:pt x="1423" y="3250"/>
                  </a:lnTo>
                  <a:lnTo>
                    <a:pt x="1387" y="3246"/>
                  </a:lnTo>
                  <a:lnTo>
                    <a:pt x="1352" y="3242"/>
                  </a:lnTo>
                  <a:lnTo>
                    <a:pt x="1317" y="3238"/>
                  </a:lnTo>
                  <a:lnTo>
                    <a:pt x="1249" y="3227"/>
                  </a:lnTo>
                  <a:lnTo>
                    <a:pt x="1181" y="3215"/>
                  </a:lnTo>
                  <a:lnTo>
                    <a:pt x="1115" y="3201"/>
                  </a:lnTo>
                  <a:lnTo>
                    <a:pt x="1048" y="3185"/>
                  </a:lnTo>
                  <a:lnTo>
                    <a:pt x="981" y="3168"/>
                  </a:lnTo>
                  <a:lnTo>
                    <a:pt x="911" y="3151"/>
                  </a:lnTo>
                  <a:lnTo>
                    <a:pt x="916" y="3122"/>
                  </a:lnTo>
                  <a:lnTo>
                    <a:pt x="922" y="3096"/>
                  </a:lnTo>
                  <a:lnTo>
                    <a:pt x="929" y="3073"/>
                  </a:lnTo>
                  <a:lnTo>
                    <a:pt x="937" y="3050"/>
                  </a:lnTo>
                  <a:lnTo>
                    <a:pt x="1003" y="3066"/>
                  </a:lnTo>
                  <a:lnTo>
                    <a:pt x="1068" y="3080"/>
                  </a:lnTo>
                  <a:lnTo>
                    <a:pt x="1134" y="3093"/>
                  </a:lnTo>
                  <a:lnTo>
                    <a:pt x="1200" y="3106"/>
                  </a:lnTo>
                  <a:lnTo>
                    <a:pt x="1266" y="3118"/>
                  </a:lnTo>
                  <a:lnTo>
                    <a:pt x="1331" y="3130"/>
                  </a:lnTo>
                  <a:lnTo>
                    <a:pt x="1399" y="3143"/>
                  </a:lnTo>
                  <a:lnTo>
                    <a:pt x="1465" y="3155"/>
                  </a:lnTo>
                  <a:close/>
                  <a:moveTo>
                    <a:pt x="1144" y="3353"/>
                  </a:moveTo>
                  <a:lnTo>
                    <a:pt x="1141" y="3344"/>
                  </a:lnTo>
                  <a:lnTo>
                    <a:pt x="1139" y="3333"/>
                  </a:lnTo>
                  <a:lnTo>
                    <a:pt x="1138" y="3321"/>
                  </a:lnTo>
                  <a:lnTo>
                    <a:pt x="1138" y="3309"/>
                  </a:lnTo>
                  <a:lnTo>
                    <a:pt x="1140" y="3287"/>
                  </a:lnTo>
                  <a:lnTo>
                    <a:pt x="1142" y="3270"/>
                  </a:lnTo>
                  <a:lnTo>
                    <a:pt x="1177" y="3271"/>
                  </a:lnTo>
                  <a:lnTo>
                    <a:pt x="1213" y="3272"/>
                  </a:lnTo>
                  <a:lnTo>
                    <a:pt x="1249" y="3275"/>
                  </a:lnTo>
                  <a:lnTo>
                    <a:pt x="1285" y="3278"/>
                  </a:lnTo>
                  <a:lnTo>
                    <a:pt x="1356" y="3285"/>
                  </a:lnTo>
                  <a:lnTo>
                    <a:pt x="1429" y="3295"/>
                  </a:lnTo>
                  <a:lnTo>
                    <a:pt x="1502" y="3304"/>
                  </a:lnTo>
                  <a:lnTo>
                    <a:pt x="1575" y="3313"/>
                  </a:lnTo>
                  <a:lnTo>
                    <a:pt x="1612" y="3317"/>
                  </a:lnTo>
                  <a:lnTo>
                    <a:pt x="1649" y="3320"/>
                  </a:lnTo>
                  <a:lnTo>
                    <a:pt x="1686" y="3322"/>
                  </a:lnTo>
                  <a:lnTo>
                    <a:pt x="1724" y="3323"/>
                  </a:lnTo>
                  <a:lnTo>
                    <a:pt x="1734" y="3326"/>
                  </a:lnTo>
                  <a:lnTo>
                    <a:pt x="1745" y="3327"/>
                  </a:lnTo>
                  <a:lnTo>
                    <a:pt x="1751" y="3329"/>
                  </a:lnTo>
                  <a:lnTo>
                    <a:pt x="1756" y="3331"/>
                  </a:lnTo>
                  <a:lnTo>
                    <a:pt x="1764" y="3334"/>
                  </a:lnTo>
                  <a:lnTo>
                    <a:pt x="1770" y="3338"/>
                  </a:lnTo>
                  <a:lnTo>
                    <a:pt x="1770" y="3357"/>
                  </a:lnTo>
                  <a:lnTo>
                    <a:pt x="1770" y="3377"/>
                  </a:lnTo>
                  <a:lnTo>
                    <a:pt x="1770" y="3396"/>
                  </a:lnTo>
                  <a:lnTo>
                    <a:pt x="1771" y="3416"/>
                  </a:lnTo>
                  <a:lnTo>
                    <a:pt x="1757" y="3419"/>
                  </a:lnTo>
                  <a:lnTo>
                    <a:pt x="1743" y="3422"/>
                  </a:lnTo>
                  <a:lnTo>
                    <a:pt x="1729" y="3425"/>
                  </a:lnTo>
                  <a:lnTo>
                    <a:pt x="1715" y="3428"/>
                  </a:lnTo>
                  <a:lnTo>
                    <a:pt x="1643" y="3424"/>
                  </a:lnTo>
                  <a:lnTo>
                    <a:pt x="1571" y="3420"/>
                  </a:lnTo>
                  <a:lnTo>
                    <a:pt x="1498" y="3415"/>
                  </a:lnTo>
                  <a:lnTo>
                    <a:pt x="1424" y="3410"/>
                  </a:lnTo>
                  <a:lnTo>
                    <a:pt x="1387" y="3407"/>
                  </a:lnTo>
                  <a:lnTo>
                    <a:pt x="1351" y="3402"/>
                  </a:lnTo>
                  <a:lnTo>
                    <a:pt x="1315" y="3397"/>
                  </a:lnTo>
                  <a:lnTo>
                    <a:pt x="1279" y="3391"/>
                  </a:lnTo>
                  <a:lnTo>
                    <a:pt x="1244" y="3384"/>
                  </a:lnTo>
                  <a:lnTo>
                    <a:pt x="1211" y="3375"/>
                  </a:lnTo>
                  <a:lnTo>
                    <a:pt x="1177" y="3365"/>
                  </a:lnTo>
                  <a:lnTo>
                    <a:pt x="1144" y="3353"/>
                  </a:lnTo>
                  <a:close/>
                  <a:moveTo>
                    <a:pt x="1466" y="3588"/>
                  </a:moveTo>
                  <a:lnTo>
                    <a:pt x="1462" y="3588"/>
                  </a:lnTo>
                  <a:lnTo>
                    <a:pt x="1459" y="3589"/>
                  </a:lnTo>
                  <a:lnTo>
                    <a:pt x="1388" y="3576"/>
                  </a:lnTo>
                  <a:lnTo>
                    <a:pt x="1317" y="3561"/>
                  </a:lnTo>
                  <a:lnTo>
                    <a:pt x="1248" y="3545"/>
                  </a:lnTo>
                  <a:lnTo>
                    <a:pt x="1177" y="3530"/>
                  </a:lnTo>
                  <a:lnTo>
                    <a:pt x="1107" y="3512"/>
                  </a:lnTo>
                  <a:lnTo>
                    <a:pt x="1039" y="3494"/>
                  </a:lnTo>
                  <a:lnTo>
                    <a:pt x="971" y="3475"/>
                  </a:lnTo>
                  <a:lnTo>
                    <a:pt x="905" y="3455"/>
                  </a:lnTo>
                  <a:lnTo>
                    <a:pt x="907" y="3427"/>
                  </a:lnTo>
                  <a:lnTo>
                    <a:pt x="911" y="3401"/>
                  </a:lnTo>
                  <a:lnTo>
                    <a:pt x="916" y="3375"/>
                  </a:lnTo>
                  <a:lnTo>
                    <a:pt x="924" y="3351"/>
                  </a:lnTo>
                  <a:lnTo>
                    <a:pt x="940" y="3352"/>
                  </a:lnTo>
                  <a:lnTo>
                    <a:pt x="956" y="3353"/>
                  </a:lnTo>
                  <a:lnTo>
                    <a:pt x="973" y="3356"/>
                  </a:lnTo>
                  <a:lnTo>
                    <a:pt x="991" y="3360"/>
                  </a:lnTo>
                  <a:lnTo>
                    <a:pt x="1030" y="3370"/>
                  </a:lnTo>
                  <a:lnTo>
                    <a:pt x="1070" y="3383"/>
                  </a:lnTo>
                  <a:lnTo>
                    <a:pt x="1110" y="3395"/>
                  </a:lnTo>
                  <a:lnTo>
                    <a:pt x="1150" y="3409"/>
                  </a:lnTo>
                  <a:lnTo>
                    <a:pt x="1186" y="3422"/>
                  </a:lnTo>
                  <a:lnTo>
                    <a:pt x="1220" y="3431"/>
                  </a:lnTo>
                  <a:lnTo>
                    <a:pt x="1241" y="3433"/>
                  </a:lnTo>
                  <a:lnTo>
                    <a:pt x="1265" y="3434"/>
                  </a:lnTo>
                  <a:lnTo>
                    <a:pt x="1290" y="3436"/>
                  </a:lnTo>
                  <a:lnTo>
                    <a:pt x="1314" y="3436"/>
                  </a:lnTo>
                  <a:lnTo>
                    <a:pt x="1339" y="3437"/>
                  </a:lnTo>
                  <a:lnTo>
                    <a:pt x="1365" y="3438"/>
                  </a:lnTo>
                  <a:lnTo>
                    <a:pt x="1388" y="3440"/>
                  </a:lnTo>
                  <a:lnTo>
                    <a:pt x="1410" y="3444"/>
                  </a:lnTo>
                  <a:lnTo>
                    <a:pt x="1421" y="3447"/>
                  </a:lnTo>
                  <a:lnTo>
                    <a:pt x="1430" y="3450"/>
                  </a:lnTo>
                  <a:lnTo>
                    <a:pt x="1440" y="3455"/>
                  </a:lnTo>
                  <a:lnTo>
                    <a:pt x="1448" y="3460"/>
                  </a:lnTo>
                  <a:lnTo>
                    <a:pt x="1456" y="3465"/>
                  </a:lnTo>
                  <a:lnTo>
                    <a:pt x="1462" y="3471"/>
                  </a:lnTo>
                  <a:lnTo>
                    <a:pt x="1468" y="3478"/>
                  </a:lnTo>
                  <a:lnTo>
                    <a:pt x="1472" y="3486"/>
                  </a:lnTo>
                  <a:lnTo>
                    <a:pt x="1477" y="3495"/>
                  </a:lnTo>
                  <a:lnTo>
                    <a:pt x="1479" y="3504"/>
                  </a:lnTo>
                  <a:lnTo>
                    <a:pt x="1480" y="3516"/>
                  </a:lnTo>
                  <a:lnTo>
                    <a:pt x="1480" y="3527"/>
                  </a:lnTo>
                  <a:lnTo>
                    <a:pt x="1479" y="3541"/>
                  </a:lnTo>
                  <a:lnTo>
                    <a:pt x="1477" y="3555"/>
                  </a:lnTo>
                  <a:lnTo>
                    <a:pt x="1472" y="3571"/>
                  </a:lnTo>
                  <a:lnTo>
                    <a:pt x="1466" y="3588"/>
                  </a:lnTo>
                  <a:close/>
                  <a:moveTo>
                    <a:pt x="884" y="3317"/>
                  </a:moveTo>
                  <a:lnTo>
                    <a:pt x="883" y="3328"/>
                  </a:lnTo>
                  <a:lnTo>
                    <a:pt x="880" y="3343"/>
                  </a:lnTo>
                  <a:lnTo>
                    <a:pt x="876" y="3360"/>
                  </a:lnTo>
                  <a:lnTo>
                    <a:pt x="870" y="3378"/>
                  </a:lnTo>
                  <a:lnTo>
                    <a:pt x="867" y="3387"/>
                  </a:lnTo>
                  <a:lnTo>
                    <a:pt x="862" y="3395"/>
                  </a:lnTo>
                  <a:lnTo>
                    <a:pt x="858" y="3403"/>
                  </a:lnTo>
                  <a:lnTo>
                    <a:pt x="854" y="3409"/>
                  </a:lnTo>
                  <a:lnTo>
                    <a:pt x="850" y="3415"/>
                  </a:lnTo>
                  <a:lnTo>
                    <a:pt x="845" y="3420"/>
                  </a:lnTo>
                  <a:lnTo>
                    <a:pt x="839" y="3422"/>
                  </a:lnTo>
                  <a:lnTo>
                    <a:pt x="833" y="3423"/>
                  </a:lnTo>
                  <a:lnTo>
                    <a:pt x="812" y="3416"/>
                  </a:lnTo>
                  <a:lnTo>
                    <a:pt x="790" y="3410"/>
                  </a:lnTo>
                  <a:lnTo>
                    <a:pt x="769" y="3403"/>
                  </a:lnTo>
                  <a:lnTo>
                    <a:pt x="747" y="3394"/>
                  </a:lnTo>
                  <a:lnTo>
                    <a:pt x="704" y="3376"/>
                  </a:lnTo>
                  <a:lnTo>
                    <a:pt x="663" y="3356"/>
                  </a:lnTo>
                  <a:lnTo>
                    <a:pt x="622" y="3335"/>
                  </a:lnTo>
                  <a:lnTo>
                    <a:pt x="583" y="3313"/>
                  </a:lnTo>
                  <a:lnTo>
                    <a:pt x="545" y="3291"/>
                  </a:lnTo>
                  <a:lnTo>
                    <a:pt x="509" y="3269"/>
                  </a:lnTo>
                  <a:lnTo>
                    <a:pt x="509" y="3256"/>
                  </a:lnTo>
                  <a:lnTo>
                    <a:pt x="511" y="3243"/>
                  </a:lnTo>
                  <a:lnTo>
                    <a:pt x="513" y="3229"/>
                  </a:lnTo>
                  <a:lnTo>
                    <a:pt x="517" y="3216"/>
                  </a:lnTo>
                  <a:lnTo>
                    <a:pt x="521" y="3202"/>
                  </a:lnTo>
                  <a:lnTo>
                    <a:pt x="526" y="3190"/>
                  </a:lnTo>
                  <a:lnTo>
                    <a:pt x="530" y="3179"/>
                  </a:lnTo>
                  <a:lnTo>
                    <a:pt x="535" y="3170"/>
                  </a:lnTo>
                  <a:lnTo>
                    <a:pt x="580" y="3185"/>
                  </a:lnTo>
                  <a:lnTo>
                    <a:pt x="623" y="3201"/>
                  </a:lnTo>
                  <a:lnTo>
                    <a:pt x="665" y="3218"/>
                  </a:lnTo>
                  <a:lnTo>
                    <a:pt x="708" y="3235"/>
                  </a:lnTo>
                  <a:lnTo>
                    <a:pt x="751" y="3254"/>
                  </a:lnTo>
                  <a:lnTo>
                    <a:pt x="794" y="3273"/>
                  </a:lnTo>
                  <a:lnTo>
                    <a:pt x="838" y="3294"/>
                  </a:lnTo>
                  <a:lnTo>
                    <a:pt x="884" y="3317"/>
                  </a:lnTo>
                  <a:close/>
                  <a:moveTo>
                    <a:pt x="587" y="3104"/>
                  </a:moveTo>
                  <a:lnTo>
                    <a:pt x="596" y="3099"/>
                  </a:lnTo>
                  <a:lnTo>
                    <a:pt x="605" y="3097"/>
                  </a:lnTo>
                  <a:lnTo>
                    <a:pt x="616" y="3095"/>
                  </a:lnTo>
                  <a:lnTo>
                    <a:pt x="627" y="3095"/>
                  </a:lnTo>
                  <a:lnTo>
                    <a:pt x="640" y="3095"/>
                  </a:lnTo>
                  <a:lnTo>
                    <a:pt x="652" y="3096"/>
                  </a:lnTo>
                  <a:lnTo>
                    <a:pt x="666" y="3098"/>
                  </a:lnTo>
                  <a:lnTo>
                    <a:pt x="681" y="3101"/>
                  </a:lnTo>
                  <a:lnTo>
                    <a:pt x="712" y="3108"/>
                  </a:lnTo>
                  <a:lnTo>
                    <a:pt x="744" y="3117"/>
                  </a:lnTo>
                  <a:lnTo>
                    <a:pt x="778" y="3129"/>
                  </a:lnTo>
                  <a:lnTo>
                    <a:pt x="813" y="3142"/>
                  </a:lnTo>
                  <a:lnTo>
                    <a:pt x="884" y="3170"/>
                  </a:lnTo>
                  <a:lnTo>
                    <a:pt x="951" y="3199"/>
                  </a:lnTo>
                  <a:lnTo>
                    <a:pt x="983" y="3211"/>
                  </a:lnTo>
                  <a:lnTo>
                    <a:pt x="1012" y="3224"/>
                  </a:lnTo>
                  <a:lnTo>
                    <a:pt x="1040" y="3235"/>
                  </a:lnTo>
                  <a:lnTo>
                    <a:pt x="1063" y="3243"/>
                  </a:lnTo>
                  <a:lnTo>
                    <a:pt x="1072" y="3246"/>
                  </a:lnTo>
                  <a:lnTo>
                    <a:pt x="1080" y="3251"/>
                  </a:lnTo>
                  <a:lnTo>
                    <a:pt x="1086" y="3254"/>
                  </a:lnTo>
                  <a:lnTo>
                    <a:pt x="1090" y="3258"/>
                  </a:lnTo>
                  <a:lnTo>
                    <a:pt x="1095" y="3261"/>
                  </a:lnTo>
                  <a:lnTo>
                    <a:pt x="1097" y="3265"/>
                  </a:lnTo>
                  <a:lnTo>
                    <a:pt x="1098" y="3270"/>
                  </a:lnTo>
                  <a:lnTo>
                    <a:pt x="1099" y="3274"/>
                  </a:lnTo>
                  <a:lnTo>
                    <a:pt x="1098" y="3279"/>
                  </a:lnTo>
                  <a:lnTo>
                    <a:pt x="1097" y="3283"/>
                  </a:lnTo>
                  <a:lnTo>
                    <a:pt x="1095" y="3290"/>
                  </a:lnTo>
                  <a:lnTo>
                    <a:pt x="1093" y="3296"/>
                  </a:lnTo>
                  <a:lnTo>
                    <a:pt x="1085" y="3311"/>
                  </a:lnTo>
                  <a:lnTo>
                    <a:pt x="1077" y="3328"/>
                  </a:lnTo>
                  <a:lnTo>
                    <a:pt x="1071" y="3328"/>
                  </a:lnTo>
                  <a:lnTo>
                    <a:pt x="1026" y="3314"/>
                  </a:lnTo>
                  <a:lnTo>
                    <a:pt x="963" y="3295"/>
                  </a:lnTo>
                  <a:lnTo>
                    <a:pt x="928" y="3284"/>
                  </a:lnTo>
                  <a:lnTo>
                    <a:pt x="891" y="3273"/>
                  </a:lnTo>
                  <a:lnTo>
                    <a:pt x="852" y="3260"/>
                  </a:lnTo>
                  <a:lnTo>
                    <a:pt x="814" y="3247"/>
                  </a:lnTo>
                  <a:lnTo>
                    <a:pt x="776" y="3233"/>
                  </a:lnTo>
                  <a:lnTo>
                    <a:pt x="739" y="3217"/>
                  </a:lnTo>
                  <a:lnTo>
                    <a:pt x="721" y="3209"/>
                  </a:lnTo>
                  <a:lnTo>
                    <a:pt x="704" y="3201"/>
                  </a:lnTo>
                  <a:lnTo>
                    <a:pt x="687" y="3192"/>
                  </a:lnTo>
                  <a:lnTo>
                    <a:pt x="673" y="3183"/>
                  </a:lnTo>
                  <a:lnTo>
                    <a:pt x="658" y="3174"/>
                  </a:lnTo>
                  <a:lnTo>
                    <a:pt x="644" y="3165"/>
                  </a:lnTo>
                  <a:lnTo>
                    <a:pt x="631" y="3155"/>
                  </a:lnTo>
                  <a:lnTo>
                    <a:pt x="620" y="3146"/>
                  </a:lnTo>
                  <a:lnTo>
                    <a:pt x="609" y="3135"/>
                  </a:lnTo>
                  <a:lnTo>
                    <a:pt x="600" y="3125"/>
                  </a:lnTo>
                  <a:lnTo>
                    <a:pt x="592" y="3114"/>
                  </a:lnTo>
                  <a:lnTo>
                    <a:pt x="587" y="3104"/>
                  </a:lnTo>
                  <a:close/>
                  <a:moveTo>
                    <a:pt x="409" y="2901"/>
                  </a:moveTo>
                  <a:lnTo>
                    <a:pt x="388" y="2882"/>
                  </a:lnTo>
                  <a:lnTo>
                    <a:pt x="369" y="2865"/>
                  </a:lnTo>
                  <a:lnTo>
                    <a:pt x="353" y="2848"/>
                  </a:lnTo>
                  <a:lnTo>
                    <a:pt x="338" y="2832"/>
                  </a:lnTo>
                  <a:lnTo>
                    <a:pt x="324" y="2816"/>
                  </a:lnTo>
                  <a:lnTo>
                    <a:pt x="312" y="2798"/>
                  </a:lnTo>
                  <a:lnTo>
                    <a:pt x="300" y="2778"/>
                  </a:lnTo>
                  <a:lnTo>
                    <a:pt x="288" y="2756"/>
                  </a:lnTo>
                  <a:lnTo>
                    <a:pt x="296" y="2742"/>
                  </a:lnTo>
                  <a:lnTo>
                    <a:pt x="302" y="2729"/>
                  </a:lnTo>
                  <a:lnTo>
                    <a:pt x="305" y="2716"/>
                  </a:lnTo>
                  <a:lnTo>
                    <a:pt x="308" y="2703"/>
                  </a:lnTo>
                  <a:lnTo>
                    <a:pt x="311" y="2691"/>
                  </a:lnTo>
                  <a:lnTo>
                    <a:pt x="314" y="2678"/>
                  </a:lnTo>
                  <a:lnTo>
                    <a:pt x="317" y="2665"/>
                  </a:lnTo>
                  <a:lnTo>
                    <a:pt x="323" y="2652"/>
                  </a:lnTo>
                  <a:lnTo>
                    <a:pt x="361" y="2678"/>
                  </a:lnTo>
                  <a:lnTo>
                    <a:pt x="397" y="2704"/>
                  </a:lnTo>
                  <a:lnTo>
                    <a:pt x="415" y="2718"/>
                  </a:lnTo>
                  <a:lnTo>
                    <a:pt x="433" y="2734"/>
                  </a:lnTo>
                  <a:lnTo>
                    <a:pt x="452" y="2750"/>
                  </a:lnTo>
                  <a:lnTo>
                    <a:pt x="471" y="2768"/>
                  </a:lnTo>
                  <a:lnTo>
                    <a:pt x="470" y="2774"/>
                  </a:lnTo>
                  <a:lnTo>
                    <a:pt x="468" y="2782"/>
                  </a:lnTo>
                  <a:lnTo>
                    <a:pt x="465" y="2791"/>
                  </a:lnTo>
                  <a:lnTo>
                    <a:pt x="461" y="2801"/>
                  </a:lnTo>
                  <a:lnTo>
                    <a:pt x="451" y="2823"/>
                  </a:lnTo>
                  <a:lnTo>
                    <a:pt x="439" y="2846"/>
                  </a:lnTo>
                  <a:lnTo>
                    <a:pt x="418" y="2884"/>
                  </a:lnTo>
                  <a:lnTo>
                    <a:pt x="409" y="2901"/>
                  </a:lnTo>
                  <a:close/>
                  <a:moveTo>
                    <a:pt x="497" y="2807"/>
                  </a:moveTo>
                  <a:lnTo>
                    <a:pt x="546" y="2833"/>
                  </a:lnTo>
                  <a:lnTo>
                    <a:pt x="594" y="2862"/>
                  </a:lnTo>
                  <a:lnTo>
                    <a:pt x="643" y="2891"/>
                  </a:lnTo>
                  <a:lnTo>
                    <a:pt x="693" y="2921"/>
                  </a:lnTo>
                  <a:lnTo>
                    <a:pt x="742" y="2952"/>
                  </a:lnTo>
                  <a:lnTo>
                    <a:pt x="792" y="2982"/>
                  </a:lnTo>
                  <a:lnTo>
                    <a:pt x="843" y="3012"/>
                  </a:lnTo>
                  <a:lnTo>
                    <a:pt x="894" y="3041"/>
                  </a:lnTo>
                  <a:lnTo>
                    <a:pt x="891" y="3065"/>
                  </a:lnTo>
                  <a:lnTo>
                    <a:pt x="886" y="3089"/>
                  </a:lnTo>
                  <a:lnTo>
                    <a:pt x="878" y="3114"/>
                  </a:lnTo>
                  <a:lnTo>
                    <a:pt x="870" y="3140"/>
                  </a:lnTo>
                  <a:lnTo>
                    <a:pt x="866" y="3140"/>
                  </a:lnTo>
                  <a:lnTo>
                    <a:pt x="864" y="3141"/>
                  </a:lnTo>
                  <a:lnTo>
                    <a:pt x="808" y="3116"/>
                  </a:lnTo>
                  <a:lnTo>
                    <a:pt x="753" y="3092"/>
                  </a:lnTo>
                  <a:lnTo>
                    <a:pt x="699" y="3068"/>
                  </a:lnTo>
                  <a:lnTo>
                    <a:pt x="646" y="3042"/>
                  </a:lnTo>
                  <a:lnTo>
                    <a:pt x="594" y="3016"/>
                  </a:lnTo>
                  <a:lnTo>
                    <a:pt x="543" y="2989"/>
                  </a:lnTo>
                  <a:lnTo>
                    <a:pt x="518" y="2974"/>
                  </a:lnTo>
                  <a:lnTo>
                    <a:pt x="493" y="2959"/>
                  </a:lnTo>
                  <a:lnTo>
                    <a:pt x="469" y="2944"/>
                  </a:lnTo>
                  <a:lnTo>
                    <a:pt x="444" y="2928"/>
                  </a:lnTo>
                  <a:lnTo>
                    <a:pt x="445" y="2919"/>
                  </a:lnTo>
                  <a:lnTo>
                    <a:pt x="446" y="2910"/>
                  </a:lnTo>
                  <a:lnTo>
                    <a:pt x="447" y="2902"/>
                  </a:lnTo>
                  <a:lnTo>
                    <a:pt x="449" y="2893"/>
                  </a:lnTo>
                  <a:lnTo>
                    <a:pt x="455" y="2878"/>
                  </a:lnTo>
                  <a:lnTo>
                    <a:pt x="463" y="2862"/>
                  </a:lnTo>
                  <a:lnTo>
                    <a:pt x="479" y="2833"/>
                  </a:lnTo>
                  <a:lnTo>
                    <a:pt x="497" y="2807"/>
                  </a:lnTo>
                  <a:close/>
                  <a:moveTo>
                    <a:pt x="1081" y="2887"/>
                  </a:moveTo>
                  <a:lnTo>
                    <a:pt x="1072" y="2923"/>
                  </a:lnTo>
                  <a:lnTo>
                    <a:pt x="1060" y="2975"/>
                  </a:lnTo>
                  <a:lnTo>
                    <a:pt x="1057" y="2987"/>
                  </a:lnTo>
                  <a:lnTo>
                    <a:pt x="1052" y="2999"/>
                  </a:lnTo>
                  <a:lnTo>
                    <a:pt x="1048" y="3011"/>
                  </a:lnTo>
                  <a:lnTo>
                    <a:pt x="1043" y="3020"/>
                  </a:lnTo>
                  <a:lnTo>
                    <a:pt x="1038" y="3029"/>
                  </a:lnTo>
                  <a:lnTo>
                    <a:pt x="1032" y="3035"/>
                  </a:lnTo>
                  <a:lnTo>
                    <a:pt x="1029" y="3037"/>
                  </a:lnTo>
                  <a:lnTo>
                    <a:pt x="1027" y="3039"/>
                  </a:lnTo>
                  <a:lnTo>
                    <a:pt x="1024" y="3040"/>
                  </a:lnTo>
                  <a:lnTo>
                    <a:pt x="1021" y="3040"/>
                  </a:lnTo>
                  <a:lnTo>
                    <a:pt x="990" y="3031"/>
                  </a:lnTo>
                  <a:lnTo>
                    <a:pt x="961" y="3020"/>
                  </a:lnTo>
                  <a:lnTo>
                    <a:pt x="930" y="3009"/>
                  </a:lnTo>
                  <a:lnTo>
                    <a:pt x="900" y="2996"/>
                  </a:lnTo>
                  <a:lnTo>
                    <a:pt x="871" y="2982"/>
                  </a:lnTo>
                  <a:lnTo>
                    <a:pt x="841" y="2967"/>
                  </a:lnTo>
                  <a:lnTo>
                    <a:pt x="812" y="2953"/>
                  </a:lnTo>
                  <a:lnTo>
                    <a:pt x="783" y="2937"/>
                  </a:lnTo>
                  <a:lnTo>
                    <a:pt x="755" y="2920"/>
                  </a:lnTo>
                  <a:lnTo>
                    <a:pt x="726" y="2903"/>
                  </a:lnTo>
                  <a:lnTo>
                    <a:pt x="699" y="2885"/>
                  </a:lnTo>
                  <a:lnTo>
                    <a:pt x="671" y="2868"/>
                  </a:lnTo>
                  <a:lnTo>
                    <a:pt x="619" y="2832"/>
                  </a:lnTo>
                  <a:lnTo>
                    <a:pt x="568" y="2796"/>
                  </a:lnTo>
                  <a:lnTo>
                    <a:pt x="592" y="2762"/>
                  </a:lnTo>
                  <a:lnTo>
                    <a:pt x="616" y="2730"/>
                  </a:lnTo>
                  <a:lnTo>
                    <a:pt x="641" y="2698"/>
                  </a:lnTo>
                  <a:lnTo>
                    <a:pt x="667" y="2667"/>
                  </a:lnTo>
                  <a:lnTo>
                    <a:pt x="678" y="2668"/>
                  </a:lnTo>
                  <a:lnTo>
                    <a:pt x="694" y="2674"/>
                  </a:lnTo>
                  <a:lnTo>
                    <a:pt x="715" y="2681"/>
                  </a:lnTo>
                  <a:lnTo>
                    <a:pt x="739" y="2692"/>
                  </a:lnTo>
                  <a:lnTo>
                    <a:pt x="768" y="2704"/>
                  </a:lnTo>
                  <a:lnTo>
                    <a:pt x="799" y="2718"/>
                  </a:lnTo>
                  <a:lnTo>
                    <a:pt x="832" y="2734"/>
                  </a:lnTo>
                  <a:lnTo>
                    <a:pt x="866" y="2751"/>
                  </a:lnTo>
                  <a:lnTo>
                    <a:pt x="900" y="2769"/>
                  </a:lnTo>
                  <a:lnTo>
                    <a:pt x="934" y="2787"/>
                  </a:lnTo>
                  <a:lnTo>
                    <a:pt x="967" y="2805"/>
                  </a:lnTo>
                  <a:lnTo>
                    <a:pt x="997" y="2824"/>
                  </a:lnTo>
                  <a:lnTo>
                    <a:pt x="1024" y="2841"/>
                  </a:lnTo>
                  <a:lnTo>
                    <a:pt x="1048" y="2857"/>
                  </a:lnTo>
                  <a:lnTo>
                    <a:pt x="1059" y="2866"/>
                  </a:lnTo>
                  <a:lnTo>
                    <a:pt x="1067" y="2873"/>
                  </a:lnTo>
                  <a:lnTo>
                    <a:pt x="1075" y="2881"/>
                  </a:lnTo>
                  <a:lnTo>
                    <a:pt x="1081" y="2887"/>
                  </a:lnTo>
                  <a:close/>
                  <a:moveTo>
                    <a:pt x="577" y="2200"/>
                  </a:moveTo>
                  <a:lnTo>
                    <a:pt x="572" y="2191"/>
                  </a:lnTo>
                  <a:lnTo>
                    <a:pt x="568" y="2180"/>
                  </a:lnTo>
                  <a:lnTo>
                    <a:pt x="564" y="2171"/>
                  </a:lnTo>
                  <a:lnTo>
                    <a:pt x="561" y="2160"/>
                  </a:lnTo>
                  <a:lnTo>
                    <a:pt x="566" y="2155"/>
                  </a:lnTo>
                  <a:lnTo>
                    <a:pt x="570" y="2152"/>
                  </a:lnTo>
                  <a:lnTo>
                    <a:pt x="572" y="2151"/>
                  </a:lnTo>
                  <a:lnTo>
                    <a:pt x="574" y="2151"/>
                  </a:lnTo>
                  <a:lnTo>
                    <a:pt x="578" y="2157"/>
                  </a:lnTo>
                  <a:lnTo>
                    <a:pt x="580" y="2164"/>
                  </a:lnTo>
                  <a:lnTo>
                    <a:pt x="582" y="2174"/>
                  </a:lnTo>
                  <a:lnTo>
                    <a:pt x="583" y="2183"/>
                  </a:lnTo>
                  <a:lnTo>
                    <a:pt x="582" y="2192"/>
                  </a:lnTo>
                  <a:lnTo>
                    <a:pt x="581" y="2198"/>
                  </a:lnTo>
                  <a:lnTo>
                    <a:pt x="581" y="2200"/>
                  </a:lnTo>
                  <a:lnTo>
                    <a:pt x="580" y="2201"/>
                  </a:lnTo>
                  <a:lnTo>
                    <a:pt x="578" y="2201"/>
                  </a:lnTo>
                  <a:lnTo>
                    <a:pt x="577" y="2200"/>
                  </a:lnTo>
                  <a:close/>
                  <a:moveTo>
                    <a:pt x="603" y="2165"/>
                  </a:moveTo>
                  <a:lnTo>
                    <a:pt x="597" y="2152"/>
                  </a:lnTo>
                  <a:lnTo>
                    <a:pt x="591" y="2140"/>
                  </a:lnTo>
                  <a:lnTo>
                    <a:pt x="598" y="2132"/>
                  </a:lnTo>
                  <a:lnTo>
                    <a:pt x="605" y="2123"/>
                  </a:lnTo>
                  <a:lnTo>
                    <a:pt x="607" y="2134"/>
                  </a:lnTo>
                  <a:lnTo>
                    <a:pt x="609" y="2151"/>
                  </a:lnTo>
                  <a:lnTo>
                    <a:pt x="609" y="2159"/>
                  </a:lnTo>
                  <a:lnTo>
                    <a:pt x="609" y="2165"/>
                  </a:lnTo>
                  <a:lnTo>
                    <a:pt x="608" y="2166"/>
                  </a:lnTo>
                  <a:lnTo>
                    <a:pt x="607" y="2167"/>
                  </a:lnTo>
                  <a:lnTo>
                    <a:pt x="605" y="2166"/>
                  </a:lnTo>
                  <a:lnTo>
                    <a:pt x="603" y="2165"/>
                  </a:lnTo>
                  <a:close/>
                  <a:moveTo>
                    <a:pt x="721" y="2607"/>
                  </a:moveTo>
                  <a:lnTo>
                    <a:pt x="716" y="2607"/>
                  </a:lnTo>
                  <a:lnTo>
                    <a:pt x="712" y="2608"/>
                  </a:lnTo>
                  <a:lnTo>
                    <a:pt x="699" y="2605"/>
                  </a:lnTo>
                  <a:lnTo>
                    <a:pt x="687" y="2601"/>
                  </a:lnTo>
                  <a:lnTo>
                    <a:pt x="676" y="2595"/>
                  </a:lnTo>
                  <a:lnTo>
                    <a:pt x="665" y="2589"/>
                  </a:lnTo>
                  <a:lnTo>
                    <a:pt x="655" y="2582"/>
                  </a:lnTo>
                  <a:lnTo>
                    <a:pt x="645" y="2572"/>
                  </a:lnTo>
                  <a:lnTo>
                    <a:pt x="636" y="2564"/>
                  </a:lnTo>
                  <a:lnTo>
                    <a:pt x="627" y="2553"/>
                  </a:lnTo>
                  <a:lnTo>
                    <a:pt x="619" y="2542"/>
                  </a:lnTo>
                  <a:lnTo>
                    <a:pt x="611" y="2530"/>
                  </a:lnTo>
                  <a:lnTo>
                    <a:pt x="604" y="2517"/>
                  </a:lnTo>
                  <a:lnTo>
                    <a:pt x="598" y="2505"/>
                  </a:lnTo>
                  <a:lnTo>
                    <a:pt x="591" y="2491"/>
                  </a:lnTo>
                  <a:lnTo>
                    <a:pt x="586" y="2477"/>
                  </a:lnTo>
                  <a:lnTo>
                    <a:pt x="582" y="2462"/>
                  </a:lnTo>
                  <a:lnTo>
                    <a:pt x="578" y="2447"/>
                  </a:lnTo>
                  <a:lnTo>
                    <a:pt x="573" y="2433"/>
                  </a:lnTo>
                  <a:lnTo>
                    <a:pt x="570" y="2418"/>
                  </a:lnTo>
                  <a:lnTo>
                    <a:pt x="568" y="2403"/>
                  </a:lnTo>
                  <a:lnTo>
                    <a:pt x="566" y="2387"/>
                  </a:lnTo>
                  <a:lnTo>
                    <a:pt x="565" y="2372"/>
                  </a:lnTo>
                  <a:lnTo>
                    <a:pt x="564" y="2358"/>
                  </a:lnTo>
                  <a:lnTo>
                    <a:pt x="564" y="2343"/>
                  </a:lnTo>
                  <a:lnTo>
                    <a:pt x="565" y="2329"/>
                  </a:lnTo>
                  <a:lnTo>
                    <a:pt x="566" y="2314"/>
                  </a:lnTo>
                  <a:lnTo>
                    <a:pt x="568" y="2302"/>
                  </a:lnTo>
                  <a:lnTo>
                    <a:pt x="571" y="2288"/>
                  </a:lnTo>
                  <a:lnTo>
                    <a:pt x="574" y="2275"/>
                  </a:lnTo>
                  <a:lnTo>
                    <a:pt x="579" y="2264"/>
                  </a:lnTo>
                  <a:lnTo>
                    <a:pt x="583" y="2253"/>
                  </a:lnTo>
                  <a:lnTo>
                    <a:pt x="588" y="2242"/>
                  </a:lnTo>
                  <a:lnTo>
                    <a:pt x="594" y="2233"/>
                  </a:lnTo>
                  <a:lnTo>
                    <a:pt x="605" y="2223"/>
                  </a:lnTo>
                  <a:lnTo>
                    <a:pt x="615" y="2217"/>
                  </a:lnTo>
                  <a:lnTo>
                    <a:pt x="624" y="2214"/>
                  </a:lnTo>
                  <a:lnTo>
                    <a:pt x="634" y="2213"/>
                  </a:lnTo>
                  <a:lnTo>
                    <a:pt x="643" y="2214"/>
                  </a:lnTo>
                  <a:lnTo>
                    <a:pt x="651" y="2218"/>
                  </a:lnTo>
                  <a:lnTo>
                    <a:pt x="660" y="2223"/>
                  </a:lnTo>
                  <a:lnTo>
                    <a:pt x="668" y="2231"/>
                  </a:lnTo>
                  <a:lnTo>
                    <a:pt x="676" y="2240"/>
                  </a:lnTo>
                  <a:lnTo>
                    <a:pt x="683" y="2251"/>
                  </a:lnTo>
                  <a:lnTo>
                    <a:pt x="689" y="2263"/>
                  </a:lnTo>
                  <a:lnTo>
                    <a:pt x="696" y="2276"/>
                  </a:lnTo>
                  <a:lnTo>
                    <a:pt x="702" y="2291"/>
                  </a:lnTo>
                  <a:lnTo>
                    <a:pt x="708" y="2308"/>
                  </a:lnTo>
                  <a:lnTo>
                    <a:pt x="713" y="2324"/>
                  </a:lnTo>
                  <a:lnTo>
                    <a:pt x="718" y="2342"/>
                  </a:lnTo>
                  <a:lnTo>
                    <a:pt x="722" y="2360"/>
                  </a:lnTo>
                  <a:lnTo>
                    <a:pt x="726" y="2379"/>
                  </a:lnTo>
                  <a:lnTo>
                    <a:pt x="730" y="2398"/>
                  </a:lnTo>
                  <a:lnTo>
                    <a:pt x="732" y="2417"/>
                  </a:lnTo>
                  <a:lnTo>
                    <a:pt x="736" y="2455"/>
                  </a:lnTo>
                  <a:lnTo>
                    <a:pt x="738" y="2492"/>
                  </a:lnTo>
                  <a:lnTo>
                    <a:pt x="738" y="2510"/>
                  </a:lnTo>
                  <a:lnTo>
                    <a:pt x="737" y="2527"/>
                  </a:lnTo>
                  <a:lnTo>
                    <a:pt x="736" y="2544"/>
                  </a:lnTo>
                  <a:lnTo>
                    <a:pt x="735" y="2558"/>
                  </a:lnTo>
                  <a:lnTo>
                    <a:pt x="732" y="2573"/>
                  </a:lnTo>
                  <a:lnTo>
                    <a:pt x="728" y="2586"/>
                  </a:lnTo>
                  <a:lnTo>
                    <a:pt x="725" y="2598"/>
                  </a:lnTo>
                  <a:lnTo>
                    <a:pt x="721" y="2607"/>
                  </a:lnTo>
                  <a:close/>
                  <a:moveTo>
                    <a:pt x="1337" y="2754"/>
                  </a:moveTo>
                  <a:lnTo>
                    <a:pt x="1326" y="2753"/>
                  </a:lnTo>
                  <a:lnTo>
                    <a:pt x="1314" y="2753"/>
                  </a:lnTo>
                  <a:lnTo>
                    <a:pt x="1306" y="2744"/>
                  </a:lnTo>
                  <a:lnTo>
                    <a:pt x="1297" y="2735"/>
                  </a:lnTo>
                  <a:lnTo>
                    <a:pt x="1301" y="2730"/>
                  </a:lnTo>
                  <a:lnTo>
                    <a:pt x="1306" y="2724"/>
                  </a:lnTo>
                  <a:lnTo>
                    <a:pt x="1310" y="2719"/>
                  </a:lnTo>
                  <a:lnTo>
                    <a:pt x="1315" y="2715"/>
                  </a:lnTo>
                  <a:lnTo>
                    <a:pt x="1324" y="2722"/>
                  </a:lnTo>
                  <a:lnTo>
                    <a:pt x="1330" y="2729"/>
                  </a:lnTo>
                  <a:lnTo>
                    <a:pt x="1333" y="2733"/>
                  </a:lnTo>
                  <a:lnTo>
                    <a:pt x="1335" y="2738"/>
                  </a:lnTo>
                  <a:lnTo>
                    <a:pt x="1336" y="2745"/>
                  </a:lnTo>
                  <a:lnTo>
                    <a:pt x="1337" y="2754"/>
                  </a:lnTo>
                  <a:close/>
                  <a:moveTo>
                    <a:pt x="1357" y="2702"/>
                  </a:moveTo>
                  <a:lnTo>
                    <a:pt x="1347" y="2696"/>
                  </a:lnTo>
                  <a:lnTo>
                    <a:pt x="1337" y="2688"/>
                  </a:lnTo>
                  <a:lnTo>
                    <a:pt x="1327" y="2681"/>
                  </a:lnTo>
                  <a:lnTo>
                    <a:pt x="1318" y="2674"/>
                  </a:lnTo>
                  <a:lnTo>
                    <a:pt x="1311" y="2666"/>
                  </a:lnTo>
                  <a:lnTo>
                    <a:pt x="1305" y="2658"/>
                  </a:lnTo>
                  <a:lnTo>
                    <a:pt x="1303" y="2652"/>
                  </a:lnTo>
                  <a:lnTo>
                    <a:pt x="1300" y="2648"/>
                  </a:lnTo>
                  <a:lnTo>
                    <a:pt x="1299" y="2644"/>
                  </a:lnTo>
                  <a:lnTo>
                    <a:pt x="1299" y="2639"/>
                  </a:lnTo>
                  <a:lnTo>
                    <a:pt x="1308" y="2641"/>
                  </a:lnTo>
                  <a:lnTo>
                    <a:pt x="1317" y="2644"/>
                  </a:lnTo>
                  <a:lnTo>
                    <a:pt x="1328" y="2649"/>
                  </a:lnTo>
                  <a:lnTo>
                    <a:pt x="1337" y="2657"/>
                  </a:lnTo>
                  <a:lnTo>
                    <a:pt x="1342" y="2661"/>
                  </a:lnTo>
                  <a:lnTo>
                    <a:pt x="1346" y="2665"/>
                  </a:lnTo>
                  <a:lnTo>
                    <a:pt x="1350" y="2670"/>
                  </a:lnTo>
                  <a:lnTo>
                    <a:pt x="1353" y="2676"/>
                  </a:lnTo>
                  <a:lnTo>
                    <a:pt x="1355" y="2682"/>
                  </a:lnTo>
                  <a:lnTo>
                    <a:pt x="1356" y="2688"/>
                  </a:lnTo>
                  <a:lnTo>
                    <a:pt x="1357" y="2695"/>
                  </a:lnTo>
                  <a:lnTo>
                    <a:pt x="1357" y="2702"/>
                  </a:lnTo>
                  <a:close/>
                  <a:moveTo>
                    <a:pt x="1366" y="2613"/>
                  </a:moveTo>
                  <a:lnTo>
                    <a:pt x="1364" y="2632"/>
                  </a:lnTo>
                  <a:lnTo>
                    <a:pt x="1357" y="2631"/>
                  </a:lnTo>
                  <a:lnTo>
                    <a:pt x="1351" y="2631"/>
                  </a:lnTo>
                  <a:lnTo>
                    <a:pt x="1344" y="2629"/>
                  </a:lnTo>
                  <a:lnTo>
                    <a:pt x="1338" y="2627"/>
                  </a:lnTo>
                  <a:lnTo>
                    <a:pt x="1335" y="2624"/>
                  </a:lnTo>
                  <a:lnTo>
                    <a:pt x="1333" y="2620"/>
                  </a:lnTo>
                  <a:lnTo>
                    <a:pt x="1330" y="2611"/>
                  </a:lnTo>
                  <a:lnTo>
                    <a:pt x="1328" y="2604"/>
                  </a:lnTo>
                  <a:lnTo>
                    <a:pt x="1332" y="2596"/>
                  </a:lnTo>
                  <a:lnTo>
                    <a:pt x="1336" y="2593"/>
                  </a:lnTo>
                  <a:lnTo>
                    <a:pt x="1338" y="2592"/>
                  </a:lnTo>
                  <a:lnTo>
                    <a:pt x="1341" y="2591"/>
                  </a:lnTo>
                  <a:lnTo>
                    <a:pt x="1342" y="2591"/>
                  </a:lnTo>
                  <a:lnTo>
                    <a:pt x="1344" y="2592"/>
                  </a:lnTo>
                  <a:lnTo>
                    <a:pt x="1352" y="2599"/>
                  </a:lnTo>
                  <a:lnTo>
                    <a:pt x="1366" y="2613"/>
                  </a:lnTo>
                  <a:close/>
                  <a:moveTo>
                    <a:pt x="1372" y="2553"/>
                  </a:moveTo>
                  <a:lnTo>
                    <a:pt x="1372" y="2561"/>
                  </a:lnTo>
                  <a:lnTo>
                    <a:pt x="1372" y="2568"/>
                  </a:lnTo>
                  <a:lnTo>
                    <a:pt x="1370" y="2570"/>
                  </a:lnTo>
                  <a:lnTo>
                    <a:pt x="1368" y="2571"/>
                  </a:lnTo>
                  <a:lnTo>
                    <a:pt x="1367" y="2571"/>
                  </a:lnTo>
                  <a:lnTo>
                    <a:pt x="1364" y="2571"/>
                  </a:lnTo>
                  <a:lnTo>
                    <a:pt x="1356" y="2567"/>
                  </a:lnTo>
                  <a:lnTo>
                    <a:pt x="1350" y="2563"/>
                  </a:lnTo>
                  <a:lnTo>
                    <a:pt x="1346" y="2558"/>
                  </a:lnTo>
                  <a:lnTo>
                    <a:pt x="1341" y="2554"/>
                  </a:lnTo>
                  <a:lnTo>
                    <a:pt x="1334" y="2545"/>
                  </a:lnTo>
                  <a:lnTo>
                    <a:pt x="1328" y="2535"/>
                  </a:lnTo>
                  <a:lnTo>
                    <a:pt x="1329" y="2528"/>
                  </a:lnTo>
                  <a:lnTo>
                    <a:pt x="1330" y="2521"/>
                  </a:lnTo>
                  <a:lnTo>
                    <a:pt x="1336" y="2524"/>
                  </a:lnTo>
                  <a:lnTo>
                    <a:pt x="1342" y="2527"/>
                  </a:lnTo>
                  <a:lnTo>
                    <a:pt x="1346" y="2530"/>
                  </a:lnTo>
                  <a:lnTo>
                    <a:pt x="1350" y="2534"/>
                  </a:lnTo>
                  <a:lnTo>
                    <a:pt x="1354" y="2538"/>
                  </a:lnTo>
                  <a:lnTo>
                    <a:pt x="1358" y="2544"/>
                  </a:lnTo>
                  <a:lnTo>
                    <a:pt x="1365" y="2548"/>
                  </a:lnTo>
                  <a:lnTo>
                    <a:pt x="1372" y="2553"/>
                  </a:lnTo>
                  <a:close/>
                  <a:moveTo>
                    <a:pt x="1330" y="2250"/>
                  </a:moveTo>
                  <a:lnTo>
                    <a:pt x="1332" y="2265"/>
                  </a:lnTo>
                  <a:lnTo>
                    <a:pt x="1327" y="2270"/>
                  </a:lnTo>
                  <a:lnTo>
                    <a:pt x="1322" y="2276"/>
                  </a:lnTo>
                  <a:lnTo>
                    <a:pt x="1315" y="2265"/>
                  </a:lnTo>
                  <a:lnTo>
                    <a:pt x="1309" y="2253"/>
                  </a:lnTo>
                  <a:lnTo>
                    <a:pt x="1330" y="2250"/>
                  </a:lnTo>
                  <a:close/>
                  <a:moveTo>
                    <a:pt x="1343" y="2226"/>
                  </a:moveTo>
                  <a:lnTo>
                    <a:pt x="1341" y="2226"/>
                  </a:lnTo>
                  <a:lnTo>
                    <a:pt x="1337" y="2227"/>
                  </a:lnTo>
                  <a:lnTo>
                    <a:pt x="1331" y="2221"/>
                  </a:lnTo>
                  <a:lnTo>
                    <a:pt x="1324" y="2217"/>
                  </a:lnTo>
                  <a:lnTo>
                    <a:pt x="1325" y="2209"/>
                  </a:lnTo>
                  <a:lnTo>
                    <a:pt x="1327" y="2203"/>
                  </a:lnTo>
                  <a:lnTo>
                    <a:pt x="1330" y="2199"/>
                  </a:lnTo>
                  <a:lnTo>
                    <a:pt x="1334" y="2194"/>
                  </a:lnTo>
                  <a:lnTo>
                    <a:pt x="1326" y="2193"/>
                  </a:lnTo>
                  <a:lnTo>
                    <a:pt x="1317" y="2193"/>
                  </a:lnTo>
                  <a:lnTo>
                    <a:pt x="1309" y="2192"/>
                  </a:lnTo>
                  <a:lnTo>
                    <a:pt x="1300" y="2192"/>
                  </a:lnTo>
                  <a:lnTo>
                    <a:pt x="1296" y="2176"/>
                  </a:lnTo>
                  <a:lnTo>
                    <a:pt x="1292" y="2160"/>
                  </a:lnTo>
                  <a:lnTo>
                    <a:pt x="1290" y="2146"/>
                  </a:lnTo>
                  <a:lnTo>
                    <a:pt x="1288" y="2133"/>
                  </a:lnTo>
                  <a:lnTo>
                    <a:pt x="1287" y="2120"/>
                  </a:lnTo>
                  <a:lnTo>
                    <a:pt x="1286" y="2108"/>
                  </a:lnTo>
                  <a:lnTo>
                    <a:pt x="1287" y="2097"/>
                  </a:lnTo>
                  <a:lnTo>
                    <a:pt x="1287" y="2085"/>
                  </a:lnTo>
                  <a:lnTo>
                    <a:pt x="1291" y="2062"/>
                  </a:lnTo>
                  <a:lnTo>
                    <a:pt x="1296" y="2037"/>
                  </a:lnTo>
                  <a:lnTo>
                    <a:pt x="1304" y="2012"/>
                  </a:lnTo>
                  <a:lnTo>
                    <a:pt x="1312" y="1983"/>
                  </a:lnTo>
                  <a:lnTo>
                    <a:pt x="1332" y="1975"/>
                  </a:lnTo>
                  <a:lnTo>
                    <a:pt x="1353" y="1969"/>
                  </a:lnTo>
                  <a:lnTo>
                    <a:pt x="1373" y="1962"/>
                  </a:lnTo>
                  <a:lnTo>
                    <a:pt x="1394" y="1956"/>
                  </a:lnTo>
                  <a:lnTo>
                    <a:pt x="1415" y="1952"/>
                  </a:lnTo>
                  <a:lnTo>
                    <a:pt x="1437" y="1948"/>
                  </a:lnTo>
                  <a:lnTo>
                    <a:pt x="1460" y="1946"/>
                  </a:lnTo>
                  <a:lnTo>
                    <a:pt x="1483" y="1944"/>
                  </a:lnTo>
                  <a:lnTo>
                    <a:pt x="1485" y="1948"/>
                  </a:lnTo>
                  <a:lnTo>
                    <a:pt x="1487" y="1952"/>
                  </a:lnTo>
                  <a:lnTo>
                    <a:pt x="1482" y="1959"/>
                  </a:lnTo>
                  <a:lnTo>
                    <a:pt x="1477" y="1967"/>
                  </a:lnTo>
                  <a:lnTo>
                    <a:pt x="1471" y="1972"/>
                  </a:lnTo>
                  <a:lnTo>
                    <a:pt x="1465" y="1977"/>
                  </a:lnTo>
                  <a:lnTo>
                    <a:pt x="1453" y="1987"/>
                  </a:lnTo>
                  <a:lnTo>
                    <a:pt x="1441" y="1993"/>
                  </a:lnTo>
                  <a:lnTo>
                    <a:pt x="1415" y="2002"/>
                  </a:lnTo>
                  <a:lnTo>
                    <a:pt x="1391" y="2009"/>
                  </a:lnTo>
                  <a:lnTo>
                    <a:pt x="1380" y="2013"/>
                  </a:lnTo>
                  <a:lnTo>
                    <a:pt x="1370" y="2018"/>
                  </a:lnTo>
                  <a:lnTo>
                    <a:pt x="1365" y="2022"/>
                  </a:lnTo>
                  <a:lnTo>
                    <a:pt x="1361" y="2026"/>
                  </a:lnTo>
                  <a:lnTo>
                    <a:pt x="1356" y="2030"/>
                  </a:lnTo>
                  <a:lnTo>
                    <a:pt x="1353" y="2035"/>
                  </a:lnTo>
                  <a:lnTo>
                    <a:pt x="1350" y="2041"/>
                  </a:lnTo>
                  <a:lnTo>
                    <a:pt x="1348" y="2047"/>
                  </a:lnTo>
                  <a:lnTo>
                    <a:pt x="1346" y="2054"/>
                  </a:lnTo>
                  <a:lnTo>
                    <a:pt x="1344" y="2063"/>
                  </a:lnTo>
                  <a:lnTo>
                    <a:pt x="1343" y="2071"/>
                  </a:lnTo>
                  <a:lnTo>
                    <a:pt x="1342" y="2082"/>
                  </a:lnTo>
                  <a:lnTo>
                    <a:pt x="1342" y="2093"/>
                  </a:lnTo>
                  <a:lnTo>
                    <a:pt x="1343" y="2106"/>
                  </a:lnTo>
                  <a:lnTo>
                    <a:pt x="1335" y="2130"/>
                  </a:lnTo>
                  <a:lnTo>
                    <a:pt x="1328" y="2148"/>
                  </a:lnTo>
                  <a:lnTo>
                    <a:pt x="1327" y="2152"/>
                  </a:lnTo>
                  <a:lnTo>
                    <a:pt x="1327" y="2156"/>
                  </a:lnTo>
                  <a:lnTo>
                    <a:pt x="1328" y="2159"/>
                  </a:lnTo>
                  <a:lnTo>
                    <a:pt x="1329" y="2163"/>
                  </a:lnTo>
                  <a:lnTo>
                    <a:pt x="1332" y="2167"/>
                  </a:lnTo>
                  <a:lnTo>
                    <a:pt x="1335" y="2171"/>
                  </a:lnTo>
                  <a:lnTo>
                    <a:pt x="1341" y="2175"/>
                  </a:lnTo>
                  <a:lnTo>
                    <a:pt x="1347" y="2180"/>
                  </a:lnTo>
                  <a:lnTo>
                    <a:pt x="1348" y="2191"/>
                  </a:lnTo>
                  <a:lnTo>
                    <a:pt x="1349" y="2201"/>
                  </a:lnTo>
                  <a:lnTo>
                    <a:pt x="1349" y="2207"/>
                  </a:lnTo>
                  <a:lnTo>
                    <a:pt x="1348" y="2212"/>
                  </a:lnTo>
                  <a:lnTo>
                    <a:pt x="1346" y="2218"/>
                  </a:lnTo>
                  <a:lnTo>
                    <a:pt x="1343" y="2226"/>
                  </a:lnTo>
                  <a:close/>
                  <a:moveTo>
                    <a:pt x="1383" y="2439"/>
                  </a:moveTo>
                  <a:lnTo>
                    <a:pt x="1380" y="2444"/>
                  </a:lnTo>
                  <a:lnTo>
                    <a:pt x="1377" y="2451"/>
                  </a:lnTo>
                  <a:lnTo>
                    <a:pt x="1366" y="2449"/>
                  </a:lnTo>
                  <a:lnTo>
                    <a:pt x="1354" y="2446"/>
                  </a:lnTo>
                  <a:lnTo>
                    <a:pt x="1350" y="2437"/>
                  </a:lnTo>
                  <a:lnTo>
                    <a:pt x="1346" y="2427"/>
                  </a:lnTo>
                  <a:lnTo>
                    <a:pt x="1351" y="2425"/>
                  </a:lnTo>
                  <a:lnTo>
                    <a:pt x="1355" y="2423"/>
                  </a:lnTo>
                  <a:lnTo>
                    <a:pt x="1360" y="2423"/>
                  </a:lnTo>
                  <a:lnTo>
                    <a:pt x="1363" y="2424"/>
                  </a:lnTo>
                  <a:lnTo>
                    <a:pt x="1371" y="2430"/>
                  </a:lnTo>
                  <a:lnTo>
                    <a:pt x="1383" y="2439"/>
                  </a:lnTo>
                  <a:close/>
                  <a:moveTo>
                    <a:pt x="1351" y="2338"/>
                  </a:moveTo>
                  <a:lnTo>
                    <a:pt x="1360" y="2341"/>
                  </a:lnTo>
                  <a:lnTo>
                    <a:pt x="1366" y="2345"/>
                  </a:lnTo>
                  <a:lnTo>
                    <a:pt x="1371" y="2349"/>
                  </a:lnTo>
                  <a:lnTo>
                    <a:pt x="1375" y="2353"/>
                  </a:lnTo>
                  <a:lnTo>
                    <a:pt x="1379" y="2358"/>
                  </a:lnTo>
                  <a:lnTo>
                    <a:pt x="1380" y="2361"/>
                  </a:lnTo>
                  <a:lnTo>
                    <a:pt x="1381" y="2365"/>
                  </a:lnTo>
                  <a:lnTo>
                    <a:pt x="1382" y="2369"/>
                  </a:lnTo>
                  <a:lnTo>
                    <a:pt x="1381" y="2376"/>
                  </a:lnTo>
                  <a:lnTo>
                    <a:pt x="1379" y="2380"/>
                  </a:lnTo>
                  <a:lnTo>
                    <a:pt x="1375" y="2383"/>
                  </a:lnTo>
                  <a:lnTo>
                    <a:pt x="1374" y="2383"/>
                  </a:lnTo>
                  <a:lnTo>
                    <a:pt x="1364" y="2377"/>
                  </a:lnTo>
                  <a:lnTo>
                    <a:pt x="1356" y="2371"/>
                  </a:lnTo>
                  <a:lnTo>
                    <a:pt x="1350" y="2366"/>
                  </a:lnTo>
                  <a:lnTo>
                    <a:pt x="1346" y="2362"/>
                  </a:lnTo>
                  <a:lnTo>
                    <a:pt x="1345" y="2359"/>
                  </a:lnTo>
                  <a:lnTo>
                    <a:pt x="1344" y="2357"/>
                  </a:lnTo>
                  <a:lnTo>
                    <a:pt x="1344" y="2354"/>
                  </a:lnTo>
                  <a:lnTo>
                    <a:pt x="1345" y="2351"/>
                  </a:lnTo>
                  <a:lnTo>
                    <a:pt x="1347" y="2345"/>
                  </a:lnTo>
                  <a:lnTo>
                    <a:pt x="1351" y="2338"/>
                  </a:lnTo>
                  <a:close/>
                  <a:moveTo>
                    <a:pt x="1385" y="2319"/>
                  </a:moveTo>
                  <a:lnTo>
                    <a:pt x="1380" y="2323"/>
                  </a:lnTo>
                  <a:lnTo>
                    <a:pt x="1375" y="2327"/>
                  </a:lnTo>
                  <a:lnTo>
                    <a:pt x="1367" y="2319"/>
                  </a:lnTo>
                  <a:lnTo>
                    <a:pt x="1358" y="2311"/>
                  </a:lnTo>
                  <a:lnTo>
                    <a:pt x="1358" y="2305"/>
                  </a:lnTo>
                  <a:lnTo>
                    <a:pt x="1358" y="2300"/>
                  </a:lnTo>
                  <a:lnTo>
                    <a:pt x="1371" y="2309"/>
                  </a:lnTo>
                  <a:lnTo>
                    <a:pt x="1385" y="2319"/>
                  </a:lnTo>
                  <a:close/>
                  <a:moveTo>
                    <a:pt x="1408" y="2273"/>
                  </a:moveTo>
                  <a:lnTo>
                    <a:pt x="1405" y="2276"/>
                  </a:lnTo>
                  <a:lnTo>
                    <a:pt x="1403" y="2278"/>
                  </a:lnTo>
                  <a:lnTo>
                    <a:pt x="1400" y="2279"/>
                  </a:lnTo>
                  <a:lnTo>
                    <a:pt x="1396" y="2279"/>
                  </a:lnTo>
                  <a:lnTo>
                    <a:pt x="1383" y="2271"/>
                  </a:lnTo>
                  <a:lnTo>
                    <a:pt x="1371" y="2264"/>
                  </a:lnTo>
                  <a:lnTo>
                    <a:pt x="1371" y="2249"/>
                  </a:lnTo>
                  <a:lnTo>
                    <a:pt x="1376" y="2246"/>
                  </a:lnTo>
                  <a:lnTo>
                    <a:pt x="1382" y="2245"/>
                  </a:lnTo>
                  <a:lnTo>
                    <a:pt x="1387" y="2246"/>
                  </a:lnTo>
                  <a:lnTo>
                    <a:pt x="1391" y="2249"/>
                  </a:lnTo>
                  <a:lnTo>
                    <a:pt x="1399" y="2259"/>
                  </a:lnTo>
                  <a:lnTo>
                    <a:pt x="1408" y="2273"/>
                  </a:lnTo>
                  <a:close/>
                  <a:moveTo>
                    <a:pt x="1372" y="2204"/>
                  </a:moveTo>
                  <a:lnTo>
                    <a:pt x="1376" y="2205"/>
                  </a:lnTo>
                  <a:lnTo>
                    <a:pt x="1383" y="2208"/>
                  </a:lnTo>
                  <a:lnTo>
                    <a:pt x="1389" y="2211"/>
                  </a:lnTo>
                  <a:lnTo>
                    <a:pt x="1399" y="2217"/>
                  </a:lnTo>
                  <a:lnTo>
                    <a:pt x="1396" y="2217"/>
                  </a:lnTo>
                  <a:lnTo>
                    <a:pt x="1394" y="2218"/>
                  </a:lnTo>
                  <a:lnTo>
                    <a:pt x="1370" y="2208"/>
                  </a:lnTo>
                  <a:lnTo>
                    <a:pt x="1371" y="2205"/>
                  </a:lnTo>
                  <a:lnTo>
                    <a:pt x="1372" y="2204"/>
                  </a:lnTo>
                  <a:close/>
                  <a:moveTo>
                    <a:pt x="1448" y="2134"/>
                  </a:moveTo>
                  <a:lnTo>
                    <a:pt x="1442" y="2141"/>
                  </a:lnTo>
                  <a:lnTo>
                    <a:pt x="1433" y="2148"/>
                  </a:lnTo>
                  <a:lnTo>
                    <a:pt x="1425" y="2155"/>
                  </a:lnTo>
                  <a:lnTo>
                    <a:pt x="1415" y="2160"/>
                  </a:lnTo>
                  <a:lnTo>
                    <a:pt x="1405" y="2164"/>
                  </a:lnTo>
                  <a:lnTo>
                    <a:pt x="1395" y="2167"/>
                  </a:lnTo>
                  <a:lnTo>
                    <a:pt x="1386" y="2170"/>
                  </a:lnTo>
                  <a:lnTo>
                    <a:pt x="1377" y="2171"/>
                  </a:lnTo>
                  <a:lnTo>
                    <a:pt x="1370" y="2160"/>
                  </a:lnTo>
                  <a:lnTo>
                    <a:pt x="1388" y="2144"/>
                  </a:lnTo>
                  <a:lnTo>
                    <a:pt x="1406" y="2130"/>
                  </a:lnTo>
                  <a:lnTo>
                    <a:pt x="1410" y="2128"/>
                  </a:lnTo>
                  <a:lnTo>
                    <a:pt x="1415" y="2126"/>
                  </a:lnTo>
                  <a:lnTo>
                    <a:pt x="1421" y="2125"/>
                  </a:lnTo>
                  <a:lnTo>
                    <a:pt x="1426" y="2125"/>
                  </a:lnTo>
                  <a:lnTo>
                    <a:pt x="1431" y="2125"/>
                  </a:lnTo>
                  <a:lnTo>
                    <a:pt x="1437" y="2127"/>
                  </a:lnTo>
                  <a:lnTo>
                    <a:pt x="1443" y="2129"/>
                  </a:lnTo>
                  <a:lnTo>
                    <a:pt x="1448" y="2134"/>
                  </a:lnTo>
                  <a:close/>
                  <a:moveTo>
                    <a:pt x="1440" y="2045"/>
                  </a:moveTo>
                  <a:lnTo>
                    <a:pt x="1425" y="2049"/>
                  </a:lnTo>
                  <a:lnTo>
                    <a:pt x="1407" y="2054"/>
                  </a:lnTo>
                  <a:lnTo>
                    <a:pt x="1398" y="2058"/>
                  </a:lnTo>
                  <a:lnTo>
                    <a:pt x="1389" y="2060"/>
                  </a:lnTo>
                  <a:lnTo>
                    <a:pt x="1383" y="2061"/>
                  </a:lnTo>
                  <a:lnTo>
                    <a:pt x="1379" y="2061"/>
                  </a:lnTo>
                  <a:lnTo>
                    <a:pt x="1375" y="2055"/>
                  </a:lnTo>
                  <a:lnTo>
                    <a:pt x="1373" y="2051"/>
                  </a:lnTo>
                  <a:lnTo>
                    <a:pt x="1391" y="2040"/>
                  </a:lnTo>
                  <a:lnTo>
                    <a:pt x="1407" y="2031"/>
                  </a:lnTo>
                  <a:lnTo>
                    <a:pt x="1415" y="2027"/>
                  </a:lnTo>
                  <a:lnTo>
                    <a:pt x="1424" y="2025"/>
                  </a:lnTo>
                  <a:lnTo>
                    <a:pt x="1434" y="2024"/>
                  </a:lnTo>
                  <a:lnTo>
                    <a:pt x="1447" y="2024"/>
                  </a:lnTo>
                  <a:lnTo>
                    <a:pt x="1440" y="2045"/>
                  </a:lnTo>
                  <a:close/>
                  <a:moveTo>
                    <a:pt x="1467" y="2062"/>
                  </a:moveTo>
                  <a:lnTo>
                    <a:pt x="1466" y="2067"/>
                  </a:lnTo>
                  <a:lnTo>
                    <a:pt x="1464" y="2072"/>
                  </a:lnTo>
                  <a:lnTo>
                    <a:pt x="1461" y="2078"/>
                  </a:lnTo>
                  <a:lnTo>
                    <a:pt x="1457" y="2082"/>
                  </a:lnTo>
                  <a:lnTo>
                    <a:pt x="1451" y="2086"/>
                  </a:lnTo>
                  <a:lnTo>
                    <a:pt x="1445" y="2089"/>
                  </a:lnTo>
                  <a:lnTo>
                    <a:pt x="1439" y="2093"/>
                  </a:lnTo>
                  <a:lnTo>
                    <a:pt x="1431" y="2097"/>
                  </a:lnTo>
                  <a:lnTo>
                    <a:pt x="1418" y="2102"/>
                  </a:lnTo>
                  <a:lnTo>
                    <a:pt x="1403" y="2106"/>
                  </a:lnTo>
                  <a:lnTo>
                    <a:pt x="1390" y="2109"/>
                  </a:lnTo>
                  <a:lnTo>
                    <a:pt x="1380" y="2111"/>
                  </a:lnTo>
                  <a:lnTo>
                    <a:pt x="1370" y="2104"/>
                  </a:lnTo>
                  <a:lnTo>
                    <a:pt x="1383" y="2096"/>
                  </a:lnTo>
                  <a:lnTo>
                    <a:pt x="1393" y="2088"/>
                  </a:lnTo>
                  <a:lnTo>
                    <a:pt x="1404" y="2082"/>
                  </a:lnTo>
                  <a:lnTo>
                    <a:pt x="1414" y="2078"/>
                  </a:lnTo>
                  <a:lnTo>
                    <a:pt x="1425" y="2073"/>
                  </a:lnTo>
                  <a:lnTo>
                    <a:pt x="1438" y="2069"/>
                  </a:lnTo>
                  <a:lnTo>
                    <a:pt x="1451" y="2066"/>
                  </a:lnTo>
                  <a:lnTo>
                    <a:pt x="1467" y="2062"/>
                  </a:lnTo>
                  <a:close/>
                  <a:moveTo>
                    <a:pt x="1108" y="2167"/>
                  </a:moveTo>
                  <a:lnTo>
                    <a:pt x="1121" y="2174"/>
                  </a:lnTo>
                  <a:lnTo>
                    <a:pt x="1135" y="2180"/>
                  </a:lnTo>
                  <a:lnTo>
                    <a:pt x="1132" y="2202"/>
                  </a:lnTo>
                  <a:lnTo>
                    <a:pt x="1125" y="2248"/>
                  </a:lnTo>
                  <a:lnTo>
                    <a:pt x="1121" y="2272"/>
                  </a:lnTo>
                  <a:lnTo>
                    <a:pt x="1116" y="2292"/>
                  </a:lnTo>
                  <a:lnTo>
                    <a:pt x="1114" y="2300"/>
                  </a:lnTo>
                  <a:lnTo>
                    <a:pt x="1112" y="2305"/>
                  </a:lnTo>
                  <a:lnTo>
                    <a:pt x="1110" y="2306"/>
                  </a:lnTo>
                  <a:lnTo>
                    <a:pt x="1109" y="2307"/>
                  </a:lnTo>
                  <a:lnTo>
                    <a:pt x="1108" y="2307"/>
                  </a:lnTo>
                  <a:lnTo>
                    <a:pt x="1094" y="2278"/>
                  </a:lnTo>
                  <a:lnTo>
                    <a:pt x="1084" y="2259"/>
                  </a:lnTo>
                  <a:lnTo>
                    <a:pt x="1081" y="2252"/>
                  </a:lnTo>
                  <a:lnTo>
                    <a:pt x="1078" y="2246"/>
                  </a:lnTo>
                  <a:lnTo>
                    <a:pt x="1077" y="2240"/>
                  </a:lnTo>
                  <a:lnTo>
                    <a:pt x="1077" y="2235"/>
                  </a:lnTo>
                  <a:lnTo>
                    <a:pt x="1077" y="2231"/>
                  </a:lnTo>
                  <a:lnTo>
                    <a:pt x="1079" y="2226"/>
                  </a:lnTo>
                  <a:lnTo>
                    <a:pt x="1081" y="2219"/>
                  </a:lnTo>
                  <a:lnTo>
                    <a:pt x="1085" y="2213"/>
                  </a:lnTo>
                  <a:lnTo>
                    <a:pt x="1095" y="2194"/>
                  </a:lnTo>
                  <a:lnTo>
                    <a:pt x="1108" y="2167"/>
                  </a:lnTo>
                  <a:close/>
                  <a:moveTo>
                    <a:pt x="1082" y="1993"/>
                  </a:moveTo>
                  <a:lnTo>
                    <a:pt x="1097" y="1985"/>
                  </a:lnTo>
                  <a:lnTo>
                    <a:pt x="1112" y="1976"/>
                  </a:lnTo>
                  <a:lnTo>
                    <a:pt x="1116" y="1984"/>
                  </a:lnTo>
                  <a:lnTo>
                    <a:pt x="1118" y="1989"/>
                  </a:lnTo>
                  <a:lnTo>
                    <a:pt x="1120" y="1994"/>
                  </a:lnTo>
                  <a:lnTo>
                    <a:pt x="1122" y="2004"/>
                  </a:lnTo>
                  <a:lnTo>
                    <a:pt x="1118" y="2011"/>
                  </a:lnTo>
                  <a:lnTo>
                    <a:pt x="1114" y="2018"/>
                  </a:lnTo>
                  <a:lnTo>
                    <a:pt x="1110" y="2018"/>
                  </a:lnTo>
                  <a:lnTo>
                    <a:pt x="1098" y="2016"/>
                  </a:lnTo>
                  <a:lnTo>
                    <a:pt x="1084" y="2014"/>
                  </a:lnTo>
                  <a:lnTo>
                    <a:pt x="1082" y="1993"/>
                  </a:lnTo>
                  <a:close/>
                  <a:moveTo>
                    <a:pt x="1052" y="2076"/>
                  </a:moveTo>
                  <a:lnTo>
                    <a:pt x="1067" y="2063"/>
                  </a:lnTo>
                  <a:lnTo>
                    <a:pt x="1081" y="2051"/>
                  </a:lnTo>
                  <a:lnTo>
                    <a:pt x="1089" y="2055"/>
                  </a:lnTo>
                  <a:lnTo>
                    <a:pt x="1096" y="2060"/>
                  </a:lnTo>
                  <a:lnTo>
                    <a:pt x="1098" y="2062"/>
                  </a:lnTo>
                  <a:lnTo>
                    <a:pt x="1101" y="2067"/>
                  </a:lnTo>
                  <a:lnTo>
                    <a:pt x="1104" y="2072"/>
                  </a:lnTo>
                  <a:lnTo>
                    <a:pt x="1107" y="2081"/>
                  </a:lnTo>
                  <a:lnTo>
                    <a:pt x="1098" y="2086"/>
                  </a:lnTo>
                  <a:lnTo>
                    <a:pt x="1089" y="2089"/>
                  </a:lnTo>
                  <a:lnTo>
                    <a:pt x="1082" y="2091"/>
                  </a:lnTo>
                  <a:lnTo>
                    <a:pt x="1076" y="2092"/>
                  </a:lnTo>
                  <a:lnTo>
                    <a:pt x="1063" y="2085"/>
                  </a:lnTo>
                  <a:lnTo>
                    <a:pt x="1057" y="2080"/>
                  </a:lnTo>
                  <a:lnTo>
                    <a:pt x="1055" y="2078"/>
                  </a:lnTo>
                  <a:lnTo>
                    <a:pt x="1052" y="2076"/>
                  </a:lnTo>
                  <a:close/>
                  <a:moveTo>
                    <a:pt x="909" y="2088"/>
                  </a:moveTo>
                  <a:lnTo>
                    <a:pt x="899" y="2085"/>
                  </a:lnTo>
                  <a:lnTo>
                    <a:pt x="891" y="2082"/>
                  </a:lnTo>
                  <a:lnTo>
                    <a:pt x="883" y="2079"/>
                  </a:lnTo>
                  <a:lnTo>
                    <a:pt x="876" y="2074"/>
                  </a:lnTo>
                  <a:lnTo>
                    <a:pt x="871" y="2070"/>
                  </a:lnTo>
                  <a:lnTo>
                    <a:pt x="867" y="2065"/>
                  </a:lnTo>
                  <a:lnTo>
                    <a:pt x="864" y="2061"/>
                  </a:lnTo>
                  <a:lnTo>
                    <a:pt x="862" y="2056"/>
                  </a:lnTo>
                  <a:lnTo>
                    <a:pt x="862" y="2052"/>
                  </a:lnTo>
                  <a:lnTo>
                    <a:pt x="865" y="2048"/>
                  </a:lnTo>
                  <a:lnTo>
                    <a:pt x="868" y="2045"/>
                  </a:lnTo>
                  <a:lnTo>
                    <a:pt x="874" y="2042"/>
                  </a:lnTo>
                  <a:lnTo>
                    <a:pt x="881" y="2039"/>
                  </a:lnTo>
                  <a:lnTo>
                    <a:pt x="890" y="2036"/>
                  </a:lnTo>
                  <a:lnTo>
                    <a:pt x="902" y="2035"/>
                  </a:lnTo>
                  <a:lnTo>
                    <a:pt x="915" y="2035"/>
                  </a:lnTo>
                  <a:lnTo>
                    <a:pt x="921" y="2044"/>
                  </a:lnTo>
                  <a:lnTo>
                    <a:pt x="925" y="2051"/>
                  </a:lnTo>
                  <a:lnTo>
                    <a:pt x="929" y="2060"/>
                  </a:lnTo>
                  <a:lnTo>
                    <a:pt x="931" y="2066"/>
                  </a:lnTo>
                  <a:lnTo>
                    <a:pt x="932" y="2069"/>
                  </a:lnTo>
                  <a:lnTo>
                    <a:pt x="931" y="2072"/>
                  </a:lnTo>
                  <a:lnTo>
                    <a:pt x="930" y="2076"/>
                  </a:lnTo>
                  <a:lnTo>
                    <a:pt x="928" y="2079"/>
                  </a:lnTo>
                  <a:lnTo>
                    <a:pt x="925" y="2082"/>
                  </a:lnTo>
                  <a:lnTo>
                    <a:pt x="921" y="2084"/>
                  </a:lnTo>
                  <a:lnTo>
                    <a:pt x="915" y="2086"/>
                  </a:lnTo>
                  <a:lnTo>
                    <a:pt x="909" y="2088"/>
                  </a:lnTo>
                  <a:close/>
                  <a:moveTo>
                    <a:pt x="1025" y="2098"/>
                  </a:moveTo>
                  <a:lnTo>
                    <a:pt x="1027" y="2113"/>
                  </a:lnTo>
                  <a:lnTo>
                    <a:pt x="1033" y="2108"/>
                  </a:lnTo>
                  <a:lnTo>
                    <a:pt x="1039" y="2104"/>
                  </a:lnTo>
                  <a:lnTo>
                    <a:pt x="1046" y="2114"/>
                  </a:lnTo>
                  <a:lnTo>
                    <a:pt x="1051" y="2123"/>
                  </a:lnTo>
                  <a:lnTo>
                    <a:pt x="1057" y="2135"/>
                  </a:lnTo>
                  <a:lnTo>
                    <a:pt x="1060" y="2145"/>
                  </a:lnTo>
                  <a:lnTo>
                    <a:pt x="1063" y="2158"/>
                  </a:lnTo>
                  <a:lnTo>
                    <a:pt x="1064" y="2170"/>
                  </a:lnTo>
                  <a:lnTo>
                    <a:pt x="1064" y="2182"/>
                  </a:lnTo>
                  <a:lnTo>
                    <a:pt x="1063" y="2194"/>
                  </a:lnTo>
                  <a:lnTo>
                    <a:pt x="1061" y="2204"/>
                  </a:lnTo>
                  <a:lnTo>
                    <a:pt x="1057" y="2215"/>
                  </a:lnTo>
                  <a:lnTo>
                    <a:pt x="1051" y="2225"/>
                  </a:lnTo>
                  <a:lnTo>
                    <a:pt x="1044" y="2233"/>
                  </a:lnTo>
                  <a:lnTo>
                    <a:pt x="1040" y="2236"/>
                  </a:lnTo>
                  <a:lnTo>
                    <a:pt x="1036" y="2239"/>
                  </a:lnTo>
                  <a:lnTo>
                    <a:pt x="1030" y="2242"/>
                  </a:lnTo>
                  <a:lnTo>
                    <a:pt x="1025" y="2245"/>
                  </a:lnTo>
                  <a:lnTo>
                    <a:pt x="1019" y="2247"/>
                  </a:lnTo>
                  <a:lnTo>
                    <a:pt x="1012" y="2248"/>
                  </a:lnTo>
                  <a:lnTo>
                    <a:pt x="1006" y="2249"/>
                  </a:lnTo>
                  <a:lnTo>
                    <a:pt x="999" y="2249"/>
                  </a:lnTo>
                  <a:lnTo>
                    <a:pt x="986" y="2246"/>
                  </a:lnTo>
                  <a:lnTo>
                    <a:pt x="973" y="2242"/>
                  </a:lnTo>
                  <a:lnTo>
                    <a:pt x="963" y="2238"/>
                  </a:lnTo>
                  <a:lnTo>
                    <a:pt x="953" y="2234"/>
                  </a:lnTo>
                  <a:lnTo>
                    <a:pt x="944" y="2230"/>
                  </a:lnTo>
                  <a:lnTo>
                    <a:pt x="936" y="2225"/>
                  </a:lnTo>
                  <a:lnTo>
                    <a:pt x="930" y="2219"/>
                  </a:lnTo>
                  <a:lnTo>
                    <a:pt x="924" y="2214"/>
                  </a:lnTo>
                  <a:lnTo>
                    <a:pt x="919" y="2209"/>
                  </a:lnTo>
                  <a:lnTo>
                    <a:pt x="915" y="2203"/>
                  </a:lnTo>
                  <a:lnTo>
                    <a:pt x="913" y="2197"/>
                  </a:lnTo>
                  <a:lnTo>
                    <a:pt x="911" y="2192"/>
                  </a:lnTo>
                  <a:lnTo>
                    <a:pt x="910" y="2185"/>
                  </a:lnTo>
                  <a:lnTo>
                    <a:pt x="909" y="2180"/>
                  </a:lnTo>
                  <a:lnTo>
                    <a:pt x="910" y="2174"/>
                  </a:lnTo>
                  <a:lnTo>
                    <a:pt x="911" y="2169"/>
                  </a:lnTo>
                  <a:lnTo>
                    <a:pt x="913" y="2162"/>
                  </a:lnTo>
                  <a:lnTo>
                    <a:pt x="916" y="2157"/>
                  </a:lnTo>
                  <a:lnTo>
                    <a:pt x="921" y="2151"/>
                  </a:lnTo>
                  <a:lnTo>
                    <a:pt x="925" y="2145"/>
                  </a:lnTo>
                  <a:lnTo>
                    <a:pt x="930" y="2140"/>
                  </a:lnTo>
                  <a:lnTo>
                    <a:pt x="935" y="2135"/>
                  </a:lnTo>
                  <a:lnTo>
                    <a:pt x="942" y="2129"/>
                  </a:lnTo>
                  <a:lnTo>
                    <a:pt x="949" y="2124"/>
                  </a:lnTo>
                  <a:lnTo>
                    <a:pt x="965" y="2116"/>
                  </a:lnTo>
                  <a:lnTo>
                    <a:pt x="983" y="2108"/>
                  </a:lnTo>
                  <a:lnTo>
                    <a:pt x="1003" y="2102"/>
                  </a:lnTo>
                  <a:lnTo>
                    <a:pt x="1025" y="2098"/>
                  </a:lnTo>
                  <a:close/>
                  <a:moveTo>
                    <a:pt x="1165" y="2066"/>
                  </a:moveTo>
                  <a:lnTo>
                    <a:pt x="1156" y="2058"/>
                  </a:lnTo>
                  <a:lnTo>
                    <a:pt x="1145" y="2051"/>
                  </a:lnTo>
                  <a:lnTo>
                    <a:pt x="1146" y="2045"/>
                  </a:lnTo>
                  <a:lnTo>
                    <a:pt x="1146" y="2039"/>
                  </a:lnTo>
                  <a:lnTo>
                    <a:pt x="1152" y="2041"/>
                  </a:lnTo>
                  <a:lnTo>
                    <a:pt x="1159" y="2045"/>
                  </a:lnTo>
                  <a:lnTo>
                    <a:pt x="1164" y="2048"/>
                  </a:lnTo>
                  <a:lnTo>
                    <a:pt x="1169" y="2051"/>
                  </a:lnTo>
                  <a:lnTo>
                    <a:pt x="1172" y="2055"/>
                  </a:lnTo>
                  <a:lnTo>
                    <a:pt x="1175" y="2061"/>
                  </a:lnTo>
                  <a:lnTo>
                    <a:pt x="1170" y="2063"/>
                  </a:lnTo>
                  <a:lnTo>
                    <a:pt x="1165" y="2066"/>
                  </a:lnTo>
                  <a:close/>
                  <a:moveTo>
                    <a:pt x="1196" y="2165"/>
                  </a:moveTo>
                  <a:lnTo>
                    <a:pt x="1193" y="2170"/>
                  </a:lnTo>
                  <a:lnTo>
                    <a:pt x="1190" y="2174"/>
                  </a:lnTo>
                  <a:lnTo>
                    <a:pt x="1186" y="2177"/>
                  </a:lnTo>
                  <a:lnTo>
                    <a:pt x="1183" y="2179"/>
                  </a:lnTo>
                  <a:lnTo>
                    <a:pt x="1170" y="2174"/>
                  </a:lnTo>
                  <a:lnTo>
                    <a:pt x="1157" y="2167"/>
                  </a:lnTo>
                  <a:lnTo>
                    <a:pt x="1144" y="2161"/>
                  </a:lnTo>
                  <a:lnTo>
                    <a:pt x="1134" y="2155"/>
                  </a:lnTo>
                  <a:lnTo>
                    <a:pt x="1114" y="2142"/>
                  </a:lnTo>
                  <a:lnTo>
                    <a:pt x="1095" y="2127"/>
                  </a:lnTo>
                  <a:lnTo>
                    <a:pt x="1095" y="2121"/>
                  </a:lnTo>
                  <a:lnTo>
                    <a:pt x="1095" y="2115"/>
                  </a:lnTo>
                  <a:lnTo>
                    <a:pt x="1108" y="2116"/>
                  </a:lnTo>
                  <a:lnTo>
                    <a:pt x="1122" y="2118"/>
                  </a:lnTo>
                  <a:lnTo>
                    <a:pt x="1135" y="2120"/>
                  </a:lnTo>
                  <a:lnTo>
                    <a:pt x="1147" y="2125"/>
                  </a:lnTo>
                  <a:lnTo>
                    <a:pt x="1160" y="2132"/>
                  </a:lnTo>
                  <a:lnTo>
                    <a:pt x="1172" y="2140"/>
                  </a:lnTo>
                  <a:lnTo>
                    <a:pt x="1178" y="2145"/>
                  </a:lnTo>
                  <a:lnTo>
                    <a:pt x="1184" y="2152"/>
                  </a:lnTo>
                  <a:lnTo>
                    <a:pt x="1190" y="2158"/>
                  </a:lnTo>
                  <a:lnTo>
                    <a:pt x="1196" y="2165"/>
                  </a:lnTo>
                  <a:close/>
                  <a:moveTo>
                    <a:pt x="1189" y="2468"/>
                  </a:moveTo>
                  <a:lnTo>
                    <a:pt x="1210" y="2468"/>
                  </a:lnTo>
                  <a:lnTo>
                    <a:pt x="1216" y="2441"/>
                  </a:lnTo>
                  <a:lnTo>
                    <a:pt x="1221" y="2417"/>
                  </a:lnTo>
                  <a:lnTo>
                    <a:pt x="1228" y="2394"/>
                  </a:lnTo>
                  <a:lnTo>
                    <a:pt x="1234" y="2371"/>
                  </a:lnTo>
                  <a:lnTo>
                    <a:pt x="1241" y="2350"/>
                  </a:lnTo>
                  <a:lnTo>
                    <a:pt x="1250" y="2328"/>
                  </a:lnTo>
                  <a:lnTo>
                    <a:pt x="1260" y="2306"/>
                  </a:lnTo>
                  <a:lnTo>
                    <a:pt x="1271" y="2283"/>
                  </a:lnTo>
                  <a:lnTo>
                    <a:pt x="1286" y="2284"/>
                  </a:lnTo>
                  <a:lnTo>
                    <a:pt x="1300" y="2285"/>
                  </a:lnTo>
                  <a:lnTo>
                    <a:pt x="1315" y="2286"/>
                  </a:lnTo>
                  <a:lnTo>
                    <a:pt x="1330" y="2287"/>
                  </a:lnTo>
                  <a:lnTo>
                    <a:pt x="1326" y="2325"/>
                  </a:lnTo>
                  <a:lnTo>
                    <a:pt x="1322" y="2366"/>
                  </a:lnTo>
                  <a:lnTo>
                    <a:pt x="1318" y="2387"/>
                  </a:lnTo>
                  <a:lnTo>
                    <a:pt x="1315" y="2408"/>
                  </a:lnTo>
                  <a:lnTo>
                    <a:pt x="1311" y="2428"/>
                  </a:lnTo>
                  <a:lnTo>
                    <a:pt x="1306" y="2449"/>
                  </a:lnTo>
                  <a:lnTo>
                    <a:pt x="1299" y="2469"/>
                  </a:lnTo>
                  <a:lnTo>
                    <a:pt x="1291" y="2487"/>
                  </a:lnTo>
                  <a:lnTo>
                    <a:pt x="1287" y="2495"/>
                  </a:lnTo>
                  <a:lnTo>
                    <a:pt x="1281" y="2503"/>
                  </a:lnTo>
                  <a:lnTo>
                    <a:pt x="1276" y="2512"/>
                  </a:lnTo>
                  <a:lnTo>
                    <a:pt x="1271" y="2519"/>
                  </a:lnTo>
                  <a:lnTo>
                    <a:pt x="1265" y="2526"/>
                  </a:lnTo>
                  <a:lnTo>
                    <a:pt x="1257" y="2533"/>
                  </a:lnTo>
                  <a:lnTo>
                    <a:pt x="1250" y="2538"/>
                  </a:lnTo>
                  <a:lnTo>
                    <a:pt x="1242" y="2544"/>
                  </a:lnTo>
                  <a:lnTo>
                    <a:pt x="1234" y="2549"/>
                  </a:lnTo>
                  <a:lnTo>
                    <a:pt x="1224" y="2553"/>
                  </a:lnTo>
                  <a:lnTo>
                    <a:pt x="1215" y="2557"/>
                  </a:lnTo>
                  <a:lnTo>
                    <a:pt x="1204" y="2559"/>
                  </a:lnTo>
                  <a:lnTo>
                    <a:pt x="1197" y="2557"/>
                  </a:lnTo>
                  <a:lnTo>
                    <a:pt x="1191" y="2554"/>
                  </a:lnTo>
                  <a:lnTo>
                    <a:pt x="1184" y="2549"/>
                  </a:lnTo>
                  <a:lnTo>
                    <a:pt x="1179" y="2542"/>
                  </a:lnTo>
                  <a:lnTo>
                    <a:pt x="1174" y="2534"/>
                  </a:lnTo>
                  <a:lnTo>
                    <a:pt x="1171" y="2525"/>
                  </a:lnTo>
                  <a:lnTo>
                    <a:pt x="1166" y="2515"/>
                  </a:lnTo>
                  <a:lnTo>
                    <a:pt x="1163" y="2503"/>
                  </a:lnTo>
                  <a:lnTo>
                    <a:pt x="1161" y="2492"/>
                  </a:lnTo>
                  <a:lnTo>
                    <a:pt x="1159" y="2479"/>
                  </a:lnTo>
                  <a:lnTo>
                    <a:pt x="1157" y="2465"/>
                  </a:lnTo>
                  <a:lnTo>
                    <a:pt x="1156" y="2452"/>
                  </a:lnTo>
                  <a:lnTo>
                    <a:pt x="1155" y="2422"/>
                  </a:lnTo>
                  <a:lnTo>
                    <a:pt x="1155" y="2393"/>
                  </a:lnTo>
                  <a:lnTo>
                    <a:pt x="1156" y="2362"/>
                  </a:lnTo>
                  <a:lnTo>
                    <a:pt x="1158" y="2332"/>
                  </a:lnTo>
                  <a:lnTo>
                    <a:pt x="1161" y="2304"/>
                  </a:lnTo>
                  <a:lnTo>
                    <a:pt x="1164" y="2278"/>
                  </a:lnTo>
                  <a:lnTo>
                    <a:pt x="1167" y="2256"/>
                  </a:lnTo>
                  <a:lnTo>
                    <a:pt x="1172" y="2237"/>
                  </a:lnTo>
                  <a:lnTo>
                    <a:pt x="1175" y="2223"/>
                  </a:lnTo>
                  <a:lnTo>
                    <a:pt x="1178" y="2215"/>
                  </a:lnTo>
                  <a:lnTo>
                    <a:pt x="1191" y="2223"/>
                  </a:lnTo>
                  <a:lnTo>
                    <a:pt x="1203" y="2233"/>
                  </a:lnTo>
                  <a:lnTo>
                    <a:pt x="1202" y="2260"/>
                  </a:lnTo>
                  <a:lnTo>
                    <a:pt x="1201" y="2289"/>
                  </a:lnTo>
                  <a:lnTo>
                    <a:pt x="1199" y="2318"/>
                  </a:lnTo>
                  <a:lnTo>
                    <a:pt x="1197" y="2347"/>
                  </a:lnTo>
                  <a:lnTo>
                    <a:pt x="1195" y="2377"/>
                  </a:lnTo>
                  <a:lnTo>
                    <a:pt x="1193" y="2406"/>
                  </a:lnTo>
                  <a:lnTo>
                    <a:pt x="1191" y="2437"/>
                  </a:lnTo>
                  <a:lnTo>
                    <a:pt x="1189" y="2468"/>
                  </a:lnTo>
                  <a:close/>
                  <a:moveTo>
                    <a:pt x="1491" y="1346"/>
                  </a:moveTo>
                  <a:lnTo>
                    <a:pt x="1490" y="1361"/>
                  </a:lnTo>
                  <a:lnTo>
                    <a:pt x="1489" y="1376"/>
                  </a:lnTo>
                  <a:lnTo>
                    <a:pt x="1488" y="1376"/>
                  </a:lnTo>
                  <a:lnTo>
                    <a:pt x="1487" y="1377"/>
                  </a:lnTo>
                  <a:lnTo>
                    <a:pt x="1478" y="1372"/>
                  </a:lnTo>
                  <a:lnTo>
                    <a:pt x="1469" y="1364"/>
                  </a:lnTo>
                  <a:lnTo>
                    <a:pt x="1463" y="1358"/>
                  </a:lnTo>
                  <a:lnTo>
                    <a:pt x="1457" y="1352"/>
                  </a:lnTo>
                  <a:lnTo>
                    <a:pt x="1446" y="1341"/>
                  </a:lnTo>
                  <a:lnTo>
                    <a:pt x="1437" y="1332"/>
                  </a:lnTo>
                  <a:lnTo>
                    <a:pt x="1437" y="1391"/>
                  </a:lnTo>
                  <a:lnTo>
                    <a:pt x="1451" y="1393"/>
                  </a:lnTo>
                  <a:lnTo>
                    <a:pt x="1465" y="1397"/>
                  </a:lnTo>
                  <a:lnTo>
                    <a:pt x="1468" y="1399"/>
                  </a:lnTo>
                  <a:lnTo>
                    <a:pt x="1471" y="1401"/>
                  </a:lnTo>
                  <a:lnTo>
                    <a:pt x="1473" y="1405"/>
                  </a:lnTo>
                  <a:lnTo>
                    <a:pt x="1475" y="1408"/>
                  </a:lnTo>
                  <a:lnTo>
                    <a:pt x="1477" y="1412"/>
                  </a:lnTo>
                  <a:lnTo>
                    <a:pt x="1478" y="1418"/>
                  </a:lnTo>
                  <a:lnTo>
                    <a:pt x="1478" y="1425"/>
                  </a:lnTo>
                  <a:lnTo>
                    <a:pt x="1478" y="1432"/>
                  </a:lnTo>
                  <a:lnTo>
                    <a:pt x="1475" y="1435"/>
                  </a:lnTo>
                  <a:lnTo>
                    <a:pt x="1470" y="1438"/>
                  </a:lnTo>
                  <a:lnTo>
                    <a:pt x="1428" y="1401"/>
                  </a:lnTo>
                  <a:lnTo>
                    <a:pt x="1420" y="1432"/>
                  </a:lnTo>
                  <a:lnTo>
                    <a:pt x="1412" y="1464"/>
                  </a:lnTo>
                  <a:lnTo>
                    <a:pt x="1404" y="1495"/>
                  </a:lnTo>
                  <a:lnTo>
                    <a:pt x="1398" y="1528"/>
                  </a:lnTo>
                  <a:lnTo>
                    <a:pt x="1390" y="1561"/>
                  </a:lnTo>
                  <a:lnTo>
                    <a:pt x="1385" y="1595"/>
                  </a:lnTo>
                  <a:lnTo>
                    <a:pt x="1380" y="1627"/>
                  </a:lnTo>
                  <a:lnTo>
                    <a:pt x="1374" y="1661"/>
                  </a:lnTo>
                  <a:lnTo>
                    <a:pt x="1370" y="1695"/>
                  </a:lnTo>
                  <a:lnTo>
                    <a:pt x="1367" y="1729"/>
                  </a:lnTo>
                  <a:lnTo>
                    <a:pt x="1365" y="1764"/>
                  </a:lnTo>
                  <a:lnTo>
                    <a:pt x="1363" y="1798"/>
                  </a:lnTo>
                  <a:lnTo>
                    <a:pt x="1362" y="1831"/>
                  </a:lnTo>
                  <a:lnTo>
                    <a:pt x="1361" y="1865"/>
                  </a:lnTo>
                  <a:lnTo>
                    <a:pt x="1361" y="1898"/>
                  </a:lnTo>
                  <a:lnTo>
                    <a:pt x="1363" y="1932"/>
                  </a:lnTo>
                  <a:lnTo>
                    <a:pt x="1374" y="1922"/>
                  </a:lnTo>
                  <a:lnTo>
                    <a:pt x="1384" y="1916"/>
                  </a:lnTo>
                  <a:lnTo>
                    <a:pt x="1392" y="1913"/>
                  </a:lnTo>
                  <a:lnTo>
                    <a:pt x="1401" y="1911"/>
                  </a:lnTo>
                  <a:lnTo>
                    <a:pt x="1409" y="1911"/>
                  </a:lnTo>
                  <a:lnTo>
                    <a:pt x="1420" y="1912"/>
                  </a:lnTo>
                  <a:lnTo>
                    <a:pt x="1432" y="1914"/>
                  </a:lnTo>
                  <a:lnTo>
                    <a:pt x="1448" y="1917"/>
                  </a:lnTo>
                  <a:lnTo>
                    <a:pt x="1453" y="1881"/>
                  </a:lnTo>
                  <a:lnTo>
                    <a:pt x="1458" y="1845"/>
                  </a:lnTo>
                  <a:lnTo>
                    <a:pt x="1463" y="1809"/>
                  </a:lnTo>
                  <a:lnTo>
                    <a:pt x="1468" y="1774"/>
                  </a:lnTo>
                  <a:lnTo>
                    <a:pt x="1473" y="1739"/>
                  </a:lnTo>
                  <a:lnTo>
                    <a:pt x="1481" y="1705"/>
                  </a:lnTo>
                  <a:lnTo>
                    <a:pt x="1489" y="1672"/>
                  </a:lnTo>
                  <a:lnTo>
                    <a:pt x="1500" y="1641"/>
                  </a:lnTo>
                  <a:lnTo>
                    <a:pt x="1503" y="1656"/>
                  </a:lnTo>
                  <a:lnTo>
                    <a:pt x="1506" y="1672"/>
                  </a:lnTo>
                  <a:lnTo>
                    <a:pt x="1508" y="1688"/>
                  </a:lnTo>
                  <a:lnTo>
                    <a:pt x="1510" y="1704"/>
                  </a:lnTo>
                  <a:lnTo>
                    <a:pt x="1510" y="1720"/>
                  </a:lnTo>
                  <a:lnTo>
                    <a:pt x="1510" y="1737"/>
                  </a:lnTo>
                  <a:lnTo>
                    <a:pt x="1509" y="1754"/>
                  </a:lnTo>
                  <a:lnTo>
                    <a:pt x="1508" y="1772"/>
                  </a:lnTo>
                  <a:lnTo>
                    <a:pt x="1505" y="1807"/>
                  </a:lnTo>
                  <a:lnTo>
                    <a:pt x="1501" y="1842"/>
                  </a:lnTo>
                  <a:lnTo>
                    <a:pt x="1497" y="1877"/>
                  </a:lnTo>
                  <a:lnTo>
                    <a:pt x="1492" y="1911"/>
                  </a:lnTo>
                  <a:lnTo>
                    <a:pt x="1464" y="1918"/>
                  </a:lnTo>
                  <a:lnTo>
                    <a:pt x="1440" y="1925"/>
                  </a:lnTo>
                  <a:lnTo>
                    <a:pt x="1417" y="1933"/>
                  </a:lnTo>
                  <a:lnTo>
                    <a:pt x="1394" y="1941"/>
                  </a:lnTo>
                  <a:lnTo>
                    <a:pt x="1373" y="1951"/>
                  </a:lnTo>
                  <a:lnTo>
                    <a:pt x="1352" y="1959"/>
                  </a:lnTo>
                  <a:lnTo>
                    <a:pt x="1330" y="1969"/>
                  </a:lnTo>
                  <a:lnTo>
                    <a:pt x="1307" y="1977"/>
                  </a:lnTo>
                  <a:lnTo>
                    <a:pt x="1295" y="2005"/>
                  </a:lnTo>
                  <a:lnTo>
                    <a:pt x="1284" y="2030"/>
                  </a:lnTo>
                  <a:lnTo>
                    <a:pt x="1274" y="2053"/>
                  </a:lnTo>
                  <a:lnTo>
                    <a:pt x="1267" y="2078"/>
                  </a:lnTo>
                  <a:lnTo>
                    <a:pt x="1263" y="2089"/>
                  </a:lnTo>
                  <a:lnTo>
                    <a:pt x="1260" y="2103"/>
                  </a:lnTo>
                  <a:lnTo>
                    <a:pt x="1258" y="2117"/>
                  </a:lnTo>
                  <a:lnTo>
                    <a:pt x="1257" y="2130"/>
                  </a:lnTo>
                  <a:lnTo>
                    <a:pt x="1256" y="2146"/>
                  </a:lnTo>
                  <a:lnTo>
                    <a:pt x="1255" y="2163"/>
                  </a:lnTo>
                  <a:lnTo>
                    <a:pt x="1255" y="2181"/>
                  </a:lnTo>
                  <a:lnTo>
                    <a:pt x="1256" y="2201"/>
                  </a:lnTo>
                  <a:lnTo>
                    <a:pt x="1270" y="2204"/>
                  </a:lnTo>
                  <a:lnTo>
                    <a:pt x="1282" y="2209"/>
                  </a:lnTo>
                  <a:lnTo>
                    <a:pt x="1282" y="2219"/>
                  </a:lnTo>
                  <a:lnTo>
                    <a:pt x="1276" y="2220"/>
                  </a:lnTo>
                  <a:lnTo>
                    <a:pt x="1271" y="2221"/>
                  </a:lnTo>
                  <a:lnTo>
                    <a:pt x="1266" y="2223"/>
                  </a:lnTo>
                  <a:lnTo>
                    <a:pt x="1261" y="2227"/>
                  </a:lnTo>
                  <a:lnTo>
                    <a:pt x="1257" y="2230"/>
                  </a:lnTo>
                  <a:lnTo>
                    <a:pt x="1254" y="2234"/>
                  </a:lnTo>
                  <a:lnTo>
                    <a:pt x="1251" y="2237"/>
                  </a:lnTo>
                  <a:lnTo>
                    <a:pt x="1248" y="2242"/>
                  </a:lnTo>
                  <a:lnTo>
                    <a:pt x="1242" y="2252"/>
                  </a:lnTo>
                  <a:lnTo>
                    <a:pt x="1238" y="2264"/>
                  </a:lnTo>
                  <a:lnTo>
                    <a:pt x="1235" y="2275"/>
                  </a:lnTo>
                  <a:lnTo>
                    <a:pt x="1231" y="2288"/>
                  </a:lnTo>
                  <a:lnTo>
                    <a:pt x="1228" y="2288"/>
                  </a:lnTo>
                  <a:lnTo>
                    <a:pt x="1228" y="2271"/>
                  </a:lnTo>
                  <a:lnTo>
                    <a:pt x="1229" y="2234"/>
                  </a:lnTo>
                  <a:lnTo>
                    <a:pt x="1231" y="2195"/>
                  </a:lnTo>
                  <a:lnTo>
                    <a:pt x="1231" y="2174"/>
                  </a:lnTo>
                  <a:lnTo>
                    <a:pt x="1224" y="2156"/>
                  </a:lnTo>
                  <a:lnTo>
                    <a:pt x="1219" y="2139"/>
                  </a:lnTo>
                  <a:lnTo>
                    <a:pt x="1216" y="2120"/>
                  </a:lnTo>
                  <a:lnTo>
                    <a:pt x="1213" y="2102"/>
                  </a:lnTo>
                  <a:lnTo>
                    <a:pt x="1212" y="2083"/>
                  </a:lnTo>
                  <a:lnTo>
                    <a:pt x="1212" y="2064"/>
                  </a:lnTo>
                  <a:lnTo>
                    <a:pt x="1212" y="2044"/>
                  </a:lnTo>
                  <a:lnTo>
                    <a:pt x="1214" y="2024"/>
                  </a:lnTo>
                  <a:lnTo>
                    <a:pt x="1216" y="2005"/>
                  </a:lnTo>
                  <a:lnTo>
                    <a:pt x="1220" y="1984"/>
                  </a:lnTo>
                  <a:lnTo>
                    <a:pt x="1224" y="1964"/>
                  </a:lnTo>
                  <a:lnTo>
                    <a:pt x="1229" y="1943"/>
                  </a:lnTo>
                  <a:lnTo>
                    <a:pt x="1240" y="1902"/>
                  </a:lnTo>
                  <a:lnTo>
                    <a:pt x="1254" y="1861"/>
                  </a:lnTo>
                  <a:lnTo>
                    <a:pt x="1285" y="1779"/>
                  </a:lnTo>
                  <a:lnTo>
                    <a:pt x="1315" y="1699"/>
                  </a:lnTo>
                  <a:lnTo>
                    <a:pt x="1329" y="1661"/>
                  </a:lnTo>
                  <a:lnTo>
                    <a:pt x="1343" y="1624"/>
                  </a:lnTo>
                  <a:lnTo>
                    <a:pt x="1353" y="1589"/>
                  </a:lnTo>
                  <a:lnTo>
                    <a:pt x="1362" y="1556"/>
                  </a:lnTo>
                  <a:lnTo>
                    <a:pt x="1364" y="1530"/>
                  </a:lnTo>
                  <a:lnTo>
                    <a:pt x="1368" y="1498"/>
                  </a:lnTo>
                  <a:lnTo>
                    <a:pt x="1374" y="1459"/>
                  </a:lnTo>
                  <a:lnTo>
                    <a:pt x="1382" y="1421"/>
                  </a:lnTo>
                  <a:lnTo>
                    <a:pt x="1387" y="1402"/>
                  </a:lnTo>
                  <a:lnTo>
                    <a:pt x="1391" y="1383"/>
                  </a:lnTo>
                  <a:lnTo>
                    <a:pt x="1396" y="1366"/>
                  </a:lnTo>
                  <a:lnTo>
                    <a:pt x="1403" y="1351"/>
                  </a:lnTo>
                  <a:lnTo>
                    <a:pt x="1409" y="1337"/>
                  </a:lnTo>
                  <a:lnTo>
                    <a:pt x="1415" y="1325"/>
                  </a:lnTo>
                  <a:lnTo>
                    <a:pt x="1419" y="1321"/>
                  </a:lnTo>
                  <a:lnTo>
                    <a:pt x="1422" y="1317"/>
                  </a:lnTo>
                  <a:lnTo>
                    <a:pt x="1426" y="1313"/>
                  </a:lnTo>
                  <a:lnTo>
                    <a:pt x="1429" y="1310"/>
                  </a:lnTo>
                  <a:lnTo>
                    <a:pt x="1444" y="1320"/>
                  </a:lnTo>
                  <a:lnTo>
                    <a:pt x="1460" y="1328"/>
                  </a:lnTo>
                  <a:lnTo>
                    <a:pt x="1476" y="1338"/>
                  </a:lnTo>
                  <a:lnTo>
                    <a:pt x="1491" y="1346"/>
                  </a:lnTo>
                  <a:close/>
                  <a:moveTo>
                    <a:pt x="1390" y="1159"/>
                  </a:moveTo>
                  <a:lnTo>
                    <a:pt x="1390" y="1156"/>
                  </a:lnTo>
                  <a:lnTo>
                    <a:pt x="1391" y="1152"/>
                  </a:lnTo>
                  <a:lnTo>
                    <a:pt x="1393" y="1146"/>
                  </a:lnTo>
                  <a:lnTo>
                    <a:pt x="1399" y="1135"/>
                  </a:lnTo>
                  <a:lnTo>
                    <a:pt x="1409" y="1140"/>
                  </a:lnTo>
                  <a:lnTo>
                    <a:pt x="1422" y="1148"/>
                  </a:lnTo>
                  <a:lnTo>
                    <a:pt x="1426" y="1152"/>
                  </a:lnTo>
                  <a:lnTo>
                    <a:pt x="1430" y="1158"/>
                  </a:lnTo>
                  <a:lnTo>
                    <a:pt x="1432" y="1161"/>
                  </a:lnTo>
                  <a:lnTo>
                    <a:pt x="1433" y="1166"/>
                  </a:lnTo>
                  <a:lnTo>
                    <a:pt x="1433" y="1170"/>
                  </a:lnTo>
                  <a:lnTo>
                    <a:pt x="1433" y="1174"/>
                  </a:lnTo>
                  <a:lnTo>
                    <a:pt x="1428" y="1177"/>
                  </a:lnTo>
                  <a:lnTo>
                    <a:pt x="1424" y="1180"/>
                  </a:lnTo>
                  <a:lnTo>
                    <a:pt x="1415" y="1175"/>
                  </a:lnTo>
                  <a:lnTo>
                    <a:pt x="1407" y="1170"/>
                  </a:lnTo>
                  <a:lnTo>
                    <a:pt x="1399" y="1165"/>
                  </a:lnTo>
                  <a:lnTo>
                    <a:pt x="1390" y="1159"/>
                  </a:lnTo>
                  <a:close/>
                  <a:moveTo>
                    <a:pt x="1423" y="1288"/>
                  </a:moveTo>
                  <a:lnTo>
                    <a:pt x="1418" y="1290"/>
                  </a:lnTo>
                  <a:lnTo>
                    <a:pt x="1412" y="1294"/>
                  </a:lnTo>
                  <a:lnTo>
                    <a:pt x="1400" y="1281"/>
                  </a:lnTo>
                  <a:lnTo>
                    <a:pt x="1388" y="1267"/>
                  </a:lnTo>
                  <a:lnTo>
                    <a:pt x="1375" y="1254"/>
                  </a:lnTo>
                  <a:lnTo>
                    <a:pt x="1363" y="1242"/>
                  </a:lnTo>
                  <a:lnTo>
                    <a:pt x="1367" y="1239"/>
                  </a:lnTo>
                  <a:lnTo>
                    <a:pt x="1371" y="1236"/>
                  </a:lnTo>
                  <a:lnTo>
                    <a:pt x="1375" y="1235"/>
                  </a:lnTo>
                  <a:lnTo>
                    <a:pt x="1380" y="1235"/>
                  </a:lnTo>
                  <a:lnTo>
                    <a:pt x="1384" y="1236"/>
                  </a:lnTo>
                  <a:lnTo>
                    <a:pt x="1388" y="1239"/>
                  </a:lnTo>
                  <a:lnTo>
                    <a:pt x="1392" y="1242"/>
                  </a:lnTo>
                  <a:lnTo>
                    <a:pt x="1398" y="1245"/>
                  </a:lnTo>
                  <a:lnTo>
                    <a:pt x="1405" y="1253"/>
                  </a:lnTo>
                  <a:lnTo>
                    <a:pt x="1413" y="1264"/>
                  </a:lnTo>
                  <a:lnTo>
                    <a:pt x="1419" y="1276"/>
                  </a:lnTo>
                  <a:lnTo>
                    <a:pt x="1423" y="1288"/>
                  </a:lnTo>
                  <a:close/>
                  <a:moveTo>
                    <a:pt x="1384" y="1198"/>
                  </a:moveTo>
                  <a:lnTo>
                    <a:pt x="1387" y="1194"/>
                  </a:lnTo>
                  <a:lnTo>
                    <a:pt x="1390" y="1189"/>
                  </a:lnTo>
                  <a:lnTo>
                    <a:pt x="1406" y="1197"/>
                  </a:lnTo>
                  <a:lnTo>
                    <a:pt x="1422" y="1207"/>
                  </a:lnTo>
                  <a:lnTo>
                    <a:pt x="1422" y="1210"/>
                  </a:lnTo>
                  <a:lnTo>
                    <a:pt x="1421" y="1213"/>
                  </a:lnTo>
                  <a:lnTo>
                    <a:pt x="1420" y="1215"/>
                  </a:lnTo>
                  <a:lnTo>
                    <a:pt x="1418" y="1217"/>
                  </a:lnTo>
                  <a:lnTo>
                    <a:pt x="1415" y="1220"/>
                  </a:lnTo>
                  <a:lnTo>
                    <a:pt x="1412" y="1221"/>
                  </a:lnTo>
                  <a:lnTo>
                    <a:pt x="1409" y="1222"/>
                  </a:lnTo>
                  <a:lnTo>
                    <a:pt x="1407" y="1222"/>
                  </a:lnTo>
                  <a:lnTo>
                    <a:pt x="1399" y="1215"/>
                  </a:lnTo>
                  <a:lnTo>
                    <a:pt x="1392" y="1209"/>
                  </a:lnTo>
                  <a:lnTo>
                    <a:pt x="1387" y="1203"/>
                  </a:lnTo>
                  <a:lnTo>
                    <a:pt x="1384" y="1198"/>
                  </a:lnTo>
                  <a:close/>
                  <a:moveTo>
                    <a:pt x="1534" y="918"/>
                  </a:moveTo>
                  <a:lnTo>
                    <a:pt x="1527" y="922"/>
                  </a:lnTo>
                  <a:lnTo>
                    <a:pt x="1521" y="926"/>
                  </a:lnTo>
                  <a:lnTo>
                    <a:pt x="1500" y="913"/>
                  </a:lnTo>
                  <a:lnTo>
                    <a:pt x="1500" y="906"/>
                  </a:lnTo>
                  <a:lnTo>
                    <a:pt x="1504" y="903"/>
                  </a:lnTo>
                  <a:lnTo>
                    <a:pt x="1507" y="899"/>
                  </a:lnTo>
                  <a:lnTo>
                    <a:pt x="1509" y="898"/>
                  </a:lnTo>
                  <a:lnTo>
                    <a:pt x="1513" y="897"/>
                  </a:lnTo>
                  <a:lnTo>
                    <a:pt x="1520" y="900"/>
                  </a:lnTo>
                  <a:lnTo>
                    <a:pt x="1535" y="909"/>
                  </a:lnTo>
                  <a:lnTo>
                    <a:pt x="1535" y="913"/>
                  </a:lnTo>
                  <a:lnTo>
                    <a:pt x="1534" y="918"/>
                  </a:lnTo>
                  <a:close/>
                  <a:moveTo>
                    <a:pt x="1535" y="990"/>
                  </a:moveTo>
                  <a:lnTo>
                    <a:pt x="1533" y="995"/>
                  </a:lnTo>
                  <a:lnTo>
                    <a:pt x="1529" y="999"/>
                  </a:lnTo>
                  <a:lnTo>
                    <a:pt x="1526" y="1003"/>
                  </a:lnTo>
                  <a:lnTo>
                    <a:pt x="1523" y="1005"/>
                  </a:lnTo>
                  <a:lnTo>
                    <a:pt x="1510" y="997"/>
                  </a:lnTo>
                  <a:lnTo>
                    <a:pt x="1499" y="988"/>
                  </a:lnTo>
                  <a:lnTo>
                    <a:pt x="1502" y="981"/>
                  </a:lnTo>
                  <a:lnTo>
                    <a:pt x="1506" y="973"/>
                  </a:lnTo>
                  <a:lnTo>
                    <a:pt x="1513" y="975"/>
                  </a:lnTo>
                  <a:lnTo>
                    <a:pt x="1519" y="978"/>
                  </a:lnTo>
                  <a:lnTo>
                    <a:pt x="1526" y="983"/>
                  </a:lnTo>
                  <a:lnTo>
                    <a:pt x="1535" y="990"/>
                  </a:lnTo>
                  <a:close/>
                  <a:moveTo>
                    <a:pt x="2684" y="2062"/>
                  </a:moveTo>
                  <a:lnTo>
                    <a:pt x="2682" y="2058"/>
                  </a:lnTo>
                  <a:lnTo>
                    <a:pt x="2680" y="2055"/>
                  </a:lnTo>
                  <a:lnTo>
                    <a:pt x="2691" y="2045"/>
                  </a:lnTo>
                  <a:lnTo>
                    <a:pt x="2702" y="2035"/>
                  </a:lnTo>
                  <a:lnTo>
                    <a:pt x="2712" y="2028"/>
                  </a:lnTo>
                  <a:lnTo>
                    <a:pt x="2723" y="2021"/>
                  </a:lnTo>
                  <a:lnTo>
                    <a:pt x="2745" y="2008"/>
                  </a:lnTo>
                  <a:lnTo>
                    <a:pt x="2772" y="1994"/>
                  </a:lnTo>
                  <a:lnTo>
                    <a:pt x="2782" y="2007"/>
                  </a:lnTo>
                  <a:lnTo>
                    <a:pt x="2791" y="2021"/>
                  </a:lnTo>
                  <a:lnTo>
                    <a:pt x="2788" y="2026"/>
                  </a:lnTo>
                  <a:lnTo>
                    <a:pt x="2783" y="2030"/>
                  </a:lnTo>
                  <a:lnTo>
                    <a:pt x="2778" y="2034"/>
                  </a:lnTo>
                  <a:lnTo>
                    <a:pt x="2772" y="2037"/>
                  </a:lnTo>
                  <a:lnTo>
                    <a:pt x="2758" y="2045"/>
                  </a:lnTo>
                  <a:lnTo>
                    <a:pt x="2742" y="2050"/>
                  </a:lnTo>
                  <a:lnTo>
                    <a:pt x="2710" y="2056"/>
                  </a:lnTo>
                  <a:lnTo>
                    <a:pt x="2684" y="2062"/>
                  </a:lnTo>
                  <a:close/>
                  <a:moveTo>
                    <a:pt x="2834" y="1946"/>
                  </a:moveTo>
                  <a:lnTo>
                    <a:pt x="2840" y="1961"/>
                  </a:lnTo>
                  <a:lnTo>
                    <a:pt x="2850" y="1991"/>
                  </a:lnTo>
                  <a:lnTo>
                    <a:pt x="2862" y="2028"/>
                  </a:lnTo>
                  <a:lnTo>
                    <a:pt x="2874" y="2069"/>
                  </a:lnTo>
                  <a:lnTo>
                    <a:pt x="2879" y="2088"/>
                  </a:lnTo>
                  <a:lnTo>
                    <a:pt x="2884" y="2106"/>
                  </a:lnTo>
                  <a:lnTo>
                    <a:pt x="2888" y="2122"/>
                  </a:lnTo>
                  <a:lnTo>
                    <a:pt x="2890" y="2136"/>
                  </a:lnTo>
                  <a:lnTo>
                    <a:pt x="2891" y="2145"/>
                  </a:lnTo>
                  <a:lnTo>
                    <a:pt x="2890" y="2152"/>
                  </a:lnTo>
                  <a:lnTo>
                    <a:pt x="2888" y="2153"/>
                  </a:lnTo>
                  <a:lnTo>
                    <a:pt x="2885" y="2152"/>
                  </a:lnTo>
                  <a:lnTo>
                    <a:pt x="2883" y="2151"/>
                  </a:lnTo>
                  <a:lnTo>
                    <a:pt x="2880" y="2147"/>
                  </a:lnTo>
                  <a:lnTo>
                    <a:pt x="2866" y="2117"/>
                  </a:lnTo>
                  <a:lnTo>
                    <a:pt x="2853" y="2089"/>
                  </a:lnTo>
                  <a:lnTo>
                    <a:pt x="2839" y="2064"/>
                  </a:lnTo>
                  <a:lnTo>
                    <a:pt x="2828" y="2041"/>
                  </a:lnTo>
                  <a:lnTo>
                    <a:pt x="2824" y="2030"/>
                  </a:lnTo>
                  <a:lnTo>
                    <a:pt x="2821" y="2018"/>
                  </a:lnTo>
                  <a:lnTo>
                    <a:pt x="2819" y="2007"/>
                  </a:lnTo>
                  <a:lnTo>
                    <a:pt x="2819" y="1995"/>
                  </a:lnTo>
                  <a:lnTo>
                    <a:pt x="2820" y="1984"/>
                  </a:lnTo>
                  <a:lnTo>
                    <a:pt x="2823" y="1972"/>
                  </a:lnTo>
                  <a:lnTo>
                    <a:pt x="2827" y="1959"/>
                  </a:lnTo>
                  <a:lnTo>
                    <a:pt x="2834" y="1946"/>
                  </a:lnTo>
                  <a:close/>
                  <a:moveTo>
                    <a:pt x="2667" y="2184"/>
                  </a:moveTo>
                  <a:lnTo>
                    <a:pt x="2676" y="2190"/>
                  </a:lnTo>
                  <a:lnTo>
                    <a:pt x="2686" y="2193"/>
                  </a:lnTo>
                  <a:lnTo>
                    <a:pt x="2697" y="2197"/>
                  </a:lnTo>
                  <a:lnTo>
                    <a:pt x="2707" y="2200"/>
                  </a:lnTo>
                  <a:lnTo>
                    <a:pt x="2731" y="2207"/>
                  </a:lnTo>
                  <a:lnTo>
                    <a:pt x="2758" y="2213"/>
                  </a:lnTo>
                  <a:lnTo>
                    <a:pt x="2784" y="2219"/>
                  </a:lnTo>
                  <a:lnTo>
                    <a:pt x="2812" y="2227"/>
                  </a:lnTo>
                  <a:lnTo>
                    <a:pt x="2824" y="2231"/>
                  </a:lnTo>
                  <a:lnTo>
                    <a:pt x="2838" y="2235"/>
                  </a:lnTo>
                  <a:lnTo>
                    <a:pt x="2851" y="2240"/>
                  </a:lnTo>
                  <a:lnTo>
                    <a:pt x="2863" y="2246"/>
                  </a:lnTo>
                  <a:lnTo>
                    <a:pt x="2858" y="2260"/>
                  </a:lnTo>
                  <a:lnTo>
                    <a:pt x="2851" y="2277"/>
                  </a:lnTo>
                  <a:lnTo>
                    <a:pt x="2847" y="2287"/>
                  </a:lnTo>
                  <a:lnTo>
                    <a:pt x="2843" y="2295"/>
                  </a:lnTo>
                  <a:lnTo>
                    <a:pt x="2839" y="2302"/>
                  </a:lnTo>
                  <a:lnTo>
                    <a:pt x="2835" y="2308"/>
                  </a:lnTo>
                  <a:lnTo>
                    <a:pt x="2801" y="2290"/>
                  </a:lnTo>
                  <a:lnTo>
                    <a:pt x="2767" y="2271"/>
                  </a:lnTo>
                  <a:lnTo>
                    <a:pt x="2736" y="2251"/>
                  </a:lnTo>
                  <a:lnTo>
                    <a:pt x="2704" y="2228"/>
                  </a:lnTo>
                  <a:lnTo>
                    <a:pt x="2689" y="2216"/>
                  </a:lnTo>
                  <a:lnTo>
                    <a:pt x="2674" y="2203"/>
                  </a:lnTo>
                  <a:lnTo>
                    <a:pt x="2660" y="2191"/>
                  </a:lnTo>
                  <a:lnTo>
                    <a:pt x="2646" y="2178"/>
                  </a:lnTo>
                  <a:lnTo>
                    <a:pt x="2633" y="2164"/>
                  </a:lnTo>
                  <a:lnTo>
                    <a:pt x="2621" y="2151"/>
                  </a:lnTo>
                  <a:lnTo>
                    <a:pt x="2608" y="2137"/>
                  </a:lnTo>
                  <a:lnTo>
                    <a:pt x="2597" y="2122"/>
                  </a:lnTo>
                  <a:lnTo>
                    <a:pt x="2603" y="2116"/>
                  </a:lnTo>
                  <a:lnTo>
                    <a:pt x="2608" y="2110"/>
                  </a:lnTo>
                  <a:lnTo>
                    <a:pt x="2615" y="2106"/>
                  </a:lnTo>
                  <a:lnTo>
                    <a:pt x="2623" y="2102"/>
                  </a:lnTo>
                  <a:lnTo>
                    <a:pt x="2630" y="2099"/>
                  </a:lnTo>
                  <a:lnTo>
                    <a:pt x="2638" y="2097"/>
                  </a:lnTo>
                  <a:lnTo>
                    <a:pt x="2648" y="2095"/>
                  </a:lnTo>
                  <a:lnTo>
                    <a:pt x="2656" y="2092"/>
                  </a:lnTo>
                  <a:lnTo>
                    <a:pt x="2693" y="2089"/>
                  </a:lnTo>
                  <a:lnTo>
                    <a:pt x="2728" y="2087"/>
                  </a:lnTo>
                  <a:lnTo>
                    <a:pt x="2728" y="2089"/>
                  </a:lnTo>
                  <a:lnTo>
                    <a:pt x="2729" y="2092"/>
                  </a:lnTo>
                  <a:lnTo>
                    <a:pt x="2762" y="2083"/>
                  </a:lnTo>
                  <a:lnTo>
                    <a:pt x="2786" y="2076"/>
                  </a:lnTo>
                  <a:lnTo>
                    <a:pt x="2791" y="2076"/>
                  </a:lnTo>
                  <a:lnTo>
                    <a:pt x="2797" y="2074"/>
                  </a:lnTo>
                  <a:lnTo>
                    <a:pt x="2803" y="2076"/>
                  </a:lnTo>
                  <a:lnTo>
                    <a:pt x="2808" y="2078"/>
                  </a:lnTo>
                  <a:lnTo>
                    <a:pt x="2815" y="2080"/>
                  </a:lnTo>
                  <a:lnTo>
                    <a:pt x="2821" y="2083"/>
                  </a:lnTo>
                  <a:lnTo>
                    <a:pt x="2827" y="2087"/>
                  </a:lnTo>
                  <a:lnTo>
                    <a:pt x="2835" y="2093"/>
                  </a:lnTo>
                  <a:lnTo>
                    <a:pt x="2816" y="2122"/>
                  </a:lnTo>
                  <a:lnTo>
                    <a:pt x="2791" y="2122"/>
                  </a:lnTo>
                  <a:lnTo>
                    <a:pt x="2765" y="2120"/>
                  </a:lnTo>
                  <a:lnTo>
                    <a:pt x="2738" y="2119"/>
                  </a:lnTo>
                  <a:lnTo>
                    <a:pt x="2710" y="2118"/>
                  </a:lnTo>
                  <a:lnTo>
                    <a:pt x="2697" y="2119"/>
                  </a:lnTo>
                  <a:lnTo>
                    <a:pt x="2683" y="2120"/>
                  </a:lnTo>
                  <a:lnTo>
                    <a:pt x="2670" y="2121"/>
                  </a:lnTo>
                  <a:lnTo>
                    <a:pt x="2659" y="2124"/>
                  </a:lnTo>
                  <a:lnTo>
                    <a:pt x="2647" y="2127"/>
                  </a:lnTo>
                  <a:lnTo>
                    <a:pt x="2636" y="2133"/>
                  </a:lnTo>
                  <a:lnTo>
                    <a:pt x="2627" y="2139"/>
                  </a:lnTo>
                  <a:lnTo>
                    <a:pt x="2619" y="2146"/>
                  </a:lnTo>
                  <a:lnTo>
                    <a:pt x="2650" y="2146"/>
                  </a:lnTo>
                  <a:lnTo>
                    <a:pt x="2679" y="2147"/>
                  </a:lnTo>
                  <a:lnTo>
                    <a:pt x="2707" y="2149"/>
                  </a:lnTo>
                  <a:lnTo>
                    <a:pt x="2737" y="2152"/>
                  </a:lnTo>
                  <a:lnTo>
                    <a:pt x="2765" y="2156"/>
                  </a:lnTo>
                  <a:lnTo>
                    <a:pt x="2795" y="2160"/>
                  </a:lnTo>
                  <a:lnTo>
                    <a:pt x="2825" y="2165"/>
                  </a:lnTo>
                  <a:lnTo>
                    <a:pt x="2858" y="2172"/>
                  </a:lnTo>
                  <a:lnTo>
                    <a:pt x="2856" y="2177"/>
                  </a:lnTo>
                  <a:lnTo>
                    <a:pt x="2853" y="2182"/>
                  </a:lnTo>
                  <a:lnTo>
                    <a:pt x="2850" y="2186"/>
                  </a:lnTo>
                  <a:lnTo>
                    <a:pt x="2845" y="2190"/>
                  </a:lnTo>
                  <a:lnTo>
                    <a:pt x="2841" y="2193"/>
                  </a:lnTo>
                  <a:lnTo>
                    <a:pt x="2836" y="2195"/>
                  </a:lnTo>
                  <a:lnTo>
                    <a:pt x="2831" y="2197"/>
                  </a:lnTo>
                  <a:lnTo>
                    <a:pt x="2825" y="2198"/>
                  </a:lnTo>
                  <a:lnTo>
                    <a:pt x="2813" y="2199"/>
                  </a:lnTo>
                  <a:lnTo>
                    <a:pt x="2798" y="2199"/>
                  </a:lnTo>
                  <a:lnTo>
                    <a:pt x="2783" y="2198"/>
                  </a:lnTo>
                  <a:lnTo>
                    <a:pt x="2768" y="2195"/>
                  </a:lnTo>
                  <a:lnTo>
                    <a:pt x="2738" y="2189"/>
                  </a:lnTo>
                  <a:lnTo>
                    <a:pt x="2709" y="2180"/>
                  </a:lnTo>
                  <a:lnTo>
                    <a:pt x="2685" y="2172"/>
                  </a:lnTo>
                  <a:lnTo>
                    <a:pt x="2668" y="2166"/>
                  </a:lnTo>
                  <a:lnTo>
                    <a:pt x="2667" y="2176"/>
                  </a:lnTo>
                  <a:lnTo>
                    <a:pt x="2667" y="2184"/>
                  </a:lnTo>
                  <a:close/>
                  <a:moveTo>
                    <a:pt x="2189" y="3031"/>
                  </a:moveTo>
                  <a:lnTo>
                    <a:pt x="2168" y="3005"/>
                  </a:lnTo>
                  <a:lnTo>
                    <a:pt x="2139" y="2972"/>
                  </a:lnTo>
                  <a:lnTo>
                    <a:pt x="2107" y="2933"/>
                  </a:lnTo>
                  <a:lnTo>
                    <a:pt x="2073" y="2891"/>
                  </a:lnTo>
                  <a:lnTo>
                    <a:pt x="2057" y="2869"/>
                  </a:lnTo>
                  <a:lnTo>
                    <a:pt x="2042" y="2848"/>
                  </a:lnTo>
                  <a:lnTo>
                    <a:pt x="2027" y="2828"/>
                  </a:lnTo>
                  <a:lnTo>
                    <a:pt x="2015" y="2808"/>
                  </a:lnTo>
                  <a:lnTo>
                    <a:pt x="2005" y="2789"/>
                  </a:lnTo>
                  <a:lnTo>
                    <a:pt x="1997" y="2772"/>
                  </a:lnTo>
                  <a:lnTo>
                    <a:pt x="1995" y="2763"/>
                  </a:lnTo>
                  <a:lnTo>
                    <a:pt x="1993" y="2756"/>
                  </a:lnTo>
                  <a:lnTo>
                    <a:pt x="1991" y="2749"/>
                  </a:lnTo>
                  <a:lnTo>
                    <a:pt x="1991" y="2742"/>
                  </a:lnTo>
                  <a:lnTo>
                    <a:pt x="1998" y="2738"/>
                  </a:lnTo>
                  <a:lnTo>
                    <a:pt x="2006" y="2736"/>
                  </a:lnTo>
                  <a:lnTo>
                    <a:pt x="2014" y="2735"/>
                  </a:lnTo>
                  <a:lnTo>
                    <a:pt x="2021" y="2734"/>
                  </a:lnTo>
                  <a:lnTo>
                    <a:pt x="2029" y="2734"/>
                  </a:lnTo>
                  <a:lnTo>
                    <a:pt x="2036" y="2735"/>
                  </a:lnTo>
                  <a:lnTo>
                    <a:pt x="2043" y="2737"/>
                  </a:lnTo>
                  <a:lnTo>
                    <a:pt x="2051" y="2739"/>
                  </a:lnTo>
                  <a:lnTo>
                    <a:pt x="2065" y="2745"/>
                  </a:lnTo>
                  <a:lnTo>
                    <a:pt x="2080" y="2754"/>
                  </a:lnTo>
                  <a:lnTo>
                    <a:pt x="2094" y="2764"/>
                  </a:lnTo>
                  <a:lnTo>
                    <a:pt x="2108" y="2776"/>
                  </a:lnTo>
                  <a:lnTo>
                    <a:pt x="2120" y="2789"/>
                  </a:lnTo>
                  <a:lnTo>
                    <a:pt x="2134" y="2804"/>
                  </a:lnTo>
                  <a:lnTo>
                    <a:pt x="2146" y="2817"/>
                  </a:lnTo>
                  <a:lnTo>
                    <a:pt x="2158" y="2832"/>
                  </a:lnTo>
                  <a:lnTo>
                    <a:pt x="2181" y="2862"/>
                  </a:lnTo>
                  <a:lnTo>
                    <a:pt x="2202" y="2888"/>
                  </a:lnTo>
                  <a:lnTo>
                    <a:pt x="2226" y="2911"/>
                  </a:lnTo>
                  <a:lnTo>
                    <a:pt x="2251" y="2935"/>
                  </a:lnTo>
                  <a:lnTo>
                    <a:pt x="2277" y="2956"/>
                  </a:lnTo>
                  <a:lnTo>
                    <a:pt x="2303" y="2977"/>
                  </a:lnTo>
                  <a:lnTo>
                    <a:pt x="2330" y="2996"/>
                  </a:lnTo>
                  <a:lnTo>
                    <a:pt x="2358" y="3015"/>
                  </a:lnTo>
                  <a:lnTo>
                    <a:pt x="2386" y="3033"/>
                  </a:lnTo>
                  <a:lnTo>
                    <a:pt x="2415" y="3051"/>
                  </a:lnTo>
                  <a:lnTo>
                    <a:pt x="2473" y="3085"/>
                  </a:lnTo>
                  <a:lnTo>
                    <a:pt x="2533" y="3116"/>
                  </a:lnTo>
                  <a:lnTo>
                    <a:pt x="2593" y="3148"/>
                  </a:lnTo>
                  <a:lnTo>
                    <a:pt x="2654" y="3180"/>
                  </a:lnTo>
                  <a:lnTo>
                    <a:pt x="2799" y="3251"/>
                  </a:lnTo>
                  <a:lnTo>
                    <a:pt x="2909" y="3303"/>
                  </a:lnTo>
                  <a:lnTo>
                    <a:pt x="2987" y="3341"/>
                  </a:lnTo>
                  <a:lnTo>
                    <a:pt x="3039" y="3367"/>
                  </a:lnTo>
                  <a:lnTo>
                    <a:pt x="3072" y="3384"/>
                  </a:lnTo>
                  <a:lnTo>
                    <a:pt x="3089" y="3392"/>
                  </a:lnTo>
                  <a:lnTo>
                    <a:pt x="3096" y="3396"/>
                  </a:lnTo>
                  <a:lnTo>
                    <a:pt x="3100" y="3399"/>
                  </a:lnTo>
                  <a:lnTo>
                    <a:pt x="3082" y="3423"/>
                  </a:lnTo>
                  <a:lnTo>
                    <a:pt x="3064" y="3445"/>
                  </a:lnTo>
                  <a:lnTo>
                    <a:pt x="3047" y="3465"/>
                  </a:lnTo>
                  <a:lnTo>
                    <a:pt x="3031" y="3483"/>
                  </a:lnTo>
                  <a:lnTo>
                    <a:pt x="3015" y="3500"/>
                  </a:lnTo>
                  <a:lnTo>
                    <a:pt x="2999" y="3514"/>
                  </a:lnTo>
                  <a:lnTo>
                    <a:pt x="2984" y="3526"/>
                  </a:lnTo>
                  <a:lnTo>
                    <a:pt x="2967" y="3538"/>
                  </a:lnTo>
                  <a:lnTo>
                    <a:pt x="2950" y="3548"/>
                  </a:lnTo>
                  <a:lnTo>
                    <a:pt x="2932" y="3557"/>
                  </a:lnTo>
                  <a:lnTo>
                    <a:pt x="2913" y="3564"/>
                  </a:lnTo>
                  <a:lnTo>
                    <a:pt x="2893" y="3571"/>
                  </a:lnTo>
                  <a:lnTo>
                    <a:pt x="2871" y="3577"/>
                  </a:lnTo>
                  <a:lnTo>
                    <a:pt x="2847" y="3582"/>
                  </a:lnTo>
                  <a:lnTo>
                    <a:pt x="2822" y="3587"/>
                  </a:lnTo>
                  <a:lnTo>
                    <a:pt x="2795" y="3591"/>
                  </a:lnTo>
                  <a:lnTo>
                    <a:pt x="2765" y="3583"/>
                  </a:lnTo>
                  <a:lnTo>
                    <a:pt x="2737" y="3575"/>
                  </a:lnTo>
                  <a:lnTo>
                    <a:pt x="2709" y="3565"/>
                  </a:lnTo>
                  <a:lnTo>
                    <a:pt x="2684" y="3556"/>
                  </a:lnTo>
                  <a:lnTo>
                    <a:pt x="2659" y="3545"/>
                  </a:lnTo>
                  <a:lnTo>
                    <a:pt x="2634" y="3534"/>
                  </a:lnTo>
                  <a:lnTo>
                    <a:pt x="2612" y="3521"/>
                  </a:lnTo>
                  <a:lnTo>
                    <a:pt x="2590" y="3508"/>
                  </a:lnTo>
                  <a:lnTo>
                    <a:pt x="2569" y="3496"/>
                  </a:lnTo>
                  <a:lnTo>
                    <a:pt x="2549" y="3482"/>
                  </a:lnTo>
                  <a:lnTo>
                    <a:pt x="2530" y="3467"/>
                  </a:lnTo>
                  <a:lnTo>
                    <a:pt x="2511" y="3451"/>
                  </a:lnTo>
                  <a:lnTo>
                    <a:pt x="2493" y="3436"/>
                  </a:lnTo>
                  <a:lnTo>
                    <a:pt x="2475" y="3419"/>
                  </a:lnTo>
                  <a:lnTo>
                    <a:pt x="2458" y="3402"/>
                  </a:lnTo>
                  <a:lnTo>
                    <a:pt x="2441" y="3384"/>
                  </a:lnTo>
                  <a:lnTo>
                    <a:pt x="2425" y="3366"/>
                  </a:lnTo>
                  <a:lnTo>
                    <a:pt x="2409" y="3347"/>
                  </a:lnTo>
                  <a:lnTo>
                    <a:pt x="2394" y="3328"/>
                  </a:lnTo>
                  <a:lnTo>
                    <a:pt x="2378" y="3308"/>
                  </a:lnTo>
                  <a:lnTo>
                    <a:pt x="2348" y="3266"/>
                  </a:lnTo>
                  <a:lnTo>
                    <a:pt x="2318" y="3223"/>
                  </a:lnTo>
                  <a:lnTo>
                    <a:pt x="2256" y="3130"/>
                  </a:lnTo>
                  <a:lnTo>
                    <a:pt x="2189" y="3031"/>
                  </a:lnTo>
                  <a:close/>
                  <a:moveTo>
                    <a:pt x="2687" y="3624"/>
                  </a:moveTo>
                  <a:lnTo>
                    <a:pt x="2694" y="3613"/>
                  </a:lnTo>
                  <a:lnTo>
                    <a:pt x="2703" y="3602"/>
                  </a:lnTo>
                  <a:lnTo>
                    <a:pt x="2721" y="3606"/>
                  </a:lnTo>
                  <a:lnTo>
                    <a:pt x="2738" y="3609"/>
                  </a:lnTo>
                  <a:lnTo>
                    <a:pt x="2755" y="3611"/>
                  </a:lnTo>
                  <a:lnTo>
                    <a:pt x="2769" y="3613"/>
                  </a:lnTo>
                  <a:lnTo>
                    <a:pt x="2784" y="3614"/>
                  </a:lnTo>
                  <a:lnTo>
                    <a:pt x="2798" y="3614"/>
                  </a:lnTo>
                  <a:lnTo>
                    <a:pt x="2812" y="3613"/>
                  </a:lnTo>
                  <a:lnTo>
                    <a:pt x="2824" y="3612"/>
                  </a:lnTo>
                  <a:lnTo>
                    <a:pt x="2852" y="3609"/>
                  </a:lnTo>
                  <a:lnTo>
                    <a:pt x="2881" y="3602"/>
                  </a:lnTo>
                  <a:lnTo>
                    <a:pt x="2914" y="3595"/>
                  </a:lnTo>
                  <a:lnTo>
                    <a:pt x="2951" y="3586"/>
                  </a:lnTo>
                  <a:lnTo>
                    <a:pt x="2950" y="3605"/>
                  </a:lnTo>
                  <a:lnTo>
                    <a:pt x="2950" y="3625"/>
                  </a:lnTo>
                  <a:lnTo>
                    <a:pt x="2949" y="3644"/>
                  </a:lnTo>
                  <a:lnTo>
                    <a:pt x="2949" y="3664"/>
                  </a:lnTo>
                  <a:lnTo>
                    <a:pt x="2815" y="3671"/>
                  </a:lnTo>
                  <a:lnTo>
                    <a:pt x="2743" y="3646"/>
                  </a:lnTo>
                  <a:lnTo>
                    <a:pt x="2706" y="3633"/>
                  </a:lnTo>
                  <a:lnTo>
                    <a:pt x="2691" y="3627"/>
                  </a:lnTo>
                  <a:lnTo>
                    <a:pt x="2687" y="3624"/>
                  </a:lnTo>
                  <a:close/>
                  <a:moveTo>
                    <a:pt x="1322" y="1148"/>
                  </a:moveTo>
                  <a:lnTo>
                    <a:pt x="1314" y="1133"/>
                  </a:lnTo>
                  <a:lnTo>
                    <a:pt x="1310" y="1121"/>
                  </a:lnTo>
                  <a:lnTo>
                    <a:pt x="1308" y="1110"/>
                  </a:lnTo>
                  <a:lnTo>
                    <a:pt x="1307" y="1097"/>
                  </a:lnTo>
                  <a:lnTo>
                    <a:pt x="1312" y="1091"/>
                  </a:lnTo>
                  <a:lnTo>
                    <a:pt x="1319" y="1084"/>
                  </a:lnTo>
                  <a:lnTo>
                    <a:pt x="1323" y="1086"/>
                  </a:lnTo>
                  <a:lnTo>
                    <a:pt x="1325" y="1091"/>
                  </a:lnTo>
                  <a:lnTo>
                    <a:pt x="1327" y="1095"/>
                  </a:lnTo>
                  <a:lnTo>
                    <a:pt x="1328" y="1100"/>
                  </a:lnTo>
                  <a:lnTo>
                    <a:pt x="1329" y="1112"/>
                  </a:lnTo>
                  <a:lnTo>
                    <a:pt x="1330" y="1123"/>
                  </a:lnTo>
                  <a:lnTo>
                    <a:pt x="1329" y="1134"/>
                  </a:lnTo>
                  <a:lnTo>
                    <a:pt x="1327" y="1142"/>
                  </a:lnTo>
                  <a:lnTo>
                    <a:pt x="1326" y="1146"/>
                  </a:lnTo>
                  <a:lnTo>
                    <a:pt x="1325" y="1148"/>
                  </a:lnTo>
                  <a:lnTo>
                    <a:pt x="1324" y="1149"/>
                  </a:lnTo>
                  <a:lnTo>
                    <a:pt x="1322" y="1148"/>
                  </a:lnTo>
                  <a:close/>
                  <a:moveTo>
                    <a:pt x="1309" y="1203"/>
                  </a:moveTo>
                  <a:lnTo>
                    <a:pt x="1305" y="1207"/>
                  </a:lnTo>
                  <a:lnTo>
                    <a:pt x="1300" y="1211"/>
                  </a:lnTo>
                  <a:lnTo>
                    <a:pt x="1296" y="1214"/>
                  </a:lnTo>
                  <a:lnTo>
                    <a:pt x="1292" y="1215"/>
                  </a:lnTo>
                  <a:lnTo>
                    <a:pt x="1268" y="1159"/>
                  </a:lnTo>
                  <a:lnTo>
                    <a:pt x="1272" y="1153"/>
                  </a:lnTo>
                  <a:lnTo>
                    <a:pt x="1276" y="1147"/>
                  </a:lnTo>
                  <a:lnTo>
                    <a:pt x="1284" y="1149"/>
                  </a:lnTo>
                  <a:lnTo>
                    <a:pt x="1290" y="1152"/>
                  </a:lnTo>
                  <a:lnTo>
                    <a:pt x="1295" y="1156"/>
                  </a:lnTo>
                  <a:lnTo>
                    <a:pt x="1298" y="1163"/>
                  </a:lnTo>
                  <a:lnTo>
                    <a:pt x="1301" y="1169"/>
                  </a:lnTo>
                  <a:lnTo>
                    <a:pt x="1304" y="1178"/>
                  </a:lnTo>
                  <a:lnTo>
                    <a:pt x="1306" y="1189"/>
                  </a:lnTo>
                  <a:lnTo>
                    <a:pt x="1309" y="1203"/>
                  </a:lnTo>
                  <a:close/>
                  <a:moveTo>
                    <a:pt x="1271" y="1209"/>
                  </a:moveTo>
                  <a:lnTo>
                    <a:pt x="1271" y="1219"/>
                  </a:lnTo>
                  <a:lnTo>
                    <a:pt x="1271" y="1228"/>
                  </a:lnTo>
                  <a:lnTo>
                    <a:pt x="1272" y="1238"/>
                  </a:lnTo>
                  <a:lnTo>
                    <a:pt x="1272" y="1246"/>
                  </a:lnTo>
                  <a:lnTo>
                    <a:pt x="1262" y="1252"/>
                  </a:lnTo>
                  <a:lnTo>
                    <a:pt x="1254" y="1259"/>
                  </a:lnTo>
                  <a:lnTo>
                    <a:pt x="1246" y="1245"/>
                  </a:lnTo>
                  <a:lnTo>
                    <a:pt x="1240" y="1234"/>
                  </a:lnTo>
                  <a:lnTo>
                    <a:pt x="1236" y="1226"/>
                  </a:lnTo>
                  <a:lnTo>
                    <a:pt x="1234" y="1219"/>
                  </a:lnTo>
                  <a:lnTo>
                    <a:pt x="1233" y="1205"/>
                  </a:lnTo>
                  <a:lnTo>
                    <a:pt x="1232" y="1185"/>
                  </a:lnTo>
                  <a:lnTo>
                    <a:pt x="1240" y="1186"/>
                  </a:lnTo>
                  <a:lnTo>
                    <a:pt x="1246" y="1188"/>
                  </a:lnTo>
                  <a:lnTo>
                    <a:pt x="1250" y="1191"/>
                  </a:lnTo>
                  <a:lnTo>
                    <a:pt x="1253" y="1194"/>
                  </a:lnTo>
                  <a:lnTo>
                    <a:pt x="1256" y="1198"/>
                  </a:lnTo>
                  <a:lnTo>
                    <a:pt x="1259" y="1203"/>
                  </a:lnTo>
                  <a:lnTo>
                    <a:pt x="1265" y="1207"/>
                  </a:lnTo>
                  <a:lnTo>
                    <a:pt x="1271" y="1209"/>
                  </a:lnTo>
                  <a:close/>
                  <a:moveTo>
                    <a:pt x="1210" y="1236"/>
                  </a:moveTo>
                  <a:lnTo>
                    <a:pt x="1221" y="1249"/>
                  </a:lnTo>
                  <a:lnTo>
                    <a:pt x="1232" y="1263"/>
                  </a:lnTo>
                  <a:lnTo>
                    <a:pt x="1237" y="1271"/>
                  </a:lnTo>
                  <a:lnTo>
                    <a:pt x="1240" y="1282"/>
                  </a:lnTo>
                  <a:lnTo>
                    <a:pt x="1242" y="1293"/>
                  </a:lnTo>
                  <a:lnTo>
                    <a:pt x="1242" y="1306"/>
                  </a:lnTo>
                  <a:lnTo>
                    <a:pt x="1234" y="1310"/>
                  </a:lnTo>
                  <a:lnTo>
                    <a:pt x="1227" y="1317"/>
                  </a:lnTo>
                  <a:lnTo>
                    <a:pt x="1218" y="1301"/>
                  </a:lnTo>
                  <a:lnTo>
                    <a:pt x="1210" y="1285"/>
                  </a:lnTo>
                  <a:lnTo>
                    <a:pt x="1201" y="1269"/>
                  </a:lnTo>
                  <a:lnTo>
                    <a:pt x="1192" y="1253"/>
                  </a:lnTo>
                  <a:lnTo>
                    <a:pt x="1201" y="1245"/>
                  </a:lnTo>
                  <a:lnTo>
                    <a:pt x="1210" y="1236"/>
                  </a:lnTo>
                  <a:close/>
                  <a:moveTo>
                    <a:pt x="1176" y="1288"/>
                  </a:moveTo>
                  <a:lnTo>
                    <a:pt x="1181" y="1299"/>
                  </a:lnTo>
                  <a:lnTo>
                    <a:pt x="1188" y="1310"/>
                  </a:lnTo>
                  <a:lnTo>
                    <a:pt x="1194" y="1322"/>
                  </a:lnTo>
                  <a:lnTo>
                    <a:pt x="1200" y="1334"/>
                  </a:lnTo>
                  <a:lnTo>
                    <a:pt x="1196" y="1350"/>
                  </a:lnTo>
                  <a:lnTo>
                    <a:pt x="1194" y="1358"/>
                  </a:lnTo>
                  <a:lnTo>
                    <a:pt x="1193" y="1360"/>
                  </a:lnTo>
                  <a:lnTo>
                    <a:pt x="1192" y="1360"/>
                  </a:lnTo>
                  <a:lnTo>
                    <a:pt x="1191" y="1360"/>
                  </a:lnTo>
                  <a:lnTo>
                    <a:pt x="1181" y="1346"/>
                  </a:lnTo>
                  <a:lnTo>
                    <a:pt x="1172" y="1333"/>
                  </a:lnTo>
                  <a:lnTo>
                    <a:pt x="1162" y="1320"/>
                  </a:lnTo>
                  <a:lnTo>
                    <a:pt x="1154" y="1307"/>
                  </a:lnTo>
                  <a:lnTo>
                    <a:pt x="1176" y="1288"/>
                  </a:lnTo>
                  <a:close/>
                  <a:moveTo>
                    <a:pt x="1153" y="1343"/>
                  </a:moveTo>
                  <a:lnTo>
                    <a:pt x="1160" y="1361"/>
                  </a:lnTo>
                  <a:lnTo>
                    <a:pt x="1164" y="1377"/>
                  </a:lnTo>
                  <a:lnTo>
                    <a:pt x="1166" y="1385"/>
                  </a:lnTo>
                  <a:lnTo>
                    <a:pt x="1166" y="1396"/>
                  </a:lnTo>
                  <a:lnTo>
                    <a:pt x="1166" y="1409"/>
                  </a:lnTo>
                  <a:lnTo>
                    <a:pt x="1166" y="1424"/>
                  </a:lnTo>
                  <a:lnTo>
                    <a:pt x="1157" y="1411"/>
                  </a:lnTo>
                  <a:lnTo>
                    <a:pt x="1151" y="1400"/>
                  </a:lnTo>
                  <a:lnTo>
                    <a:pt x="1145" y="1391"/>
                  </a:lnTo>
                  <a:lnTo>
                    <a:pt x="1141" y="1382"/>
                  </a:lnTo>
                  <a:lnTo>
                    <a:pt x="1139" y="1375"/>
                  </a:lnTo>
                  <a:lnTo>
                    <a:pt x="1138" y="1366"/>
                  </a:lnTo>
                  <a:lnTo>
                    <a:pt x="1137" y="1356"/>
                  </a:lnTo>
                  <a:lnTo>
                    <a:pt x="1136" y="1343"/>
                  </a:lnTo>
                  <a:lnTo>
                    <a:pt x="1153" y="1343"/>
                  </a:lnTo>
                  <a:close/>
                  <a:moveTo>
                    <a:pt x="1129" y="1462"/>
                  </a:moveTo>
                  <a:lnTo>
                    <a:pt x="1121" y="1456"/>
                  </a:lnTo>
                  <a:lnTo>
                    <a:pt x="1114" y="1450"/>
                  </a:lnTo>
                  <a:lnTo>
                    <a:pt x="1107" y="1444"/>
                  </a:lnTo>
                  <a:lnTo>
                    <a:pt x="1103" y="1436"/>
                  </a:lnTo>
                  <a:lnTo>
                    <a:pt x="1097" y="1420"/>
                  </a:lnTo>
                  <a:lnTo>
                    <a:pt x="1093" y="1407"/>
                  </a:lnTo>
                  <a:lnTo>
                    <a:pt x="1098" y="1400"/>
                  </a:lnTo>
                  <a:lnTo>
                    <a:pt x="1103" y="1394"/>
                  </a:lnTo>
                  <a:lnTo>
                    <a:pt x="1112" y="1396"/>
                  </a:lnTo>
                  <a:lnTo>
                    <a:pt x="1118" y="1399"/>
                  </a:lnTo>
                  <a:lnTo>
                    <a:pt x="1123" y="1403"/>
                  </a:lnTo>
                  <a:lnTo>
                    <a:pt x="1126" y="1408"/>
                  </a:lnTo>
                  <a:lnTo>
                    <a:pt x="1129" y="1413"/>
                  </a:lnTo>
                  <a:lnTo>
                    <a:pt x="1132" y="1419"/>
                  </a:lnTo>
                  <a:lnTo>
                    <a:pt x="1133" y="1425"/>
                  </a:lnTo>
                  <a:lnTo>
                    <a:pt x="1134" y="1431"/>
                  </a:lnTo>
                  <a:lnTo>
                    <a:pt x="1134" y="1443"/>
                  </a:lnTo>
                  <a:lnTo>
                    <a:pt x="1132" y="1452"/>
                  </a:lnTo>
                  <a:lnTo>
                    <a:pt x="1131" y="1458"/>
                  </a:lnTo>
                  <a:lnTo>
                    <a:pt x="1129" y="1462"/>
                  </a:lnTo>
                  <a:close/>
                  <a:moveTo>
                    <a:pt x="1101" y="1467"/>
                  </a:moveTo>
                  <a:lnTo>
                    <a:pt x="1105" y="1511"/>
                  </a:lnTo>
                  <a:lnTo>
                    <a:pt x="1101" y="1511"/>
                  </a:lnTo>
                  <a:lnTo>
                    <a:pt x="1098" y="1512"/>
                  </a:lnTo>
                  <a:lnTo>
                    <a:pt x="1089" y="1504"/>
                  </a:lnTo>
                  <a:lnTo>
                    <a:pt x="1083" y="1498"/>
                  </a:lnTo>
                  <a:lnTo>
                    <a:pt x="1079" y="1492"/>
                  </a:lnTo>
                  <a:lnTo>
                    <a:pt x="1077" y="1487"/>
                  </a:lnTo>
                  <a:lnTo>
                    <a:pt x="1077" y="1476"/>
                  </a:lnTo>
                  <a:lnTo>
                    <a:pt x="1078" y="1463"/>
                  </a:lnTo>
                  <a:lnTo>
                    <a:pt x="1084" y="1462"/>
                  </a:lnTo>
                  <a:lnTo>
                    <a:pt x="1088" y="1462"/>
                  </a:lnTo>
                  <a:lnTo>
                    <a:pt x="1094" y="1464"/>
                  </a:lnTo>
                  <a:lnTo>
                    <a:pt x="1101" y="1467"/>
                  </a:lnTo>
                  <a:close/>
                  <a:moveTo>
                    <a:pt x="3340" y="1844"/>
                  </a:moveTo>
                  <a:lnTo>
                    <a:pt x="3336" y="1844"/>
                  </a:lnTo>
                  <a:lnTo>
                    <a:pt x="3330" y="1846"/>
                  </a:lnTo>
                  <a:lnTo>
                    <a:pt x="3321" y="1849"/>
                  </a:lnTo>
                  <a:lnTo>
                    <a:pt x="3312" y="1854"/>
                  </a:lnTo>
                  <a:lnTo>
                    <a:pt x="3289" y="1864"/>
                  </a:lnTo>
                  <a:lnTo>
                    <a:pt x="3264" y="1876"/>
                  </a:lnTo>
                  <a:lnTo>
                    <a:pt x="3240" y="1890"/>
                  </a:lnTo>
                  <a:lnTo>
                    <a:pt x="3218" y="1902"/>
                  </a:lnTo>
                  <a:lnTo>
                    <a:pt x="3200" y="1913"/>
                  </a:lnTo>
                  <a:lnTo>
                    <a:pt x="3188" y="1920"/>
                  </a:lnTo>
                  <a:lnTo>
                    <a:pt x="3162" y="1890"/>
                  </a:lnTo>
                  <a:lnTo>
                    <a:pt x="3145" y="1869"/>
                  </a:lnTo>
                  <a:lnTo>
                    <a:pt x="3137" y="1858"/>
                  </a:lnTo>
                  <a:lnTo>
                    <a:pt x="3130" y="1853"/>
                  </a:lnTo>
                  <a:lnTo>
                    <a:pt x="3128" y="1853"/>
                  </a:lnTo>
                  <a:lnTo>
                    <a:pt x="3126" y="1854"/>
                  </a:lnTo>
                  <a:lnTo>
                    <a:pt x="3122" y="1856"/>
                  </a:lnTo>
                  <a:lnTo>
                    <a:pt x="3118" y="1859"/>
                  </a:lnTo>
                  <a:lnTo>
                    <a:pt x="3111" y="1862"/>
                  </a:lnTo>
                  <a:lnTo>
                    <a:pt x="3103" y="1866"/>
                  </a:lnTo>
                  <a:lnTo>
                    <a:pt x="3092" y="1871"/>
                  </a:lnTo>
                  <a:lnTo>
                    <a:pt x="3079" y="1874"/>
                  </a:lnTo>
                  <a:lnTo>
                    <a:pt x="3050" y="1844"/>
                  </a:lnTo>
                  <a:lnTo>
                    <a:pt x="3023" y="1813"/>
                  </a:lnTo>
                  <a:lnTo>
                    <a:pt x="2994" y="1783"/>
                  </a:lnTo>
                  <a:lnTo>
                    <a:pt x="2967" y="1752"/>
                  </a:lnTo>
                  <a:lnTo>
                    <a:pt x="2954" y="1756"/>
                  </a:lnTo>
                  <a:lnTo>
                    <a:pt x="2941" y="1762"/>
                  </a:lnTo>
                  <a:lnTo>
                    <a:pt x="2946" y="1775"/>
                  </a:lnTo>
                  <a:lnTo>
                    <a:pt x="2954" y="1797"/>
                  </a:lnTo>
                  <a:lnTo>
                    <a:pt x="2966" y="1825"/>
                  </a:lnTo>
                  <a:lnTo>
                    <a:pt x="2978" y="1855"/>
                  </a:lnTo>
                  <a:lnTo>
                    <a:pt x="2991" y="1884"/>
                  </a:lnTo>
                  <a:lnTo>
                    <a:pt x="3000" y="1911"/>
                  </a:lnTo>
                  <a:lnTo>
                    <a:pt x="3004" y="1921"/>
                  </a:lnTo>
                  <a:lnTo>
                    <a:pt x="3005" y="1931"/>
                  </a:lnTo>
                  <a:lnTo>
                    <a:pt x="3006" y="1937"/>
                  </a:lnTo>
                  <a:lnTo>
                    <a:pt x="3004" y="1940"/>
                  </a:lnTo>
                  <a:lnTo>
                    <a:pt x="2970" y="1921"/>
                  </a:lnTo>
                  <a:lnTo>
                    <a:pt x="2936" y="1901"/>
                  </a:lnTo>
                  <a:lnTo>
                    <a:pt x="2903" y="1881"/>
                  </a:lnTo>
                  <a:lnTo>
                    <a:pt x="2870" y="1862"/>
                  </a:lnTo>
                  <a:lnTo>
                    <a:pt x="2870" y="1847"/>
                  </a:lnTo>
                  <a:lnTo>
                    <a:pt x="2871" y="1834"/>
                  </a:lnTo>
                  <a:lnTo>
                    <a:pt x="2872" y="1821"/>
                  </a:lnTo>
                  <a:lnTo>
                    <a:pt x="2875" y="1809"/>
                  </a:lnTo>
                  <a:lnTo>
                    <a:pt x="2878" y="1798"/>
                  </a:lnTo>
                  <a:lnTo>
                    <a:pt x="2882" y="1787"/>
                  </a:lnTo>
                  <a:lnTo>
                    <a:pt x="2886" y="1776"/>
                  </a:lnTo>
                  <a:lnTo>
                    <a:pt x="2892" y="1767"/>
                  </a:lnTo>
                  <a:lnTo>
                    <a:pt x="2898" y="1757"/>
                  </a:lnTo>
                  <a:lnTo>
                    <a:pt x="2904" y="1748"/>
                  </a:lnTo>
                  <a:lnTo>
                    <a:pt x="2912" y="1741"/>
                  </a:lnTo>
                  <a:lnTo>
                    <a:pt x="2919" y="1732"/>
                  </a:lnTo>
                  <a:lnTo>
                    <a:pt x="2935" y="1717"/>
                  </a:lnTo>
                  <a:lnTo>
                    <a:pt x="2953" y="1703"/>
                  </a:lnTo>
                  <a:lnTo>
                    <a:pt x="2990" y="1676"/>
                  </a:lnTo>
                  <a:lnTo>
                    <a:pt x="3027" y="1649"/>
                  </a:lnTo>
                  <a:lnTo>
                    <a:pt x="3045" y="1634"/>
                  </a:lnTo>
                  <a:lnTo>
                    <a:pt x="3062" y="1618"/>
                  </a:lnTo>
                  <a:lnTo>
                    <a:pt x="3069" y="1610"/>
                  </a:lnTo>
                  <a:lnTo>
                    <a:pt x="3076" y="1601"/>
                  </a:lnTo>
                  <a:lnTo>
                    <a:pt x="3084" y="1592"/>
                  </a:lnTo>
                  <a:lnTo>
                    <a:pt x="3090" y="1582"/>
                  </a:lnTo>
                  <a:lnTo>
                    <a:pt x="3086" y="1575"/>
                  </a:lnTo>
                  <a:lnTo>
                    <a:pt x="3082" y="1568"/>
                  </a:lnTo>
                  <a:lnTo>
                    <a:pt x="2998" y="1554"/>
                  </a:lnTo>
                  <a:lnTo>
                    <a:pt x="2913" y="1539"/>
                  </a:lnTo>
                  <a:lnTo>
                    <a:pt x="2869" y="1532"/>
                  </a:lnTo>
                  <a:lnTo>
                    <a:pt x="2825" y="1526"/>
                  </a:lnTo>
                  <a:lnTo>
                    <a:pt x="2782" y="1522"/>
                  </a:lnTo>
                  <a:lnTo>
                    <a:pt x="2739" y="1518"/>
                  </a:lnTo>
                  <a:lnTo>
                    <a:pt x="2695" y="1517"/>
                  </a:lnTo>
                  <a:lnTo>
                    <a:pt x="2652" y="1517"/>
                  </a:lnTo>
                  <a:lnTo>
                    <a:pt x="2631" y="1518"/>
                  </a:lnTo>
                  <a:lnTo>
                    <a:pt x="2610" y="1520"/>
                  </a:lnTo>
                  <a:lnTo>
                    <a:pt x="2589" y="1522"/>
                  </a:lnTo>
                  <a:lnTo>
                    <a:pt x="2568" y="1525"/>
                  </a:lnTo>
                  <a:lnTo>
                    <a:pt x="2548" y="1529"/>
                  </a:lnTo>
                  <a:lnTo>
                    <a:pt x="2528" y="1533"/>
                  </a:lnTo>
                  <a:lnTo>
                    <a:pt x="2508" y="1539"/>
                  </a:lnTo>
                  <a:lnTo>
                    <a:pt x="2488" y="1545"/>
                  </a:lnTo>
                  <a:lnTo>
                    <a:pt x="2469" y="1552"/>
                  </a:lnTo>
                  <a:lnTo>
                    <a:pt x="2450" y="1561"/>
                  </a:lnTo>
                  <a:lnTo>
                    <a:pt x="2431" y="1569"/>
                  </a:lnTo>
                  <a:lnTo>
                    <a:pt x="2412" y="1580"/>
                  </a:lnTo>
                  <a:lnTo>
                    <a:pt x="2405" y="1607"/>
                  </a:lnTo>
                  <a:lnTo>
                    <a:pt x="2394" y="1648"/>
                  </a:lnTo>
                  <a:lnTo>
                    <a:pt x="2378" y="1696"/>
                  </a:lnTo>
                  <a:lnTo>
                    <a:pt x="2360" y="1747"/>
                  </a:lnTo>
                  <a:lnTo>
                    <a:pt x="2350" y="1771"/>
                  </a:lnTo>
                  <a:lnTo>
                    <a:pt x="2341" y="1794"/>
                  </a:lnTo>
                  <a:lnTo>
                    <a:pt x="2332" y="1817"/>
                  </a:lnTo>
                  <a:lnTo>
                    <a:pt x="2323" y="1836"/>
                  </a:lnTo>
                  <a:lnTo>
                    <a:pt x="2315" y="1851"/>
                  </a:lnTo>
                  <a:lnTo>
                    <a:pt x="2307" y="1863"/>
                  </a:lnTo>
                  <a:lnTo>
                    <a:pt x="2303" y="1868"/>
                  </a:lnTo>
                  <a:lnTo>
                    <a:pt x="2300" y="1872"/>
                  </a:lnTo>
                  <a:lnTo>
                    <a:pt x="2297" y="1874"/>
                  </a:lnTo>
                  <a:lnTo>
                    <a:pt x="2294" y="1874"/>
                  </a:lnTo>
                  <a:lnTo>
                    <a:pt x="2279" y="1868"/>
                  </a:lnTo>
                  <a:lnTo>
                    <a:pt x="2264" y="1863"/>
                  </a:lnTo>
                  <a:lnTo>
                    <a:pt x="2249" y="1857"/>
                  </a:lnTo>
                  <a:lnTo>
                    <a:pt x="2234" y="1851"/>
                  </a:lnTo>
                  <a:lnTo>
                    <a:pt x="2235" y="1849"/>
                  </a:lnTo>
                  <a:lnTo>
                    <a:pt x="2237" y="1847"/>
                  </a:lnTo>
                  <a:lnTo>
                    <a:pt x="2240" y="1846"/>
                  </a:lnTo>
                  <a:lnTo>
                    <a:pt x="2243" y="1844"/>
                  </a:lnTo>
                  <a:lnTo>
                    <a:pt x="2250" y="1842"/>
                  </a:lnTo>
                  <a:lnTo>
                    <a:pt x="2259" y="1841"/>
                  </a:lnTo>
                  <a:lnTo>
                    <a:pt x="2277" y="1841"/>
                  </a:lnTo>
                  <a:lnTo>
                    <a:pt x="2290" y="1840"/>
                  </a:lnTo>
                  <a:lnTo>
                    <a:pt x="2283" y="1811"/>
                  </a:lnTo>
                  <a:lnTo>
                    <a:pt x="2277" y="1786"/>
                  </a:lnTo>
                  <a:lnTo>
                    <a:pt x="2269" y="1764"/>
                  </a:lnTo>
                  <a:lnTo>
                    <a:pt x="2261" y="1745"/>
                  </a:lnTo>
                  <a:lnTo>
                    <a:pt x="2256" y="1736"/>
                  </a:lnTo>
                  <a:lnTo>
                    <a:pt x="2251" y="1728"/>
                  </a:lnTo>
                  <a:lnTo>
                    <a:pt x="2245" y="1719"/>
                  </a:lnTo>
                  <a:lnTo>
                    <a:pt x="2237" y="1712"/>
                  </a:lnTo>
                  <a:lnTo>
                    <a:pt x="2230" y="1704"/>
                  </a:lnTo>
                  <a:lnTo>
                    <a:pt x="2221" y="1695"/>
                  </a:lnTo>
                  <a:lnTo>
                    <a:pt x="2210" y="1687"/>
                  </a:lnTo>
                  <a:lnTo>
                    <a:pt x="2198" y="1677"/>
                  </a:lnTo>
                  <a:lnTo>
                    <a:pt x="2179" y="1654"/>
                  </a:lnTo>
                  <a:lnTo>
                    <a:pt x="2160" y="1629"/>
                  </a:lnTo>
                  <a:lnTo>
                    <a:pt x="2143" y="1604"/>
                  </a:lnTo>
                  <a:lnTo>
                    <a:pt x="2126" y="1579"/>
                  </a:lnTo>
                  <a:lnTo>
                    <a:pt x="2109" y="1555"/>
                  </a:lnTo>
                  <a:lnTo>
                    <a:pt x="2093" y="1528"/>
                  </a:lnTo>
                  <a:lnTo>
                    <a:pt x="2078" y="1503"/>
                  </a:lnTo>
                  <a:lnTo>
                    <a:pt x="2063" y="1477"/>
                  </a:lnTo>
                  <a:lnTo>
                    <a:pt x="2035" y="1425"/>
                  </a:lnTo>
                  <a:lnTo>
                    <a:pt x="2006" y="1373"/>
                  </a:lnTo>
                  <a:lnTo>
                    <a:pt x="1979" y="1320"/>
                  </a:lnTo>
                  <a:lnTo>
                    <a:pt x="1950" y="1267"/>
                  </a:lnTo>
                  <a:lnTo>
                    <a:pt x="1926" y="1229"/>
                  </a:lnTo>
                  <a:lnTo>
                    <a:pt x="1901" y="1191"/>
                  </a:lnTo>
                  <a:lnTo>
                    <a:pt x="1874" y="1154"/>
                  </a:lnTo>
                  <a:lnTo>
                    <a:pt x="1848" y="1117"/>
                  </a:lnTo>
                  <a:lnTo>
                    <a:pt x="1835" y="1098"/>
                  </a:lnTo>
                  <a:lnTo>
                    <a:pt x="1823" y="1080"/>
                  </a:lnTo>
                  <a:lnTo>
                    <a:pt x="1811" y="1061"/>
                  </a:lnTo>
                  <a:lnTo>
                    <a:pt x="1801" y="1043"/>
                  </a:lnTo>
                  <a:lnTo>
                    <a:pt x="1791" y="1024"/>
                  </a:lnTo>
                  <a:lnTo>
                    <a:pt x="1783" y="1006"/>
                  </a:lnTo>
                  <a:lnTo>
                    <a:pt x="1775" y="987"/>
                  </a:lnTo>
                  <a:lnTo>
                    <a:pt x="1769" y="969"/>
                  </a:lnTo>
                  <a:lnTo>
                    <a:pt x="1754" y="964"/>
                  </a:lnTo>
                  <a:lnTo>
                    <a:pt x="1739" y="960"/>
                  </a:lnTo>
                  <a:lnTo>
                    <a:pt x="1736" y="948"/>
                  </a:lnTo>
                  <a:lnTo>
                    <a:pt x="1734" y="936"/>
                  </a:lnTo>
                  <a:lnTo>
                    <a:pt x="1731" y="926"/>
                  </a:lnTo>
                  <a:lnTo>
                    <a:pt x="1729" y="914"/>
                  </a:lnTo>
                  <a:lnTo>
                    <a:pt x="1723" y="886"/>
                  </a:lnTo>
                  <a:lnTo>
                    <a:pt x="1715" y="858"/>
                  </a:lnTo>
                  <a:lnTo>
                    <a:pt x="1708" y="832"/>
                  </a:lnTo>
                  <a:lnTo>
                    <a:pt x="1698" y="806"/>
                  </a:lnTo>
                  <a:lnTo>
                    <a:pt x="1680" y="759"/>
                  </a:lnTo>
                  <a:lnTo>
                    <a:pt x="1666" y="713"/>
                  </a:lnTo>
                  <a:lnTo>
                    <a:pt x="1660" y="691"/>
                  </a:lnTo>
                  <a:lnTo>
                    <a:pt x="1657" y="668"/>
                  </a:lnTo>
                  <a:lnTo>
                    <a:pt x="1656" y="656"/>
                  </a:lnTo>
                  <a:lnTo>
                    <a:pt x="1656" y="646"/>
                  </a:lnTo>
                  <a:lnTo>
                    <a:pt x="1656" y="633"/>
                  </a:lnTo>
                  <a:lnTo>
                    <a:pt x="1657" y="621"/>
                  </a:lnTo>
                  <a:lnTo>
                    <a:pt x="1659" y="610"/>
                  </a:lnTo>
                  <a:lnTo>
                    <a:pt x="1662" y="597"/>
                  </a:lnTo>
                  <a:lnTo>
                    <a:pt x="1667" y="585"/>
                  </a:lnTo>
                  <a:lnTo>
                    <a:pt x="1672" y="572"/>
                  </a:lnTo>
                  <a:lnTo>
                    <a:pt x="1677" y="559"/>
                  </a:lnTo>
                  <a:lnTo>
                    <a:pt x="1685" y="545"/>
                  </a:lnTo>
                  <a:lnTo>
                    <a:pt x="1693" y="532"/>
                  </a:lnTo>
                  <a:lnTo>
                    <a:pt x="1702" y="518"/>
                  </a:lnTo>
                  <a:lnTo>
                    <a:pt x="1698" y="492"/>
                  </a:lnTo>
                  <a:lnTo>
                    <a:pt x="1694" y="466"/>
                  </a:lnTo>
                  <a:lnTo>
                    <a:pt x="1691" y="441"/>
                  </a:lnTo>
                  <a:lnTo>
                    <a:pt x="1687" y="415"/>
                  </a:lnTo>
                  <a:lnTo>
                    <a:pt x="1674" y="407"/>
                  </a:lnTo>
                  <a:lnTo>
                    <a:pt x="1664" y="401"/>
                  </a:lnTo>
                  <a:lnTo>
                    <a:pt x="1658" y="395"/>
                  </a:lnTo>
                  <a:lnTo>
                    <a:pt x="1653" y="391"/>
                  </a:lnTo>
                  <a:lnTo>
                    <a:pt x="1650" y="385"/>
                  </a:lnTo>
                  <a:lnTo>
                    <a:pt x="1645" y="377"/>
                  </a:lnTo>
                  <a:lnTo>
                    <a:pt x="1642" y="369"/>
                  </a:lnTo>
                  <a:lnTo>
                    <a:pt x="1638" y="356"/>
                  </a:lnTo>
                  <a:lnTo>
                    <a:pt x="1644" y="352"/>
                  </a:lnTo>
                  <a:lnTo>
                    <a:pt x="1652" y="350"/>
                  </a:lnTo>
                  <a:lnTo>
                    <a:pt x="1658" y="348"/>
                  </a:lnTo>
                  <a:lnTo>
                    <a:pt x="1664" y="348"/>
                  </a:lnTo>
                  <a:lnTo>
                    <a:pt x="1672" y="349"/>
                  </a:lnTo>
                  <a:lnTo>
                    <a:pt x="1678" y="351"/>
                  </a:lnTo>
                  <a:lnTo>
                    <a:pt x="1686" y="353"/>
                  </a:lnTo>
                  <a:lnTo>
                    <a:pt x="1692" y="357"/>
                  </a:lnTo>
                  <a:lnTo>
                    <a:pt x="1705" y="367"/>
                  </a:lnTo>
                  <a:lnTo>
                    <a:pt x="1718" y="377"/>
                  </a:lnTo>
                  <a:lnTo>
                    <a:pt x="1730" y="389"/>
                  </a:lnTo>
                  <a:lnTo>
                    <a:pt x="1742" y="401"/>
                  </a:lnTo>
                  <a:lnTo>
                    <a:pt x="1768" y="403"/>
                  </a:lnTo>
                  <a:lnTo>
                    <a:pt x="1791" y="403"/>
                  </a:lnTo>
                  <a:lnTo>
                    <a:pt x="1812" y="402"/>
                  </a:lnTo>
                  <a:lnTo>
                    <a:pt x="1830" y="397"/>
                  </a:lnTo>
                  <a:lnTo>
                    <a:pt x="1846" y="392"/>
                  </a:lnTo>
                  <a:lnTo>
                    <a:pt x="1859" y="385"/>
                  </a:lnTo>
                  <a:lnTo>
                    <a:pt x="1870" y="377"/>
                  </a:lnTo>
                  <a:lnTo>
                    <a:pt x="1879" y="368"/>
                  </a:lnTo>
                  <a:lnTo>
                    <a:pt x="1886" y="357"/>
                  </a:lnTo>
                  <a:lnTo>
                    <a:pt x="1890" y="346"/>
                  </a:lnTo>
                  <a:lnTo>
                    <a:pt x="1893" y="334"/>
                  </a:lnTo>
                  <a:lnTo>
                    <a:pt x="1895" y="322"/>
                  </a:lnTo>
                  <a:lnTo>
                    <a:pt x="1893" y="310"/>
                  </a:lnTo>
                  <a:lnTo>
                    <a:pt x="1891" y="297"/>
                  </a:lnTo>
                  <a:lnTo>
                    <a:pt x="1888" y="284"/>
                  </a:lnTo>
                  <a:lnTo>
                    <a:pt x="1883" y="273"/>
                  </a:lnTo>
                  <a:lnTo>
                    <a:pt x="1877" y="261"/>
                  </a:lnTo>
                  <a:lnTo>
                    <a:pt x="1868" y="250"/>
                  </a:lnTo>
                  <a:lnTo>
                    <a:pt x="1860" y="239"/>
                  </a:lnTo>
                  <a:lnTo>
                    <a:pt x="1849" y="231"/>
                  </a:lnTo>
                  <a:lnTo>
                    <a:pt x="1839" y="222"/>
                  </a:lnTo>
                  <a:lnTo>
                    <a:pt x="1827" y="215"/>
                  </a:lnTo>
                  <a:lnTo>
                    <a:pt x="1814" y="209"/>
                  </a:lnTo>
                  <a:lnTo>
                    <a:pt x="1801" y="206"/>
                  </a:lnTo>
                  <a:lnTo>
                    <a:pt x="1787" y="205"/>
                  </a:lnTo>
                  <a:lnTo>
                    <a:pt x="1773" y="205"/>
                  </a:lnTo>
                  <a:lnTo>
                    <a:pt x="1758" y="207"/>
                  </a:lnTo>
                  <a:lnTo>
                    <a:pt x="1743" y="213"/>
                  </a:lnTo>
                  <a:lnTo>
                    <a:pt x="1728" y="221"/>
                  </a:lnTo>
                  <a:lnTo>
                    <a:pt x="1712" y="231"/>
                  </a:lnTo>
                  <a:lnTo>
                    <a:pt x="1697" y="244"/>
                  </a:lnTo>
                  <a:lnTo>
                    <a:pt x="1681" y="261"/>
                  </a:lnTo>
                  <a:lnTo>
                    <a:pt x="1674" y="257"/>
                  </a:lnTo>
                  <a:lnTo>
                    <a:pt x="1667" y="253"/>
                  </a:lnTo>
                  <a:lnTo>
                    <a:pt x="1661" y="248"/>
                  </a:lnTo>
                  <a:lnTo>
                    <a:pt x="1656" y="244"/>
                  </a:lnTo>
                  <a:lnTo>
                    <a:pt x="1653" y="239"/>
                  </a:lnTo>
                  <a:lnTo>
                    <a:pt x="1650" y="234"/>
                  </a:lnTo>
                  <a:lnTo>
                    <a:pt x="1648" y="228"/>
                  </a:lnTo>
                  <a:lnTo>
                    <a:pt x="1647" y="223"/>
                  </a:lnTo>
                  <a:lnTo>
                    <a:pt x="1647" y="217"/>
                  </a:lnTo>
                  <a:lnTo>
                    <a:pt x="1647" y="210"/>
                  </a:lnTo>
                  <a:lnTo>
                    <a:pt x="1648" y="204"/>
                  </a:lnTo>
                  <a:lnTo>
                    <a:pt x="1650" y="198"/>
                  </a:lnTo>
                  <a:lnTo>
                    <a:pt x="1654" y="184"/>
                  </a:lnTo>
                  <a:lnTo>
                    <a:pt x="1659" y="170"/>
                  </a:lnTo>
                  <a:lnTo>
                    <a:pt x="1673" y="139"/>
                  </a:lnTo>
                  <a:lnTo>
                    <a:pt x="1686" y="105"/>
                  </a:lnTo>
                  <a:lnTo>
                    <a:pt x="1691" y="87"/>
                  </a:lnTo>
                  <a:lnTo>
                    <a:pt x="1694" y="68"/>
                  </a:lnTo>
                  <a:lnTo>
                    <a:pt x="1694" y="58"/>
                  </a:lnTo>
                  <a:lnTo>
                    <a:pt x="1694" y="49"/>
                  </a:lnTo>
                  <a:lnTo>
                    <a:pt x="1694" y="38"/>
                  </a:lnTo>
                  <a:lnTo>
                    <a:pt x="1692" y="29"/>
                  </a:lnTo>
                  <a:lnTo>
                    <a:pt x="1667" y="20"/>
                  </a:lnTo>
                  <a:lnTo>
                    <a:pt x="1642" y="12"/>
                  </a:lnTo>
                  <a:lnTo>
                    <a:pt x="1619" y="5"/>
                  </a:lnTo>
                  <a:lnTo>
                    <a:pt x="1597" y="1"/>
                  </a:lnTo>
                  <a:lnTo>
                    <a:pt x="1585" y="0"/>
                  </a:lnTo>
                  <a:lnTo>
                    <a:pt x="1575" y="0"/>
                  </a:lnTo>
                  <a:lnTo>
                    <a:pt x="1564" y="1"/>
                  </a:lnTo>
                  <a:lnTo>
                    <a:pt x="1553" y="3"/>
                  </a:lnTo>
                  <a:lnTo>
                    <a:pt x="1542" y="6"/>
                  </a:lnTo>
                  <a:lnTo>
                    <a:pt x="1532" y="11"/>
                  </a:lnTo>
                  <a:lnTo>
                    <a:pt x="1520" y="17"/>
                  </a:lnTo>
                  <a:lnTo>
                    <a:pt x="1509" y="24"/>
                  </a:lnTo>
                  <a:lnTo>
                    <a:pt x="1504" y="33"/>
                  </a:lnTo>
                  <a:lnTo>
                    <a:pt x="1500" y="40"/>
                  </a:lnTo>
                  <a:lnTo>
                    <a:pt x="1497" y="49"/>
                  </a:lnTo>
                  <a:lnTo>
                    <a:pt x="1495" y="56"/>
                  </a:lnTo>
                  <a:lnTo>
                    <a:pt x="1492" y="64"/>
                  </a:lnTo>
                  <a:lnTo>
                    <a:pt x="1491" y="71"/>
                  </a:lnTo>
                  <a:lnTo>
                    <a:pt x="1490" y="78"/>
                  </a:lnTo>
                  <a:lnTo>
                    <a:pt x="1490" y="85"/>
                  </a:lnTo>
                  <a:lnTo>
                    <a:pt x="1492" y="99"/>
                  </a:lnTo>
                  <a:lnTo>
                    <a:pt x="1496" y="112"/>
                  </a:lnTo>
                  <a:lnTo>
                    <a:pt x="1500" y="126"/>
                  </a:lnTo>
                  <a:lnTo>
                    <a:pt x="1506" y="140"/>
                  </a:lnTo>
                  <a:lnTo>
                    <a:pt x="1519" y="167"/>
                  </a:lnTo>
                  <a:lnTo>
                    <a:pt x="1530" y="195"/>
                  </a:lnTo>
                  <a:lnTo>
                    <a:pt x="1536" y="210"/>
                  </a:lnTo>
                  <a:lnTo>
                    <a:pt x="1539" y="225"/>
                  </a:lnTo>
                  <a:lnTo>
                    <a:pt x="1541" y="242"/>
                  </a:lnTo>
                  <a:lnTo>
                    <a:pt x="1541" y="259"/>
                  </a:lnTo>
                  <a:lnTo>
                    <a:pt x="1535" y="259"/>
                  </a:lnTo>
                  <a:lnTo>
                    <a:pt x="1527" y="259"/>
                  </a:lnTo>
                  <a:lnTo>
                    <a:pt x="1521" y="258"/>
                  </a:lnTo>
                  <a:lnTo>
                    <a:pt x="1515" y="256"/>
                  </a:lnTo>
                  <a:lnTo>
                    <a:pt x="1501" y="252"/>
                  </a:lnTo>
                  <a:lnTo>
                    <a:pt x="1488" y="244"/>
                  </a:lnTo>
                  <a:lnTo>
                    <a:pt x="1463" y="228"/>
                  </a:lnTo>
                  <a:lnTo>
                    <a:pt x="1438" y="211"/>
                  </a:lnTo>
                  <a:lnTo>
                    <a:pt x="1425" y="204"/>
                  </a:lnTo>
                  <a:lnTo>
                    <a:pt x="1411" y="199"/>
                  </a:lnTo>
                  <a:lnTo>
                    <a:pt x="1404" y="197"/>
                  </a:lnTo>
                  <a:lnTo>
                    <a:pt x="1398" y="195"/>
                  </a:lnTo>
                  <a:lnTo>
                    <a:pt x="1390" y="194"/>
                  </a:lnTo>
                  <a:lnTo>
                    <a:pt x="1383" y="194"/>
                  </a:lnTo>
                  <a:lnTo>
                    <a:pt x="1375" y="194"/>
                  </a:lnTo>
                  <a:lnTo>
                    <a:pt x="1368" y="195"/>
                  </a:lnTo>
                  <a:lnTo>
                    <a:pt x="1360" y="197"/>
                  </a:lnTo>
                  <a:lnTo>
                    <a:pt x="1351" y="200"/>
                  </a:lnTo>
                  <a:lnTo>
                    <a:pt x="1344" y="203"/>
                  </a:lnTo>
                  <a:lnTo>
                    <a:pt x="1335" y="208"/>
                  </a:lnTo>
                  <a:lnTo>
                    <a:pt x="1326" y="215"/>
                  </a:lnTo>
                  <a:lnTo>
                    <a:pt x="1317" y="222"/>
                  </a:lnTo>
                  <a:lnTo>
                    <a:pt x="1309" y="250"/>
                  </a:lnTo>
                  <a:lnTo>
                    <a:pt x="1303" y="274"/>
                  </a:lnTo>
                  <a:lnTo>
                    <a:pt x="1298" y="296"/>
                  </a:lnTo>
                  <a:lnTo>
                    <a:pt x="1296" y="315"/>
                  </a:lnTo>
                  <a:lnTo>
                    <a:pt x="1294" y="332"/>
                  </a:lnTo>
                  <a:lnTo>
                    <a:pt x="1294" y="347"/>
                  </a:lnTo>
                  <a:lnTo>
                    <a:pt x="1296" y="359"/>
                  </a:lnTo>
                  <a:lnTo>
                    <a:pt x="1298" y="370"/>
                  </a:lnTo>
                  <a:lnTo>
                    <a:pt x="1303" y="378"/>
                  </a:lnTo>
                  <a:lnTo>
                    <a:pt x="1308" y="385"/>
                  </a:lnTo>
                  <a:lnTo>
                    <a:pt x="1313" y="390"/>
                  </a:lnTo>
                  <a:lnTo>
                    <a:pt x="1320" y="393"/>
                  </a:lnTo>
                  <a:lnTo>
                    <a:pt x="1329" y="395"/>
                  </a:lnTo>
                  <a:lnTo>
                    <a:pt x="1337" y="396"/>
                  </a:lnTo>
                  <a:lnTo>
                    <a:pt x="1347" y="396"/>
                  </a:lnTo>
                  <a:lnTo>
                    <a:pt x="1357" y="395"/>
                  </a:lnTo>
                  <a:lnTo>
                    <a:pt x="1380" y="391"/>
                  </a:lnTo>
                  <a:lnTo>
                    <a:pt x="1404" y="384"/>
                  </a:lnTo>
                  <a:lnTo>
                    <a:pt x="1428" y="375"/>
                  </a:lnTo>
                  <a:lnTo>
                    <a:pt x="1454" y="367"/>
                  </a:lnTo>
                  <a:lnTo>
                    <a:pt x="1480" y="359"/>
                  </a:lnTo>
                  <a:lnTo>
                    <a:pt x="1505" y="354"/>
                  </a:lnTo>
                  <a:lnTo>
                    <a:pt x="1518" y="352"/>
                  </a:lnTo>
                  <a:lnTo>
                    <a:pt x="1529" y="351"/>
                  </a:lnTo>
                  <a:lnTo>
                    <a:pt x="1541" y="351"/>
                  </a:lnTo>
                  <a:lnTo>
                    <a:pt x="1552" y="352"/>
                  </a:lnTo>
                  <a:lnTo>
                    <a:pt x="1553" y="358"/>
                  </a:lnTo>
                  <a:lnTo>
                    <a:pt x="1552" y="365"/>
                  </a:lnTo>
                  <a:lnTo>
                    <a:pt x="1551" y="370"/>
                  </a:lnTo>
                  <a:lnTo>
                    <a:pt x="1549" y="375"/>
                  </a:lnTo>
                  <a:lnTo>
                    <a:pt x="1544" y="386"/>
                  </a:lnTo>
                  <a:lnTo>
                    <a:pt x="1537" y="395"/>
                  </a:lnTo>
                  <a:lnTo>
                    <a:pt x="1521" y="413"/>
                  </a:lnTo>
                  <a:lnTo>
                    <a:pt x="1505" y="432"/>
                  </a:lnTo>
                  <a:lnTo>
                    <a:pt x="1498" y="443"/>
                  </a:lnTo>
                  <a:lnTo>
                    <a:pt x="1494" y="455"/>
                  </a:lnTo>
                  <a:lnTo>
                    <a:pt x="1491" y="461"/>
                  </a:lnTo>
                  <a:lnTo>
                    <a:pt x="1490" y="468"/>
                  </a:lnTo>
                  <a:lnTo>
                    <a:pt x="1490" y="476"/>
                  </a:lnTo>
                  <a:lnTo>
                    <a:pt x="1491" y="483"/>
                  </a:lnTo>
                  <a:lnTo>
                    <a:pt x="1492" y="492"/>
                  </a:lnTo>
                  <a:lnTo>
                    <a:pt x="1495" y="500"/>
                  </a:lnTo>
                  <a:lnTo>
                    <a:pt x="1499" y="509"/>
                  </a:lnTo>
                  <a:lnTo>
                    <a:pt x="1503" y="519"/>
                  </a:lnTo>
                  <a:lnTo>
                    <a:pt x="1508" y="530"/>
                  </a:lnTo>
                  <a:lnTo>
                    <a:pt x="1516" y="541"/>
                  </a:lnTo>
                  <a:lnTo>
                    <a:pt x="1524" y="554"/>
                  </a:lnTo>
                  <a:lnTo>
                    <a:pt x="1534" y="567"/>
                  </a:lnTo>
                  <a:lnTo>
                    <a:pt x="1502" y="574"/>
                  </a:lnTo>
                  <a:lnTo>
                    <a:pt x="1471" y="581"/>
                  </a:lnTo>
                  <a:lnTo>
                    <a:pt x="1440" y="588"/>
                  </a:lnTo>
                  <a:lnTo>
                    <a:pt x="1409" y="593"/>
                  </a:lnTo>
                  <a:lnTo>
                    <a:pt x="1346" y="602"/>
                  </a:lnTo>
                  <a:lnTo>
                    <a:pt x="1282" y="611"/>
                  </a:lnTo>
                  <a:lnTo>
                    <a:pt x="1219" y="618"/>
                  </a:lnTo>
                  <a:lnTo>
                    <a:pt x="1157" y="625"/>
                  </a:lnTo>
                  <a:lnTo>
                    <a:pt x="1095" y="633"/>
                  </a:lnTo>
                  <a:lnTo>
                    <a:pt x="1032" y="642"/>
                  </a:lnTo>
                  <a:lnTo>
                    <a:pt x="1028" y="655"/>
                  </a:lnTo>
                  <a:lnTo>
                    <a:pt x="1024" y="669"/>
                  </a:lnTo>
                  <a:lnTo>
                    <a:pt x="1020" y="683"/>
                  </a:lnTo>
                  <a:lnTo>
                    <a:pt x="1016" y="697"/>
                  </a:lnTo>
                  <a:lnTo>
                    <a:pt x="1027" y="704"/>
                  </a:lnTo>
                  <a:lnTo>
                    <a:pt x="1039" y="710"/>
                  </a:lnTo>
                  <a:lnTo>
                    <a:pt x="1037" y="726"/>
                  </a:lnTo>
                  <a:lnTo>
                    <a:pt x="1034" y="744"/>
                  </a:lnTo>
                  <a:lnTo>
                    <a:pt x="1033" y="754"/>
                  </a:lnTo>
                  <a:lnTo>
                    <a:pt x="1032" y="763"/>
                  </a:lnTo>
                  <a:lnTo>
                    <a:pt x="1032" y="774"/>
                  </a:lnTo>
                  <a:lnTo>
                    <a:pt x="1032" y="784"/>
                  </a:lnTo>
                  <a:lnTo>
                    <a:pt x="1055" y="795"/>
                  </a:lnTo>
                  <a:lnTo>
                    <a:pt x="1042" y="812"/>
                  </a:lnTo>
                  <a:lnTo>
                    <a:pt x="1032" y="823"/>
                  </a:lnTo>
                  <a:lnTo>
                    <a:pt x="1031" y="825"/>
                  </a:lnTo>
                  <a:lnTo>
                    <a:pt x="1031" y="829"/>
                  </a:lnTo>
                  <a:lnTo>
                    <a:pt x="1032" y="832"/>
                  </a:lnTo>
                  <a:lnTo>
                    <a:pt x="1033" y="836"/>
                  </a:lnTo>
                  <a:lnTo>
                    <a:pt x="1041" y="847"/>
                  </a:lnTo>
                  <a:lnTo>
                    <a:pt x="1052" y="860"/>
                  </a:lnTo>
                  <a:lnTo>
                    <a:pt x="1074" y="862"/>
                  </a:lnTo>
                  <a:lnTo>
                    <a:pt x="1096" y="863"/>
                  </a:lnTo>
                  <a:lnTo>
                    <a:pt x="1119" y="863"/>
                  </a:lnTo>
                  <a:lnTo>
                    <a:pt x="1143" y="861"/>
                  </a:lnTo>
                  <a:lnTo>
                    <a:pt x="1169" y="859"/>
                  </a:lnTo>
                  <a:lnTo>
                    <a:pt x="1195" y="856"/>
                  </a:lnTo>
                  <a:lnTo>
                    <a:pt x="1221" y="852"/>
                  </a:lnTo>
                  <a:lnTo>
                    <a:pt x="1249" y="848"/>
                  </a:lnTo>
                  <a:lnTo>
                    <a:pt x="1303" y="838"/>
                  </a:lnTo>
                  <a:lnTo>
                    <a:pt x="1356" y="829"/>
                  </a:lnTo>
                  <a:lnTo>
                    <a:pt x="1407" y="820"/>
                  </a:lnTo>
                  <a:lnTo>
                    <a:pt x="1453" y="815"/>
                  </a:lnTo>
                  <a:lnTo>
                    <a:pt x="1451" y="834"/>
                  </a:lnTo>
                  <a:lnTo>
                    <a:pt x="1447" y="854"/>
                  </a:lnTo>
                  <a:lnTo>
                    <a:pt x="1441" y="875"/>
                  </a:lnTo>
                  <a:lnTo>
                    <a:pt x="1430" y="897"/>
                  </a:lnTo>
                  <a:lnTo>
                    <a:pt x="1419" y="921"/>
                  </a:lnTo>
                  <a:lnTo>
                    <a:pt x="1405" y="944"/>
                  </a:lnTo>
                  <a:lnTo>
                    <a:pt x="1389" y="968"/>
                  </a:lnTo>
                  <a:lnTo>
                    <a:pt x="1372" y="993"/>
                  </a:lnTo>
                  <a:lnTo>
                    <a:pt x="1334" y="1044"/>
                  </a:lnTo>
                  <a:lnTo>
                    <a:pt x="1293" y="1097"/>
                  </a:lnTo>
                  <a:lnTo>
                    <a:pt x="1250" y="1150"/>
                  </a:lnTo>
                  <a:lnTo>
                    <a:pt x="1208" y="1203"/>
                  </a:lnTo>
                  <a:lnTo>
                    <a:pt x="1186" y="1229"/>
                  </a:lnTo>
                  <a:lnTo>
                    <a:pt x="1166" y="1254"/>
                  </a:lnTo>
                  <a:lnTo>
                    <a:pt x="1148" y="1281"/>
                  </a:lnTo>
                  <a:lnTo>
                    <a:pt x="1131" y="1305"/>
                  </a:lnTo>
                  <a:lnTo>
                    <a:pt x="1114" y="1331"/>
                  </a:lnTo>
                  <a:lnTo>
                    <a:pt x="1100" y="1354"/>
                  </a:lnTo>
                  <a:lnTo>
                    <a:pt x="1087" y="1378"/>
                  </a:lnTo>
                  <a:lnTo>
                    <a:pt x="1077" y="1400"/>
                  </a:lnTo>
                  <a:lnTo>
                    <a:pt x="1068" y="1421"/>
                  </a:lnTo>
                  <a:lnTo>
                    <a:pt x="1063" y="1443"/>
                  </a:lnTo>
                  <a:lnTo>
                    <a:pt x="1060" y="1463"/>
                  </a:lnTo>
                  <a:lnTo>
                    <a:pt x="1060" y="1481"/>
                  </a:lnTo>
                  <a:lnTo>
                    <a:pt x="1064" y="1499"/>
                  </a:lnTo>
                  <a:lnTo>
                    <a:pt x="1070" y="1514"/>
                  </a:lnTo>
                  <a:lnTo>
                    <a:pt x="1082" y="1529"/>
                  </a:lnTo>
                  <a:lnTo>
                    <a:pt x="1097" y="1543"/>
                  </a:lnTo>
                  <a:lnTo>
                    <a:pt x="1108" y="1527"/>
                  </a:lnTo>
                  <a:lnTo>
                    <a:pt x="1120" y="1510"/>
                  </a:lnTo>
                  <a:lnTo>
                    <a:pt x="1131" y="1493"/>
                  </a:lnTo>
                  <a:lnTo>
                    <a:pt x="1140" y="1476"/>
                  </a:lnTo>
                  <a:lnTo>
                    <a:pt x="1155" y="1448"/>
                  </a:lnTo>
                  <a:lnTo>
                    <a:pt x="1165" y="1431"/>
                  </a:lnTo>
                  <a:lnTo>
                    <a:pt x="1177" y="1414"/>
                  </a:lnTo>
                  <a:lnTo>
                    <a:pt x="1197" y="1383"/>
                  </a:lnTo>
                  <a:lnTo>
                    <a:pt x="1221" y="1345"/>
                  </a:lnTo>
                  <a:lnTo>
                    <a:pt x="1250" y="1303"/>
                  </a:lnTo>
                  <a:lnTo>
                    <a:pt x="1278" y="1261"/>
                  </a:lnTo>
                  <a:lnTo>
                    <a:pt x="1304" y="1223"/>
                  </a:lnTo>
                  <a:lnTo>
                    <a:pt x="1324" y="1194"/>
                  </a:lnTo>
                  <a:lnTo>
                    <a:pt x="1337" y="1177"/>
                  </a:lnTo>
                  <a:lnTo>
                    <a:pt x="1345" y="1180"/>
                  </a:lnTo>
                  <a:lnTo>
                    <a:pt x="1352" y="1184"/>
                  </a:lnTo>
                  <a:lnTo>
                    <a:pt x="1354" y="1190"/>
                  </a:lnTo>
                  <a:lnTo>
                    <a:pt x="1355" y="1198"/>
                  </a:lnTo>
                  <a:lnTo>
                    <a:pt x="1355" y="1208"/>
                  </a:lnTo>
                  <a:lnTo>
                    <a:pt x="1355" y="1217"/>
                  </a:lnTo>
                  <a:lnTo>
                    <a:pt x="1352" y="1241"/>
                  </a:lnTo>
                  <a:lnTo>
                    <a:pt x="1348" y="1266"/>
                  </a:lnTo>
                  <a:lnTo>
                    <a:pt x="1342" y="1294"/>
                  </a:lnTo>
                  <a:lnTo>
                    <a:pt x="1334" y="1324"/>
                  </a:lnTo>
                  <a:lnTo>
                    <a:pt x="1325" y="1355"/>
                  </a:lnTo>
                  <a:lnTo>
                    <a:pt x="1315" y="1387"/>
                  </a:lnTo>
                  <a:lnTo>
                    <a:pt x="1293" y="1451"/>
                  </a:lnTo>
                  <a:lnTo>
                    <a:pt x="1272" y="1512"/>
                  </a:lnTo>
                  <a:lnTo>
                    <a:pt x="1254" y="1565"/>
                  </a:lnTo>
                  <a:lnTo>
                    <a:pt x="1240" y="1608"/>
                  </a:lnTo>
                  <a:lnTo>
                    <a:pt x="1236" y="1639"/>
                  </a:lnTo>
                  <a:lnTo>
                    <a:pt x="1232" y="1671"/>
                  </a:lnTo>
                  <a:lnTo>
                    <a:pt x="1227" y="1703"/>
                  </a:lnTo>
                  <a:lnTo>
                    <a:pt x="1221" y="1735"/>
                  </a:lnTo>
                  <a:lnTo>
                    <a:pt x="1215" y="1767"/>
                  </a:lnTo>
                  <a:lnTo>
                    <a:pt x="1205" y="1798"/>
                  </a:lnTo>
                  <a:lnTo>
                    <a:pt x="1200" y="1813"/>
                  </a:lnTo>
                  <a:lnTo>
                    <a:pt x="1194" y="1828"/>
                  </a:lnTo>
                  <a:lnTo>
                    <a:pt x="1188" y="1843"/>
                  </a:lnTo>
                  <a:lnTo>
                    <a:pt x="1180" y="1858"/>
                  </a:lnTo>
                  <a:lnTo>
                    <a:pt x="1174" y="1854"/>
                  </a:lnTo>
                  <a:lnTo>
                    <a:pt x="1171" y="1848"/>
                  </a:lnTo>
                  <a:lnTo>
                    <a:pt x="1167" y="1844"/>
                  </a:lnTo>
                  <a:lnTo>
                    <a:pt x="1166" y="1840"/>
                  </a:lnTo>
                  <a:lnTo>
                    <a:pt x="1166" y="1832"/>
                  </a:lnTo>
                  <a:lnTo>
                    <a:pt x="1166" y="1825"/>
                  </a:lnTo>
                  <a:lnTo>
                    <a:pt x="1166" y="1822"/>
                  </a:lnTo>
                  <a:lnTo>
                    <a:pt x="1166" y="1818"/>
                  </a:lnTo>
                  <a:lnTo>
                    <a:pt x="1165" y="1815"/>
                  </a:lnTo>
                  <a:lnTo>
                    <a:pt x="1162" y="1811"/>
                  </a:lnTo>
                  <a:lnTo>
                    <a:pt x="1158" y="1808"/>
                  </a:lnTo>
                  <a:lnTo>
                    <a:pt x="1153" y="1805"/>
                  </a:lnTo>
                  <a:lnTo>
                    <a:pt x="1145" y="1802"/>
                  </a:lnTo>
                  <a:lnTo>
                    <a:pt x="1135" y="1799"/>
                  </a:lnTo>
                  <a:lnTo>
                    <a:pt x="1144" y="1774"/>
                  </a:lnTo>
                  <a:lnTo>
                    <a:pt x="1150" y="1756"/>
                  </a:lnTo>
                  <a:lnTo>
                    <a:pt x="1152" y="1745"/>
                  </a:lnTo>
                  <a:lnTo>
                    <a:pt x="1154" y="1735"/>
                  </a:lnTo>
                  <a:lnTo>
                    <a:pt x="1156" y="1731"/>
                  </a:lnTo>
                  <a:lnTo>
                    <a:pt x="1158" y="1727"/>
                  </a:lnTo>
                  <a:lnTo>
                    <a:pt x="1161" y="1723"/>
                  </a:lnTo>
                  <a:lnTo>
                    <a:pt x="1166" y="1718"/>
                  </a:lnTo>
                  <a:lnTo>
                    <a:pt x="1180" y="1706"/>
                  </a:lnTo>
                  <a:lnTo>
                    <a:pt x="1201" y="1688"/>
                  </a:lnTo>
                  <a:lnTo>
                    <a:pt x="1200" y="1678"/>
                  </a:lnTo>
                  <a:lnTo>
                    <a:pt x="1199" y="1669"/>
                  </a:lnTo>
                  <a:lnTo>
                    <a:pt x="1196" y="1659"/>
                  </a:lnTo>
                  <a:lnTo>
                    <a:pt x="1193" y="1650"/>
                  </a:lnTo>
                  <a:lnTo>
                    <a:pt x="1190" y="1641"/>
                  </a:lnTo>
                  <a:lnTo>
                    <a:pt x="1185" y="1633"/>
                  </a:lnTo>
                  <a:lnTo>
                    <a:pt x="1180" y="1625"/>
                  </a:lnTo>
                  <a:lnTo>
                    <a:pt x="1175" y="1618"/>
                  </a:lnTo>
                  <a:lnTo>
                    <a:pt x="1163" y="1603"/>
                  </a:lnTo>
                  <a:lnTo>
                    <a:pt x="1150" y="1589"/>
                  </a:lnTo>
                  <a:lnTo>
                    <a:pt x="1135" y="1577"/>
                  </a:lnTo>
                  <a:lnTo>
                    <a:pt x="1119" y="1565"/>
                  </a:lnTo>
                  <a:lnTo>
                    <a:pt x="1102" y="1555"/>
                  </a:lnTo>
                  <a:lnTo>
                    <a:pt x="1085" y="1544"/>
                  </a:lnTo>
                  <a:lnTo>
                    <a:pt x="1068" y="1536"/>
                  </a:lnTo>
                  <a:lnTo>
                    <a:pt x="1050" y="1526"/>
                  </a:lnTo>
                  <a:lnTo>
                    <a:pt x="1018" y="1510"/>
                  </a:lnTo>
                  <a:lnTo>
                    <a:pt x="989" y="1494"/>
                  </a:lnTo>
                  <a:lnTo>
                    <a:pt x="989" y="1473"/>
                  </a:lnTo>
                  <a:lnTo>
                    <a:pt x="988" y="1453"/>
                  </a:lnTo>
                  <a:lnTo>
                    <a:pt x="986" y="1436"/>
                  </a:lnTo>
                  <a:lnTo>
                    <a:pt x="983" y="1422"/>
                  </a:lnTo>
                  <a:lnTo>
                    <a:pt x="979" y="1410"/>
                  </a:lnTo>
                  <a:lnTo>
                    <a:pt x="972" y="1400"/>
                  </a:lnTo>
                  <a:lnTo>
                    <a:pt x="969" y="1396"/>
                  </a:lnTo>
                  <a:lnTo>
                    <a:pt x="966" y="1393"/>
                  </a:lnTo>
                  <a:lnTo>
                    <a:pt x="962" y="1390"/>
                  </a:lnTo>
                  <a:lnTo>
                    <a:pt x="957" y="1388"/>
                  </a:lnTo>
                  <a:lnTo>
                    <a:pt x="953" y="1385"/>
                  </a:lnTo>
                  <a:lnTo>
                    <a:pt x="949" y="1384"/>
                  </a:lnTo>
                  <a:lnTo>
                    <a:pt x="944" y="1383"/>
                  </a:lnTo>
                  <a:lnTo>
                    <a:pt x="938" y="1383"/>
                  </a:lnTo>
                  <a:lnTo>
                    <a:pt x="928" y="1384"/>
                  </a:lnTo>
                  <a:lnTo>
                    <a:pt x="916" y="1387"/>
                  </a:lnTo>
                  <a:lnTo>
                    <a:pt x="904" y="1391"/>
                  </a:lnTo>
                  <a:lnTo>
                    <a:pt x="891" y="1397"/>
                  </a:lnTo>
                  <a:lnTo>
                    <a:pt x="877" y="1405"/>
                  </a:lnTo>
                  <a:lnTo>
                    <a:pt x="862" y="1414"/>
                  </a:lnTo>
                  <a:lnTo>
                    <a:pt x="874" y="1424"/>
                  </a:lnTo>
                  <a:lnTo>
                    <a:pt x="887" y="1434"/>
                  </a:lnTo>
                  <a:lnTo>
                    <a:pt x="887" y="1457"/>
                  </a:lnTo>
                  <a:lnTo>
                    <a:pt x="864" y="1474"/>
                  </a:lnTo>
                  <a:lnTo>
                    <a:pt x="840" y="1491"/>
                  </a:lnTo>
                  <a:lnTo>
                    <a:pt x="816" y="1508"/>
                  </a:lnTo>
                  <a:lnTo>
                    <a:pt x="792" y="1525"/>
                  </a:lnTo>
                  <a:lnTo>
                    <a:pt x="768" y="1541"/>
                  </a:lnTo>
                  <a:lnTo>
                    <a:pt x="744" y="1558"/>
                  </a:lnTo>
                  <a:lnTo>
                    <a:pt x="720" y="1573"/>
                  </a:lnTo>
                  <a:lnTo>
                    <a:pt x="698" y="1588"/>
                  </a:lnTo>
                  <a:lnTo>
                    <a:pt x="693" y="1584"/>
                  </a:lnTo>
                  <a:lnTo>
                    <a:pt x="688" y="1579"/>
                  </a:lnTo>
                  <a:lnTo>
                    <a:pt x="685" y="1573"/>
                  </a:lnTo>
                  <a:lnTo>
                    <a:pt x="683" y="1565"/>
                  </a:lnTo>
                  <a:lnTo>
                    <a:pt x="681" y="1557"/>
                  </a:lnTo>
                  <a:lnTo>
                    <a:pt x="680" y="1548"/>
                  </a:lnTo>
                  <a:lnTo>
                    <a:pt x="680" y="1539"/>
                  </a:lnTo>
                  <a:lnTo>
                    <a:pt x="681" y="1528"/>
                  </a:lnTo>
                  <a:lnTo>
                    <a:pt x="683" y="1506"/>
                  </a:lnTo>
                  <a:lnTo>
                    <a:pt x="688" y="1482"/>
                  </a:lnTo>
                  <a:lnTo>
                    <a:pt x="695" y="1457"/>
                  </a:lnTo>
                  <a:lnTo>
                    <a:pt x="702" y="1431"/>
                  </a:lnTo>
                  <a:lnTo>
                    <a:pt x="720" y="1379"/>
                  </a:lnTo>
                  <a:lnTo>
                    <a:pt x="737" y="1331"/>
                  </a:lnTo>
                  <a:lnTo>
                    <a:pt x="752" y="1290"/>
                  </a:lnTo>
                  <a:lnTo>
                    <a:pt x="761" y="1263"/>
                  </a:lnTo>
                  <a:lnTo>
                    <a:pt x="759" y="1190"/>
                  </a:lnTo>
                  <a:lnTo>
                    <a:pt x="756" y="1123"/>
                  </a:lnTo>
                  <a:lnTo>
                    <a:pt x="753" y="1093"/>
                  </a:lnTo>
                  <a:lnTo>
                    <a:pt x="749" y="1063"/>
                  </a:lnTo>
                  <a:lnTo>
                    <a:pt x="746" y="1049"/>
                  </a:lnTo>
                  <a:lnTo>
                    <a:pt x="743" y="1036"/>
                  </a:lnTo>
                  <a:lnTo>
                    <a:pt x="740" y="1022"/>
                  </a:lnTo>
                  <a:lnTo>
                    <a:pt x="736" y="1009"/>
                  </a:lnTo>
                  <a:lnTo>
                    <a:pt x="731" y="998"/>
                  </a:lnTo>
                  <a:lnTo>
                    <a:pt x="726" y="986"/>
                  </a:lnTo>
                  <a:lnTo>
                    <a:pt x="720" y="974"/>
                  </a:lnTo>
                  <a:lnTo>
                    <a:pt x="714" y="964"/>
                  </a:lnTo>
                  <a:lnTo>
                    <a:pt x="706" y="954"/>
                  </a:lnTo>
                  <a:lnTo>
                    <a:pt x="699" y="945"/>
                  </a:lnTo>
                  <a:lnTo>
                    <a:pt x="690" y="936"/>
                  </a:lnTo>
                  <a:lnTo>
                    <a:pt x="681" y="928"/>
                  </a:lnTo>
                  <a:lnTo>
                    <a:pt x="670" y="921"/>
                  </a:lnTo>
                  <a:lnTo>
                    <a:pt x="660" y="913"/>
                  </a:lnTo>
                  <a:lnTo>
                    <a:pt x="647" y="908"/>
                  </a:lnTo>
                  <a:lnTo>
                    <a:pt x="635" y="902"/>
                  </a:lnTo>
                  <a:lnTo>
                    <a:pt x="621" y="897"/>
                  </a:lnTo>
                  <a:lnTo>
                    <a:pt x="606" y="893"/>
                  </a:lnTo>
                  <a:lnTo>
                    <a:pt x="589" y="889"/>
                  </a:lnTo>
                  <a:lnTo>
                    <a:pt x="572" y="887"/>
                  </a:lnTo>
                  <a:lnTo>
                    <a:pt x="570" y="893"/>
                  </a:lnTo>
                  <a:lnTo>
                    <a:pt x="569" y="902"/>
                  </a:lnTo>
                  <a:lnTo>
                    <a:pt x="568" y="912"/>
                  </a:lnTo>
                  <a:lnTo>
                    <a:pt x="568" y="924"/>
                  </a:lnTo>
                  <a:lnTo>
                    <a:pt x="570" y="950"/>
                  </a:lnTo>
                  <a:lnTo>
                    <a:pt x="574" y="980"/>
                  </a:lnTo>
                  <a:lnTo>
                    <a:pt x="580" y="1010"/>
                  </a:lnTo>
                  <a:lnTo>
                    <a:pt x="585" y="1040"/>
                  </a:lnTo>
                  <a:lnTo>
                    <a:pt x="589" y="1066"/>
                  </a:lnTo>
                  <a:lnTo>
                    <a:pt x="591" y="1087"/>
                  </a:lnTo>
                  <a:lnTo>
                    <a:pt x="562" y="1122"/>
                  </a:lnTo>
                  <a:lnTo>
                    <a:pt x="533" y="1155"/>
                  </a:lnTo>
                  <a:lnTo>
                    <a:pt x="520" y="1171"/>
                  </a:lnTo>
                  <a:lnTo>
                    <a:pt x="508" y="1187"/>
                  </a:lnTo>
                  <a:lnTo>
                    <a:pt x="497" y="1203"/>
                  </a:lnTo>
                  <a:lnTo>
                    <a:pt x="488" y="1219"/>
                  </a:lnTo>
                  <a:lnTo>
                    <a:pt x="485" y="1226"/>
                  </a:lnTo>
                  <a:lnTo>
                    <a:pt x="482" y="1234"/>
                  </a:lnTo>
                  <a:lnTo>
                    <a:pt x="478" y="1243"/>
                  </a:lnTo>
                  <a:lnTo>
                    <a:pt x="476" y="1251"/>
                  </a:lnTo>
                  <a:lnTo>
                    <a:pt x="474" y="1260"/>
                  </a:lnTo>
                  <a:lnTo>
                    <a:pt x="473" y="1268"/>
                  </a:lnTo>
                  <a:lnTo>
                    <a:pt x="473" y="1277"/>
                  </a:lnTo>
                  <a:lnTo>
                    <a:pt x="473" y="1285"/>
                  </a:lnTo>
                  <a:lnTo>
                    <a:pt x="474" y="1295"/>
                  </a:lnTo>
                  <a:lnTo>
                    <a:pt x="476" y="1303"/>
                  </a:lnTo>
                  <a:lnTo>
                    <a:pt x="479" y="1313"/>
                  </a:lnTo>
                  <a:lnTo>
                    <a:pt x="483" y="1323"/>
                  </a:lnTo>
                  <a:lnTo>
                    <a:pt x="487" y="1333"/>
                  </a:lnTo>
                  <a:lnTo>
                    <a:pt x="492" y="1343"/>
                  </a:lnTo>
                  <a:lnTo>
                    <a:pt x="498" y="1354"/>
                  </a:lnTo>
                  <a:lnTo>
                    <a:pt x="506" y="1364"/>
                  </a:lnTo>
                  <a:lnTo>
                    <a:pt x="508" y="1383"/>
                  </a:lnTo>
                  <a:lnTo>
                    <a:pt x="510" y="1401"/>
                  </a:lnTo>
                  <a:lnTo>
                    <a:pt x="513" y="1416"/>
                  </a:lnTo>
                  <a:lnTo>
                    <a:pt x="517" y="1431"/>
                  </a:lnTo>
                  <a:lnTo>
                    <a:pt x="522" y="1443"/>
                  </a:lnTo>
                  <a:lnTo>
                    <a:pt x="527" y="1453"/>
                  </a:lnTo>
                  <a:lnTo>
                    <a:pt x="533" y="1463"/>
                  </a:lnTo>
                  <a:lnTo>
                    <a:pt x="541" y="1471"/>
                  </a:lnTo>
                  <a:lnTo>
                    <a:pt x="548" y="1478"/>
                  </a:lnTo>
                  <a:lnTo>
                    <a:pt x="558" y="1485"/>
                  </a:lnTo>
                  <a:lnTo>
                    <a:pt x="568" y="1491"/>
                  </a:lnTo>
                  <a:lnTo>
                    <a:pt x="581" y="1496"/>
                  </a:lnTo>
                  <a:lnTo>
                    <a:pt x="609" y="1507"/>
                  </a:lnTo>
                  <a:lnTo>
                    <a:pt x="645" y="1517"/>
                  </a:lnTo>
                  <a:lnTo>
                    <a:pt x="645" y="1526"/>
                  </a:lnTo>
                  <a:lnTo>
                    <a:pt x="646" y="1537"/>
                  </a:lnTo>
                  <a:lnTo>
                    <a:pt x="550" y="1537"/>
                  </a:lnTo>
                  <a:lnTo>
                    <a:pt x="551" y="1551"/>
                  </a:lnTo>
                  <a:lnTo>
                    <a:pt x="551" y="1567"/>
                  </a:lnTo>
                  <a:lnTo>
                    <a:pt x="555" y="1568"/>
                  </a:lnTo>
                  <a:lnTo>
                    <a:pt x="560" y="1569"/>
                  </a:lnTo>
                  <a:lnTo>
                    <a:pt x="565" y="1570"/>
                  </a:lnTo>
                  <a:lnTo>
                    <a:pt x="571" y="1570"/>
                  </a:lnTo>
                  <a:lnTo>
                    <a:pt x="585" y="1570"/>
                  </a:lnTo>
                  <a:lnTo>
                    <a:pt x="600" y="1569"/>
                  </a:lnTo>
                  <a:lnTo>
                    <a:pt x="629" y="1565"/>
                  </a:lnTo>
                  <a:lnTo>
                    <a:pt x="655" y="1562"/>
                  </a:lnTo>
                  <a:lnTo>
                    <a:pt x="655" y="1571"/>
                  </a:lnTo>
                  <a:lnTo>
                    <a:pt x="656" y="1582"/>
                  </a:lnTo>
                  <a:lnTo>
                    <a:pt x="646" y="1585"/>
                  </a:lnTo>
                  <a:lnTo>
                    <a:pt x="634" y="1587"/>
                  </a:lnTo>
                  <a:lnTo>
                    <a:pt x="619" y="1588"/>
                  </a:lnTo>
                  <a:lnTo>
                    <a:pt x="603" y="1589"/>
                  </a:lnTo>
                  <a:lnTo>
                    <a:pt x="587" y="1589"/>
                  </a:lnTo>
                  <a:lnTo>
                    <a:pt x="572" y="1590"/>
                  </a:lnTo>
                  <a:lnTo>
                    <a:pt x="559" y="1592"/>
                  </a:lnTo>
                  <a:lnTo>
                    <a:pt x="547" y="1594"/>
                  </a:lnTo>
                  <a:lnTo>
                    <a:pt x="546" y="1615"/>
                  </a:lnTo>
                  <a:lnTo>
                    <a:pt x="545" y="1635"/>
                  </a:lnTo>
                  <a:lnTo>
                    <a:pt x="543" y="1656"/>
                  </a:lnTo>
                  <a:lnTo>
                    <a:pt x="541" y="1677"/>
                  </a:lnTo>
                  <a:lnTo>
                    <a:pt x="537" y="1698"/>
                  </a:lnTo>
                  <a:lnTo>
                    <a:pt x="534" y="1718"/>
                  </a:lnTo>
                  <a:lnTo>
                    <a:pt x="531" y="1739"/>
                  </a:lnTo>
                  <a:lnTo>
                    <a:pt x="527" y="1761"/>
                  </a:lnTo>
                  <a:lnTo>
                    <a:pt x="508" y="1791"/>
                  </a:lnTo>
                  <a:lnTo>
                    <a:pt x="477" y="1839"/>
                  </a:lnTo>
                  <a:lnTo>
                    <a:pt x="461" y="1861"/>
                  </a:lnTo>
                  <a:lnTo>
                    <a:pt x="448" y="1878"/>
                  </a:lnTo>
                  <a:lnTo>
                    <a:pt x="441" y="1884"/>
                  </a:lnTo>
                  <a:lnTo>
                    <a:pt x="435" y="1888"/>
                  </a:lnTo>
                  <a:lnTo>
                    <a:pt x="433" y="1890"/>
                  </a:lnTo>
                  <a:lnTo>
                    <a:pt x="431" y="1891"/>
                  </a:lnTo>
                  <a:lnTo>
                    <a:pt x="430" y="1890"/>
                  </a:lnTo>
                  <a:lnTo>
                    <a:pt x="428" y="1888"/>
                  </a:lnTo>
                  <a:lnTo>
                    <a:pt x="451" y="1842"/>
                  </a:lnTo>
                  <a:lnTo>
                    <a:pt x="469" y="1800"/>
                  </a:lnTo>
                  <a:lnTo>
                    <a:pt x="476" y="1781"/>
                  </a:lnTo>
                  <a:lnTo>
                    <a:pt x="482" y="1764"/>
                  </a:lnTo>
                  <a:lnTo>
                    <a:pt x="485" y="1750"/>
                  </a:lnTo>
                  <a:lnTo>
                    <a:pt x="486" y="1739"/>
                  </a:lnTo>
                  <a:lnTo>
                    <a:pt x="485" y="1735"/>
                  </a:lnTo>
                  <a:lnTo>
                    <a:pt x="484" y="1731"/>
                  </a:lnTo>
                  <a:lnTo>
                    <a:pt x="483" y="1729"/>
                  </a:lnTo>
                  <a:lnTo>
                    <a:pt x="479" y="1727"/>
                  </a:lnTo>
                  <a:lnTo>
                    <a:pt x="476" y="1726"/>
                  </a:lnTo>
                  <a:lnTo>
                    <a:pt x="472" y="1726"/>
                  </a:lnTo>
                  <a:lnTo>
                    <a:pt x="468" y="1728"/>
                  </a:lnTo>
                  <a:lnTo>
                    <a:pt x="461" y="1730"/>
                  </a:lnTo>
                  <a:lnTo>
                    <a:pt x="448" y="1738"/>
                  </a:lnTo>
                  <a:lnTo>
                    <a:pt x="430" y="1751"/>
                  </a:lnTo>
                  <a:lnTo>
                    <a:pt x="408" y="1770"/>
                  </a:lnTo>
                  <a:lnTo>
                    <a:pt x="381" y="1794"/>
                  </a:lnTo>
                  <a:lnTo>
                    <a:pt x="373" y="1798"/>
                  </a:lnTo>
                  <a:lnTo>
                    <a:pt x="365" y="1800"/>
                  </a:lnTo>
                  <a:lnTo>
                    <a:pt x="358" y="1802"/>
                  </a:lnTo>
                  <a:lnTo>
                    <a:pt x="352" y="1803"/>
                  </a:lnTo>
                  <a:lnTo>
                    <a:pt x="341" y="1803"/>
                  </a:lnTo>
                  <a:lnTo>
                    <a:pt x="331" y="1802"/>
                  </a:lnTo>
                  <a:lnTo>
                    <a:pt x="315" y="1797"/>
                  </a:lnTo>
                  <a:lnTo>
                    <a:pt x="302" y="1790"/>
                  </a:lnTo>
                  <a:lnTo>
                    <a:pt x="296" y="1789"/>
                  </a:lnTo>
                  <a:lnTo>
                    <a:pt x="289" y="1789"/>
                  </a:lnTo>
                  <a:lnTo>
                    <a:pt x="286" y="1790"/>
                  </a:lnTo>
                  <a:lnTo>
                    <a:pt x="282" y="1791"/>
                  </a:lnTo>
                  <a:lnTo>
                    <a:pt x="279" y="1793"/>
                  </a:lnTo>
                  <a:lnTo>
                    <a:pt x="275" y="1797"/>
                  </a:lnTo>
                  <a:lnTo>
                    <a:pt x="265" y="1805"/>
                  </a:lnTo>
                  <a:lnTo>
                    <a:pt x="255" y="1818"/>
                  </a:lnTo>
                  <a:lnTo>
                    <a:pt x="242" y="1835"/>
                  </a:lnTo>
                  <a:lnTo>
                    <a:pt x="227" y="1857"/>
                  </a:lnTo>
                  <a:lnTo>
                    <a:pt x="206" y="1841"/>
                  </a:lnTo>
                  <a:lnTo>
                    <a:pt x="190" y="1828"/>
                  </a:lnTo>
                  <a:lnTo>
                    <a:pt x="178" y="1819"/>
                  </a:lnTo>
                  <a:lnTo>
                    <a:pt x="167" y="1812"/>
                  </a:lnTo>
                  <a:lnTo>
                    <a:pt x="161" y="1810"/>
                  </a:lnTo>
                  <a:lnTo>
                    <a:pt x="155" y="1808"/>
                  </a:lnTo>
                  <a:lnTo>
                    <a:pt x="149" y="1807"/>
                  </a:lnTo>
                  <a:lnTo>
                    <a:pt x="143" y="1806"/>
                  </a:lnTo>
                  <a:lnTo>
                    <a:pt x="127" y="1805"/>
                  </a:lnTo>
                  <a:lnTo>
                    <a:pt x="107" y="1805"/>
                  </a:lnTo>
                  <a:lnTo>
                    <a:pt x="95" y="1792"/>
                  </a:lnTo>
                  <a:lnTo>
                    <a:pt x="86" y="1780"/>
                  </a:lnTo>
                  <a:lnTo>
                    <a:pt x="69" y="1779"/>
                  </a:lnTo>
                  <a:lnTo>
                    <a:pt x="53" y="1779"/>
                  </a:lnTo>
                  <a:lnTo>
                    <a:pt x="37" y="1779"/>
                  </a:lnTo>
                  <a:lnTo>
                    <a:pt x="21" y="1779"/>
                  </a:lnTo>
                  <a:lnTo>
                    <a:pt x="16" y="1789"/>
                  </a:lnTo>
                  <a:lnTo>
                    <a:pt x="11" y="1800"/>
                  </a:lnTo>
                  <a:lnTo>
                    <a:pt x="6" y="1810"/>
                  </a:lnTo>
                  <a:lnTo>
                    <a:pt x="0" y="1821"/>
                  </a:lnTo>
                  <a:lnTo>
                    <a:pt x="5" y="1831"/>
                  </a:lnTo>
                  <a:lnTo>
                    <a:pt x="9" y="1841"/>
                  </a:lnTo>
                  <a:lnTo>
                    <a:pt x="13" y="1851"/>
                  </a:lnTo>
                  <a:lnTo>
                    <a:pt x="17" y="1862"/>
                  </a:lnTo>
                  <a:lnTo>
                    <a:pt x="16" y="1875"/>
                  </a:lnTo>
                  <a:lnTo>
                    <a:pt x="17" y="1887"/>
                  </a:lnTo>
                  <a:lnTo>
                    <a:pt x="18" y="1898"/>
                  </a:lnTo>
                  <a:lnTo>
                    <a:pt x="19" y="1910"/>
                  </a:lnTo>
                  <a:lnTo>
                    <a:pt x="21" y="1919"/>
                  </a:lnTo>
                  <a:lnTo>
                    <a:pt x="25" y="1929"/>
                  </a:lnTo>
                  <a:lnTo>
                    <a:pt x="27" y="1938"/>
                  </a:lnTo>
                  <a:lnTo>
                    <a:pt x="31" y="1947"/>
                  </a:lnTo>
                  <a:lnTo>
                    <a:pt x="35" y="1954"/>
                  </a:lnTo>
                  <a:lnTo>
                    <a:pt x="39" y="1961"/>
                  </a:lnTo>
                  <a:lnTo>
                    <a:pt x="45" y="1969"/>
                  </a:lnTo>
                  <a:lnTo>
                    <a:pt x="50" y="1975"/>
                  </a:lnTo>
                  <a:lnTo>
                    <a:pt x="62" y="1988"/>
                  </a:lnTo>
                  <a:lnTo>
                    <a:pt x="75" y="1998"/>
                  </a:lnTo>
                  <a:lnTo>
                    <a:pt x="90" y="2008"/>
                  </a:lnTo>
                  <a:lnTo>
                    <a:pt x="106" y="2017"/>
                  </a:lnTo>
                  <a:lnTo>
                    <a:pt x="123" y="2026"/>
                  </a:lnTo>
                  <a:lnTo>
                    <a:pt x="141" y="2035"/>
                  </a:lnTo>
                  <a:lnTo>
                    <a:pt x="178" y="2053"/>
                  </a:lnTo>
                  <a:lnTo>
                    <a:pt x="217" y="2074"/>
                  </a:lnTo>
                  <a:lnTo>
                    <a:pt x="215" y="2076"/>
                  </a:lnTo>
                  <a:lnTo>
                    <a:pt x="212" y="2077"/>
                  </a:lnTo>
                  <a:lnTo>
                    <a:pt x="209" y="2078"/>
                  </a:lnTo>
                  <a:lnTo>
                    <a:pt x="206" y="2078"/>
                  </a:lnTo>
                  <a:lnTo>
                    <a:pt x="198" y="2077"/>
                  </a:lnTo>
                  <a:lnTo>
                    <a:pt x="187" y="2074"/>
                  </a:lnTo>
                  <a:lnTo>
                    <a:pt x="163" y="2066"/>
                  </a:lnTo>
                  <a:lnTo>
                    <a:pt x="135" y="2055"/>
                  </a:lnTo>
                  <a:lnTo>
                    <a:pt x="107" y="2045"/>
                  </a:lnTo>
                  <a:lnTo>
                    <a:pt x="79" y="2034"/>
                  </a:lnTo>
                  <a:lnTo>
                    <a:pt x="66" y="2031"/>
                  </a:lnTo>
                  <a:lnTo>
                    <a:pt x="54" y="2028"/>
                  </a:lnTo>
                  <a:lnTo>
                    <a:pt x="45" y="2027"/>
                  </a:lnTo>
                  <a:lnTo>
                    <a:pt x="35" y="2027"/>
                  </a:lnTo>
                  <a:lnTo>
                    <a:pt x="28" y="2042"/>
                  </a:lnTo>
                  <a:lnTo>
                    <a:pt x="21" y="2056"/>
                  </a:lnTo>
                  <a:lnTo>
                    <a:pt x="53" y="2101"/>
                  </a:lnTo>
                  <a:lnTo>
                    <a:pt x="66" y="2103"/>
                  </a:lnTo>
                  <a:lnTo>
                    <a:pt x="78" y="2107"/>
                  </a:lnTo>
                  <a:lnTo>
                    <a:pt x="92" y="2113"/>
                  </a:lnTo>
                  <a:lnTo>
                    <a:pt x="107" y="2121"/>
                  </a:lnTo>
                  <a:lnTo>
                    <a:pt x="122" y="2130"/>
                  </a:lnTo>
                  <a:lnTo>
                    <a:pt x="136" y="2140"/>
                  </a:lnTo>
                  <a:lnTo>
                    <a:pt x="152" y="2152"/>
                  </a:lnTo>
                  <a:lnTo>
                    <a:pt x="168" y="2164"/>
                  </a:lnTo>
                  <a:lnTo>
                    <a:pt x="199" y="2190"/>
                  </a:lnTo>
                  <a:lnTo>
                    <a:pt x="229" y="2215"/>
                  </a:lnTo>
                  <a:lnTo>
                    <a:pt x="258" y="2238"/>
                  </a:lnTo>
                  <a:lnTo>
                    <a:pt x="282" y="2258"/>
                  </a:lnTo>
                  <a:lnTo>
                    <a:pt x="279" y="2302"/>
                  </a:lnTo>
                  <a:lnTo>
                    <a:pt x="275" y="2344"/>
                  </a:lnTo>
                  <a:lnTo>
                    <a:pt x="270" y="2386"/>
                  </a:lnTo>
                  <a:lnTo>
                    <a:pt x="267" y="2428"/>
                  </a:lnTo>
                  <a:lnTo>
                    <a:pt x="263" y="2471"/>
                  </a:lnTo>
                  <a:lnTo>
                    <a:pt x="260" y="2513"/>
                  </a:lnTo>
                  <a:lnTo>
                    <a:pt x="256" y="2556"/>
                  </a:lnTo>
                  <a:lnTo>
                    <a:pt x="253" y="2599"/>
                  </a:lnTo>
                  <a:lnTo>
                    <a:pt x="261" y="2604"/>
                  </a:lnTo>
                  <a:lnTo>
                    <a:pt x="270" y="2610"/>
                  </a:lnTo>
                  <a:lnTo>
                    <a:pt x="266" y="2631"/>
                  </a:lnTo>
                  <a:lnTo>
                    <a:pt x="260" y="2655"/>
                  </a:lnTo>
                  <a:lnTo>
                    <a:pt x="254" y="2681"/>
                  </a:lnTo>
                  <a:lnTo>
                    <a:pt x="247" y="2707"/>
                  </a:lnTo>
                  <a:lnTo>
                    <a:pt x="241" y="2734"/>
                  </a:lnTo>
                  <a:lnTo>
                    <a:pt x="237" y="2759"/>
                  </a:lnTo>
                  <a:lnTo>
                    <a:pt x="233" y="2784"/>
                  </a:lnTo>
                  <a:lnTo>
                    <a:pt x="231" y="2805"/>
                  </a:lnTo>
                  <a:lnTo>
                    <a:pt x="240" y="2813"/>
                  </a:lnTo>
                  <a:lnTo>
                    <a:pt x="247" y="2822"/>
                  </a:lnTo>
                  <a:lnTo>
                    <a:pt x="252" y="2829"/>
                  </a:lnTo>
                  <a:lnTo>
                    <a:pt x="255" y="2837"/>
                  </a:lnTo>
                  <a:lnTo>
                    <a:pt x="256" y="2845"/>
                  </a:lnTo>
                  <a:lnTo>
                    <a:pt x="256" y="2852"/>
                  </a:lnTo>
                  <a:lnTo>
                    <a:pt x="255" y="2860"/>
                  </a:lnTo>
                  <a:lnTo>
                    <a:pt x="253" y="2868"/>
                  </a:lnTo>
                  <a:lnTo>
                    <a:pt x="246" y="2886"/>
                  </a:lnTo>
                  <a:lnTo>
                    <a:pt x="240" y="2907"/>
                  </a:lnTo>
                  <a:lnTo>
                    <a:pt x="237" y="2920"/>
                  </a:lnTo>
                  <a:lnTo>
                    <a:pt x="235" y="2933"/>
                  </a:lnTo>
                  <a:lnTo>
                    <a:pt x="233" y="2947"/>
                  </a:lnTo>
                  <a:lnTo>
                    <a:pt x="231" y="2963"/>
                  </a:lnTo>
                  <a:lnTo>
                    <a:pt x="242" y="2976"/>
                  </a:lnTo>
                  <a:lnTo>
                    <a:pt x="250" y="2987"/>
                  </a:lnTo>
                  <a:lnTo>
                    <a:pt x="258" y="2998"/>
                  </a:lnTo>
                  <a:lnTo>
                    <a:pt x="263" y="3010"/>
                  </a:lnTo>
                  <a:lnTo>
                    <a:pt x="267" y="3021"/>
                  </a:lnTo>
                  <a:lnTo>
                    <a:pt x="270" y="3033"/>
                  </a:lnTo>
                  <a:lnTo>
                    <a:pt x="274" y="3045"/>
                  </a:lnTo>
                  <a:lnTo>
                    <a:pt x="275" y="3057"/>
                  </a:lnTo>
                  <a:lnTo>
                    <a:pt x="276" y="3083"/>
                  </a:lnTo>
                  <a:lnTo>
                    <a:pt x="276" y="3111"/>
                  </a:lnTo>
                  <a:lnTo>
                    <a:pt x="274" y="3142"/>
                  </a:lnTo>
                  <a:lnTo>
                    <a:pt x="273" y="3176"/>
                  </a:lnTo>
                  <a:lnTo>
                    <a:pt x="285" y="3186"/>
                  </a:lnTo>
                  <a:lnTo>
                    <a:pt x="299" y="3198"/>
                  </a:lnTo>
                  <a:lnTo>
                    <a:pt x="299" y="3218"/>
                  </a:lnTo>
                  <a:lnTo>
                    <a:pt x="299" y="3239"/>
                  </a:lnTo>
                  <a:lnTo>
                    <a:pt x="300" y="3260"/>
                  </a:lnTo>
                  <a:lnTo>
                    <a:pt x="300" y="3280"/>
                  </a:lnTo>
                  <a:lnTo>
                    <a:pt x="300" y="3301"/>
                  </a:lnTo>
                  <a:lnTo>
                    <a:pt x="301" y="3322"/>
                  </a:lnTo>
                  <a:lnTo>
                    <a:pt x="301" y="3344"/>
                  </a:lnTo>
                  <a:lnTo>
                    <a:pt x="302" y="3364"/>
                  </a:lnTo>
                  <a:lnTo>
                    <a:pt x="312" y="3372"/>
                  </a:lnTo>
                  <a:lnTo>
                    <a:pt x="321" y="3381"/>
                  </a:lnTo>
                  <a:lnTo>
                    <a:pt x="332" y="3389"/>
                  </a:lnTo>
                  <a:lnTo>
                    <a:pt x="341" y="3397"/>
                  </a:lnTo>
                  <a:lnTo>
                    <a:pt x="342" y="3423"/>
                  </a:lnTo>
                  <a:lnTo>
                    <a:pt x="343" y="3446"/>
                  </a:lnTo>
                  <a:lnTo>
                    <a:pt x="345" y="3469"/>
                  </a:lnTo>
                  <a:lnTo>
                    <a:pt x="348" y="3492"/>
                  </a:lnTo>
                  <a:lnTo>
                    <a:pt x="351" y="3515"/>
                  </a:lnTo>
                  <a:lnTo>
                    <a:pt x="354" y="3538"/>
                  </a:lnTo>
                  <a:lnTo>
                    <a:pt x="359" y="3563"/>
                  </a:lnTo>
                  <a:lnTo>
                    <a:pt x="364" y="3589"/>
                  </a:lnTo>
                  <a:lnTo>
                    <a:pt x="348" y="3597"/>
                  </a:lnTo>
                  <a:lnTo>
                    <a:pt x="331" y="3602"/>
                  </a:lnTo>
                  <a:lnTo>
                    <a:pt x="315" y="3606"/>
                  </a:lnTo>
                  <a:lnTo>
                    <a:pt x="298" y="3609"/>
                  </a:lnTo>
                  <a:lnTo>
                    <a:pt x="282" y="3612"/>
                  </a:lnTo>
                  <a:lnTo>
                    <a:pt x="265" y="3615"/>
                  </a:lnTo>
                  <a:lnTo>
                    <a:pt x="248" y="3620"/>
                  </a:lnTo>
                  <a:lnTo>
                    <a:pt x="230" y="3628"/>
                  </a:lnTo>
                  <a:lnTo>
                    <a:pt x="247" y="3649"/>
                  </a:lnTo>
                  <a:lnTo>
                    <a:pt x="275" y="3649"/>
                  </a:lnTo>
                  <a:lnTo>
                    <a:pt x="301" y="3648"/>
                  </a:lnTo>
                  <a:lnTo>
                    <a:pt x="326" y="3645"/>
                  </a:lnTo>
                  <a:lnTo>
                    <a:pt x="352" y="3642"/>
                  </a:lnTo>
                  <a:lnTo>
                    <a:pt x="376" y="3636"/>
                  </a:lnTo>
                  <a:lnTo>
                    <a:pt x="400" y="3631"/>
                  </a:lnTo>
                  <a:lnTo>
                    <a:pt x="424" y="3625"/>
                  </a:lnTo>
                  <a:lnTo>
                    <a:pt x="447" y="3617"/>
                  </a:lnTo>
                  <a:lnTo>
                    <a:pt x="493" y="3605"/>
                  </a:lnTo>
                  <a:lnTo>
                    <a:pt x="540" y="3592"/>
                  </a:lnTo>
                  <a:lnTo>
                    <a:pt x="563" y="3588"/>
                  </a:lnTo>
                  <a:lnTo>
                    <a:pt x="587" y="3583"/>
                  </a:lnTo>
                  <a:lnTo>
                    <a:pt x="611" y="3581"/>
                  </a:lnTo>
                  <a:lnTo>
                    <a:pt x="637" y="3580"/>
                  </a:lnTo>
                  <a:lnTo>
                    <a:pt x="658" y="3592"/>
                  </a:lnTo>
                  <a:lnTo>
                    <a:pt x="676" y="3604"/>
                  </a:lnTo>
                  <a:lnTo>
                    <a:pt x="694" y="3614"/>
                  </a:lnTo>
                  <a:lnTo>
                    <a:pt x="711" y="3625"/>
                  </a:lnTo>
                  <a:lnTo>
                    <a:pt x="740" y="3646"/>
                  </a:lnTo>
                  <a:lnTo>
                    <a:pt x="765" y="3665"/>
                  </a:lnTo>
                  <a:lnTo>
                    <a:pt x="789" y="3682"/>
                  </a:lnTo>
                  <a:lnTo>
                    <a:pt x="810" y="3698"/>
                  </a:lnTo>
                  <a:lnTo>
                    <a:pt x="819" y="3704"/>
                  </a:lnTo>
                  <a:lnTo>
                    <a:pt x="829" y="3710"/>
                  </a:lnTo>
                  <a:lnTo>
                    <a:pt x="838" y="3716"/>
                  </a:lnTo>
                  <a:lnTo>
                    <a:pt x="849" y="3721"/>
                  </a:lnTo>
                  <a:lnTo>
                    <a:pt x="858" y="3724"/>
                  </a:lnTo>
                  <a:lnTo>
                    <a:pt x="869" y="3727"/>
                  </a:lnTo>
                  <a:lnTo>
                    <a:pt x="878" y="3729"/>
                  </a:lnTo>
                  <a:lnTo>
                    <a:pt x="890" y="3730"/>
                  </a:lnTo>
                  <a:lnTo>
                    <a:pt x="902" y="3730"/>
                  </a:lnTo>
                  <a:lnTo>
                    <a:pt x="913" y="3729"/>
                  </a:lnTo>
                  <a:lnTo>
                    <a:pt x="926" y="3727"/>
                  </a:lnTo>
                  <a:lnTo>
                    <a:pt x="940" y="3725"/>
                  </a:lnTo>
                  <a:lnTo>
                    <a:pt x="954" y="3721"/>
                  </a:lnTo>
                  <a:lnTo>
                    <a:pt x="970" y="3714"/>
                  </a:lnTo>
                  <a:lnTo>
                    <a:pt x="987" y="3708"/>
                  </a:lnTo>
                  <a:lnTo>
                    <a:pt x="1005" y="3701"/>
                  </a:lnTo>
                  <a:lnTo>
                    <a:pt x="1025" y="3691"/>
                  </a:lnTo>
                  <a:lnTo>
                    <a:pt x="1046" y="3681"/>
                  </a:lnTo>
                  <a:lnTo>
                    <a:pt x="1069" y="3668"/>
                  </a:lnTo>
                  <a:lnTo>
                    <a:pt x="1094" y="3654"/>
                  </a:lnTo>
                  <a:lnTo>
                    <a:pt x="1105" y="3653"/>
                  </a:lnTo>
                  <a:lnTo>
                    <a:pt x="1117" y="3654"/>
                  </a:lnTo>
                  <a:lnTo>
                    <a:pt x="1127" y="3655"/>
                  </a:lnTo>
                  <a:lnTo>
                    <a:pt x="1138" y="3658"/>
                  </a:lnTo>
                  <a:lnTo>
                    <a:pt x="1148" y="3662"/>
                  </a:lnTo>
                  <a:lnTo>
                    <a:pt x="1158" y="3667"/>
                  </a:lnTo>
                  <a:lnTo>
                    <a:pt x="1167" y="3672"/>
                  </a:lnTo>
                  <a:lnTo>
                    <a:pt x="1177" y="3679"/>
                  </a:lnTo>
                  <a:lnTo>
                    <a:pt x="1195" y="3693"/>
                  </a:lnTo>
                  <a:lnTo>
                    <a:pt x="1212" y="3709"/>
                  </a:lnTo>
                  <a:lnTo>
                    <a:pt x="1230" y="3726"/>
                  </a:lnTo>
                  <a:lnTo>
                    <a:pt x="1247" y="3743"/>
                  </a:lnTo>
                  <a:lnTo>
                    <a:pt x="1265" y="3759"/>
                  </a:lnTo>
                  <a:lnTo>
                    <a:pt x="1285" y="3773"/>
                  </a:lnTo>
                  <a:lnTo>
                    <a:pt x="1294" y="3779"/>
                  </a:lnTo>
                  <a:lnTo>
                    <a:pt x="1305" y="3784"/>
                  </a:lnTo>
                  <a:lnTo>
                    <a:pt x="1315" y="3788"/>
                  </a:lnTo>
                  <a:lnTo>
                    <a:pt x="1327" y="3792"/>
                  </a:lnTo>
                  <a:lnTo>
                    <a:pt x="1338" y="3794"/>
                  </a:lnTo>
                  <a:lnTo>
                    <a:pt x="1350" y="3796"/>
                  </a:lnTo>
                  <a:lnTo>
                    <a:pt x="1364" y="3796"/>
                  </a:lnTo>
                  <a:lnTo>
                    <a:pt x="1376" y="3794"/>
                  </a:lnTo>
                  <a:lnTo>
                    <a:pt x="1391" y="3791"/>
                  </a:lnTo>
                  <a:lnTo>
                    <a:pt x="1406" y="3786"/>
                  </a:lnTo>
                  <a:lnTo>
                    <a:pt x="1422" y="3780"/>
                  </a:lnTo>
                  <a:lnTo>
                    <a:pt x="1438" y="3772"/>
                  </a:lnTo>
                  <a:lnTo>
                    <a:pt x="1485" y="3733"/>
                  </a:lnTo>
                  <a:lnTo>
                    <a:pt x="1526" y="3702"/>
                  </a:lnTo>
                  <a:lnTo>
                    <a:pt x="1543" y="3689"/>
                  </a:lnTo>
                  <a:lnTo>
                    <a:pt x="1560" y="3677"/>
                  </a:lnTo>
                  <a:lnTo>
                    <a:pt x="1575" y="3668"/>
                  </a:lnTo>
                  <a:lnTo>
                    <a:pt x="1590" y="3661"/>
                  </a:lnTo>
                  <a:lnTo>
                    <a:pt x="1602" y="3654"/>
                  </a:lnTo>
                  <a:lnTo>
                    <a:pt x="1614" y="3650"/>
                  </a:lnTo>
                  <a:lnTo>
                    <a:pt x="1625" y="3647"/>
                  </a:lnTo>
                  <a:lnTo>
                    <a:pt x="1635" y="3645"/>
                  </a:lnTo>
                  <a:lnTo>
                    <a:pt x="1645" y="3645"/>
                  </a:lnTo>
                  <a:lnTo>
                    <a:pt x="1655" y="3646"/>
                  </a:lnTo>
                  <a:lnTo>
                    <a:pt x="1663" y="3648"/>
                  </a:lnTo>
                  <a:lnTo>
                    <a:pt x="1672" y="3651"/>
                  </a:lnTo>
                  <a:lnTo>
                    <a:pt x="1681" y="3655"/>
                  </a:lnTo>
                  <a:lnTo>
                    <a:pt x="1690" y="3662"/>
                  </a:lnTo>
                  <a:lnTo>
                    <a:pt x="1698" y="3668"/>
                  </a:lnTo>
                  <a:lnTo>
                    <a:pt x="1708" y="3676"/>
                  </a:lnTo>
                  <a:lnTo>
                    <a:pt x="1727" y="3694"/>
                  </a:lnTo>
                  <a:lnTo>
                    <a:pt x="1748" y="3717"/>
                  </a:lnTo>
                  <a:lnTo>
                    <a:pt x="1773" y="3741"/>
                  </a:lnTo>
                  <a:lnTo>
                    <a:pt x="1803" y="3768"/>
                  </a:lnTo>
                  <a:lnTo>
                    <a:pt x="1820" y="3783"/>
                  </a:lnTo>
                  <a:lnTo>
                    <a:pt x="1838" y="3798"/>
                  </a:lnTo>
                  <a:lnTo>
                    <a:pt x="1857" y="3813"/>
                  </a:lnTo>
                  <a:lnTo>
                    <a:pt x="1878" y="3829"/>
                  </a:lnTo>
                  <a:lnTo>
                    <a:pt x="1901" y="3829"/>
                  </a:lnTo>
                  <a:lnTo>
                    <a:pt x="1923" y="3828"/>
                  </a:lnTo>
                  <a:lnTo>
                    <a:pt x="1945" y="3828"/>
                  </a:lnTo>
                  <a:lnTo>
                    <a:pt x="1967" y="3828"/>
                  </a:lnTo>
                  <a:lnTo>
                    <a:pt x="2008" y="3798"/>
                  </a:lnTo>
                  <a:lnTo>
                    <a:pt x="2042" y="3770"/>
                  </a:lnTo>
                  <a:lnTo>
                    <a:pt x="2071" y="3746"/>
                  </a:lnTo>
                  <a:lnTo>
                    <a:pt x="2095" y="3724"/>
                  </a:lnTo>
                  <a:lnTo>
                    <a:pt x="2115" y="3706"/>
                  </a:lnTo>
                  <a:lnTo>
                    <a:pt x="2133" y="3691"/>
                  </a:lnTo>
                  <a:lnTo>
                    <a:pt x="2140" y="3685"/>
                  </a:lnTo>
                  <a:lnTo>
                    <a:pt x="2149" y="3681"/>
                  </a:lnTo>
                  <a:lnTo>
                    <a:pt x="2156" y="3676"/>
                  </a:lnTo>
                  <a:lnTo>
                    <a:pt x="2164" y="3673"/>
                  </a:lnTo>
                  <a:lnTo>
                    <a:pt x="2172" y="3672"/>
                  </a:lnTo>
                  <a:lnTo>
                    <a:pt x="2179" y="3671"/>
                  </a:lnTo>
                  <a:lnTo>
                    <a:pt x="2188" y="3672"/>
                  </a:lnTo>
                  <a:lnTo>
                    <a:pt x="2196" y="3673"/>
                  </a:lnTo>
                  <a:lnTo>
                    <a:pt x="2206" y="3676"/>
                  </a:lnTo>
                  <a:lnTo>
                    <a:pt x="2215" y="3681"/>
                  </a:lnTo>
                  <a:lnTo>
                    <a:pt x="2226" y="3687"/>
                  </a:lnTo>
                  <a:lnTo>
                    <a:pt x="2237" y="3693"/>
                  </a:lnTo>
                  <a:lnTo>
                    <a:pt x="2264" y="3712"/>
                  </a:lnTo>
                  <a:lnTo>
                    <a:pt x="2296" y="3736"/>
                  </a:lnTo>
                  <a:lnTo>
                    <a:pt x="2334" y="3766"/>
                  </a:lnTo>
                  <a:lnTo>
                    <a:pt x="2379" y="3802"/>
                  </a:lnTo>
                  <a:lnTo>
                    <a:pt x="2390" y="3804"/>
                  </a:lnTo>
                  <a:lnTo>
                    <a:pt x="2401" y="3804"/>
                  </a:lnTo>
                  <a:lnTo>
                    <a:pt x="2413" y="3803"/>
                  </a:lnTo>
                  <a:lnTo>
                    <a:pt x="2423" y="3802"/>
                  </a:lnTo>
                  <a:lnTo>
                    <a:pt x="2434" y="3800"/>
                  </a:lnTo>
                  <a:lnTo>
                    <a:pt x="2444" y="3797"/>
                  </a:lnTo>
                  <a:lnTo>
                    <a:pt x="2455" y="3793"/>
                  </a:lnTo>
                  <a:lnTo>
                    <a:pt x="2464" y="3788"/>
                  </a:lnTo>
                  <a:lnTo>
                    <a:pt x="2484" y="3778"/>
                  </a:lnTo>
                  <a:lnTo>
                    <a:pt x="2503" y="3765"/>
                  </a:lnTo>
                  <a:lnTo>
                    <a:pt x="2521" y="3751"/>
                  </a:lnTo>
                  <a:lnTo>
                    <a:pt x="2539" y="3737"/>
                  </a:lnTo>
                  <a:lnTo>
                    <a:pt x="2573" y="3707"/>
                  </a:lnTo>
                  <a:lnTo>
                    <a:pt x="2606" y="3681"/>
                  </a:lnTo>
                  <a:lnTo>
                    <a:pt x="2621" y="3670"/>
                  </a:lnTo>
                  <a:lnTo>
                    <a:pt x="2636" y="3662"/>
                  </a:lnTo>
                  <a:lnTo>
                    <a:pt x="2644" y="3658"/>
                  </a:lnTo>
                  <a:lnTo>
                    <a:pt x="2651" y="3656"/>
                  </a:lnTo>
                  <a:lnTo>
                    <a:pt x="2659" y="3655"/>
                  </a:lnTo>
                  <a:lnTo>
                    <a:pt x="2666" y="3654"/>
                  </a:lnTo>
                  <a:lnTo>
                    <a:pt x="2702" y="3667"/>
                  </a:lnTo>
                  <a:lnTo>
                    <a:pt x="2735" y="3679"/>
                  </a:lnTo>
                  <a:lnTo>
                    <a:pt x="2764" y="3689"/>
                  </a:lnTo>
                  <a:lnTo>
                    <a:pt x="2791" y="3697"/>
                  </a:lnTo>
                  <a:lnTo>
                    <a:pt x="2818" y="3703"/>
                  </a:lnTo>
                  <a:lnTo>
                    <a:pt x="2842" y="3708"/>
                  </a:lnTo>
                  <a:lnTo>
                    <a:pt x="2866" y="3710"/>
                  </a:lnTo>
                  <a:lnTo>
                    <a:pt x="2890" y="3711"/>
                  </a:lnTo>
                  <a:lnTo>
                    <a:pt x="2901" y="3710"/>
                  </a:lnTo>
                  <a:lnTo>
                    <a:pt x="2913" y="3709"/>
                  </a:lnTo>
                  <a:lnTo>
                    <a:pt x="2924" y="3708"/>
                  </a:lnTo>
                  <a:lnTo>
                    <a:pt x="2937" y="3706"/>
                  </a:lnTo>
                  <a:lnTo>
                    <a:pt x="2962" y="3700"/>
                  </a:lnTo>
                  <a:lnTo>
                    <a:pt x="2990" y="3691"/>
                  </a:lnTo>
                  <a:lnTo>
                    <a:pt x="3018" y="3680"/>
                  </a:lnTo>
                  <a:lnTo>
                    <a:pt x="3050" y="3666"/>
                  </a:lnTo>
                  <a:lnTo>
                    <a:pt x="3086" y="3649"/>
                  </a:lnTo>
                  <a:lnTo>
                    <a:pt x="3124" y="3629"/>
                  </a:lnTo>
                  <a:lnTo>
                    <a:pt x="3118" y="3621"/>
                  </a:lnTo>
                  <a:lnTo>
                    <a:pt x="3111" y="3615"/>
                  </a:lnTo>
                  <a:lnTo>
                    <a:pt x="3106" y="3610"/>
                  </a:lnTo>
                  <a:lnTo>
                    <a:pt x="3101" y="3606"/>
                  </a:lnTo>
                  <a:lnTo>
                    <a:pt x="3095" y="3602"/>
                  </a:lnTo>
                  <a:lnTo>
                    <a:pt x="3090" y="3599"/>
                  </a:lnTo>
                  <a:lnTo>
                    <a:pt x="3086" y="3598"/>
                  </a:lnTo>
                  <a:lnTo>
                    <a:pt x="3081" y="3597"/>
                  </a:lnTo>
                  <a:lnTo>
                    <a:pt x="3076" y="3597"/>
                  </a:lnTo>
                  <a:lnTo>
                    <a:pt x="3072" y="3598"/>
                  </a:lnTo>
                  <a:lnTo>
                    <a:pt x="3068" y="3600"/>
                  </a:lnTo>
                  <a:lnTo>
                    <a:pt x="3064" y="3601"/>
                  </a:lnTo>
                  <a:lnTo>
                    <a:pt x="3056" y="3608"/>
                  </a:lnTo>
                  <a:lnTo>
                    <a:pt x="3049" y="3614"/>
                  </a:lnTo>
                  <a:lnTo>
                    <a:pt x="3033" y="3631"/>
                  </a:lnTo>
                  <a:lnTo>
                    <a:pt x="3017" y="3648"/>
                  </a:lnTo>
                  <a:lnTo>
                    <a:pt x="3009" y="3655"/>
                  </a:lnTo>
                  <a:lnTo>
                    <a:pt x="2999" y="3661"/>
                  </a:lnTo>
                  <a:lnTo>
                    <a:pt x="2994" y="3663"/>
                  </a:lnTo>
                  <a:lnTo>
                    <a:pt x="2989" y="3665"/>
                  </a:lnTo>
                  <a:lnTo>
                    <a:pt x="2984" y="3666"/>
                  </a:lnTo>
                  <a:lnTo>
                    <a:pt x="2978" y="3666"/>
                  </a:lnTo>
                  <a:lnTo>
                    <a:pt x="2976" y="3653"/>
                  </a:lnTo>
                  <a:lnTo>
                    <a:pt x="2975" y="3642"/>
                  </a:lnTo>
                  <a:lnTo>
                    <a:pt x="2976" y="3630"/>
                  </a:lnTo>
                  <a:lnTo>
                    <a:pt x="2976" y="3619"/>
                  </a:lnTo>
                  <a:lnTo>
                    <a:pt x="2979" y="3598"/>
                  </a:lnTo>
                  <a:lnTo>
                    <a:pt x="2980" y="3577"/>
                  </a:lnTo>
                  <a:lnTo>
                    <a:pt x="3004" y="3555"/>
                  </a:lnTo>
                  <a:lnTo>
                    <a:pt x="3028" y="3532"/>
                  </a:lnTo>
                  <a:lnTo>
                    <a:pt x="3051" y="3509"/>
                  </a:lnTo>
                  <a:lnTo>
                    <a:pt x="3075" y="3487"/>
                  </a:lnTo>
                  <a:lnTo>
                    <a:pt x="3099" y="3465"/>
                  </a:lnTo>
                  <a:lnTo>
                    <a:pt x="3122" y="3443"/>
                  </a:lnTo>
                  <a:lnTo>
                    <a:pt x="3146" y="3420"/>
                  </a:lnTo>
                  <a:lnTo>
                    <a:pt x="3169" y="3397"/>
                  </a:lnTo>
                  <a:lnTo>
                    <a:pt x="3169" y="3394"/>
                  </a:lnTo>
                  <a:lnTo>
                    <a:pt x="3139" y="3378"/>
                  </a:lnTo>
                  <a:lnTo>
                    <a:pt x="3109" y="3364"/>
                  </a:lnTo>
                  <a:lnTo>
                    <a:pt x="3079" y="3349"/>
                  </a:lnTo>
                  <a:lnTo>
                    <a:pt x="3049" y="3333"/>
                  </a:lnTo>
                  <a:lnTo>
                    <a:pt x="3050" y="3308"/>
                  </a:lnTo>
                  <a:lnTo>
                    <a:pt x="3050" y="3282"/>
                  </a:lnTo>
                  <a:lnTo>
                    <a:pt x="3052" y="3257"/>
                  </a:lnTo>
                  <a:lnTo>
                    <a:pt x="3054" y="3232"/>
                  </a:lnTo>
                  <a:lnTo>
                    <a:pt x="3056" y="3220"/>
                  </a:lnTo>
                  <a:lnTo>
                    <a:pt x="3058" y="3208"/>
                  </a:lnTo>
                  <a:lnTo>
                    <a:pt x="3063" y="3198"/>
                  </a:lnTo>
                  <a:lnTo>
                    <a:pt x="3067" y="3186"/>
                  </a:lnTo>
                  <a:lnTo>
                    <a:pt x="3071" y="3177"/>
                  </a:lnTo>
                  <a:lnTo>
                    <a:pt x="3077" y="3167"/>
                  </a:lnTo>
                  <a:lnTo>
                    <a:pt x="3085" y="3158"/>
                  </a:lnTo>
                  <a:lnTo>
                    <a:pt x="3093" y="3150"/>
                  </a:lnTo>
                  <a:lnTo>
                    <a:pt x="3086" y="3105"/>
                  </a:lnTo>
                  <a:lnTo>
                    <a:pt x="3080" y="3058"/>
                  </a:lnTo>
                  <a:lnTo>
                    <a:pt x="3074" y="3012"/>
                  </a:lnTo>
                  <a:lnTo>
                    <a:pt x="3071" y="2965"/>
                  </a:lnTo>
                  <a:lnTo>
                    <a:pt x="3068" y="2918"/>
                  </a:lnTo>
                  <a:lnTo>
                    <a:pt x="3066" y="2871"/>
                  </a:lnTo>
                  <a:lnTo>
                    <a:pt x="3066" y="2824"/>
                  </a:lnTo>
                  <a:lnTo>
                    <a:pt x="3066" y="2776"/>
                  </a:lnTo>
                  <a:lnTo>
                    <a:pt x="3066" y="2729"/>
                  </a:lnTo>
                  <a:lnTo>
                    <a:pt x="3068" y="2681"/>
                  </a:lnTo>
                  <a:lnTo>
                    <a:pt x="3069" y="2635"/>
                  </a:lnTo>
                  <a:lnTo>
                    <a:pt x="3071" y="2587"/>
                  </a:lnTo>
                  <a:lnTo>
                    <a:pt x="3074" y="2540"/>
                  </a:lnTo>
                  <a:lnTo>
                    <a:pt x="3077" y="2494"/>
                  </a:lnTo>
                  <a:lnTo>
                    <a:pt x="3080" y="2449"/>
                  </a:lnTo>
                  <a:lnTo>
                    <a:pt x="3083" y="2402"/>
                  </a:lnTo>
                  <a:lnTo>
                    <a:pt x="3095" y="2383"/>
                  </a:lnTo>
                  <a:lnTo>
                    <a:pt x="3108" y="2363"/>
                  </a:lnTo>
                  <a:lnTo>
                    <a:pt x="3121" y="2344"/>
                  </a:lnTo>
                  <a:lnTo>
                    <a:pt x="3133" y="2325"/>
                  </a:lnTo>
                  <a:lnTo>
                    <a:pt x="3147" y="2310"/>
                  </a:lnTo>
                  <a:lnTo>
                    <a:pt x="3160" y="2297"/>
                  </a:lnTo>
                  <a:lnTo>
                    <a:pt x="3173" y="2285"/>
                  </a:lnTo>
                  <a:lnTo>
                    <a:pt x="3187" y="2274"/>
                  </a:lnTo>
                  <a:lnTo>
                    <a:pt x="3216" y="2253"/>
                  </a:lnTo>
                  <a:lnTo>
                    <a:pt x="3245" y="2234"/>
                  </a:lnTo>
                  <a:lnTo>
                    <a:pt x="3274" y="2215"/>
                  </a:lnTo>
                  <a:lnTo>
                    <a:pt x="3303" y="2194"/>
                  </a:lnTo>
                  <a:lnTo>
                    <a:pt x="3317" y="2183"/>
                  </a:lnTo>
                  <a:lnTo>
                    <a:pt x="3331" y="2171"/>
                  </a:lnTo>
                  <a:lnTo>
                    <a:pt x="3344" y="2158"/>
                  </a:lnTo>
                  <a:lnTo>
                    <a:pt x="3358" y="2143"/>
                  </a:lnTo>
                  <a:lnTo>
                    <a:pt x="3340" y="2119"/>
                  </a:lnTo>
                  <a:lnTo>
                    <a:pt x="3316" y="2124"/>
                  </a:lnTo>
                  <a:lnTo>
                    <a:pt x="3293" y="2130"/>
                  </a:lnTo>
                  <a:lnTo>
                    <a:pt x="3272" y="2137"/>
                  </a:lnTo>
                  <a:lnTo>
                    <a:pt x="3253" y="2143"/>
                  </a:lnTo>
                  <a:lnTo>
                    <a:pt x="3233" y="2151"/>
                  </a:lnTo>
                  <a:lnTo>
                    <a:pt x="3214" y="2159"/>
                  </a:lnTo>
                  <a:lnTo>
                    <a:pt x="3194" y="2169"/>
                  </a:lnTo>
                  <a:lnTo>
                    <a:pt x="3172" y="2180"/>
                  </a:lnTo>
                  <a:lnTo>
                    <a:pt x="3171" y="2174"/>
                  </a:lnTo>
                  <a:lnTo>
                    <a:pt x="3171" y="2167"/>
                  </a:lnTo>
                  <a:lnTo>
                    <a:pt x="3173" y="2162"/>
                  </a:lnTo>
                  <a:lnTo>
                    <a:pt x="3177" y="2157"/>
                  </a:lnTo>
                  <a:lnTo>
                    <a:pt x="3182" y="2153"/>
                  </a:lnTo>
                  <a:lnTo>
                    <a:pt x="3189" y="2148"/>
                  </a:lnTo>
                  <a:lnTo>
                    <a:pt x="3197" y="2143"/>
                  </a:lnTo>
                  <a:lnTo>
                    <a:pt x="3205" y="2139"/>
                  </a:lnTo>
                  <a:lnTo>
                    <a:pt x="3225" y="2130"/>
                  </a:lnTo>
                  <a:lnTo>
                    <a:pt x="3247" y="2120"/>
                  </a:lnTo>
                  <a:lnTo>
                    <a:pt x="3272" y="2109"/>
                  </a:lnTo>
                  <a:lnTo>
                    <a:pt x="3295" y="2096"/>
                  </a:lnTo>
                  <a:lnTo>
                    <a:pt x="3306" y="2088"/>
                  </a:lnTo>
                  <a:lnTo>
                    <a:pt x="3317" y="2080"/>
                  </a:lnTo>
                  <a:lnTo>
                    <a:pt x="3328" y="2070"/>
                  </a:lnTo>
                  <a:lnTo>
                    <a:pt x="3337" y="2061"/>
                  </a:lnTo>
                  <a:lnTo>
                    <a:pt x="3345" y="2050"/>
                  </a:lnTo>
                  <a:lnTo>
                    <a:pt x="3354" y="2037"/>
                  </a:lnTo>
                  <a:lnTo>
                    <a:pt x="3360" y="2025"/>
                  </a:lnTo>
                  <a:lnTo>
                    <a:pt x="3366" y="2010"/>
                  </a:lnTo>
                  <a:lnTo>
                    <a:pt x="3369" y="1995"/>
                  </a:lnTo>
                  <a:lnTo>
                    <a:pt x="3371" y="1977"/>
                  </a:lnTo>
                  <a:lnTo>
                    <a:pt x="3371" y="1959"/>
                  </a:lnTo>
                  <a:lnTo>
                    <a:pt x="3370" y="1939"/>
                  </a:lnTo>
                  <a:lnTo>
                    <a:pt x="3366" y="1918"/>
                  </a:lnTo>
                  <a:lnTo>
                    <a:pt x="3359" y="1895"/>
                  </a:lnTo>
                  <a:lnTo>
                    <a:pt x="3352" y="1871"/>
                  </a:lnTo>
                  <a:lnTo>
                    <a:pt x="3340" y="18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3A4FBB48-46C7-944D-859C-E28047A1F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" y="443"/>
              <a:ext cx="21" cy="24"/>
            </a:xfrm>
            <a:custGeom>
              <a:avLst/>
              <a:gdLst>
                <a:gd name="T0" fmla="*/ 1 w 304"/>
                <a:gd name="T1" fmla="*/ 0 h 338"/>
                <a:gd name="T2" fmla="*/ 1 w 304"/>
                <a:gd name="T3" fmla="*/ 0 h 338"/>
                <a:gd name="T4" fmla="*/ 1 w 304"/>
                <a:gd name="T5" fmla="*/ 1 h 338"/>
                <a:gd name="T6" fmla="*/ 1 w 304"/>
                <a:gd name="T7" fmla="*/ 1 h 338"/>
                <a:gd name="T8" fmla="*/ 1 w 304"/>
                <a:gd name="T9" fmla="*/ 0 h 338"/>
                <a:gd name="T10" fmla="*/ 1 w 304"/>
                <a:gd name="T11" fmla="*/ 0 h 338"/>
                <a:gd name="T12" fmla="*/ 1 w 304"/>
                <a:gd name="T13" fmla="*/ 0 h 338"/>
                <a:gd name="T14" fmla="*/ 1 w 304"/>
                <a:gd name="T15" fmla="*/ 0 h 338"/>
                <a:gd name="T16" fmla="*/ 1 w 304"/>
                <a:gd name="T17" fmla="*/ 0 h 338"/>
                <a:gd name="T18" fmla="*/ 1 w 304"/>
                <a:gd name="T19" fmla="*/ 0 h 338"/>
                <a:gd name="T20" fmla="*/ 1 w 304"/>
                <a:gd name="T21" fmla="*/ 0 h 338"/>
                <a:gd name="T22" fmla="*/ 1 w 304"/>
                <a:gd name="T23" fmla="*/ 0 h 338"/>
                <a:gd name="T24" fmla="*/ 1 w 304"/>
                <a:gd name="T25" fmla="*/ 0 h 338"/>
                <a:gd name="T26" fmla="*/ 1 w 304"/>
                <a:gd name="T27" fmla="*/ 0 h 338"/>
                <a:gd name="T28" fmla="*/ 1 w 304"/>
                <a:gd name="T29" fmla="*/ 0 h 338"/>
                <a:gd name="T30" fmla="*/ 1 w 304"/>
                <a:gd name="T31" fmla="*/ 1 h 338"/>
                <a:gd name="T32" fmla="*/ 1 w 304"/>
                <a:gd name="T33" fmla="*/ 1 h 338"/>
                <a:gd name="T34" fmla="*/ 1 w 304"/>
                <a:gd name="T35" fmla="*/ 1 h 338"/>
                <a:gd name="T36" fmla="*/ 1 w 304"/>
                <a:gd name="T37" fmla="*/ 1 h 338"/>
                <a:gd name="T38" fmla="*/ 1 w 304"/>
                <a:gd name="T39" fmla="*/ 1 h 338"/>
                <a:gd name="T40" fmla="*/ 1 w 304"/>
                <a:gd name="T41" fmla="*/ 1 h 338"/>
                <a:gd name="T42" fmla="*/ 1 w 304"/>
                <a:gd name="T43" fmla="*/ 1 h 338"/>
                <a:gd name="T44" fmla="*/ 1 w 304"/>
                <a:gd name="T45" fmla="*/ 1 h 338"/>
                <a:gd name="T46" fmla="*/ 1 w 304"/>
                <a:gd name="T47" fmla="*/ 1 h 338"/>
                <a:gd name="T48" fmla="*/ 1 w 304"/>
                <a:gd name="T49" fmla="*/ 1 h 338"/>
                <a:gd name="T50" fmla="*/ 1 w 304"/>
                <a:gd name="T51" fmla="*/ 1 h 338"/>
                <a:gd name="T52" fmla="*/ 1 w 304"/>
                <a:gd name="T53" fmla="*/ 2 h 338"/>
                <a:gd name="T54" fmla="*/ 1 w 304"/>
                <a:gd name="T55" fmla="*/ 2 h 338"/>
                <a:gd name="T56" fmla="*/ 1 w 304"/>
                <a:gd name="T57" fmla="*/ 2 h 338"/>
                <a:gd name="T58" fmla="*/ 1 w 304"/>
                <a:gd name="T59" fmla="*/ 2 h 338"/>
                <a:gd name="T60" fmla="*/ 1 w 304"/>
                <a:gd name="T61" fmla="*/ 2 h 338"/>
                <a:gd name="T62" fmla="*/ 0 w 304"/>
                <a:gd name="T63" fmla="*/ 2 h 338"/>
                <a:gd name="T64" fmla="*/ 0 w 304"/>
                <a:gd name="T65" fmla="*/ 2 h 338"/>
                <a:gd name="T66" fmla="*/ 0 w 304"/>
                <a:gd name="T67" fmla="*/ 2 h 338"/>
                <a:gd name="T68" fmla="*/ 0 w 304"/>
                <a:gd name="T69" fmla="*/ 1 h 338"/>
                <a:gd name="T70" fmla="*/ 0 w 304"/>
                <a:gd name="T71" fmla="*/ 1 h 338"/>
                <a:gd name="T72" fmla="*/ 0 w 304"/>
                <a:gd name="T73" fmla="*/ 1 h 338"/>
                <a:gd name="T74" fmla="*/ 0 w 304"/>
                <a:gd name="T75" fmla="*/ 1 h 338"/>
                <a:gd name="T76" fmla="*/ 0 w 304"/>
                <a:gd name="T77" fmla="*/ 1 h 338"/>
                <a:gd name="T78" fmla="*/ 1 w 304"/>
                <a:gd name="T79" fmla="*/ 1 h 338"/>
                <a:gd name="T80" fmla="*/ 1 w 304"/>
                <a:gd name="T81" fmla="*/ 1 h 338"/>
                <a:gd name="T82" fmla="*/ 1 w 304"/>
                <a:gd name="T83" fmla="*/ 1 h 338"/>
                <a:gd name="T84" fmla="*/ 1 w 304"/>
                <a:gd name="T85" fmla="*/ 1 h 338"/>
                <a:gd name="T86" fmla="*/ 1 w 304"/>
                <a:gd name="T87" fmla="*/ 1 h 338"/>
                <a:gd name="T88" fmla="*/ 1 w 304"/>
                <a:gd name="T89" fmla="*/ 1 h 338"/>
                <a:gd name="T90" fmla="*/ 1 w 304"/>
                <a:gd name="T91" fmla="*/ 1 h 338"/>
                <a:gd name="T92" fmla="*/ 1 w 304"/>
                <a:gd name="T93" fmla="*/ 1 h 338"/>
                <a:gd name="T94" fmla="*/ 1 w 304"/>
                <a:gd name="T95" fmla="*/ 1 h 338"/>
                <a:gd name="T96" fmla="*/ 0 w 304"/>
                <a:gd name="T97" fmla="*/ 1 h 338"/>
                <a:gd name="T98" fmla="*/ 0 w 304"/>
                <a:gd name="T99" fmla="*/ 1 h 338"/>
                <a:gd name="T100" fmla="*/ 0 w 304"/>
                <a:gd name="T101" fmla="*/ 1 h 338"/>
                <a:gd name="T102" fmla="*/ 0 w 304"/>
                <a:gd name="T103" fmla="*/ 1 h 338"/>
                <a:gd name="T104" fmla="*/ 0 w 304"/>
                <a:gd name="T105" fmla="*/ 0 h 338"/>
                <a:gd name="T106" fmla="*/ 0 w 304"/>
                <a:gd name="T107" fmla="*/ 0 h 338"/>
                <a:gd name="T108" fmla="*/ 0 w 304"/>
                <a:gd name="T109" fmla="*/ 0 h 338"/>
                <a:gd name="T110" fmla="*/ 0 w 304"/>
                <a:gd name="T111" fmla="*/ 0 h 338"/>
                <a:gd name="T112" fmla="*/ 0 w 304"/>
                <a:gd name="T113" fmla="*/ 0 h 338"/>
                <a:gd name="T114" fmla="*/ 0 w 304"/>
                <a:gd name="T115" fmla="*/ 0 h 338"/>
                <a:gd name="T116" fmla="*/ 1 w 304"/>
                <a:gd name="T117" fmla="*/ 0 h 338"/>
                <a:gd name="T118" fmla="*/ 1 w 304"/>
                <a:gd name="T119" fmla="*/ 0 h 338"/>
                <a:gd name="T120" fmla="*/ 1 w 304"/>
                <a:gd name="T121" fmla="*/ 0 h 338"/>
                <a:gd name="T122" fmla="*/ 1 w 304"/>
                <a:gd name="T123" fmla="*/ 0 h 33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304" h="338">
                  <a:moveTo>
                    <a:pt x="223" y="12"/>
                  </a:moveTo>
                  <a:lnTo>
                    <a:pt x="245" y="19"/>
                  </a:lnTo>
                  <a:lnTo>
                    <a:pt x="267" y="29"/>
                  </a:lnTo>
                  <a:lnTo>
                    <a:pt x="287" y="38"/>
                  </a:lnTo>
                  <a:lnTo>
                    <a:pt x="304" y="50"/>
                  </a:lnTo>
                  <a:lnTo>
                    <a:pt x="275" y="143"/>
                  </a:lnTo>
                  <a:lnTo>
                    <a:pt x="238" y="131"/>
                  </a:lnTo>
                  <a:lnTo>
                    <a:pt x="237" y="117"/>
                  </a:lnTo>
                  <a:lnTo>
                    <a:pt x="235" y="105"/>
                  </a:lnTo>
                  <a:lnTo>
                    <a:pt x="234" y="91"/>
                  </a:lnTo>
                  <a:lnTo>
                    <a:pt x="235" y="79"/>
                  </a:lnTo>
                  <a:lnTo>
                    <a:pt x="227" y="73"/>
                  </a:lnTo>
                  <a:lnTo>
                    <a:pt x="218" y="67"/>
                  </a:lnTo>
                  <a:lnTo>
                    <a:pt x="205" y="60"/>
                  </a:lnTo>
                  <a:lnTo>
                    <a:pt x="191" y="55"/>
                  </a:lnTo>
                  <a:lnTo>
                    <a:pt x="182" y="52"/>
                  </a:lnTo>
                  <a:lnTo>
                    <a:pt x="172" y="51"/>
                  </a:lnTo>
                  <a:lnTo>
                    <a:pt x="164" y="51"/>
                  </a:lnTo>
                  <a:lnTo>
                    <a:pt x="155" y="53"/>
                  </a:lnTo>
                  <a:lnTo>
                    <a:pt x="148" y="56"/>
                  </a:lnTo>
                  <a:lnTo>
                    <a:pt x="142" y="60"/>
                  </a:lnTo>
                  <a:lnTo>
                    <a:pt x="139" y="65"/>
                  </a:lnTo>
                  <a:lnTo>
                    <a:pt x="136" y="68"/>
                  </a:lnTo>
                  <a:lnTo>
                    <a:pt x="134" y="72"/>
                  </a:lnTo>
                  <a:lnTo>
                    <a:pt x="132" y="77"/>
                  </a:lnTo>
                  <a:lnTo>
                    <a:pt x="131" y="83"/>
                  </a:lnTo>
                  <a:lnTo>
                    <a:pt x="131" y="89"/>
                  </a:lnTo>
                  <a:lnTo>
                    <a:pt x="131" y="94"/>
                  </a:lnTo>
                  <a:lnTo>
                    <a:pt x="133" y="99"/>
                  </a:lnTo>
                  <a:lnTo>
                    <a:pt x="135" y="105"/>
                  </a:lnTo>
                  <a:lnTo>
                    <a:pt x="137" y="110"/>
                  </a:lnTo>
                  <a:lnTo>
                    <a:pt x="142" y="115"/>
                  </a:lnTo>
                  <a:lnTo>
                    <a:pt x="146" y="121"/>
                  </a:lnTo>
                  <a:lnTo>
                    <a:pt x="155" y="130"/>
                  </a:lnTo>
                  <a:lnTo>
                    <a:pt x="167" y="140"/>
                  </a:lnTo>
                  <a:lnTo>
                    <a:pt x="180" y="150"/>
                  </a:lnTo>
                  <a:lnTo>
                    <a:pt x="192" y="160"/>
                  </a:lnTo>
                  <a:lnTo>
                    <a:pt x="205" y="171"/>
                  </a:lnTo>
                  <a:lnTo>
                    <a:pt x="216" y="182"/>
                  </a:lnTo>
                  <a:lnTo>
                    <a:pt x="227" y="195"/>
                  </a:lnTo>
                  <a:lnTo>
                    <a:pt x="235" y="207"/>
                  </a:lnTo>
                  <a:lnTo>
                    <a:pt x="240" y="215"/>
                  </a:lnTo>
                  <a:lnTo>
                    <a:pt x="242" y="222"/>
                  </a:lnTo>
                  <a:lnTo>
                    <a:pt x="244" y="229"/>
                  </a:lnTo>
                  <a:lnTo>
                    <a:pt x="246" y="238"/>
                  </a:lnTo>
                  <a:lnTo>
                    <a:pt x="246" y="246"/>
                  </a:lnTo>
                  <a:lnTo>
                    <a:pt x="245" y="255"/>
                  </a:lnTo>
                  <a:lnTo>
                    <a:pt x="244" y="264"/>
                  </a:lnTo>
                  <a:lnTo>
                    <a:pt x="242" y="274"/>
                  </a:lnTo>
                  <a:lnTo>
                    <a:pt x="238" y="283"/>
                  </a:lnTo>
                  <a:lnTo>
                    <a:pt x="232" y="293"/>
                  </a:lnTo>
                  <a:lnTo>
                    <a:pt x="227" y="301"/>
                  </a:lnTo>
                  <a:lnTo>
                    <a:pt x="220" y="310"/>
                  </a:lnTo>
                  <a:lnTo>
                    <a:pt x="212" y="316"/>
                  </a:lnTo>
                  <a:lnTo>
                    <a:pt x="204" y="322"/>
                  </a:lnTo>
                  <a:lnTo>
                    <a:pt x="194" y="328"/>
                  </a:lnTo>
                  <a:lnTo>
                    <a:pt x="184" y="332"/>
                  </a:lnTo>
                  <a:lnTo>
                    <a:pt x="173" y="335"/>
                  </a:lnTo>
                  <a:lnTo>
                    <a:pt x="162" y="337"/>
                  </a:lnTo>
                  <a:lnTo>
                    <a:pt x="149" y="338"/>
                  </a:lnTo>
                  <a:lnTo>
                    <a:pt x="135" y="338"/>
                  </a:lnTo>
                  <a:lnTo>
                    <a:pt x="122" y="338"/>
                  </a:lnTo>
                  <a:lnTo>
                    <a:pt x="107" y="336"/>
                  </a:lnTo>
                  <a:lnTo>
                    <a:pt x="92" y="332"/>
                  </a:lnTo>
                  <a:lnTo>
                    <a:pt x="76" y="328"/>
                  </a:lnTo>
                  <a:lnTo>
                    <a:pt x="56" y="321"/>
                  </a:lnTo>
                  <a:lnTo>
                    <a:pt x="36" y="313"/>
                  </a:lnTo>
                  <a:lnTo>
                    <a:pt x="17" y="303"/>
                  </a:lnTo>
                  <a:lnTo>
                    <a:pt x="0" y="295"/>
                  </a:lnTo>
                  <a:lnTo>
                    <a:pt x="29" y="205"/>
                  </a:lnTo>
                  <a:lnTo>
                    <a:pt x="66" y="217"/>
                  </a:lnTo>
                  <a:lnTo>
                    <a:pt x="67" y="231"/>
                  </a:lnTo>
                  <a:lnTo>
                    <a:pt x="69" y="244"/>
                  </a:lnTo>
                  <a:lnTo>
                    <a:pt x="69" y="258"/>
                  </a:lnTo>
                  <a:lnTo>
                    <a:pt x="68" y="269"/>
                  </a:lnTo>
                  <a:lnTo>
                    <a:pt x="74" y="274"/>
                  </a:lnTo>
                  <a:lnTo>
                    <a:pt x="82" y="279"/>
                  </a:lnTo>
                  <a:lnTo>
                    <a:pt x="93" y="283"/>
                  </a:lnTo>
                  <a:lnTo>
                    <a:pt x="103" y="288"/>
                  </a:lnTo>
                  <a:lnTo>
                    <a:pt x="113" y="290"/>
                  </a:lnTo>
                  <a:lnTo>
                    <a:pt x="123" y="291"/>
                  </a:lnTo>
                  <a:lnTo>
                    <a:pt x="131" y="291"/>
                  </a:lnTo>
                  <a:lnTo>
                    <a:pt x="138" y="289"/>
                  </a:lnTo>
                  <a:lnTo>
                    <a:pt x="146" y="285"/>
                  </a:lnTo>
                  <a:lnTo>
                    <a:pt x="151" y="280"/>
                  </a:lnTo>
                  <a:lnTo>
                    <a:pt x="155" y="274"/>
                  </a:lnTo>
                  <a:lnTo>
                    <a:pt x="160" y="265"/>
                  </a:lnTo>
                  <a:lnTo>
                    <a:pt x="161" y="260"/>
                  </a:lnTo>
                  <a:lnTo>
                    <a:pt x="161" y="255"/>
                  </a:lnTo>
                  <a:lnTo>
                    <a:pt x="160" y="250"/>
                  </a:lnTo>
                  <a:lnTo>
                    <a:pt x="158" y="244"/>
                  </a:lnTo>
                  <a:lnTo>
                    <a:pt x="156" y="239"/>
                  </a:lnTo>
                  <a:lnTo>
                    <a:pt x="153" y="235"/>
                  </a:lnTo>
                  <a:lnTo>
                    <a:pt x="149" y="229"/>
                  </a:lnTo>
                  <a:lnTo>
                    <a:pt x="145" y="224"/>
                  </a:lnTo>
                  <a:lnTo>
                    <a:pt x="124" y="205"/>
                  </a:lnTo>
                  <a:lnTo>
                    <a:pt x="98" y="184"/>
                  </a:lnTo>
                  <a:lnTo>
                    <a:pt x="86" y="173"/>
                  </a:lnTo>
                  <a:lnTo>
                    <a:pt x="73" y="162"/>
                  </a:lnTo>
                  <a:lnTo>
                    <a:pt x="62" y="149"/>
                  </a:lnTo>
                  <a:lnTo>
                    <a:pt x="54" y="136"/>
                  </a:lnTo>
                  <a:lnTo>
                    <a:pt x="50" y="129"/>
                  </a:lnTo>
                  <a:lnTo>
                    <a:pt x="47" y="122"/>
                  </a:lnTo>
                  <a:lnTo>
                    <a:pt x="44" y="114"/>
                  </a:lnTo>
                  <a:lnTo>
                    <a:pt x="43" y="106"/>
                  </a:lnTo>
                  <a:lnTo>
                    <a:pt x="43" y="97"/>
                  </a:lnTo>
                  <a:lnTo>
                    <a:pt x="43" y="89"/>
                  </a:lnTo>
                  <a:lnTo>
                    <a:pt x="44" y="79"/>
                  </a:lnTo>
                  <a:lnTo>
                    <a:pt x="48" y="70"/>
                  </a:lnTo>
                  <a:lnTo>
                    <a:pt x="52" y="60"/>
                  </a:lnTo>
                  <a:lnTo>
                    <a:pt x="56" y="50"/>
                  </a:lnTo>
                  <a:lnTo>
                    <a:pt x="62" y="41"/>
                  </a:lnTo>
                  <a:lnTo>
                    <a:pt x="70" y="33"/>
                  </a:lnTo>
                  <a:lnTo>
                    <a:pt x="78" y="26"/>
                  </a:lnTo>
                  <a:lnTo>
                    <a:pt x="87" y="19"/>
                  </a:lnTo>
                  <a:lnTo>
                    <a:pt x="97" y="14"/>
                  </a:lnTo>
                  <a:lnTo>
                    <a:pt x="108" y="9"/>
                  </a:lnTo>
                  <a:lnTo>
                    <a:pt x="119" y="5"/>
                  </a:lnTo>
                  <a:lnTo>
                    <a:pt x="132" y="2"/>
                  </a:lnTo>
                  <a:lnTo>
                    <a:pt x="146" y="1"/>
                  </a:lnTo>
                  <a:lnTo>
                    <a:pt x="160" y="0"/>
                  </a:lnTo>
                  <a:lnTo>
                    <a:pt x="174" y="1"/>
                  </a:lnTo>
                  <a:lnTo>
                    <a:pt x="190" y="3"/>
                  </a:lnTo>
                  <a:lnTo>
                    <a:pt x="206" y="7"/>
                  </a:lnTo>
                  <a:lnTo>
                    <a:pt x="223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1CAC255A-EC11-CA4B-98C7-32CAC9390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" y="431"/>
              <a:ext cx="23" cy="27"/>
            </a:xfrm>
            <a:custGeom>
              <a:avLst/>
              <a:gdLst>
                <a:gd name="T0" fmla="*/ 2 w 311"/>
                <a:gd name="T1" fmla="*/ 0 h 374"/>
                <a:gd name="T2" fmla="*/ 2 w 311"/>
                <a:gd name="T3" fmla="*/ 1 h 374"/>
                <a:gd name="T4" fmla="*/ 2 w 311"/>
                <a:gd name="T5" fmla="*/ 1 h 374"/>
                <a:gd name="T6" fmla="*/ 1 w 311"/>
                <a:gd name="T7" fmla="*/ 1 h 374"/>
                <a:gd name="T8" fmla="*/ 1 w 311"/>
                <a:gd name="T9" fmla="*/ 1 h 374"/>
                <a:gd name="T10" fmla="*/ 1 w 311"/>
                <a:gd name="T11" fmla="*/ 1 h 374"/>
                <a:gd name="T12" fmla="*/ 1 w 311"/>
                <a:gd name="T13" fmla="*/ 2 h 374"/>
                <a:gd name="T14" fmla="*/ 1 w 311"/>
                <a:gd name="T15" fmla="*/ 2 h 374"/>
                <a:gd name="T16" fmla="*/ 1 w 311"/>
                <a:gd name="T17" fmla="*/ 2 h 374"/>
                <a:gd name="T18" fmla="*/ 1 w 311"/>
                <a:gd name="T19" fmla="*/ 2 h 374"/>
                <a:gd name="T20" fmla="*/ 1 w 311"/>
                <a:gd name="T21" fmla="*/ 2 h 374"/>
                <a:gd name="T22" fmla="*/ 1 w 311"/>
                <a:gd name="T23" fmla="*/ 2 h 374"/>
                <a:gd name="T24" fmla="*/ 0 w 311"/>
                <a:gd name="T25" fmla="*/ 2 h 374"/>
                <a:gd name="T26" fmla="*/ 0 w 311"/>
                <a:gd name="T27" fmla="*/ 1 h 374"/>
                <a:gd name="T28" fmla="*/ 0 w 311"/>
                <a:gd name="T29" fmla="*/ 1 h 374"/>
                <a:gd name="T30" fmla="*/ 0 w 311"/>
                <a:gd name="T31" fmla="*/ 1 h 374"/>
                <a:gd name="T32" fmla="*/ 0 w 311"/>
                <a:gd name="T33" fmla="*/ 1 h 374"/>
                <a:gd name="T34" fmla="*/ 0 w 311"/>
                <a:gd name="T35" fmla="*/ 1 h 374"/>
                <a:gd name="T36" fmla="*/ 1 w 311"/>
                <a:gd name="T37" fmla="*/ 0 h 374"/>
                <a:gd name="T38" fmla="*/ 1 w 311"/>
                <a:gd name="T39" fmla="*/ 0 h 374"/>
                <a:gd name="T40" fmla="*/ 1 w 311"/>
                <a:gd name="T41" fmla="*/ 0 h 374"/>
                <a:gd name="T42" fmla="*/ 1 w 311"/>
                <a:gd name="T43" fmla="*/ 0 h 374"/>
                <a:gd name="T44" fmla="*/ 1 w 311"/>
                <a:gd name="T45" fmla="*/ 0 h 374"/>
                <a:gd name="T46" fmla="*/ 1 w 311"/>
                <a:gd name="T47" fmla="*/ 0 h 374"/>
                <a:gd name="T48" fmla="*/ 2 w 311"/>
                <a:gd name="T49" fmla="*/ 0 h 37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11" h="374">
                  <a:moveTo>
                    <a:pt x="311" y="83"/>
                  </a:moveTo>
                  <a:lnTo>
                    <a:pt x="295" y="110"/>
                  </a:lnTo>
                  <a:lnTo>
                    <a:pt x="283" y="110"/>
                  </a:lnTo>
                  <a:lnTo>
                    <a:pt x="271" y="110"/>
                  </a:lnTo>
                  <a:lnTo>
                    <a:pt x="258" y="109"/>
                  </a:lnTo>
                  <a:lnTo>
                    <a:pt x="245" y="107"/>
                  </a:lnTo>
                  <a:lnTo>
                    <a:pt x="134" y="308"/>
                  </a:lnTo>
                  <a:lnTo>
                    <a:pt x="141" y="316"/>
                  </a:lnTo>
                  <a:lnTo>
                    <a:pt x="149" y="327"/>
                  </a:lnTo>
                  <a:lnTo>
                    <a:pt x="156" y="337"/>
                  </a:lnTo>
                  <a:lnTo>
                    <a:pt x="162" y="348"/>
                  </a:lnTo>
                  <a:lnTo>
                    <a:pt x="147" y="374"/>
                  </a:lnTo>
                  <a:lnTo>
                    <a:pt x="0" y="292"/>
                  </a:lnTo>
                  <a:lnTo>
                    <a:pt x="14" y="265"/>
                  </a:lnTo>
                  <a:lnTo>
                    <a:pt x="27" y="265"/>
                  </a:lnTo>
                  <a:lnTo>
                    <a:pt x="40" y="265"/>
                  </a:lnTo>
                  <a:lnTo>
                    <a:pt x="52" y="266"/>
                  </a:lnTo>
                  <a:lnTo>
                    <a:pt x="64" y="269"/>
                  </a:lnTo>
                  <a:lnTo>
                    <a:pt x="177" y="68"/>
                  </a:lnTo>
                  <a:lnTo>
                    <a:pt x="168" y="58"/>
                  </a:lnTo>
                  <a:lnTo>
                    <a:pt x="160" y="49"/>
                  </a:lnTo>
                  <a:lnTo>
                    <a:pt x="154" y="38"/>
                  </a:lnTo>
                  <a:lnTo>
                    <a:pt x="147" y="27"/>
                  </a:lnTo>
                  <a:lnTo>
                    <a:pt x="162" y="0"/>
                  </a:lnTo>
                  <a:lnTo>
                    <a:pt x="311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2C1257E8-2751-3E41-AB01-C1571BFE1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" y="412"/>
              <a:ext cx="28" cy="27"/>
            </a:xfrm>
            <a:custGeom>
              <a:avLst/>
              <a:gdLst>
                <a:gd name="T0" fmla="*/ 1 w 387"/>
                <a:gd name="T1" fmla="*/ 0 h 371"/>
                <a:gd name="T2" fmla="*/ 1 w 387"/>
                <a:gd name="T3" fmla="*/ 0 h 371"/>
                <a:gd name="T4" fmla="*/ 1 w 387"/>
                <a:gd name="T5" fmla="*/ 0 h 371"/>
                <a:gd name="T6" fmla="*/ 2 w 387"/>
                <a:gd name="T7" fmla="*/ 0 h 371"/>
                <a:gd name="T8" fmla="*/ 2 w 387"/>
                <a:gd name="T9" fmla="*/ 0 h 371"/>
                <a:gd name="T10" fmla="*/ 2 w 387"/>
                <a:gd name="T11" fmla="*/ 1 h 371"/>
                <a:gd name="T12" fmla="*/ 2 w 387"/>
                <a:gd name="T13" fmla="*/ 1 h 371"/>
                <a:gd name="T14" fmla="*/ 2 w 387"/>
                <a:gd name="T15" fmla="*/ 1 h 371"/>
                <a:gd name="T16" fmla="*/ 2 w 387"/>
                <a:gd name="T17" fmla="*/ 1 h 371"/>
                <a:gd name="T18" fmla="*/ 2 w 387"/>
                <a:gd name="T19" fmla="*/ 1 h 371"/>
                <a:gd name="T20" fmla="*/ 2 w 387"/>
                <a:gd name="T21" fmla="*/ 1 h 371"/>
                <a:gd name="T22" fmla="*/ 2 w 387"/>
                <a:gd name="T23" fmla="*/ 2 h 371"/>
                <a:gd name="T24" fmla="*/ 2 w 387"/>
                <a:gd name="T25" fmla="*/ 2 h 371"/>
                <a:gd name="T26" fmla="*/ 2 w 387"/>
                <a:gd name="T27" fmla="*/ 2 h 371"/>
                <a:gd name="T28" fmla="*/ 1 w 387"/>
                <a:gd name="T29" fmla="*/ 2 h 371"/>
                <a:gd name="T30" fmla="*/ 1 w 387"/>
                <a:gd name="T31" fmla="*/ 2 h 371"/>
                <a:gd name="T32" fmla="*/ 1 w 387"/>
                <a:gd name="T33" fmla="*/ 2 h 371"/>
                <a:gd name="T34" fmla="*/ 1 w 387"/>
                <a:gd name="T35" fmla="*/ 2 h 371"/>
                <a:gd name="T36" fmla="*/ 1 w 387"/>
                <a:gd name="T37" fmla="*/ 2 h 371"/>
                <a:gd name="T38" fmla="*/ 1 w 387"/>
                <a:gd name="T39" fmla="*/ 2 h 371"/>
                <a:gd name="T40" fmla="*/ 0 w 387"/>
                <a:gd name="T41" fmla="*/ 2 h 371"/>
                <a:gd name="T42" fmla="*/ 0 w 387"/>
                <a:gd name="T43" fmla="*/ 1 h 371"/>
                <a:gd name="T44" fmla="*/ 0 w 387"/>
                <a:gd name="T45" fmla="*/ 1 h 371"/>
                <a:gd name="T46" fmla="*/ 1 w 387"/>
                <a:gd name="T47" fmla="*/ 1 h 371"/>
                <a:gd name="T48" fmla="*/ 0 w 387"/>
                <a:gd name="T49" fmla="*/ 1 h 371"/>
                <a:gd name="T50" fmla="*/ 0 w 387"/>
                <a:gd name="T51" fmla="*/ 1 h 371"/>
                <a:gd name="T52" fmla="*/ 1 w 387"/>
                <a:gd name="T53" fmla="*/ 1 h 371"/>
                <a:gd name="T54" fmla="*/ 1 w 387"/>
                <a:gd name="T55" fmla="*/ 1 h 371"/>
                <a:gd name="T56" fmla="*/ 1 w 387"/>
                <a:gd name="T57" fmla="*/ 2 h 371"/>
                <a:gd name="T58" fmla="*/ 1 w 387"/>
                <a:gd name="T59" fmla="*/ 2 h 371"/>
                <a:gd name="T60" fmla="*/ 1 w 387"/>
                <a:gd name="T61" fmla="*/ 2 h 371"/>
                <a:gd name="T62" fmla="*/ 1 w 387"/>
                <a:gd name="T63" fmla="*/ 2 h 371"/>
                <a:gd name="T64" fmla="*/ 1 w 387"/>
                <a:gd name="T65" fmla="*/ 2 h 371"/>
                <a:gd name="T66" fmla="*/ 1 w 387"/>
                <a:gd name="T67" fmla="*/ 2 h 371"/>
                <a:gd name="T68" fmla="*/ 1 w 387"/>
                <a:gd name="T69" fmla="*/ 1 h 371"/>
                <a:gd name="T70" fmla="*/ 1 w 387"/>
                <a:gd name="T71" fmla="*/ 1 h 371"/>
                <a:gd name="T72" fmla="*/ 2 w 387"/>
                <a:gd name="T73" fmla="*/ 1 h 371"/>
                <a:gd name="T74" fmla="*/ 2 w 387"/>
                <a:gd name="T75" fmla="*/ 1 h 371"/>
                <a:gd name="T76" fmla="*/ 2 w 387"/>
                <a:gd name="T77" fmla="*/ 1 h 371"/>
                <a:gd name="T78" fmla="*/ 2 w 387"/>
                <a:gd name="T79" fmla="*/ 1 h 371"/>
                <a:gd name="T80" fmla="*/ 2 w 387"/>
                <a:gd name="T81" fmla="*/ 1 h 371"/>
                <a:gd name="T82" fmla="*/ 2 w 387"/>
                <a:gd name="T83" fmla="*/ 1 h 371"/>
                <a:gd name="T84" fmla="*/ 2 w 387"/>
                <a:gd name="T85" fmla="*/ 1 h 371"/>
                <a:gd name="T86" fmla="*/ 1 w 387"/>
                <a:gd name="T87" fmla="*/ 1 h 371"/>
                <a:gd name="T88" fmla="*/ 1 w 387"/>
                <a:gd name="T89" fmla="*/ 0 h 371"/>
                <a:gd name="T90" fmla="*/ 1 w 387"/>
                <a:gd name="T91" fmla="*/ 0 h 371"/>
                <a:gd name="T92" fmla="*/ 1 w 387"/>
                <a:gd name="T93" fmla="*/ 1 h 371"/>
                <a:gd name="T94" fmla="*/ 1 w 387"/>
                <a:gd name="T95" fmla="*/ 1 h 371"/>
                <a:gd name="T96" fmla="*/ 1 w 387"/>
                <a:gd name="T97" fmla="*/ 1 h 371"/>
                <a:gd name="T98" fmla="*/ 1 w 387"/>
                <a:gd name="T99" fmla="*/ 0 h 371"/>
                <a:gd name="T100" fmla="*/ 1 w 387"/>
                <a:gd name="T101" fmla="*/ 0 h 371"/>
                <a:gd name="T102" fmla="*/ 1 w 387"/>
                <a:gd name="T103" fmla="*/ 0 h 37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87" h="371">
                  <a:moveTo>
                    <a:pt x="136" y="72"/>
                  </a:moveTo>
                  <a:lnTo>
                    <a:pt x="205" y="0"/>
                  </a:lnTo>
                  <a:lnTo>
                    <a:pt x="221" y="5"/>
                  </a:lnTo>
                  <a:lnTo>
                    <a:pt x="236" y="13"/>
                  </a:lnTo>
                  <a:lnTo>
                    <a:pt x="252" y="20"/>
                  </a:lnTo>
                  <a:lnTo>
                    <a:pt x="268" y="29"/>
                  </a:lnTo>
                  <a:lnTo>
                    <a:pt x="284" y="38"/>
                  </a:lnTo>
                  <a:lnTo>
                    <a:pt x="299" y="50"/>
                  </a:lnTo>
                  <a:lnTo>
                    <a:pt x="314" y="61"/>
                  </a:lnTo>
                  <a:lnTo>
                    <a:pt x="328" y="75"/>
                  </a:lnTo>
                  <a:lnTo>
                    <a:pt x="342" y="89"/>
                  </a:lnTo>
                  <a:lnTo>
                    <a:pt x="354" y="103"/>
                  </a:lnTo>
                  <a:lnTo>
                    <a:pt x="363" y="117"/>
                  </a:lnTo>
                  <a:lnTo>
                    <a:pt x="371" y="133"/>
                  </a:lnTo>
                  <a:lnTo>
                    <a:pt x="378" y="148"/>
                  </a:lnTo>
                  <a:lnTo>
                    <a:pt x="383" y="164"/>
                  </a:lnTo>
                  <a:lnTo>
                    <a:pt x="385" y="179"/>
                  </a:lnTo>
                  <a:lnTo>
                    <a:pt x="387" y="194"/>
                  </a:lnTo>
                  <a:lnTo>
                    <a:pt x="386" y="210"/>
                  </a:lnTo>
                  <a:lnTo>
                    <a:pt x="384" y="225"/>
                  </a:lnTo>
                  <a:lnTo>
                    <a:pt x="381" y="241"/>
                  </a:lnTo>
                  <a:lnTo>
                    <a:pt x="376" y="256"/>
                  </a:lnTo>
                  <a:lnTo>
                    <a:pt x="368" y="271"/>
                  </a:lnTo>
                  <a:lnTo>
                    <a:pt x="360" y="285"/>
                  </a:lnTo>
                  <a:lnTo>
                    <a:pt x="349" y="299"/>
                  </a:lnTo>
                  <a:lnTo>
                    <a:pt x="338" y="313"/>
                  </a:lnTo>
                  <a:lnTo>
                    <a:pt x="323" y="327"/>
                  </a:lnTo>
                  <a:lnTo>
                    <a:pt x="307" y="338"/>
                  </a:lnTo>
                  <a:lnTo>
                    <a:pt x="292" y="349"/>
                  </a:lnTo>
                  <a:lnTo>
                    <a:pt x="275" y="356"/>
                  </a:lnTo>
                  <a:lnTo>
                    <a:pt x="259" y="362"/>
                  </a:lnTo>
                  <a:lnTo>
                    <a:pt x="242" y="368"/>
                  </a:lnTo>
                  <a:lnTo>
                    <a:pt x="225" y="370"/>
                  </a:lnTo>
                  <a:lnTo>
                    <a:pt x="208" y="371"/>
                  </a:lnTo>
                  <a:lnTo>
                    <a:pt x="190" y="369"/>
                  </a:lnTo>
                  <a:lnTo>
                    <a:pt x="173" y="366"/>
                  </a:lnTo>
                  <a:lnTo>
                    <a:pt x="155" y="360"/>
                  </a:lnTo>
                  <a:lnTo>
                    <a:pt x="137" y="353"/>
                  </a:lnTo>
                  <a:lnTo>
                    <a:pt x="120" y="345"/>
                  </a:lnTo>
                  <a:lnTo>
                    <a:pt x="103" y="333"/>
                  </a:lnTo>
                  <a:lnTo>
                    <a:pt x="87" y="320"/>
                  </a:lnTo>
                  <a:lnTo>
                    <a:pt x="70" y="305"/>
                  </a:lnTo>
                  <a:lnTo>
                    <a:pt x="51" y="285"/>
                  </a:lnTo>
                  <a:lnTo>
                    <a:pt x="32" y="264"/>
                  </a:lnTo>
                  <a:lnTo>
                    <a:pt x="15" y="243"/>
                  </a:lnTo>
                  <a:lnTo>
                    <a:pt x="0" y="221"/>
                  </a:lnTo>
                  <a:lnTo>
                    <a:pt x="69" y="150"/>
                  </a:lnTo>
                  <a:lnTo>
                    <a:pt x="97" y="178"/>
                  </a:lnTo>
                  <a:lnTo>
                    <a:pt x="93" y="190"/>
                  </a:lnTo>
                  <a:lnTo>
                    <a:pt x="89" y="202"/>
                  </a:lnTo>
                  <a:lnTo>
                    <a:pt x="83" y="213"/>
                  </a:lnTo>
                  <a:lnTo>
                    <a:pt x="78" y="224"/>
                  </a:lnTo>
                  <a:lnTo>
                    <a:pt x="85" y="237"/>
                  </a:lnTo>
                  <a:lnTo>
                    <a:pt x="95" y="250"/>
                  </a:lnTo>
                  <a:lnTo>
                    <a:pt x="106" y="264"/>
                  </a:lnTo>
                  <a:lnTo>
                    <a:pt x="118" y="278"/>
                  </a:lnTo>
                  <a:lnTo>
                    <a:pt x="128" y="286"/>
                  </a:lnTo>
                  <a:lnTo>
                    <a:pt x="137" y="293"/>
                  </a:lnTo>
                  <a:lnTo>
                    <a:pt x="147" y="298"/>
                  </a:lnTo>
                  <a:lnTo>
                    <a:pt x="156" y="301"/>
                  </a:lnTo>
                  <a:lnTo>
                    <a:pt x="166" y="304"/>
                  </a:lnTo>
                  <a:lnTo>
                    <a:pt x="175" y="305"/>
                  </a:lnTo>
                  <a:lnTo>
                    <a:pt x="185" y="305"/>
                  </a:lnTo>
                  <a:lnTo>
                    <a:pt x="194" y="304"/>
                  </a:lnTo>
                  <a:lnTo>
                    <a:pt x="205" y="302"/>
                  </a:lnTo>
                  <a:lnTo>
                    <a:pt x="214" y="299"/>
                  </a:lnTo>
                  <a:lnTo>
                    <a:pt x="224" y="296"/>
                  </a:lnTo>
                  <a:lnTo>
                    <a:pt x="233" y="291"/>
                  </a:lnTo>
                  <a:lnTo>
                    <a:pt x="243" y="284"/>
                  </a:lnTo>
                  <a:lnTo>
                    <a:pt x="252" y="277"/>
                  </a:lnTo>
                  <a:lnTo>
                    <a:pt x="261" y="269"/>
                  </a:lnTo>
                  <a:lnTo>
                    <a:pt x="269" y="261"/>
                  </a:lnTo>
                  <a:lnTo>
                    <a:pt x="278" y="253"/>
                  </a:lnTo>
                  <a:lnTo>
                    <a:pt x="285" y="243"/>
                  </a:lnTo>
                  <a:lnTo>
                    <a:pt x="291" y="234"/>
                  </a:lnTo>
                  <a:lnTo>
                    <a:pt x="297" y="224"/>
                  </a:lnTo>
                  <a:lnTo>
                    <a:pt x="301" y="213"/>
                  </a:lnTo>
                  <a:lnTo>
                    <a:pt x="304" y="204"/>
                  </a:lnTo>
                  <a:lnTo>
                    <a:pt x="306" y="193"/>
                  </a:lnTo>
                  <a:lnTo>
                    <a:pt x="307" y="184"/>
                  </a:lnTo>
                  <a:lnTo>
                    <a:pt x="307" y="173"/>
                  </a:lnTo>
                  <a:lnTo>
                    <a:pt x="306" y="163"/>
                  </a:lnTo>
                  <a:lnTo>
                    <a:pt x="304" y="152"/>
                  </a:lnTo>
                  <a:lnTo>
                    <a:pt x="301" y="143"/>
                  </a:lnTo>
                  <a:lnTo>
                    <a:pt x="295" y="132"/>
                  </a:lnTo>
                  <a:lnTo>
                    <a:pt x="289" y="123"/>
                  </a:lnTo>
                  <a:lnTo>
                    <a:pt x="282" y="113"/>
                  </a:lnTo>
                  <a:lnTo>
                    <a:pt x="273" y="104"/>
                  </a:lnTo>
                  <a:lnTo>
                    <a:pt x="265" y="96"/>
                  </a:lnTo>
                  <a:lnTo>
                    <a:pt x="256" y="89"/>
                  </a:lnTo>
                  <a:lnTo>
                    <a:pt x="248" y="82"/>
                  </a:lnTo>
                  <a:lnTo>
                    <a:pt x="238" y="77"/>
                  </a:lnTo>
                  <a:lnTo>
                    <a:pt x="192" y="126"/>
                  </a:lnTo>
                  <a:lnTo>
                    <a:pt x="195" y="134"/>
                  </a:lnTo>
                  <a:lnTo>
                    <a:pt x="199" y="145"/>
                  </a:lnTo>
                  <a:lnTo>
                    <a:pt x="203" y="154"/>
                  </a:lnTo>
                  <a:lnTo>
                    <a:pt x="205" y="165"/>
                  </a:lnTo>
                  <a:lnTo>
                    <a:pt x="185" y="186"/>
                  </a:lnTo>
                  <a:lnTo>
                    <a:pt x="82" y="87"/>
                  </a:lnTo>
                  <a:lnTo>
                    <a:pt x="102" y="66"/>
                  </a:lnTo>
                  <a:lnTo>
                    <a:pt x="111" y="67"/>
                  </a:lnTo>
                  <a:lnTo>
                    <a:pt x="119" y="68"/>
                  </a:lnTo>
                  <a:lnTo>
                    <a:pt x="128" y="69"/>
                  </a:lnTo>
                  <a:lnTo>
                    <a:pt x="1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95CC3BC1-D4A6-BC43-8C2C-D04D38DBC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" y="391"/>
              <a:ext cx="27" cy="23"/>
            </a:xfrm>
            <a:custGeom>
              <a:avLst/>
              <a:gdLst>
                <a:gd name="T0" fmla="*/ 2 w 374"/>
                <a:gd name="T1" fmla="*/ 1 h 320"/>
                <a:gd name="T2" fmla="*/ 2 w 374"/>
                <a:gd name="T3" fmla="*/ 1 h 320"/>
                <a:gd name="T4" fmla="*/ 2 w 374"/>
                <a:gd name="T5" fmla="*/ 1 h 320"/>
                <a:gd name="T6" fmla="*/ 2 w 374"/>
                <a:gd name="T7" fmla="*/ 1 h 320"/>
                <a:gd name="T8" fmla="*/ 2 w 374"/>
                <a:gd name="T9" fmla="*/ 1 h 320"/>
                <a:gd name="T10" fmla="*/ 2 w 374"/>
                <a:gd name="T11" fmla="*/ 1 h 320"/>
                <a:gd name="T12" fmla="*/ 1 w 374"/>
                <a:gd name="T13" fmla="*/ 1 h 320"/>
                <a:gd name="T14" fmla="*/ 1 w 374"/>
                <a:gd name="T15" fmla="*/ 1 h 320"/>
                <a:gd name="T16" fmla="*/ 1 w 374"/>
                <a:gd name="T17" fmla="*/ 1 h 320"/>
                <a:gd name="T18" fmla="*/ 1 w 374"/>
                <a:gd name="T19" fmla="*/ 2 h 320"/>
                <a:gd name="T20" fmla="*/ 1 w 374"/>
                <a:gd name="T21" fmla="*/ 2 h 320"/>
                <a:gd name="T22" fmla="*/ 0 w 374"/>
                <a:gd name="T23" fmla="*/ 2 h 320"/>
                <a:gd name="T24" fmla="*/ 0 w 374"/>
                <a:gd name="T25" fmla="*/ 1 h 320"/>
                <a:gd name="T26" fmla="*/ 0 w 374"/>
                <a:gd name="T27" fmla="*/ 1 h 320"/>
                <a:gd name="T28" fmla="*/ 0 w 374"/>
                <a:gd name="T29" fmla="*/ 1 h 320"/>
                <a:gd name="T30" fmla="*/ 0 w 374"/>
                <a:gd name="T31" fmla="*/ 1 h 320"/>
                <a:gd name="T32" fmla="*/ 0 w 374"/>
                <a:gd name="T33" fmla="*/ 1 h 320"/>
                <a:gd name="T34" fmla="*/ 0 w 374"/>
                <a:gd name="T35" fmla="*/ 1 h 320"/>
                <a:gd name="T36" fmla="*/ 1 w 374"/>
                <a:gd name="T37" fmla="*/ 0 h 320"/>
                <a:gd name="T38" fmla="*/ 1 w 374"/>
                <a:gd name="T39" fmla="*/ 0 h 320"/>
                <a:gd name="T40" fmla="*/ 1 w 374"/>
                <a:gd name="T41" fmla="*/ 0 h 320"/>
                <a:gd name="T42" fmla="*/ 1 w 374"/>
                <a:gd name="T43" fmla="*/ 0 h 320"/>
                <a:gd name="T44" fmla="*/ 1 w 374"/>
                <a:gd name="T45" fmla="*/ 0 h 320"/>
                <a:gd name="T46" fmla="*/ 2 w 374"/>
                <a:gd name="T47" fmla="*/ 0 h 320"/>
                <a:gd name="T48" fmla="*/ 2 w 374"/>
                <a:gd name="T49" fmla="*/ 1 h 32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4" h="320">
                  <a:moveTo>
                    <a:pt x="374" y="145"/>
                  </a:moveTo>
                  <a:lnTo>
                    <a:pt x="348" y="161"/>
                  </a:lnTo>
                  <a:lnTo>
                    <a:pt x="336" y="156"/>
                  </a:lnTo>
                  <a:lnTo>
                    <a:pt x="325" y="149"/>
                  </a:lnTo>
                  <a:lnTo>
                    <a:pt x="315" y="142"/>
                  </a:lnTo>
                  <a:lnTo>
                    <a:pt x="305" y="135"/>
                  </a:lnTo>
                  <a:lnTo>
                    <a:pt x="109" y="255"/>
                  </a:lnTo>
                  <a:lnTo>
                    <a:pt x="112" y="267"/>
                  </a:lnTo>
                  <a:lnTo>
                    <a:pt x="113" y="279"/>
                  </a:lnTo>
                  <a:lnTo>
                    <a:pt x="114" y="292"/>
                  </a:lnTo>
                  <a:lnTo>
                    <a:pt x="114" y="305"/>
                  </a:lnTo>
                  <a:lnTo>
                    <a:pt x="89" y="320"/>
                  </a:lnTo>
                  <a:lnTo>
                    <a:pt x="0" y="176"/>
                  </a:lnTo>
                  <a:lnTo>
                    <a:pt x="27" y="160"/>
                  </a:lnTo>
                  <a:lnTo>
                    <a:pt x="37" y="165"/>
                  </a:lnTo>
                  <a:lnTo>
                    <a:pt x="48" y="173"/>
                  </a:lnTo>
                  <a:lnTo>
                    <a:pt x="58" y="179"/>
                  </a:lnTo>
                  <a:lnTo>
                    <a:pt x="68" y="187"/>
                  </a:lnTo>
                  <a:lnTo>
                    <a:pt x="264" y="67"/>
                  </a:lnTo>
                  <a:lnTo>
                    <a:pt x="261" y="54"/>
                  </a:lnTo>
                  <a:lnTo>
                    <a:pt x="260" y="42"/>
                  </a:lnTo>
                  <a:lnTo>
                    <a:pt x="259" y="29"/>
                  </a:lnTo>
                  <a:lnTo>
                    <a:pt x="259" y="17"/>
                  </a:lnTo>
                  <a:lnTo>
                    <a:pt x="285" y="0"/>
                  </a:lnTo>
                  <a:lnTo>
                    <a:pt x="374" y="1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A62E5BF8-BDB7-5644-94DC-4DB58126E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" y="365"/>
              <a:ext cx="27" cy="26"/>
            </a:xfrm>
            <a:custGeom>
              <a:avLst/>
              <a:gdLst>
                <a:gd name="T0" fmla="*/ 2 w 373"/>
                <a:gd name="T1" fmla="*/ 1 h 359"/>
                <a:gd name="T2" fmla="*/ 2 w 373"/>
                <a:gd name="T3" fmla="*/ 1 h 359"/>
                <a:gd name="T4" fmla="*/ 2 w 373"/>
                <a:gd name="T5" fmla="*/ 1 h 359"/>
                <a:gd name="T6" fmla="*/ 2 w 373"/>
                <a:gd name="T7" fmla="*/ 1 h 359"/>
                <a:gd name="T8" fmla="*/ 2 w 373"/>
                <a:gd name="T9" fmla="*/ 1 h 359"/>
                <a:gd name="T10" fmla="*/ 2 w 373"/>
                <a:gd name="T11" fmla="*/ 1 h 359"/>
                <a:gd name="T12" fmla="*/ 1 w 373"/>
                <a:gd name="T13" fmla="*/ 2 h 359"/>
                <a:gd name="T14" fmla="*/ 1 w 373"/>
                <a:gd name="T15" fmla="*/ 2 h 359"/>
                <a:gd name="T16" fmla="*/ 1 w 373"/>
                <a:gd name="T17" fmla="*/ 2 h 359"/>
                <a:gd name="T18" fmla="*/ 1 w 373"/>
                <a:gd name="T19" fmla="*/ 2 h 359"/>
                <a:gd name="T20" fmla="*/ 0 w 373"/>
                <a:gd name="T21" fmla="*/ 2 h 359"/>
                <a:gd name="T22" fmla="*/ 0 w 373"/>
                <a:gd name="T23" fmla="*/ 2 h 359"/>
                <a:gd name="T24" fmla="*/ 0 w 373"/>
                <a:gd name="T25" fmla="*/ 1 h 359"/>
                <a:gd name="T26" fmla="*/ 0 w 373"/>
                <a:gd name="T27" fmla="*/ 1 h 359"/>
                <a:gd name="T28" fmla="*/ 0 w 373"/>
                <a:gd name="T29" fmla="*/ 1 h 359"/>
                <a:gd name="T30" fmla="*/ 0 w 373"/>
                <a:gd name="T31" fmla="*/ 1 h 359"/>
                <a:gd name="T32" fmla="*/ 0 w 373"/>
                <a:gd name="T33" fmla="*/ 1 h 359"/>
                <a:gd name="T34" fmla="*/ 0 w 373"/>
                <a:gd name="T35" fmla="*/ 1 h 359"/>
                <a:gd name="T36" fmla="*/ 2 w 373"/>
                <a:gd name="T37" fmla="*/ 1 h 359"/>
                <a:gd name="T38" fmla="*/ 1 w 373"/>
                <a:gd name="T39" fmla="*/ 0 h 359"/>
                <a:gd name="T40" fmla="*/ 1 w 373"/>
                <a:gd name="T41" fmla="*/ 0 h 359"/>
                <a:gd name="T42" fmla="*/ 1 w 373"/>
                <a:gd name="T43" fmla="*/ 0 h 359"/>
                <a:gd name="T44" fmla="*/ 1 w 373"/>
                <a:gd name="T45" fmla="*/ 0 h 359"/>
                <a:gd name="T46" fmla="*/ 1 w 373"/>
                <a:gd name="T47" fmla="*/ 0 h 359"/>
                <a:gd name="T48" fmla="*/ 1 w 373"/>
                <a:gd name="T49" fmla="*/ 0 h 359"/>
                <a:gd name="T50" fmla="*/ 1 w 373"/>
                <a:gd name="T51" fmla="*/ 0 h 359"/>
                <a:gd name="T52" fmla="*/ 2 w 373"/>
                <a:gd name="T53" fmla="*/ 1 h 35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73" h="359">
                  <a:moveTo>
                    <a:pt x="373" y="240"/>
                  </a:moveTo>
                  <a:lnTo>
                    <a:pt x="343" y="251"/>
                  </a:lnTo>
                  <a:lnTo>
                    <a:pt x="334" y="244"/>
                  </a:lnTo>
                  <a:lnTo>
                    <a:pt x="324" y="235"/>
                  </a:lnTo>
                  <a:lnTo>
                    <a:pt x="316" y="227"/>
                  </a:lnTo>
                  <a:lnTo>
                    <a:pt x="307" y="216"/>
                  </a:lnTo>
                  <a:lnTo>
                    <a:pt x="92" y="299"/>
                  </a:lnTo>
                  <a:lnTo>
                    <a:pt x="93" y="310"/>
                  </a:lnTo>
                  <a:lnTo>
                    <a:pt x="92" y="323"/>
                  </a:lnTo>
                  <a:lnTo>
                    <a:pt x="91" y="336"/>
                  </a:lnTo>
                  <a:lnTo>
                    <a:pt x="89" y="348"/>
                  </a:lnTo>
                  <a:lnTo>
                    <a:pt x="60" y="359"/>
                  </a:lnTo>
                  <a:lnTo>
                    <a:pt x="0" y="200"/>
                  </a:lnTo>
                  <a:lnTo>
                    <a:pt x="29" y="190"/>
                  </a:lnTo>
                  <a:lnTo>
                    <a:pt x="38" y="197"/>
                  </a:lnTo>
                  <a:lnTo>
                    <a:pt x="48" y="206"/>
                  </a:lnTo>
                  <a:lnTo>
                    <a:pt x="57" y="215"/>
                  </a:lnTo>
                  <a:lnTo>
                    <a:pt x="65" y="224"/>
                  </a:lnTo>
                  <a:lnTo>
                    <a:pt x="284" y="141"/>
                  </a:lnTo>
                  <a:lnTo>
                    <a:pt x="256" y="71"/>
                  </a:lnTo>
                  <a:lnTo>
                    <a:pt x="244" y="71"/>
                  </a:lnTo>
                  <a:lnTo>
                    <a:pt x="230" y="72"/>
                  </a:lnTo>
                  <a:lnTo>
                    <a:pt x="216" y="71"/>
                  </a:lnTo>
                  <a:lnTo>
                    <a:pt x="201" y="71"/>
                  </a:lnTo>
                  <a:lnTo>
                    <a:pt x="187" y="35"/>
                  </a:lnTo>
                  <a:lnTo>
                    <a:pt x="281" y="0"/>
                  </a:lnTo>
                  <a:lnTo>
                    <a:pt x="373" y="2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9F424F15-D025-F341-B563-790886AC2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" y="337"/>
              <a:ext cx="26" cy="23"/>
            </a:xfrm>
            <a:custGeom>
              <a:avLst/>
              <a:gdLst>
                <a:gd name="T0" fmla="*/ 2 w 361"/>
                <a:gd name="T1" fmla="*/ 1 h 320"/>
                <a:gd name="T2" fmla="*/ 2 w 361"/>
                <a:gd name="T3" fmla="*/ 1 h 320"/>
                <a:gd name="T4" fmla="*/ 2 w 361"/>
                <a:gd name="T5" fmla="*/ 1 h 320"/>
                <a:gd name="T6" fmla="*/ 2 w 361"/>
                <a:gd name="T7" fmla="*/ 1 h 320"/>
                <a:gd name="T8" fmla="*/ 2 w 361"/>
                <a:gd name="T9" fmla="*/ 1 h 320"/>
                <a:gd name="T10" fmla="*/ 2 w 361"/>
                <a:gd name="T11" fmla="*/ 1 h 320"/>
                <a:gd name="T12" fmla="*/ 0 w 361"/>
                <a:gd name="T13" fmla="*/ 1 h 320"/>
                <a:gd name="T14" fmla="*/ 0 w 361"/>
                <a:gd name="T15" fmla="*/ 1 h 320"/>
                <a:gd name="T16" fmla="*/ 0 w 361"/>
                <a:gd name="T17" fmla="*/ 2 h 320"/>
                <a:gd name="T18" fmla="*/ 0 w 361"/>
                <a:gd name="T19" fmla="*/ 2 h 320"/>
                <a:gd name="T20" fmla="*/ 0 w 361"/>
                <a:gd name="T21" fmla="*/ 2 h 320"/>
                <a:gd name="T22" fmla="*/ 0 w 361"/>
                <a:gd name="T23" fmla="*/ 2 h 320"/>
                <a:gd name="T24" fmla="*/ 0 w 361"/>
                <a:gd name="T25" fmla="*/ 1 h 320"/>
                <a:gd name="T26" fmla="*/ 0 w 361"/>
                <a:gd name="T27" fmla="*/ 1 h 320"/>
                <a:gd name="T28" fmla="*/ 0 w 361"/>
                <a:gd name="T29" fmla="*/ 1 h 320"/>
                <a:gd name="T30" fmla="*/ 0 w 361"/>
                <a:gd name="T31" fmla="*/ 1 h 320"/>
                <a:gd name="T32" fmla="*/ 0 w 361"/>
                <a:gd name="T33" fmla="*/ 1 h 320"/>
                <a:gd name="T34" fmla="*/ 0 w 361"/>
                <a:gd name="T35" fmla="*/ 1 h 320"/>
                <a:gd name="T36" fmla="*/ 2 w 361"/>
                <a:gd name="T37" fmla="*/ 1 h 320"/>
                <a:gd name="T38" fmla="*/ 1 w 361"/>
                <a:gd name="T39" fmla="*/ 0 h 320"/>
                <a:gd name="T40" fmla="*/ 1 w 361"/>
                <a:gd name="T41" fmla="*/ 0 h 320"/>
                <a:gd name="T42" fmla="*/ 1 w 361"/>
                <a:gd name="T43" fmla="*/ 0 h 320"/>
                <a:gd name="T44" fmla="*/ 1 w 361"/>
                <a:gd name="T45" fmla="*/ 0 h 320"/>
                <a:gd name="T46" fmla="*/ 1 w 361"/>
                <a:gd name="T47" fmla="*/ 0 h 320"/>
                <a:gd name="T48" fmla="*/ 1 w 361"/>
                <a:gd name="T49" fmla="*/ 0 h 320"/>
                <a:gd name="T50" fmla="*/ 2 w 361"/>
                <a:gd name="T51" fmla="*/ 0 h 320"/>
                <a:gd name="T52" fmla="*/ 2 w 361"/>
                <a:gd name="T53" fmla="*/ 1 h 32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61" h="320">
                  <a:moveTo>
                    <a:pt x="361" y="252"/>
                  </a:moveTo>
                  <a:lnTo>
                    <a:pt x="332" y="258"/>
                  </a:lnTo>
                  <a:lnTo>
                    <a:pt x="323" y="249"/>
                  </a:lnTo>
                  <a:lnTo>
                    <a:pt x="315" y="239"/>
                  </a:lnTo>
                  <a:lnTo>
                    <a:pt x="307" y="230"/>
                  </a:lnTo>
                  <a:lnTo>
                    <a:pt x="301" y="218"/>
                  </a:lnTo>
                  <a:lnTo>
                    <a:pt x="76" y="266"/>
                  </a:lnTo>
                  <a:lnTo>
                    <a:pt x="74" y="278"/>
                  </a:lnTo>
                  <a:lnTo>
                    <a:pt x="72" y="290"/>
                  </a:lnTo>
                  <a:lnTo>
                    <a:pt x="68" y="303"/>
                  </a:lnTo>
                  <a:lnTo>
                    <a:pt x="65" y="315"/>
                  </a:lnTo>
                  <a:lnTo>
                    <a:pt x="35" y="320"/>
                  </a:lnTo>
                  <a:lnTo>
                    <a:pt x="0" y="154"/>
                  </a:lnTo>
                  <a:lnTo>
                    <a:pt x="30" y="148"/>
                  </a:lnTo>
                  <a:lnTo>
                    <a:pt x="38" y="157"/>
                  </a:lnTo>
                  <a:lnTo>
                    <a:pt x="46" y="168"/>
                  </a:lnTo>
                  <a:lnTo>
                    <a:pt x="54" y="178"/>
                  </a:lnTo>
                  <a:lnTo>
                    <a:pt x="59" y="188"/>
                  </a:lnTo>
                  <a:lnTo>
                    <a:pt x="289" y="140"/>
                  </a:lnTo>
                  <a:lnTo>
                    <a:pt x="272" y="67"/>
                  </a:lnTo>
                  <a:lnTo>
                    <a:pt x="261" y="65"/>
                  </a:lnTo>
                  <a:lnTo>
                    <a:pt x="247" y="63"/>
                  </a:lnTo>
                  <a:lnTo>
                    <a:pt x="232" y="61"/>
                  </a:lnTo>
                  <a:lnTo>
                    <a:pt x="219" y="58"/>
                  </a:lnTo>
                  <a:lnTo>
                    <a:pt x="210" y="21"/>
                  </a:lnTo>
                  <a:lnTo>
                    <a:pt x="308" y="0"/>
                  </a:lnTo>
                  <a:lnTo>
                    <a:pt x="361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0AAEC5E6-876D-5841-821D-A26D82CF5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" y="305"/>
              <a:ext cx="25" cy="25"/>
            </a:xfrm>
            <a:custGeom>
              <a:avLst/>
              <a:gdLst>
                <a:gd name="T0" fmla="*/ 1 w 355"/>
                <a:gd name="T1" fmla="*/ 0 h 354"/>
                <a:gd name="T2" fmla="*/ 1 w 355"/>
                <a:gd name="T3" fmla="*/ 0 h 354"/>
                <a:gd name="T4" fmla="*/ 1 w 355"/>
                <a:gd name="T5" fmla="*/ 0 h 354"/>
                <a:gd name="T6" fmla="*/ 1 w 355"/>
                <a:gd name="T7" fmla="*/ 0 h 354"/>
                <a:gd name="T8" fmla="*/ 2 w 355"/>
                <a:gd name="T9" fmla="*/ 0 h 354"/>
                <a:gd name="T10" fmla="*/ 2 w 355"/>
                <a:gd name="T11" fmla="*/ 0 h 354"/>
                <a:gd name="T12" fmla="*/ 2 w 355"/>
                <a:gd name="T13" fmla="*/ 0 h 354"/>
                <a:gd name="T14" fmla="*/ 2 w 355"/>
                <a:gd name="T15" fmla="*/ 1 h 354"/>
                <a:gd name="T16" fmla="*/ 2 w 355"/>
                <a:gd name="T17" fmla="*/ 1 h 354"/>
                <a:gd name="T18" fmla="*/ 2 w 355"/>
                <a:gd name="T19" fmla="*/ 1 h 354"/>
                <a:gd name="T20" fmla="*/ 2 w 355"/>
                <a:gd name="T21" fmla="*/ 1 h 354"/>
                <a:gd name="T22" fmla="*/ 2 w 355"/>
                <a:gd name="T23" fmla="*/ 1 h 354"/>
                <a:gd name="T24" fmla="*/ 2 w 355"/>
                <a:gd name="T25" fmla="*/ 1 h 354"/>
                <a:gd name="T26" fmla="*/ 2 w 355"/>
                <a:gd name="T27" fmla="*/ 1 h 354"/>
                <a:gd name="T28" fmla="*/ 1 w 355"/>
                <a:gd name="T29" fmla="*/ 1 h 354"/>
                <a:gd name="T30" fmla="*/ 1 w 355"/>
                <a:gd name="T31" fmla="*/ 1 h 354"/>
                <a:gd name="T32" fmla="*/ 1 w 355"/>
                <a:gd name="T33" fmla="*/ 2 h 354"/>
                <a:gd name="T34" fmla="*/ 0 w 355"/>
                <a:gd name="T35" fmla="*/ 2 h 354"/>
                <a:gd name="T36" fmla="*/ 0 w 355"/>
                <a:gd name="T37" fmla="*/ 2 h 354"/>
                <a:gd name="T38" fmla="*/ 0 w 355"/>
                <a:gd name="T39" fmla="*/ 2 h 354"/>
                <a:gd name="T40" fmla="*/ 0 w 355"/>
                <a:gd name="T41" fmla="*/ 1 h 354"/>
                <a:gd name="T42" fmla="*/ 0 w 355"/>
                <a:gd name="T43" fmla="*/ 1 h 354"/>
                <a:gd name="T44" fmla="*/ 0 w 355"/>
                <a:gd name="T45" fmla="*/ 1 h 354"/>
                <a:gd name="T46" fmla="*/ 1 w 355"/>
                <a:gd name="T47" fmla="*/ 1 h 354"/>
                <a:gd name="T48" fmla="*/ 1 w 355"/>
                <a:gd name="T49" fmla="*/ 1 h 354"/>
                <a:gd name="T50" fmla="*/ 1 w 355"/>
                <a:gd name="T51" fmla="*/ 1 h 354"/>
                <a:gd name="T52" fmla="*/ 1 w 355"/>
                <a:gd name="T53" fmla="*/ 1 h 354"/>
                <a:gd name="T54" fmla="*/ 1 w 355"/>
                <a:gd name="T55" fmla="*/ 1 h 354"/>
                <a:gd name="T56" fmla="*/ 1 w 355"/>
                <a:gd name="T57" fmla="*/ 1 h 354"/>
                <a:gd name="T58" fmla="*/ 1 w 355"/>
                <a:gd name="T59" fmla="*/ 1 h 354"/>
                <a:gd name="T60" fmla="*/ 1 w 355"/>
                <a:gd name="T61" fmla="*/ 1 h 354"/>
                <a:gd name="T62" fmla="*/ 1 w 355"/>
                <a:gd name="T63" fmla="*/ 1 h 354"/>
                <a:gd name="T64" fmla="*/ 1 w 355"/>
                <a:gd name="T65" fmla="*/ 1 h 354"/>
                <a:gd name="T66" fmla="*/ 1 w 355"/>
                <a:gd name="T67" fmla="*/ 0 h 354"/>
                <a:gd name="T68" fmla="*/ 1 w 355"/>
                <a:gd name="T69" fmla="*/ 0 h 354"/>
                <a:gd name="T70" fmla="*/ 1 w 355"/>
                <a:gd name="T71" fmla="*/ 0 h 354"/>
                <a:gd name="T72" fmla="*/ 1 w 355"/>
                <a:gd name="T73" fmla="*/ 0 h 354"/>
                <a:gd name="T74" fmla="*/ 1 w 355"/>
                <a:gd name="T75" fmla="*/ 0 h 354"/>
                <a:gd name="T76" fmla="*/ 1 w 355"/>
                <a:gd name="T77" fmla="*/ 0 h 354"/>
                <a:gd name="T78" fmla="*/ 0 w 355"/>
                <a:gd name="T79" fmla="*/ 0 h 354"/>
                <a:gd name="T80" fmla="*/ 0 w 355"/>
                <a:gd name="T81" fmla="*/ 1 h 354"/>
                <a:gd name="T82" fmla="*/ 0 w 355"/>
                <a:gd name="T83" fmla="*/ 1 h 354"/>
                <a:gd name="T84" fmla="*/ 0 w 355"/>
                <a:gd name="T85" fmla="*/ 0 h 354"/>
                <a:gd name="T86" fmla="*/ 0 w 355"/>
                <a:gd name="T87" fmla="*/ 0 h 354"/>
                <a:gd name="T88" fmla="*/ 0 w 355"/>
                <a:gd name="T89" fmla="*/ 0 h 35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55" h="354">
                  <a:moveTo>
                    <a:pt x="54" y="31"/>
                  </a:moveTo>
                  <a:lnTo>
                    <a:pt x="203" y="19"/>
                  </a:lnTo>
                  <a:lnTo>
                    <a:pt x="220" y="18"/>
                  </a:lnTo>
                  <a:lnTo>
                    <a:pt x="236" y="19"/>
                  </a:lnTo>
                  <a:lnTo>
                    <a:pt x="250" y="21"/>
                  </a:lnTo>
                  <a:lnTo>
                    <a:pt x="264" y="25"/>
                  </a:lnTo>
                  <a:lnTo>
                    <a:pt x="277" y="29"/>
                  </a:lnTo>
                  <a:lnTo>
                    <a:pt x="288" y="35"/>
                  </a:lnTo>
                  <a:lnTo>
                    <a:pt x="300" y="42"/>
                  </a:lnTo>
                  <a:lnTo>
                    <a:pt x="310" y="50"/>
                  </a:lnTo>
                  <a:lnTo>
                    <a:pt x="319" y="60"/>
                  </a:lnTo>
                  <a:lnTo>
                    <a:pt x="326" y="70"/>
                  </a:lnTo>
                  <a:lnTo>
                    <a:pt x="334" y="82"/>
                  </a:lnTo>
                  <a:lnTo>
                    <a:pt x="340" y="93"/>
                  </a:lnTo>
                  <a:lnTo>
                    <a:pt x="344" y="107"/>
                  </a:lnTo>
                  <a:lnTo>
                    <a:pt x="349" y="121"/>
                  </a:lnTo>
                  <a:lnTo>
                    <a:pt x="352" y="136"/>
                  </a:lnTo>
                  <a:lnTo>
                    <a:pt x="354" y="151"/>
                  </a:lnTo>
                  <a:lnTo>
                    <a:pt x="355" y="170"/>
                  </a:lnTo>
                  <a:lnTo>
                    <a:pt x="354" y="188"/>
                  </a:lnTo>
                  <a:lnTo>
                    <a:pt x="353" y="204"/>
                  </a:lnTo>
                  <a:lnTo>
                    <a:pt x="350" y="219"/>
                  </a:lnTo>
                  <a:lnTo>
                    <a:pt x="345" y="233"/>
                  </a:lnTo>
                  <a:lnTo>
                    <a:pt x="340" y="244"/>
                  </a:lnTo>
                  <a:lnTo>
                    <a:pt x="334" y="255"/>
                  </a:lnTo>
                  <a:lnTo>
                    <a:pt x="328" y="266"/>
                  </a:lnTo>
                  <a:lnTo>
                    <a:pt x="319" y="274"/>
                  </a:lnTo>
                  <a:lnTo>
                    <a:pt x="310" y="281"/>
                  </a:lnTo>
                  <a:lnTo>
                    <a:pt x="300" y="288"/>
                  </a:lnTo>
                  <a:lnTo>
                    <a:pt x="288" y="293"/>
                  </a:lnTo>
                  <a:lnTo>
                    <a:pt x="277" y="297"/>
                  </a:lnTo>
                  <a:lnTo>
                    <a:pt x="265" y="300"/>
                  </a:lnTo>
                  <a:lnTo>
                    <a:pt x="253" y="303"/>
                  </a:lnTo>
                  <a:lnTo>
                    <a:pt x="239" y="305"/>
                  </a:lnTo>
                  <a:lnTo>
                    <a:pt x="78" y="318"/>
                  </a:lnTo>
                  <a:lnTo>
                    <a:pt x="75" y="327"/>
                  </a:lnTo>
                  <a:lnTo>
                    <a:pt x="70" y="336"/>
                  </a:lnTo>
                  <a:lnTo>
                    <a:pt x="65" y="345"/>
                  </a:lnTo>
                  <a:lnTo>
                    <a:pt x="61" y="352"/>
                  </a:lnTo>
                  <a:lnTo>
                    <a:pt x="30" y="354"/>
                  </a:lnTo>
                  <a:lnTo>
                    <a:pt x="17" y="205"/>
                  </a:lnTo>
                  <a:lnTo>
                    <a:pt x="47" y="203"/>
                  </a:lnTo>
                  <a:lnTo>
                    <a:pt x="54" y="212"/>
                  </a:lnTo>
                  <a:lnTo>
                    <a:pt x="61" y="220"/>
                  </a:lnTo>
                  <a:lnTo>
                    <a:pt x="67" y="230"/>
                  </a:lnTo>
                  <a:lnTo>
                    <a:pt x="72" y="240"/>
                  </a:lnTo>
                  <a:lnTo>
                    <a:pt x="219" y="228"/>
                  </a:lnTo>
                  <a:lnTo>
                    <a:pt x="229" y="226"/>
                  </a:lnTo>
                  <a:lnTo>
                    <a:pt x="239" y="224"/>
                  </a:lnTo>
                  <a:lnTo>
                    <a:pt x="247" y="222"/>
                  </a:lnTo>
                  <a:lnTo>
                    <a:pt x="256" y="220"/>
                  </a:lnTo>
                  <a:lnTo>
                    <a:pt x="263" y="217"/>
                  </a:lnTo>
                  <a:lnTo>
                    <a:pt x="271" y="214"/>
                  </a:lnTo>
                  <a:lnTo>
                    <a:pt x="277" y="210"/>
                  </a:lnTo>
                  <a:lnTo>
                    <a:pt x="282" y="204"/>
                  </a:lnTo>
                  <a:lnTo>
                    <a:pt x="287" y="199"/>
                  </a:lnTo>
                  <a:lnTo>
                    <a:pt x="292" y="193"/>
                  </a:lnTo>
                  <a:lnTo>
                    <a:pt x="295" y="186"/>
                  </a:lnTo>
                  <a:lnTo>
                    <a:pt x="298" y="179"/>
                  </a:lnTo>
                  <a:lnTo>
                    <a:pt x="300" y="170"/>
                  </a:lnTo>
                  <a:lnTo>
                    <a:pt x="301" y="162"/>
                  </a:lnTo>
                  <a:lnTo>
                    <a:pt x="301" y="151"/>
                  </a:lnTo>
                  <a:lnTo>
                    <a:pt x="300" y="141"/>
                  </a:lnTo>
                  <a:lnTo>
                    <a:pt x="299" y="132"/>
                  </a:lnTo>
                  <a:lnTo>
                    <a:pt x="298" y="124"/>
                  </a:lnTo>
                  <a:lnTo>
                    <a:pt x="296" y="117"/>
                  </a:lnTo>
                  <a:lnTo>
                    <a:pt x="293" y="110"/>
                  </a:lnTo>
                  <a:lnTo>
                    <a:pt x="290" y="104"/>
                  </a:lnTo>
                  <a:lnTo>
                    <a:pt x="285" y="99"/>
                  </a:lnTo>
                  <a:lnTo>
                    <a:pt x="280" y="93"/>
                  </a:lnTo>
                  <a:lnTo>
                    <a:pt x="276" y="89"/>
                  </a:lnTo>
                  <a:lnTo>
                    <a:pt x="269" y="85"/>
                  </a:lnTo>
                  <a:lnTo>
                    <a:pt x="263" y="83"/>
                  </a:lnTo>
                  <a:lnTo>
                    <a:pt x="257" y="80"/>
                  </a:lnTo>
                  <a:lnTo>
                    <a:pt x="249" y="77"/>
                  </a:lnTo>
                  <a:lnTo>
                    <a:pt x="242" y="76"/>
                  </a:lnTo>
                  <a:lnTo>
                    <a:pt x="234" y="76"/>
                  </a:lnTo>
                  <a:lnTo>
                    <a:pt x="225" y="76"/>
                  </a:lnTo>
                  <a:lnTo>
                    <a:pt x="216" y="76"/>
                  </a:lnTo>
                  <a:lnTo>
                    <a:pt x="59" y="92"/>
                  </a:lnTo>
                  <a:lnTo>
                    <a:pt x="56" y="103"/>
                  </a:lnTo>
                  <a:lnTo>
                    <a:pt x="52" y="113"/>
                  </a:lnTo>
                  <a:lnTo>
                    <a:pt x="46" y="123"/>
                  </a:lnTo>
                  <a:lnTo>
                    <a:pt x="42" y="132"/>
                  </a:lnTo>
                  <a:lnTo>
                    <a:pt x="11" y="135"/>
                  </a:lnTo>
                  <a:lnTo>
                    <a:pt x="0" y="2"/>
                  </a:lnTo>
                  <a:lnTo>
                    <a:pt x="30" y="0"/>
                  </a:lnTo>
                  <a:lnTo>
                    <a:pt x="36" y="7"/>
                  </a:lnTo>
                  <a:lnTo>
                    <a:pt x="44" y="15"/>
                  </a:lnTo>
                  <a:lnTo>
                    <a:pt x="49" y="23"/>
                  </a:lnTo>
                  <a:lnTo>
                    <a:pt x="54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07B2FB0D-94FB-874D-8A71-1005F41BE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" y="259"/>
              <a:ext cx="24" cy="34"/>
            </a:xfrm>
            <a:custGeom>
              <a:avLst/>
              <a:gdLst>
                <a:gd name="T0" fmla="*/ 2 w 342"/>
                <a:gd name="T1" fmla="*/ 1 h 483"/>
                <a:gd name="T2" fmla="*/ 2 w 342"/>
                <a:gd name="T3" fmla="*/ 1 h 483"/>
                <a:gd name="T4" fmla="*/ 1 w 342"/>
                <a:gd name="T5" fmla="*/ 1 h 483"/>
                <a:gd name="T6" fmla="*/ 1 w 342"/>
                <a:gd name="T7" fmla="*/ 1 h 483"/>
                <a:gd name="T8" fmla="*/ 1 w 342"/>
                <a:gd name="T9" fmla="*/ 1 h 483"/>
                <a:gd name="T10" fmla="*/ 1 w 342"/>
                <a:gd name="T11" fmla="*/ 1 h 483"/>
                <a:gd name="T12" fmla="*/ 0 w 342"/>
                <a:gd name="T13" fmla="*/ 1 h 483"/>
                <a:gd name="T14" fmla="*/ 0 w 342"/>
                <a:gd name="T15" fmla="*/ 1 h 483"/>
                <a:gd name="T16" fmla="*/ 2 w 342"/>
                <a:gd name="T17" fmla="*/ 1 h 483"/>
                <a:gd name="T18" fmla="*/ 2 w 342"/>
                <a:gd name="T19" fmla="*/ 1 h 483"/>
                <a:gd name="T20" fmla="*/ 0 w 342"/>
                <a:gd name="T21" fmla="*/ 2 h 483"/>
                <a:gd name="T22" fmla="*/ 0 w 342"/>
                <a:gd name="T23" fmla="*/ 2 h 483"/>
                <a:gd name="T24" fmla="*/ 1 w 342"/>
                <a:gd name="T25" fmla="*/ 2 h 483"/>
                <a:gd name="T26" fmla="*/ 1 w 342"/>
                <a:gd name="T27" fmla="*/ 2 h 483"/>
                <a:gd name="T28" fmla="*/ 1 w 342"/>
                <a:gd name="T29" fmla="*/ 2 h 483"/>
                <a:gd name="T30" fmla="*/ 1 w 342"/>
                <a:gd name="T31" fmla="*/ 2 h 483"/>
                <a:gd name="T32" fmla="*/ 1 w 342"/>
                <a:gd name="T33" fmla="*/ 2 h 483"/>
                <a:gd name="T34" fmla="*/ 2 w 342"/>
                <a:gd name="T35" fmla="*/ 2 h 483"/>
                <a:gd name="T36" fmla="*/ 2 w 342"/>
                <a:gd name="T37" fmla="*/ 2 h 483"/>
                <a:gd name="T38" fmla="*/ 1 w 342"/>
                <a:gd name="T39" fmla="*/ 2 h 483"/>
                <a:gd name="T40" fmla="*/ 1 w 342"/>
                <a:gd name="T41" fmla="*/ 2 h 483"/>
                <a:gd name="T42" fmla="*/ 1 w 342"/>
                <a:gd name="T43" fmla="*/ 2 h 483"/>
                <a:gd name="T44" fmla="*/ 0 w 342"/>
                <a:gd name="T45" fmla="*/ 2 h 483"/>
                <a:gd name="T46" fmla="*/ 0 w 342"/>
                <a:gd name="T47" fmla="*/ 2 h 483"/>
                <a:gd name="T48" fmla="*/ 0 w 342"/>
                <a:gd name="T49" fmla="*/ 2 h 483"/>
                <a:gd name="T50" fmla="*/ 0 w 342"/>
                <a:gd name="T51" fmla="*/ 2 h 483"/>
                <a:gd name="T52" fmla="*/ 0 w 342"/>
                <a:gd name="T53" fmla="*/ 2 h 483"/>
                <a:gd name="T54" fmla="*/ 0 w 342"/>
                <a:gd name="T55" fmla="*/ 2 h 483"/>
                <a:gd name="T56" fmla="*/ 0 w 342"/>
                <a:gd name="T57" fmla="*/ 2 h 483"/>
                <a:gd name="T58" fmla="*/ 1 w 342"/>
                <a:gd name="T59" fmla="*/ 1 h 483"/>
                <a:gd name="T60" fmla="*/ 1 w 342"/>
                <a:gd name="T61" fmla="*/ 1 h 483"/>
                <a:gd name="T62" fmla="*/ 0 w 342"/>
                <a:gd name="T63" fmla="*/ 1 h 483"/>
                <a:gd name="T64" fmla="*/ 0 w 342"/>
                <a:gd name="T65" fmla="*/ 0 h 483"/>
                <a:gd name="T66" fmla="*/ 0 w 342"/>
                <a:gd name="T67" fmla="*/ 0 h 483"/>
                <a:gd name="T68" fmla="*/ 0 w 342"/>
                <a:gd name="T69" fmla="*/ 0 h 483"/>
                <a:gd name="T70" fmla="*/ 0 w 342"/>
                <a:gd name="T71" fmla="*/ 0 h 483"/>
                <a:gd name="T72" fmla="*/ 0 w 342"/>
                <a:gd name="T73" fmla="*/ 0 h 483"/>
                <a:gd name="T74" fmla="*/ 0 w 342"/>
                <a:gd name="T75" fmla="*/ 0 h 483"/>
                <a:gd name="T76" fmla="*/ 1 w 342"/>
                <a:gd name="T77" fmla="*/ 0 h 483"/>
                <a:gd name="T78" fmla="*/ 1 w 342"/>
                <a:gd name="T79" fmla="*/ 0 h 483"/>
                <a:gd name="T80" fmla="*/ 1 w 342"/>
                <a:gd name="T81" fmla="*/ 0 h 483"/>
                <a:gd name="T82" fmla="*/ 1 w 342"/>
                <a:gd name="T83" fmla="*/ 0 h 483"/>
                <a:gd name="T84" fmla="*/ 2 w 342"/>
                <a:gd name="T85" fmla="*/ 0 h 483"/>
                <a:gd name="T86" fmla="*/ 2 w 342"/>
                <a:gd name="T87" fmla="*/ 0 h 483"/>
                <a:gd name="T88" fmla="*/ 2 w 342"/>
                <a:gd name="T89" fmla="*/ 1 h 48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42" h="483">
                  <a:moveTo>
                    <a:pt x="339" y="147"/>
                  </a:moveTo>
                  <a:lnTo>
                    <a:pt x="308" y="147"/>
                  </a:lnTo>
                  <a:lnTo>
                    <a:pt x="302" y="138"/>
                  </a:lnTo>
                  <a:lnTo>
                    <a:pt x="295" y="130"/>
                  </a:lnTo>
                  <a:lnTo>
                    <a:pt x="291" y="120"/>
                  </a:lnTo>
                  <a:lnTo>
                    <a:pt x="288" y="111"/>
                  </a:lnTo>
                  <a:lnTo>
                    <a:pt x="96" y="138"/>
                  </a:lnTo>
                  <a:lnTo>
                    <a:pt x="96" y="139"/>
                  </a:lnTo>
                  <a:lnTo>
                    <a:pt x="338" y="229"/>
                  </a:lnTo>
                  <a:lnTo>
                    <a:pt x="337" y="284"/>
                  </a:lnTo>
                  <a:lnTo>
                    <a:pt x="89" y="369"/>
                  </a:lnTo>
                  <a:lnTo>
                    <a:pt x="89" y="370"/>
                  </a:lnTo>
                  <a:lnTo>
                    <a:pt x="282" y="393"/>
                  </a:lnTo>
                  <a:lnTo>
                    <a:pt x="286" y="383"/>
                  </a:lnTo>
                  <a:lnTo>
                    <a:pt x="292" y="374"/>
                  </a:lnTo>
                  <a:lnTo>
                    <a:pt x="299" y="366"/>
                  </a:lnTo>
                  <a:lnTo>
                    <a:pt x="305" y="358"/>
                  </a:lnTo>
                  <a:lnTo>
                    <a:pt x="336" y="359"/>
                  </a:lnTo>
                  <a:lnTo>
                    <a:pt x="333" y="483"/>
                  </a:lnTo>
                  <a:lnTo>
                    <a:pt x="303" y="483"/>
                  </a:lnTo>
                  <a:lnTo>
                    <a:pt x="291" y="469"/>
                  </a:lnTo>
                  <a:lnTo>
                    <a:pt x="282" y="454"/>
                  </a:lnTo>
                  <a:lnTo>
                    <a:pt x="52" y="412"/>
                  </a:lnTo>
                  <a:lnTo>
                    <a:pt x="47" y="422"/>
                  </a:lnTo>
                  <a:lnTo>
                    <a:pt x="42" y="433"/>
                  </a:lnTo>
                  <a:lnTo>
                    <a:pt x="36" y="443"/>
                  </a:lnTo>
                  <a:lnTo>
                    <a:pt x="30" y="452"/>
                  </a:lnTo>
                  <a:lnTo>
                    <a:pt x="0" y="451"/>
                  </a:lnTo>
                  <a:lnTo>
                    <a:pt x="2" y="320"/>
                  </a:lnTo>
                  <a:lnTo>
                    <a:pt x="224" y="241"/>
                  </a:lnTo>
                  <a:lnTo>
                    <a:pt x="224" y="240"/>
                  </a:lnTo>
                  <a:lnTo>
                    <a:pt x="5" y="155"/>
                  </a:lnTo>
                  <a:lnTo>
                    <a:pt x="7" y="24"/>
                  </a:lnTo>
                  <a:lnTo>
                    <a:pt x="38" y="25"/>
                  </a:lnTo>
                  <a:lnTo>
                    <a:pt x="44" y="35"/>
                  </a:lnTo>
                  <a:lnTo>
                    <a:pt x="50" y="44"/>
                  </a:lnTo>
                  <a:lnTo>
                    <a:pt x="55" y="55"/>
                  </a:lnTo>
                  <a:lnTo>
                    <a:pt x="58" y="65"/>
                  </a:lnTo>
                  <a:lnTo>
                    <a:pt x="289" y="26"/>
                  </a:lnTo>
                  <a:lnTo>
                    <a:pt x="293" y="19"/>
                  </a:lnTo>
                  <a:lnTo>
                    <a:pt x="299" y="12"/>
                  </a:lnTo>
                  <a:lnTo>
                    <a:pt x="305" y="5"/>
                  </a:lnTo>
                  <a:lnTo>
                    <a:pt x="311" y="0"/>
                  </a:lnTo>
                  <a:lnTo>
                    <a:pt x="342" y="0"/>
                  </a:lnTo>
                  <a:lnTo>
                    <a:pt x="339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10ED33A8-CBF0-744F-B50C-5ADE48502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" y="238"/>
              <a:ext cx="7" cy="6"/>
            </a:xfrm>
            <a:custGeom>
              <a:avLst/>
              <a:gdLst>
                <a:gd name="T0" fmla="*/ 1 w 94"/>
                <a:gd name="T1" fmla="*/ 0 h 91"/>
                <a:gd name="T2" fmla="*/ 1 w 94"/>
                <a:gd name="T3" fmla="*/ 0 h 91"/>
                <a:gd name="T4" fmla="*/ 0 w 94"/>
                <a:gd name="T5" fmla="*/ 0 h 91"/>
                <a:gd name="T6" fmla="*/ 0 w 94"/>
                <a:gd name="T7" fmla="*/ 0 h 91"/>
                <a:gd name="T8" fmla="*/ 0 w 94"/>
                <a:gd name="T9" fmla="*/ 0 h 91"/>
                <a:gd name="T10" fmla="*/ 0 w 94"/>
                <a:gd name="T11" fmla="*/ 0 h 91"/>
                <a:gd name="T12" fmla="*/ 0 w 94"/>
                <a:gd name="T13" fmla="*/ 0 h 91"/>
                <a:gd name="T14" fmla="*/ 0 w 94"/>
                <a:gd name="T15" fmla="*/ 0 h 91"/>
                <a:gd name="T16" fmla="*/ 0 w 94"/>
                <a:gd name="T17" fmla="*/ 0 h 91"/>
                <a:gd name="T18" fmla="*/ 0 w 94"/>
                <a:gd name="T19" fmla="*/ 0 h 91"/>
                <a:gd name="T20" fmla="*/ 0 w 94"/>
                <a:gd name="T21" fmla="*/ 0 h 91"/>
                <a:gd name="T22" fmla="*/ 0 w 94"/>
                <a:gd name="T23" fmla="*/ 0 h 91"/>
                <a:gd name="T24" fmla="*/ 0 w 94"/>
                <a:gd name="T25" fmla="*/ 0 h 91"/>
                <a:gd name="T26" fmla="*/ 0 w 94"/>
                <a:gd name="T27" fmla="*/ 0 h 91"/>
                <a:gd name="T28" fmla="*/ 0 w 94"/>
                <a:gd name="T29" fmla="*/ 0 h 91"/>
                <a:gd name="T30" fmla="*/ 0 w 94"/>
                <a:gd name="T31" fmla="*/ 0 h 91"/>
                <a:gd name="T32" fmla="*/ 0 w 94"/>
                <a:gd name="T33" fmla="*/ 0 h 91"/>
                <a:gd name="T34" fmla="*/ 0 w 94"/>
                <a:gd name="T35" fmla="*/ 0 h 91"/>
                <a:gd name="T36" fmla="*/ 0 w 94"/>
                <a:gd name="T37" fmla="*/ 0 h 91"/>
                <a:gd name="T38" fmla="*/ 0 w 94"/>
                <a:gd name="T39" fmla="*/ 0 h 91"/>
                <a:gd name="T40" fmla="*/ 0 w 94"/>
                <a:gd name="T41" fmla="*/ 0 h 91"/>
                <a:gd name="T42" fmla="*/ 0 w 94"/>
                <a:gd name="T43" fmla="*/ 0 h 91"/>
                <a:gd name="T44" fmla="*/ 0 w 94"/>
                <a:gd name="T45" fmla="*/ 0 h 91"/>
                <a:gd name="T46" fmla="*/ 0 w 94"/>
                <a:gd name="T47" fmla="*/ 0 h 91"/>
                <a:gd name="T48" fmla="*/ 0 w 94"/>
                <a:gd name="T49" fmla="*/ 0 h 91"/>
                <a:gd name="T50" fmla="*/ 0 w 94"/>
                <a:gd name="T51" fmla="*/ 0 h 91"/>
                <a:gd name="T52" fmla="*/ 0 w 94"/>
                <a:gd name="T53" fmla="*/ 0 h 91"/>
                <a:gd name="T54" fmla="*/ 0 w 94"/>
                <a:gd name="T55" fmla="*/ 0 h 91"/>
                <a:gd name="T56" fmla="*/ 0 w 94"/>
                <a:gd name="T57" fmla="*/ 0 h 91"/>
                <a:gd name="T58" fmla="*/ 1 w 94"/>
                <a:gd name="T59" fmla="*/ 0 h 91"/>
                <a:gd name="T60" fmla="*/ 1 w 94"/>
                <a:gd name="T61" fmla="*/ 0 h 91"/>
                <a:gd name="T62" fmla="*/ 1 w 94"/>
                <a:gd name="T63" fmla="*/ 0 h 91"/>
                <a:gd name="T64" fmla="*/ 1 w 94"/>
                <a:gd name="T65" fmla="*/ 0 h 9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4" h="91">
                  <a:moveTo>
                    <a:pt x="93" y="52"/>
                  </a:moveTo>
                  <a:lnTo>
                    <a:pt x="91" y="60"/>
                  </a:lnTo>
                  <a:lnTo>
                    <a:pt x="87" y="69"/>
                  </a:lnTo>
                  <a:lnTo>
                    <a:pt x="82" y="76"/>
                  </a:lnTo>
                  <a:lnTo>
                    <a:pt x="76" y="81"/>
                  </a:lnTo>
                  <a:lnTo>
                    <a:pt x="68" y="86"/>
                  </a:lnTo>
                  <a:lnTo>
                    <a:pt x="60" y="89"/>
                  </a:lnTo>
                  <a:lnTo>
                    <a:pt x="51" y="91"/>
                  </a:lnTo>
                  <a:lnTo>
                    <a:pt x="41" y="91"/>
                  </a:lnTo>
                  <a:lnTo>
                    <a:pt x="32" y="89"/>
                  </a:lnTo>
                  <a:lnTo>
                    <a:pt x="23" y="84"/>
                  </a:lnTo>
                  <a:lnTo>
                    <a:pt x="16" y="80"/>
                  </a:lnTo>
                  <a:lnTo>
                    <a:pt x="9" y="74"/>
                  </a:lnTo>
                  <a:lnTo>
                    <a:pt x="4" y="66"/>
                  </a:lnTo>
                  <a:lnTo>
                    <a:pt x="1" y="58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2" y="31"/>
                  </a:lnTo>
                  <a:lnTo>
                    <a:pt x="5" y="23"/>
                  </a:lnTo>
                  <a:lnTo>
                    <a:pt x="10" y="16"/>
                  </a:lnTo>
                  <a:lnTo>
                    <a:pt x="17" y="9"/>
                  </a:lnTo>
                  <a:lnTo>
                    <a:pt x="25" y="5"/>
                  </a:lnTo>
                  <a:lnTo>
                    <a:pt x="34" y="2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61" y="2"/>
                  </a:lnTo>
                  <a:lnTo>
                    <a:pt x="70" y="6"/>
                  </a:lnTo>
                  <a:lnTo>
                    <a:pt x="77" y="12"/>
                  </a:lnTo>
                  <a:lnTo>
                    <a:pt x="83" y="18"/>
                  </a:lnTo>
                  <a:lnTo>
                    <a:pt x="89" y="25"/>
                  </a:lnTo>
                  <a:lnTo>
                    <a:pt x="92" y="33"/>
                  </a:lnTo>
                  <a:lnTo>
                    <a:pt x="94" y="42"/>
                  </a:lnTo>
                  <a:lnTo>
                    <a:pt x="93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27B19F47-7F44-DC4B-8568-851AF32CE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" y="197"/>
              <a:ext cx="27" cy="26"/>
            </a:xfrm>
            <a:custGeom>
              <a:avLst/>
              <a:gdLst>
                <a:gd name="T0" fmla="*/ 1 w 376"/>
                <a:gd name="T1" fmla="*/ 0 h 367"/>
                <a:gd name="T2" fmla="*/ 2 w 376"/>
                <a:gd name="T3" fmla="*/ 0 h 367"/>
                <a:gd name="T4" fmla="*/ 2 w 376"/>
                <a:gd name="T5" fmla="*/ 0 h 367"/>
                <a:gd name="T6" fmla="*/ 2 w 376"/>
                <a:gd name="T7" fmla="*/ 1 h 367"/>
                <a:gd name="T8" fmla="*/ 2 w 376"/>
                <a:gd name="T9" fmla="*/ 1 h 367"/>
                <a:gd name="T10" fmla="*/ 2 w 376"/>
                <a:gd name="T11" fmla="*/ 1 h 367"/>
                <a:gd name="T12" fmla="*/ 2 w 376"/>
                <a:gd name="T13" fmla="*/ 1 h 367"/>
                <a:gd name="T14" fmla="*/ 2 w 376"/>
                <a:gd name="T15" fmla="*/ 1 h 367"/>
                <a:gd name="T16" fmla="*/ 2 w 376"/>
                <a:gd name="T17" fmla="*/ 1 h 367"/>
                <a:gd name="T18" fmla="*/ 2 w 376"/>
                <a:gd name="T19" fmla="*/ 1 h 367"/>
                <a:gd name="T20" fmla="*/ 2 w 376"/>
                <a:gd name="T21" fmla="*/ 2 h 367"/>
                <a:gd name="T22" fmla="*/ 2 w 376"/>
                <a:gd name="T23" fmla="*/ 2 h 367"/>
                <a:gd name="T24" fmla="*/ 2 w 376"/>
                <a:gd name="T25" fmla="*/ 2 h 367"/>
                <a:gd name="T26" fmla="*/ 2 w 376"/>
                <a:gd name="T27" fmla="*/ 2 h 367"/>
                <a:gd name="T28" fmla="*/ 1 w 376"/>
                <a:gd name="T29" fmla="*/ 2 h 367"/>
                <a:gd name="T30" fmla="*/ 1 w 376"/>
                <a:gd name="T31" fmla="*/ 2 h 367"/>
                <a:gd name="T32" fmla="*/ 1 w 376"/>
                <a:gd name="T33" fmla="*/ 2 h 367"/>
                <a:gd name="T34" fmla="*/ 0 w 376"/>
                <a:gd name="T35" fmla="*/ 2 h 367"/>
                <a:gd name="T36" fmla="*/ 0 w 376"/>
                <a:gd name="T37" fmla="*/ 2 h 367"/>
                <a:gd name="T38" fmla="*/ 0 w 376"/>
                <a:gd name="T39" fmla="*/ 2 h 367"/>
                <a:gd name="T40" fmla="*/ 0 w 376"/>
                <a:gd name="T41" fmla="*/ 1 h 367"/>
                <a:gd name="T42" fmla="*/ 0 w 376"/>
                <a:gd name="T43" fmla="*/ 1 h 367"/>
                <a:gd name="T44" fmla="*/ 0 w 376"/>
                <a:gd name="T45" fmla="*/ 1 h 367"/>
                <a:gd name="T46" fmla="*/ 1 w 376"/>
                <a:gd name="T47" fmla="*/ 1 h 367"/>
                <a:gd name="T48" fmla="*/ 1 w 376"/>
                <a:gd name="T49" fmla="*/ 1 h 367"/>
                <a:gd name="T50" fmla="*/ 1 w 376"/>
                <a:gd name="T51" fmla="*/ 1 h 367"/>
                <a:gd name="T52" fmla="*/ 1 w 376"/>
                <a:gd name="T53" fmla="*/ 1 h 367"/>
                <a:gd name="T54" fmla="*/ 2 w 376"/>
                <a:gd name="T55" fmla="*/ 1 h 367"/>
                <a:gd name="T56" fmla="*/ 2 w 376"/>
                <a:gd name="T57" fmla="*/ 1 h 367"/>
                <a:gd name="T58" fmla="*/ 2 w 376"/>
                <a:gd name="T59" fmla="*/ 1 h 367"/>
                <a:gd name="T60" fmla="*/ 2 w 376"/>
                <a:gd name="T61" fmla="*/ 1 h 367"/>
                <a:gd name="T62" fmla="*/ 2 w 376"/>
                <a:gd name="T63" fmla="*/ 1 h 367"/>
                <a:gd name="T64" fmla="*/ 2 w 376"/>
                <a:gd name="T65" fmla="*/ 1 h 367"/>
                <a:gd name="T66" fmla="*/ 2 w 376"/>
                <a:gd name="T67" fmla="*/ 1 h 367"/>
                <a:gd name="T68" fmla="*/ 2 w 376"/>
                <a:gd name="T69" fmla="*/ 1 h 367"/>
                <a:gd name="T70" fmla="*/ 2 w 376"/>
                <a:gd name="T71" fmla="*/ 1 h 367"/>
                <a:gd name="T72" fmla="*/ 2 w 376"/>
                <a:gd name="T73" fmla="*/ 1 h 367"/>
                <a:gd name="T74" fmla="*/ 2 w 376"/>
                <a:gd name="T75" fmla="*/ 1 h 367"/>
                <a:gd name="T76" fmla="*/ 1 w 376"/>
                <a:gd name="T77" fmla="*/ 1 h 367"/>
                <a:gd name="T78" fmla="*/ 1 w 376"/>
                <a:gd name="T79" fmla="*/ 0 h 367"/>
                <a:gd name="T80" fmla="*/ 1 w 376"/>
                <a:gd name="T81" fmla="*/ 1 h 367"/>
                <a:gd name="T82" fmla="*/ 0 w 376"/>
                <a:gd name="T83" fmla="*/ 1 h 367"/>
                <a:gd name="T84" fmla="*/ 0 w 376"/>
                <a:gd name="T85" fmla="*/ 0 h 367"/>
                <a:gd name="T86" fmla="*/ 1 w 376"/>
                <a:gd name="T87" fmla="*/ 0 h 367"/>
                <a:gd name="T88" fmla="*/ 1 w 376"/>
                <a:gd name="T89" fmla="*/ 0 h 36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76" h="367">
                  <a:moveTo>
                    <a:pt x="124" y="45"/>
                  </a:moveTo>
                  <a:lnTo>
                    <a:pt x="270" y="81"/>
                  </a:lnTo>
                  <a:lnTo>
                    <a:pt x="286" y="85"/>
                  </a:lnTo>
                  <a:lnTo>
                    <a:pt x="300" y="90"/>
                  </a:lnTo>
                  <a:lnTo>
                    <a:pt x="314" y="98"/>
                  </a:lnTo>
                  <a:lnTo>
                    <a:pt x="326" y="105"/>
                  </a:lnTo>
                  <a:lnTo>
                    <a:pt x="336" y="114"/>
                  </a:lnTo>
                  <a:lnTo>
                    <a:pt x="346" y="123"/>
                  </a:lnTo>
                  <a:lnTo>
                    <a:pt x="354" y="133"/>
                  </a:lnTo>
                  <a:lnTo>
                    <a:pt x="362" y="144"/>
                  </a:lnTo>
                  <a:lnTo>
                    <a:pt x="367" y="156"/>
                  </a:lnTo>
                  <a:lnTo>
                    <a:pt x="371" y="167"/>
                  </a:lnTo>
                  <a:lnTo>
                    <a:pt x="374" y="181"/>
                  </a:lnTo>
                  <a:lnTo>
                    <a:pt x="376" y="195"/>
                  </a:lnTo>
                  <a:lnTo>
                    <a:pt x="376" y="209"/>
                  </a:lnTo>
                  <a:lnTo>
                    <a:pt x="375" y="223"/>
                  </a:lnTo>
                  <a:lnTo>
                    <a:pt x="374" y="238"/>
                  </a:lnTo>
                  <a:lnTo>
                    <a:pt x="371" y="254"/>
                  </a:lnTo>
                  <a:lnTo>
                    <a:pt x="366" y="272"/>
                  </a:lnTo>
                  <a:lnTo>
                    <a:pt x="360" y="289"/>
                  </a:lnTo>
                  <a:lnTo>
                    <a:pt x="353" y="304"/>
                  </a:lnTo>
                  <a:lnTo>
                    <a:pt x="346" y="316"/>
                  </a:lnTo>
                  <a:lnTo>
                    <a:pt x="337" y="328"/>
                  </a:lnTo>
                  <a:lnTo>
                    <a:pt x="329" y="339"/>
                  </a:lnTo>
                  <a:lnTo>
                    <a:pt x="319" y="346"/>
                  </a:lnTo>
                  <a:lnTo>
                    <a:pt x="310" y="353"/>
                  </a:lnTo>
                  <a:lnTo>
                    <a:pt x="299" y="359"/>
                  </a:lnTo>
                  <a:lnTo>
                    <a:pt x="289" y="363"/>
                  </a:lnTo>
                  <a:lnTo>
                    <a:pt x="277" y="366"/>
                  </a:lnTo>
                  <a:lnTo>
                    <a:pt x="265" y="367"/>
                  </a:lnTo>
                  <a:lnTo>
                    <a:pt x="253" y="367"/>
                  </a:lnTo>
                  <a:lnTo>
                    <a:pt x="240" y="367"/>
                  </a:lnTo>
                  <a:lnTo>
                    <a:pt x="227" y="365"/>
                  </a:lnTo>
                  <a:lnTo>
                    <a:pt x="214" y="362"/>
                  </a:lnTo>
                  <a:lnTo>
                    <a:pt x="58" y="325"/>
                  </a:lnTo>
                  <a:lnTo>
                    <a:pt x="51" y="332"/>
                  </a:lnTo>
                  <a:lnTo>
                    <a:pt x="44" y="340"/>
                  </a:lnTo>
                  <a:lnTo>
                    <a:pt x="37" y="346"/>
                  </a:lnTo>
                  <a:lnTo>
                    <a:pt x="29" y="351"/>
                  </a:lnTo>
                  <a:lnTo>
                    <a:pt x="0" y="344"/>
                  </a:lnTo>
                  <a:lnTo>
                    <a:pt x="35" y="199"/>
                  </a:lnTo>
                  <a:lnTo>
                    <a:pt x="64" y="205"/>
                  </a:lnTo>
                  <a:lnTo>
                    <a:pt x="67" y="216"/>
                  </a:lnTo>
                  <a:lnTo>
                    <a:pt x="71" y="227"/>
                  </a:lnTo>
                  <a:lnTo>
                    <a:pt x="75" y="237"/>
                  </a:lnTo>
                  <a:lnTo>
                    <a:pt x="76" y="249"/>
                  </a:lnTo>
                  <a:lnTo>
                    <a:pt x="219" y="283"/>
                  </a:lnTo>
                  <a:lnTo>
                    <a:pt x="230" y="285"/>
                  </a:lnTo>
                  <a:lnTo>
                    <a:pt x="239" y="287"/>
                  </a:lnTo>
                  <a:lnTo>
                    <a:pt x="248" y="288"/>
                  </a:lnTo>
                  <a:lnTo>
                    <a:pt x="256" y="288"/>
                  </a:lnTo>
                  <a:lnTo>
                    <a:pt x="265" y="288"/>
                  </a:lnTo>
                  <a:lnTo>
                    <a:pt x="273" y="286"/>
                  </a:lnTo>
                  <a:lnTo>
                    <a:pt x="279" y="285"/>
                  </a:lnTo>
                  <a:lnTo>
                    <a:pt x="287" y="282"/>
                  </a:lnTo>
                  <a:lnTo>
                    <a:pt x="293" y="278"/>
                  </a:lnTo>
                  <a:lnTo>
                    <a:pt x="299" y="273"/>
                  </a:lnTo>
                  <a:lnTo>
                    <a:pt x="305" y="268"/>
                  </a:lnTo>
                  <a:lnTo>
                    <a:pt x="309" y="263"/>
                  </a:lnTo>
                  <a:lnTo>
                    <a:pt x="314" y="255"/>
                  </a:lnTo>
                  <a:lnTo>
                    <a:pt x="317" y="247"/>
                  </a:lnTo>
                  <a:lnTo>
                    <a:pt x="320" y="237"/>
                  </a:lnTo>
                  <a:lnTo>
                    <a:pt x="324" y="228"/>
                  </a:lnTo>
                  <a:lnTo>
                    <a:pt x="326" y="218"/>
                  </a:lnTo>
                  <a:lnTo>
                    <a:pt x="327" y="211"/>
                  </a:lnTo>
                  <a:lnTo>
                    <a:pt x="327" y="202"/>
                  </a:lnTo>
                  <a:lnTo>
                    <a:pt x="326" y="195"/>
                  </a:lnTo>
                  <a:lnTo>
                    <a:pt x="325" y="189"/>
                  </a:lnTo>
                  <a:lnTo>
                    <a:pt x="323" y="182"/>
                  </a:lnTo>
                  <a:lnTo>
                    <a:pt x="319" y="176"/>
                  </a:lnTo>
                  <a:lnTo>
                    <a:pt x="316" y="170"/>
                  </a:lnTo>
                  <a:lnTo>
                    <a:pt x="312" y="164"/>
                  </a:lnTo>
                  <a:lnTo>
                    <a:pt x="307" y="160"/>
                  </a:lnTo>
                  <a:lnTo>
                    <a:pt x="302" y="155"/>
                  </a:lnTo>
                  <a:lnTo>
                    <a:pt x="295" y="151"/>
                  </a:lnTo>
                  <a:lnTo>
                    <a:pt x="289" y="147"/>
                  </a:lnTo>
                  <a:lnTo>
                    <a:pt x="281" y="144"/>
                  </a:lnTo>
                  <a:lnTo>
                    <a:pt x="273" y="141"/>
                  </a:lnTo>
                  <a:lnTo>
                    <a:pt x="264" y="139"/>
                  </a:lnTo>
                  <a:lnTo>
                    <a:pt x="111" y="104"/>
                  </a:lnTo>
                  <a:lnTo>
                    <a:pt x="104" y="114"/>
                  </a:lnTo>
                  <a:lnTo>
                    <a:pt x="97" y="122"/>
                  </a:lnTo>
                  <a:lnTo>
                    <a:pt x="88" y="129"/>
                  </a:lnTo>
                  <a:lnTo>
                    <a:pt x="81" y="137"/>
                  </a:lnTo>
                  <a:lnTo>
                    <a:pt x="51" y="129"/>
                  </a:lnTo>
                  <a:lnTo>
                    <a:pt x="82" y="0"/>
                  </a:lnTo>
                  <a:lnTo>
                    <a:pt x="112" y="8"/>
                  </a:lnTo>
                  <a:lnTo>
                    <a:pt x="116" y="16"/>
                  </a:lnTo>
                  <a:lnTo>
                    <a:pt x="120" y="26"/>
                  </a:lnTo>
                  <a:lnTo>
                    <a:pt x="123" y="35"/>
                  </a:lnTo>
                  <a:lnTo>
                    <a:pt x="124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AFC44262-E52A-B844-B98B-EBDCF2ED3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" y="157"/>
              <a:ext cx="32" cy="34"/>
            </a:xfrm>
            <a:custGeom>
              <a:avLst/>
              <a:gdLst>
                <a:gd name="T0" fmla="*/ 1 w 450"/>
                <a:gd name="T1" fmla="*/ 0 h 476"/>
                <a:gd name="T2" fmla="*/ 2 w 450"/>
                <a:gd name="T3" fmla="*/ 1 h 476"/>
                <a:gd name="T4" fmla="*/ 2 w 450"/>
                <a:gd name="T5" fmla="*/ 1 h 476"/>
                <a:gd name="T6" fmla="*/ 1 w 450"/>
                <a:gd name="T7" fmla="*/ 1 h 476"/>
                <a:gd name="T8" fmla="*/ 1 w 450"/>
                <a:gd name="T9" fmla="*/ 2 h 476"/>
                <a:gd name="T10" fmla="*/ 2 w 450"/>
                <a:gd name="T11" fmla="*/ 2 h 476"/>
                <a:gd name="T12" fmla="*/ 2 w 450"/>
                <a:gd name="T13" fmla="*/ 2 h 476"/>
                <a:gd name="T14" fmla="*/ 2 w 450"/>
                <a:gd name="T15" fmla="*/ 2 h 476"/>
                <a:gd name="T16" fmla="*/ 2 w 450"/>
                <a:gd name="T17" fmla="*/ 2 h 476"/>
                <a:gd name="T18" fmla="*/ 2 w 450"/>
                <a:gd name="T19" fmla="*/ 2 h 476"/>
                <a:gd name="T20" fmla="*/ 1 w 450"/>
                <a:gd name="T21" fmla="*/ 2 h 476"/>
                <a:gd name="T22" fmla="*/ 1 w 450"/>
                <a:gd name="T23" fmla="*/ 2 h 476"/>
                <a:gd name="T24" fmla="*/ 1 w 450"/>
                <a:gd name="T25" fmla="*/ 2 h 476"/>
                <a:gd name="T26" fmla="*/ 1 w 450"/>
                <a:gd name="T27" fmla="*/ 2 h 476"/>
                <a:gd name="T28" fmla="*/ 1 w 450"/>
                <a:gd name="T29" fmla="*/ 2 h 476"/>
                <a:gd name="T30" fmla="*/ 1 w 450"/>
                <a:gd name="T31" fmla="*/ 2 h 476"/>
                <a:gd name="T32" fmla="*/ 0 w 450"/>
                <a:gd name="T33" fmla="*/ 2 h 476"/>
                <a:gd name="T34" fmla="*/ 0 w 450"/>
                <a:gd name="T35" fmla="*/ 2 h 476"/>
                <a:gd name="T36" fmla="*/ 0 w 450"/>
                <a:gd name="T37" fmla="*/ 2 h 476"/>
                <a:gd name="T38" fmla="*/ 0 w 450"/>
                <a:gd name="T39" fmla="*/ 2 h 476"/>
                <a:gd name="T40" fmla="*/ 0 w 450"/>
                <a:gd name="T41" fmla="*/ 2 h 476"/>
                <a:gd name="T42" fmla="*/ 0 w 450"/>
                <a:gd name="T43" fmla="*/ 2 h 476"/>
                <a:gd name="T44" fmla="*/ 0 w 450"/>
                <a:gd name="T45" fmla="*/ 1 h 476"/>
                <a:gd name="T46" fmla="*/ 2 w 450"/>
                <a:gd name="T47" fmla="*/ 1 h 476"/>
                <a:gd name="T48" fmla="*/ 1 w 450"/>
                <a:gd name="T49" fmla="*/ 1 h 476"/>
                <a:gd name="T50" fmla="*/ 1 w 450"/>
                <a:gd name="T51" fmla="*/ 1 h 476"/>
                <a:gd name="T52" fmla="*/ 1 w 450"/>
                <a:gd name="T53" fmla="*/ 1 h 476"/>
                <a:gd name="T54" fmla="*/ 1 w 450"/>
                <a:gd name="T55" fmla="*/ 1 h 476"/>
                <a:gd name="T56" fmla="*/ 1 w 450"/>
                <a:gd name="T57" fmla="*/ 1 h 476"/>
                <a:gd name="T58" fmla="*/ 1 w 450"/>
                <a:gd name="T59" fmla="*/ 1 h 476"/>
                <a:gd name="T60" fmla="*/ 1 w 450"/>
                <a:gd name="T61" fmla="*/ 0 h 476"/>
                <a:gd name="T62" fmla="*/ 1 w 450"/>
                <a:gd name="T63" fmla="*/ 0 h 476"/>
                <a:gd name="T64" fmla="*/ 1 w 450"/>
                <a:gd name="T65" fmla="*/ 0 h 476"/>
                <a:gd name="T66" fmla="*/ 1 w 450"/>
                <a:gd name="T67" fmla="*/ 0 h 476"/>
                <a:gd name="T68" fmla="*/ 1 w 450"/>
                <a:gd name="T69" fmla="*/ 0 h 476"/>
                <a:gd name="T70" fmla="*/ 1 w 450"/>
                <a:gd name="T71" fmla="*/ 0 h 47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50" h="476">
                  <a:moveTo>
                    <a:pt x="197" y="53"/>
                  </a:moveTo>
                  <a:lnTo>
                    <a:pt x="450" y="182"/>
                  </a:lnTo>
                  <a:lnTo>
                    <a:pt x="418" y="244"/>
                  </a:lnTo>
                  <a:lnTo>
                    <a:pt x="120" y="282"/>
                  </a:lnTo>
                  <a:lnTo>
                    <a:pt x="297" y="362"/>
                  </a:lnTo>
                  <a:lnTo>
                    <a:pt x="304" y="354"/>
                  </a:lnTo>
                  <a:lnTo>
                    <a:pt x="314" y="348"/>
                  </a:lnTo>
                  <a:lnTo>
                    <a:pt x="323" y="341"/>
                  </a:lnTo>
                  <a:lnTo>
                    <a:pt x="335" y="335"/>
                  </a:lnTo>
                  <a:lnTo>
                    <a:pt x="361" y="349"/>
                  </a:lnTo>
                  <a:lnTo>
                    <a:pt x="297" y="476"/>
                  </a:lnTo>
                  <a:lnTo>
                    <a:pt x="270" y="462"/>
                  </a:lnTo>
                  <a:lnTo>
                    <a:pt x="268" y="449"/>
                  </a:lnTo>
                  <a:lnTo>
                    <a:pt x="268" y="437"/>
                  </a:lnTo>
                  <a:lnTo>
                    <a:pt x="268" y="425"/>
                  </a:lnTo>
                  <a:lnTo>
                    <a:pt x="270" y="414"/>
                  </a:lnTo>
                  <a:lnTo>
                    <a:pt x="67" y="308"/>
                  </a:lnTo>
                  <a:lnTo>
                    <a:pt x="57" y="316"/>
                  </a:lnTo>
                  <a:lnTo>
                    <a:pt x="48" y="323"/>
                  </a:lnTo>
                  <a:lnTo>
                    <a:pt x="37" y="331"/>
                  </a:lnTo>
                  <a:lnTo>
                    <a:pt x="27" y="338"/>
                  </a:lnTo>
                  <a:lnTo>
                    <a:pt x="0" y="325"/>
                  </a:lnTo>
                  <a:lnTo>
                    <a:pt x="61" y="206"/>
                  </a:lnTo>
                  <a:lnTo>
                    <a:pt x="327" y="172"/>
                  </a:lnTo>
                  <a:lnTo>
                    <a:pt x="171" y="102"/>
                  </a:lnTo>
                  <a:lnTo>
                    <a:pt x="164" y="109"/>
                  </a:lnTo>
                  <a:lnTo>
                    <a:pt x="154" y="114"/>
                  </a:lnTo>
                  <a:lnTo>
                    <a:pt x="145" y="120"/>
                  </a:lnTo>
                  <a:lnTo>
                    <a:pt x="136" y="125"/>
                  </a:lnTo>
                  <a:lnTo>
                    <a:pt x="108" y="111"/>
                  </a:lnTo>
                  <a:lnTo>
                    <a:pt x="165" y="0"/>
                  </a:lnTo>
                  <a:lnTo>
                    <a:pt x="191" y="14"/>
                  </a:lnTo>
                  <a:lnTo>
                    <a:pt x="194" y="23"/>
                  </a:lnTo>
                  <a:lnTo>
                    <a:pt x="196" y="33"/>
                  </a:lnTo>
                  <a:lnTo>
                    <a:pt x="197" y="43"/>
                  </a:lnTo>
                  <a:lnTo>
                    <a:pt x="19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64" name="Freeform 26">
              <a:extLst>
                <a:ext uri="{FF2B5EF4-FFF2-40B4-BE49-F238E27FC236}">
                  <a16:creationId xmlns:a16="http://schemas.microsoft.com/office/drawing/2014/main" id="{D37823AC-1B2A-EE41-80AC-057CDDBEA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" y="133"/>
              <a:ext cx="26" cy="25"/>
            </a:xfrm>
            <a:custGeom>
              <a:avLst/>
              <a:gdLst>
                <a:gd name="T0" fmla="*/ 1 w 361"/>
                <a:gd name="T1" fmla="*/ 2 h 350"/>
                <a:gd name="T2" fmla="*/ 1 w 361"/>
                <a:gd name="T3" fmla="*/ 2 h 350"/>
                <a:gd name="T4" fmla="*/ 1 w 361"/>
                <a:gd name="T5" fmla="*/ 2 h 350"/>
                <a:gd name="T6" fmla="*/ 1 w 361"/>
                <a:gd name="T7" fmla="*/ 2 h 350"/>
                <a:gd name="T8" fmla="*/ 1 w 361"/>
                <a:gd name="T9" fmla="*/ 2 h 350"/>
                <a:gd name="T10" fmla="*/ 1 w 361"/>
                <a:gd name="T11" fmla="*/ 1 h 350"/>
                <a:gd name="T12" fmla="*/ 0 w 361"/>
                <a:gd name="T13" fmla="*/ 1 h 350"/>
                <a:gd name="T14" fmla="*/ 0 w 361"/>
                <a:gd name="T15" fmla="*/ 1 h 350"/>
                <a:gd name="T16" fmla="*/ 0 w 361"/>
                <a:gd name="T17" fmla="*/ 1 h 350"/>
                <a:gd name="T18" fmla="*/ 0 w 361"/>
                <a:gd name="T19" fmla="*/ 1 h 350"/>
                <a:gd name="T20" fmla="*/ 0 w 361"/>
                <a:gd name="T21" fmla="*/ 1 h 350"/>
                <a:gd name="T22" fmla="*/ 0 w 361"/>
                <a:gd name="T23" fmla="*/ 1 h 350"/>
                <a:gd name="T24" fmla="*/ 1 w 361"/>
                <a:gd name="T25" fmla="*/ 0 h 350"/>
                <a:gd name="T26" fmla="*/ 1 w 361"/>
                <a:gd name="T27" fmla="*/ 0 h 350"/>
                <a:gd name="T28" fmla="*/ 1 w 361"/>
                <a:gd name="T29" fmla="*/ 0 h 350"/>
                <a:gd name="T30" fmla="*/ 1 w 361"/>
                <a:gd name="T31" fmla="*/ 0 h 350"/>
                <a:gd name="T32" fmla="*/ 1 w 361"/>
                <a:gd name="T33" fmla="*/ 0 h 350"/>
                <a:gd name="T34" fmla="*/ 1 w 361"/>
                <a:gd name="T35" fmla="*/ 0 h 350"/>
                <a:gd name="T36" fmla="*/ 2 w 361"/>
                <a:gd name="T37" fmla="*/ 1 h 350"/>
                <a:gd name="T38" fmla="*/ 2 w 361"/>
                <a:gd name="T39" fmla="*/ 1 h 350"/>
                <a:gd name="T40" fmla="*/ 2 w 361"/>
                <a:gd name="T41" fmla="*/ 1 h 350"/>
                <a:gd name="T42" fmla="*/ 2 w 361"/>
                <a:gd name="T43" fmla="*/ 1 h 350"/>
                <a:gd name="T44" fmla="*/ 2 w 361"/>
                <a:gd name="T45" fmla="*/ 1 h 350"/>
                <a:gd name="T46" fmla="*/ 2 w 361"/>
                <a:gd name="T47" fmla="*/ 1 h 350"/>
                <a:gd name="T48" fmla="*/ 1 w 361"/>
                <a:gd name="T49" fmla="*/ 2 h 35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61" h="350">
                  <a:moveTo>
                    <a:pt x="247" y="350"/>
                  </a:moveTo>
                  <a:lnTo>
                    <a:pt x="225" y="330"/>
                  </a:lnTo>
                  <a:lnTo>
                    <a:pt x="227" y="317"/>
                  </a:lnTo>
                  <a:lnTo>
                    <a:pt x="230" y="305"/>
                  </a:lnTo>
                  <a:lnTo>
                    <a:pt x="234" y="293"/>
                  </a:lnTo>
                  <a:lnTo>
                    <a:pt x="239" y="281"/>
                  </a:lnTo>
                  <a:lnTo>
                    <a:pt x="69" y="127"/>
                  </a:lnTo>
                  <a:lnTo>
                    <a:pt x="58" y="132"/>
                  </a:lnTo>
                  <a:lnTo>
                    <a:pt x="47" y="137"/>
                  </a:lnTo>
                  <a:lnTo>
                    <a:pt x="35" y="142"/>
                  </a:lnTo>
                  <a:lnTo>
                    <a:pt x="23" y="146"/>
                  </a:lnTo>
                  <a:lnTo>
                    <a:pt x="0" y="126"/>
                  </a:lnTo>
                  <a:lnTo>
                    <a:pt x="115" y="0"/>
                  </a:lnTo>
                  <a:lnTo>
                    <a:pt x="137" y="20"/>
                  </a:lnTo>
                  <a:lnTo>
                    <a:pt x="134" y="33"/>
                  </a:lnTo>
                  <a:lnTo>
                    <a:pt x="131" y="44"/>
                  </a:lnTo>
                  <a:lnTo>
                    <a:pt x="127" y="57"/>
                  </a:lnTo>
                  <a:lnTo>
                    <a:pt x="123" y="68"/>
                  </a:lnTo>
                  <a:lnTo>
                    <a:pt x="293" y="223"/>
                  </a:lnTo>
                  <a:lnTo>
                    <a:pt x="303" y="217"/>
                  </a:lnTo>
                  <a:lnTo>
                    <a:pt x="315" y="212"/>
                  </a:lnTo>
                  <a:lnTo>
                    <a:pt x="326" y="208"/>
                  </a:lnTo>
                  <a:lnTo>
                    <a:pt x="339" y="204"/>
                  </a:lnTo>
                  <a:lnTo>
                    <a:pt x="361" y="225"/>
                  </a:lnTo>
                  <a:lnTo>
                    <a:pt x="247" y="3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65" name="Freeform 27">
              <a:extLst>
                <a:ext uri="{FF2B5EF4-FFF2-40B4-BE49-F238E27FC236}">
                  <a16:creationId xmlns:a16="http://schemas.microsoft.com/office/drawing/2014/main" id="{5580C920-0AAD-5746-9290-C42EB3665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" y="107"/>
              <a:ext cx="25" cy="28"/>
            </a:xfrm>
            <a:custGeom>
              <a:avLst/>
              <a:gdLst>
                <a:gd name="T0" fmla="*/ 1 w 353"/>
                <a:gd name="T1" fmla="*/ 0 h 395"/>
                <a:gd name="T2" fmla="*/ 2 w 353"/>
                <a:gd name="T3" fmla="*/ 2 h 395"/>
                <a:gd name="T4" fmla="*/ 1 w 353"/>
                <a:gd name="T5" fmla="*/ 2 h 395"/>
                <a:gd name="T6" fmla="*/ 0 w 353"/>
                <a:gd name="T7" fmla="*/ 1 h 395"/>
                <a:gd name="T8" fmla="*/ 0 w 353"/>
                <a:gd name="T9" fmla="*/ 1 h 395"/>
                <a:gd name="T10" fmla="*/ 0 w 353"/>
                <a:gd name="T11" fmla="*/ 1 h 395"/>
                <a:gd name="T12" fmla="*/ 0 w 353"/>
                <a:gd name="T13" fmla="*/ 1 h 395"/>
                <a:gd name="T14" fmla="*/ 0 w 353"/>
                <a:gd name="T15" fmla="*/ 1 h 395"/>
                <a:gd name="T16" fmla="*/ 0 w 353"/>
                <a:gd name="T17" fmla="*/ 1 h 395"/>
                <a:gd name="T18" fmla="*/ 1 w 353"/>
                <a:gd name="T19" fmla="*/ 0 h 395"/>
                <a:gd name="T20" fmla="*/ 1 w 353"/>
                <a:gd name="T21" fmla="*/ 1 h 395"/>
                <a:gd name="T22" fmla="*/ 1 w 353"/>
                <a:gd name="T23" fmla="*/ 1 h 395"/>
                <a:gd name="T24" fmla="*/ 1 w 353"/>
                <a:gd name="T25" fmla="*/ 1 h 395"/>
                <a:gd name="T26" fmla="*/ 1 w 353"/>
                <a:gd name="T27" fmla="*/ 1 h 395"/>
                <a:gd name="T28" fmla="*/ 1 w 353"/>
                <a:gd name="T29" fmla="*/ 1 h 395"/>
                <a:gd name="T30" fmla="*/ 1 w 353"/>
                <a:gd name="T31" fmla="*/ 1 h 395"/>
                <a:gd name="T32" fmla="*/ 1 w 353"/>
                <a:gd name="T33" fmla="*/ 1 h 395"/>
                <a:gd name="T34" fmla="*/ 1 w 353"/>
                <a:gd name="T35" fmla="*/ 0 h 395"/>
                <a:gd name="T36" fmla="*/ 1 w 353"/>
                <a:gd name="T37" fmla="*/ 0 h 395"/>
                <a:gd name="T38" fmla="*/ 1 w 353"/>
                <a:gd name="T39" fmla="*/ 0 h 395"/>
                <a:gd name="T40" fmla="*/ 1 w 353"/>
                <a:gd name="T41" fmla="*/ 0 h 395"/>
                <a:gd name="T42" fmla="*/ 1 w 353"/>
                <a:gd name="T43" fmla="*/ 0 h 395"/>
                <a:gd name="T44" fmla="*/ 1 w 353"/>
                <a:gd name="T45" fmla="*/ 0 h 395"/>
                <a:gd name="T46" fmla="*/ 1 w 353"/>
                <a:gd name="T47" fmla="*/ 0 h 395"/>
                <a:gd name="T48" fmla="*/ 2 w 353"/>
                <a:gd name="T49" fmla="*/ 0 h 395"/>
                <a:gd name="T50" fmla="*/ 2 w 353"/>
                <a:gd name="T51" fmla="*/ 0 h 395"/>
                <a:gd name="T52" fmla="*/ 2 w 353"/>
                <a:gd name="T53" fmla="*/ 0 h 395"/>
                <a:gd name="T54" fmla="*/ 1 w 353"/>
                <a:gd name="T55" fmla="*/ 0 h 395"/>
                <a:gd name="T56" fmla="*/ 1 w 353"/>
                <a:gd name="T57" fmla="*/ 0 h 39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53" h="395">
                  <a:moveTo>
                    <a:pt x="299" y="56"/>
                  </a:moveTo>
                  <a:lnTo>
                    <a:pt x="353" y="357"/>
                  </a:lnTo>
                  <a:lnTo>
                    <a:pt x="292" y="395"/>
                  </a:lnTo>
                  <a:lnTo>
                    <a:pt x="48" y="208"/>
                  </a:lnTo>
                  <a:lnTo>
                    <a:pt x="41" y="209"/>
                  </a:lnTo>
                  <a:lnTo>
                    <a:pt x="32" y="208"/>
                  </a:lnTo>
                  <a:lnTo>
                    <a:pt x="24" y="206"/>
                  </a:lnTo>
                  <a:lnTo>
                    <a:pt x="15" y="205"/>
                  </a:lnTo>
                  <a:lnTo>
                    <a:pt x="0" y="180"/>
                  </a:lnTo>
                  <a:lnTo>
                    <a:pt x="125" y="102"/>
                  </a:lnTo>
                  <a:lnTo>
                    <a:pt x="141" y="128"/>
                  </a:lnTo>
                  <a:lnTo>
                    <a:pt x="137" y="137"/>
                  </a:lnTo>
                  <a:lnTo>
                    <a:pt x="133" y="147"/>
                  </a:lnTo>
                  <a:lnTo>
                    <a:pt x="127" y="155"/>
                  </a:lnTo>
                  <a:lnTo>
                    <a:pt x="121" y="165"/>
                  </a:lnTo>
                  <a:lnTo>
                    <a:pt x="293" y="298"/>
                  </a:lnTo>
                  <a:lnTo>
                    <a:pt x="294" y="298"/>
                  </a:lnTo>
                  <a:lnTo>
                    <a:pt x="244" y="90"/>
                  </a:lnTo>
                  <a:lnTo>
                    <a:pt x="234" y="91"/>
                  </a:lnTo>
                  <a:lnTo>
                    <a:pt x="223" y="91"/>
                  </a:lnTo>
                  <a:lnTo>
                    <a:pt x="213" y="91"/>
                  </a:lnTo>
                  <a:lnTo>
                    <a:pt x="202" y="91"/>
                  </a:lnTo>
                  <a:lnTo>
                    <a:pt x="187" y="65"/>
                  </a:lnTo>
                  <a:lnTo>
                    <a:pt x="294" y="0"/>
                  </a:lnTo>
                  <a:lnTo>
                    <a:pt x="310" y="25"/>
                  </a:lnTo>
                  <a:lnTo>
                    <a:pt x="308" y="33"/>
                  </a:lnTo>
                  <a:lnTo>
                    <a:pt x="306" y="41"/>
                  </a:lnTo>
                  <a:lnTo>
                    <a:pt x="302" y="48"/>
                  </a:lnTo>
                  <a:lnTo>
                    <a:pt x="299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66" name="Freeform 28">
              <a:extLst>
                <a:ext uri="{FF2B5EF4-FFF2-40B4-BE49-F238E27FC236}">
                  <a16:creationId xmlns:a16="http://schemas.microsoft.com/office/drawing/2014/main" id="{37A7C482-694B-ED49-9C71-4CA1980F7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" y="95"/>
              <a:ext cx="24" cy="28"/>
            </a:xfrm>
            <a:custGeom>
              <a:avLst/>
              <a:gdLst>
                <a:gd name="T0" fmla="*/ 1 w 335"/>
                <a:gd name="T1" fmla="*/ 2 h 390"/>
                <a:gd name="T2" fmla="*/ 0 w 335"/>
                <a:gd name="T3" fmla="*/ 2 h 390"/>
                <a:gd name="T4" fmla="*/ 0 w 335"/>
                <a:gd name="T5" fmla="*/ 2 h 390"/>
                <a:gd name="T6" fmla="*/ 1 w 335"/>
                <a:gd name="T7" fmla="*/ 2 h 390"/>
                <a:gd name="T8" fmla="*/ 1 w 335"/>
                <a:gd name="T9" fmla="*/ 2 h 390"/>
                <a:gd name="T10" fmla="*/ 1 w 335"/>
                <a:gd name="T11" fmla="*/ 2 h 390"/>
                <a:gd name="T12" fmla="*/ 0 w 335"/>
                <a:gd name="T13" fmla="*/ 1 h 390"/>
                <a:gd name="T14" fmla="*/ 0 w 335"/>
                <a:gd name="T15" fmla="*/ 1 h 390"/>
                <a:gd name="T16" fmla="*/ 0 w 335"/>
                <a:gd name="T17" fmla="*/ 1 h 390"/>
                <a:gd name="T18" fmla="*/ 0 w 335"/>
                <a:gd name="T19" fmla="*/ 1 h 390"/>
                <a:gd name="T20" fmla="*/ 0 w 335"/>
                <a:gd name="T21" fmla="*/ 1 h 390"/>
                <a:gd name="T22" fmla="*/ 0 w 335"/>
                <a:gd name="T23" fmla="*/ 0 h 390"/>
                <a:gd name="T24" fmla="*/ 1 w 335"/>
                <a:gd name="T25" fmla="*/ 0 h 390"/>
                <a:gd name="T26" fmla="*/ 1 w 335"/>
                <a:gd name="T27" fmla="*/ 0 h 390"/>
                <a:gd name="T28" fmla="*/ 1 w 335"/>
                <a:gd name="T29" fmla="*/ 1 h 390"/>
                <a:gd name="T30" fmla="*/ 1 w 335"/>
                <a:gd name="T31" fmla="*/ 0 h 390"/>
                <a:gd name="T32" fmla="*/ 1 w 335"/>
                <a:gd name="T33" fmla="*/ 0 h 390"/>
                <a:gd name="T34" fmla="*/ 1 w 335"/>
                <a:gd name="T35" fmla="*/ 0 h 390"/>
                <a:gd name="T36" fmla="*/ 1 w 335"/>
                <a:gd name="T37" fmla="*/ 0 h 390"/>
                <a:gd name="T38" fmla="*/ 1 w 335"/>
                <a:gd name="T39" fmla="*/ 0 h 390"/>
                <a:gd name="T40" fmla="*/ 1 w 335"/>
                <a:gd name="T41" fmla="*/ 1 h 390"/>
                <a:gd name="T42" fmla="*/ 1 w 335"/>
                <a:gd name="T43" fmla="*/ 1 h 390"/>
                <a:gd name="T44" fmla="*/ 1 w 335"/>
                <a:gd name="T45" fmla="*/ 1 h 390"/>
                <a:gd name="T46" fmla="*/ 1 w 335"/>
                <a:gd name="T47" fmla="*/ 1 h 390"/>
                <a:gd name="T48" fmla="*/ 1 w 335"/>
                <a:gd name="T49" fmla="*/ 1 h 390"/>
                <a:gd name="T50" fmla="*/ 1 w 335"/>
                <a:gd name="T51" fmla="*/ 1 h 390"/>
                <a:gd name="T52" fmla="*/ 1 w 335"/>
                <a:gd name="T53" fmla="*/ 1 h 390"/>
                <a:gd name="T54" fmla="*/ 1 w 335"/>
                <a:gd name="T55" fmla="*/ 1 h 390"/>
                <a:gd name="T56" fmla="*/ 1 w 335"/>
                <a:gd name="T57" fmla="*/ 1 h 390"/>
                <a:gd name="T58" fmla="*/ 1 w 335"/>
                <a:gd name="T59" fmla="*/ 1 h 390"/>
                <a:gd name="T60" fmla="*/ 1 w 335"/>
                <a:gd name="T61" fmla="*/ 1 h 390"/>
                <a:gd name="T62" fmla="*/ 1 w 335"/>
                <a:gd name="T63" fmla="*/ 1 h 390"/>
                <a:gd name="T64" fmla="*/ 1 w 335"/>
                <a:gd name="T65" fmla="*/ 2 h 390"/>
                <a:gd name="T66" fmla="*/ 1 w 335"/>
                <a:gd name="T67" fmla="*/ 2 h 390"/>
                <a:gd name="T68" fmla="*/ 1 w 335"/>
                <a:gd name="T69" fmla="*/ 1 h 390"/>
                <a:gd name="T70" fmla="*/ 1 w 335"/>
                <a:gd name="T71" fmla="*/ 1 h 390"/>
                <a:gd name="T72" fmla="*/ 1 w 335"/>
                <a:gd name="T73" fmla="*/ 1 h 390"/>
                <a:gd name="T74" fmla="*/ 1 w 335"/>
                <a:gd name="T75" fmla="*/ 1 h 390"/>
                <a:gd name="T76" fmla="*/ 2 w 335"/>
                <a:gd name="T77" fmla="*/ 1 h 390"/>
                <a:gd name="T78" fmla="*/ 2 w 335"/>
                <a:gd name="T79" fmla="*/ 2 h 390"/>
                <a:gd name="T80" fmla="*/ 1 w 335"/>
                <a:gd name="T81" fmla="*/ 2 h 39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35" h="390">
                  <a:moveTo>
                    <a:pt x="91" y="390"/>
                  </a:moveTo>
                  <a:lnTo>
                    <a:pt x="83" y="361"/>
                  </a:lnTo>
                  <a:lnTo>
                    <a:pt x="90" y="352"/>
                  </a:lnTo>
                  <a:lnTo>
                    <a:pt x="100" y="343"/>
                  </a:lnTo>
                  <a:lnTo>
                    <a:pt x="109" y="335"/>
                  </a:lnTo>
                  <a:lnTo>
                    <a:pt x="120" y="328"/>
                  </a:lnTo>
                  <a:lnTo>
                    <a:pt x="58" y="107"/>
                  </a:lnTo>
                  <a:lnTo>
                    <a:pt x="45" y="106"/>
                  </a:lnTo>
                  <a:lnTo>
                    <a:pt x="32" y="104"/>
                  </a:lnTo>
                  <a:lnTo>
                    <a:pt x="20" y="100"/>
                  </a:lnTo>
                  <a:lnTo>
                    <a:pt x="8" y="98"/>
                  </a:lnTo>
                  <a:lnTo>
                    <a:pt x="0" y="70"/>
                  </a:lnTo>
                  <a:lnTo>
                    <a:pt x="243" y="0"/>
                  </a:lnTo>
                  <a:lnTo>
                    <a:pt x="267" y="81"/>
                  </a:lnTo>
                  <a:lnTo>
                    <a:pt x="230" y="92"/>
                  </a:lnTo>
                  <a:lnTo>
                    <a:pt x="222" y="85"/>
                  </a:lnTo>
                  <a:lnTo>
                    <a:pt x="214" y="75"/>
                  </a:lnTo>
                  <a:lnTo>
                    <a:pt x="206" y="67"/>
                  </a:lnTo>
                  <a:lnTo>
                    <a:pt x="201" y="58"/>
                  </a:lnTo>
                  <a:lnTo>
                    <a:pt x="132" y="77"/>
                  </a:lnTo>
                  <a:lnTo>
                    <a:pt x="158" y="171"/>
                  </a:lnTo>
                  <a:lnTo>
                    <a:pt x="215" y="154"/>
                  </a:lnTo>
                  <a:lnTo>
                    <a:pt x="216" y="147"/>
                  </a:lnTo>
                  <a:lnTo>
                    <a:pt x="219" y="138"/>
                  </a:lnTo>
                  <a:lnTo>
                    <a:pt x="221" y="131"/>
                  </a:lnTo>
                  <a:lnTo>
                    <a:pt x="223" y="125"/>
                  </a:lnTo>
                  <a:lnTo>
                    <a:pt x="254" y="116"/>
                  </a:lnTo>
                  <a:lnTo>
                    <a:pt x="280" y="208"/>
                  </a:lnTo>
                  <a:lnTo>
                    <a:pt x="250" y="217"/>
                  </a:lnTo>
                  <a:lnTo>
                    <a:pt x="238" y="206"/>
                  </a:lnTo>
                  <a:lnTo>
                    <a:pt x="227" y="194"/>
                  </a:lnTo>
                  <a:lnTo>
                    <a:pt x="170" y="211"/>
                  </a:lnTo>
                  <a:lnTo>
                    <a:pt x="198" y="313"/>
                  </a:lnTo>
                  <a:lnTo>
                    <a:pt x="268" y="293"/>
                  </a:lnTo>
                  <a:lnTo>
                    <a:pt x="269" y="281"/>
                  </a:lnTo>
                  <a:lnTo>
                    <a:pt x="270" y="269"/>
                  </a:lnTo>
                  <a:lnTo>
                    <a:pt x="272" y="258"/>
                  </a:lnTo>
                  <a:lnTo>
                    <a:pt x="274" y="246"/>
                  </a:lnTo>
                  <a:lnTo>
                    <a:pt x="312" y="236"/>
                  </a:lnTo>
                  <a:lnTo>
                    <a:pt x="335" y="320"/>
                  </a:lnTo>
                  <a:lnTo>
                    <a:pt x="91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67" name="Freeform 29">
              <a:extLst>
                <a:ext uri="{FF2B5EF4-FFF2-40B4-BE49-F238E27FC236}">
                  <a16:creationId xmlns:a16="http://schemas.microsoft.com/office/drawing/2014/main" id="{18A7AB82-BF5D-C447-8687-F0944ADCA7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" y="91"/>
              <a:ext cx="24" cy="25"/>
            </a:xfrm>
            <a:custGeom>
              <a:avLst/>
              <a:gdLst>
                <a:gd name="T0" fmla="*/ 1 w 341"/>
                <a:gd name="T1" fmla="*/ 0 h 350"/>
                <a:gd name="T2" fmla="*/ 1 w 341"/>
                <a:gd name="T3" fmla="*/ 0 h 350"/>
                <a:gd name="T4" fmla="*/ 1 w 341"/>
                <a:gd name="T5" fmla="*/ 0 h 350"/>
                <a:gd name="T6" fmla="*/ 1 w 341"/>
                <a:gd name="T7" fmla="*/ 0 h 350"/>
                <a:gd name="T8" fmla="*/ 1 w 341"/>
                <a:gd name="T9" fmla="*/ 0 h 350"/>
                <a:gd name="T10" fmla="*/ 1 w 341"/>
                <a:gd name="T11" fmla="*/ 1 h 350"/>
                <a:gd name="T12" fmla="*/ 1 w 341"/>
                <a:gd name="T13" fmla="*/ 1 h 350"/>
                <a:gd name="T14" fmla="*/ 1 w 341"/>
                <a:gd name="T15" fmla="*/ 1 h 350"/>
                <a:gd name="T16" fmla="*/ 1 w 341"/>
                <a:gd name="T17" fmla="*/ 1 h 350"/>
                <a:gd name="T18" fmla="*/ 1 w 341"/>
                <a:gd name="T19" fmla="*/ 1 h 350"/>
                <a:gd name="T20" fmla="*/ 1 w 341"/>
                <a:gd name="T21" fmla="*/ 1 h 350"/>
                <a:gd name="T22" fmla="*/ 2 w 341"/>
                <a:gd name="T23" fmla="*/ 2 h 350"/>
                <a:gd name="T24" fmla="*/ 2 w 341"/>
                <a:gd name="T25" fmla="*/ 1 h 350"/>
                <a:gd name="T26" fmla="*/ 1 w 341"/>
                <a:gd name="T27" fmla="*/ 1 h 350"/>
                <a:gd name="T28" fmla="*/ 1 w 341"/>
                <a:gd name="T29" fmla="*/ 1 h 350"/>
                <a:gd name="T30" fmla="*/ 1 w 341"/>
                <a:gd name="T31" fmla="*/ 1 h 350"/>
                <a:gd name="T32" fmla="*/ 1 w 341"/>
                <a:gd name="T33" fmla="*/ 1 h 350"/>
                <a:gd name="T34" fmla="*/ 1 w 341"/>
                <a:gd name="T35" fmla="*/ 1 h 350"/>
                <a:gd name="T36" fmla="*/ 1 w 341"/>
                <a:gd name="T37" fmla="*/ 1 h 350"/>
                <a:gd name="T38" fmla="*/ 1 w 341"/>
                <a:gd name="T39" fmla="*/ 1 h 350"/>
                <a:gd name="T40" fmla="*/ 1 w 341"/>
                <a:gd name="T41" fmla="*/ 1 h 350"/>
                <a:gd name="T42" fmla="*/ 1 w 341"/>
                <a:gd name="T43" fmla="*/ 1 h 350"/>
                <a:gd name="T44" fmla="*/ 1 w 341"/>
                <a:gd name="T45" fmla="*/ 1 h 350"/>
                <a:gd name="T46" fmla="*/ 1 w 341"/>
                <a:gd name="T47" fmla="*/ 0 h 350"/>
                <a:gd name="T48" fmla="*/ 1 w 341"/>
                <a:gd name="T49" fmla="*/ 0 h 350"/>
                <a:gd name="T50" fmla="*/ 1 w 341"/>
                <a:gd name="T51" fmla="*/ 0 h 350"/>
                <a:gd name="T52" fmla="*/ 1 w 341"/>
                <a:gd name="T53" fmla="*/ 0 h 350"/>
                <a:gd name="T54" fmla="*/ 1 w 341"/>
                <a:gd name="T55" fmla="*/ 0 h 350"/>
                <a:gd name="T56" fmla="*/ 1 w 341"/>
                <a:gd name="T57" fmla="*/ 0 h 350"/>
                <a:gd name="T58" fmla="*/ 0 w 341"/>
                <a:gd name="T59" fmla="*/ 0 h 350"/>
                <a:gd name="T60" fmla="*/ 0 w 341"/>
                <a:gd name="T61" fmla="*/ 0 h 350"/>
                <a:gd name="T62" fmla="*/ 0 w 341"/>
                <a:gd name="T63" fmla="*/ 0 h 350"/>
                <a:gd name="T64" fmla="*/ 0 w 341"/>
                <a:gd name="T65" fmla="*/ 2 h 350"/>
                <a:gd name="T66" fmla="*/ 0 w 341"/>
                <a:gd name="T67" fmla="*/ 2 h 350"/>
                <a:gd name="T68" fmla="*/ 1 w 341"/>
                <a:gd name="T69" fmla="*/ 2 h 350"/>
                <a:gd name="T70" fmla="*/ 1 w 341"/>
                <a:gd name="T71" fmla="*/ 2 h 350"/>
                <a:gd name="T72" fmla="*/ 1 w 341"/>
                <a:gd name="T73" fmla="*/ 1 h 350"/>
                <a:gd name="T74" fmla="*/ 1 w 341"/>
                <a:gd name="T75" fmla="*/ 1 h 350"/>
                <a:gd name="T76" fmla="*/ 1 w 341"/>
                <a:gd name="T77" fmla="*/ 1 h 350"/>
                <a:gd name="T78" fmla="*/ 1 w 341"/>
                <a:gd name="T79" fmla="*/ 1 h 350"/>
                <a:gd name="T80" fmla="*/ 1 w 341"/>
                <a:gd name="T81" fmla="*/ 2 h 350"/>
                <a:gd name="T82" fmla="*/ 1 w 341"/>
                <a:gd name="T83" fmla="*/ 2 h 350"/>
                <a:gd name="T84" fmla="*/ 1 w 341"/>
                <a:gd name="T85" fmla="*/ 2 h 350"/>
                <a:gd name="T86" fmla="*/ 1 w 341"/>
                <a:gd name="T87" fmla="*/ 2 h 350"/>
                <a:gd name="T88" fmla="*/ 2 w 341"/>
                <a:gd name="T89" fmla="*/ 2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41" h="350">
                  <a:moveTo>
                    <a:pt x="161" y="154"/>
                  </a:moveTo>
                  <a:lnTo>
                    <a:pt x="135" y="156"/>
                  </a:lnTo>
                  <a:lnTo>
                    <a:pt x="125" y="53"/>
                  </a:lnTo>
                  <a:lnTo>
                    <a:pt x="136" y="51"/>
                  </a:lnTo>
                  <a:lnTo>
                    <a:pt x="146" y="50"/>
                  </a:lnTo>
                  <a:lnTo>
                    <a:pt x="162" y="49"/>
                  </a:lnTo>
                  <a:lnTo>
                    <a:pt x="175" y="51"/>
                  </a:lnTo>
                  <a:lnTo>
                    <a:pt x="181" y="52"/>
                  </a:lnTo>
                  <a:lnTo>
                    <a:pt x="186" y="54"/>
                  </a:lnTo>
                  <a:lnTo>
                    <a:pt x="192" y="57"/>
                  </a:lnTo>
                  <a:lnTo>
                    <a:pt x="196" y="60"/>
                  </a:lnTo>
                  <a:lnTo>
                    <a:pt x="200" y="63"/>
                  </a:lnTo>
                  <a:lnTo>
                    <a:pt x="204" y="66"/>
                  </a:lnTo>
                  <a:lnTo>
                    <a:pt x="207" y="70"/>
                  </a:lnTo>
                  <a:lnTo>
                    <a:pt x="210" y="76"/>
                  </a:lnTo>
                  <a:lnTo>
                    <a:pt x="212" y="81"/>
                  </a:lnTo>
                  <a:lnTo>
                    <a:pt x="214" y="86"/>
                  </a:lnTo>
                  <a:lnTo>
                    <a:pt x="215" y="91"/>
                  </a:lnTo>
                  <a:lnTo>
                    <a:pt x="216" y="98"/>
                  </a:lnTo>
                  <a:lnTo>
                    <a:pt x="216" y="108"/>
                  </a:lnTo>
                  <a:lnTo>
                    <a:pt x="214" y="118"/>
                  </a:lnTo>
                  <a:lnTo>
                    <a:pt x="213" y="123"/>
                  </a:lnTo>
                  <a:lnTo>
                    <a:pt x="211" y="127"/>
                  </a:lnTo>
                  <a:lnTo>
                    <a:pt x="208" y="132"/>
                  </a:lnTo>
                  <a:lnTo>
                    <a:pt x="205" y="135"/>
                  </a:lnTo>
                  <a:lnTo>
                    <a:pt x="201" y="139"/>
                  </a:lnTo>
                  <a:lnTo>
                    <a:pt x="198" y="142"/>
                  </a:lnTo>
                  <a:lnTo>
                    <a:pt x="193" y="145"/>
                  </a:lnTo>
                  <a:lnTo>
                    <a:pt x="187" y="147"/>
                  </a:lnTo>
                  <a:lnTo>
                    <a:pt x="182" y="150"/>
                  </a:lnTo>
                  <a:lnTo>
                    <a:pt x="176" y="152"/>
                  </a:lnTo>
                  <a:lnTo>
                    <a:pt x="168" y="153"/>
                  </a:lnTo>
                  <a:lnTo>
                    <a:pt x="161" y="154"/>
                  </a:lnTo>
                  <a:close/>
                  <a:moveTo>
                    <a:pt x="341" y="322"/>
                  </a:moveTo>
                  <a:lnTo>
                    <a:pt x="337" y="286"/>
                  </a:lnTo>
                  <a:lnTo>
                    <a:pt x="333" y="287"/>
                  </a:lnTo>
                  <a:lnTo>
                    <a:pt x="330" y="287"/>
                  </a:lnTo>
                  <a:lnTo>
                    <a:pt x="326" y="286"/>
                  </a:lnTo>
                  <a:lnTo>
                    <a:pt x="322" y="285"/>
                  </a:lnTo>
                  <a:lnTo>
                    <a:pt x="316" y="280"/>
                  </a:lnTo>
                  <a:lnTo>
                    <a:pt x="310" y="273"/>
                  </a:lnTo>
                  <a:lnTo>
                    <a:pt x="304" y="265"/>
                  </a:lnTo>
                  <a:lnTo>
                    <a:pt x="299" y="255"/>
                  </a:lnTo>
                  <a:lnTo>
                    <a:pt x="294" y="245"/>
                  </a:lnTo>
                  <a:lnTo>
                    <a:pt x="289" y="233"/>
                  </a:lnTo>
                  <a:lnTo>
                    <a:pt x="283" y="222"/>
                  </a:lnTo>
                  <a:lnTo>
                    <a:pt x="278" y="211"/>
                  </a:lnTo>
                  <a:lnTo>
                    <a:pt x="272" y="201"/>
                  </a:lnTo>
                  <a:lnTo>
                    <a:pt x="265" y="192"/>
                  </a:lnTo>
                  <a:lnTo>
                    <a:pt x="258" y="183"/>
                  </a:lnTo>
                  <a:lnTo>
                    <a:pt x="250" y="177"/>
                  </a:lnTo>
                  <a:lnTo>
                    <a:pt x="245" y="174"/>
                  </a:lnTo>
                  <a:lnTo>
                    <a:pt x="240" y="173"/>
                  </a:lnTo>
                  <a:lnTo>
                    <a:pt x="236" y="171"/>
                  </a:lnTo>
                  <a:lnTo>
                    <a:pt x="231" y="171"/>
                  </a:lnTo>
                  <a:lnTo>
                    <a:pt x="238" y="168"/>
                  </a:lnTo>
                  <a:lnTo>
                    <a:pt x="245" y="163"/>
                  </a:lnTo>
                  <a:lnTo>
                    <a:pt x="253" y="160"/>
                  </a:lnTo>
                  <a:lnTo>
                    <a:pt x="259" y="156"/>
                  </a:lnTo>
                  <a:lnTo>
                    <a:pt x="265" y="151"/>
                  </a:lnTo>
                  <a:lnTo>
                    <a:pt x="271" y="146"/>
                  </a:lnTo>
                  <a:lnTo>
                    <a:pt x="275" y="141"/>
                  </a:lnTo>
                  <a:lnTo>
                    <a:pt x="280" y="135"/>
                  </a:lnTo>
                  <a:lnTo>
                    <a:pt x="283" y="129"/>
                  </a:lnTo>
                  <a:lnTo>
                    <a:pt x="287" y="123"/>
                  </a:lnTo>
                  <a:lnTo>
                    <a:pt x="290" y="117"/>
                  </a:lnTo>
                  <a:lnTo>
                    <a:pt x="292" y="110"/>
                  </a:lnTo>
                  <a:lnTo>
                    <a:pt x="293" y="103"/>
                  </a:lnTo>
                  <a:lnTo>
                    <a:pt x="294" y="96"/>
                  </a:lnTo>
                  <a:lnTo>
                    <a:pt x="295" y="89"/>
                  </a:lnTo>
                  <a:lnTo>
                    <a:pt x="294" y="81"/>
                  </a:lnTo>
                  <a:lnTo>
                    <a:pt x="293" y="69"/>
                  </a:lnTo>
                  <a:lnTo>
                    <a:pt x="290" y="59"/>
                  </a:lnTo>
                  <a:lnTo>
                    <a:pt x="287" y="49"/>
                  </a:lnTo>
                  <a:lnTo>
                    <a:pt x="282" y="41"/>
                  </a:lnTo>
                  <a:lnTo>
                    <a:pt x="277" y="32"/>
                  </a:lnTo>
                  <a:lnTo>
                    <a:pt x="271" y="26"/>
                  </a:lnTo>
                  <a:lnTo>
                    <a:pt x="263" y="20"/>
                  </a:lnTo>
                  <a:lnTo>
                    <a:pt x="255" y="14"/>
                  </a:lnTo>
                  <a:lnTo>
                    <a:pt x="245" y="10"/>
                  </a:lnTo>
                  <a:lnTo>
                    <a:pt x="236" y="6"/>
                  </a:lnTo>
                  <a:lnTo>
                    <a:pt x="224" y="4"/>
                  </a:lnTo>
                  <a:lnTo>
                    <a:pt x="213" y="2"/>
                  </a:lnTo>
                  <a:lnTo>
                    <a:pt x="200" y="1"/>
                  </a:lnTo>
                  <a:lnTo>
                    <a:pt x="186" y="0"/>
                  </a:lnTo>
                  <a:lnTo>
                    <a:pt x="172" y="1"/>
                  </a:lnTo>
                  <a:lnTo>
                    <a:pt x="156" y="2"/>
                  </a:lnTo>
                  <a:lnTo>
                    <a:pt x="120" y="5"/>
                  </a:lnTo>
                  <a:lnTo>
                    <a:pt x="86" y="9"/>
                  </a:lnTo>
                  <a:lnTo>
                    <a:pt x="58" y="12"/>
                  </a:lnTo>
                  <a:lnTo>
                    <a:pt x="41" y="14"/>
                  </a:lnTo>
                  <a:lnTo>
                    <a:pt x="0" y="17"/>
                  </a:lnTo>
                  <a:lnTo>
                    <a:pt x="2" y="47"/>
                  </a:lnTo>
                  <a:lnTo>
                    <a:pt x="13" y="52"/>
                  </a:lnTo>
                  <a:lnTo>
                    <a:pt x="25" y="58"/>
                  </a:lnTo>
                  <a:lnTo>
                    <a:pt x="36" y="62"/>
                  </a:lnTo>
                  <a:lnTo>
                    <a:pt x="49" y="65"/>
                  </a:lnTo>
                  <a:lnTo>
                    <a:pt x="69" y="294"/>
                  </a:lnTo>
                  <a:lnTo>
                    <a:pt x="56" y="300"/>
                  </a:lnTo>
                  <a:lnTo>
                    <a:pt x="45" y="306"/>
                  </a:lnTo>
                  <a:lnTo>
                    <a:pt x="34" y="312"/>
                  </a:lnTo>
                  <a:lnTo>
                    <a:pt x="26" y="320"/>
                  </a:lnTo>
                  <a:lnTo>
                    <a:pt x="28" y="350"/>
                  </a:lnTo>
                  <a:lnTo>
                    <a:pt x="186" y="337"/>
                  </a:lnTo>
                  <a:lnTo>
                    <a:pt x="183" y="306"/>
                  </a:lnTo>
                  <a:lnTo>
                    <a:pt x="175" y="301"/>
                  </a:lnTo>
                  <a:lnTo>
                    <a:pt x="165" y="295"/>
                  </a:lnTo>
                  <a:lnTo>
                    <a:pt x="156" y="291"/>
                  </a:lnTo>
                  <a:lnTo>
                    <a:pt x="146" y="287"/>
                  </a:lnTo>
                  <a:lnTo>
                    <a:pt x="138" y="201"/>
                  </a:lnTo>
                  <a:lnTo>
                    <a:pt x="157" y="200"/>
                  </a:lnTo>
                  <a:lnTo>
                    <a:pt x="162" y="200"/>
                  </a:lnTo>
                  <a:lnTo>
                    <a:pt x="167" y="201"/>
                  </a:lnTo>
                  <a:lnTo>
                    <a:pt x="172" y="202"/>
                  </a:lnTo>
                  <a:lnTo>
                    <a:pt x="176" y="205"/>
                  </a:lnTo>
                  <a:lnTo>
                    <a:pt x="184" y="211"/>
                  </a:lnTo>
                  <a:lnTo>
                    <a:pt x="192" y="219"/>
                  </a:lnTo>
                  <a:lnTo>
                    <a:pt x="198" y="230"/>
                  </a:lnTo>
                  <a:lnTo>
                    <a:pt x="204" y="241"/>
                  </a:lnTo>
                  <a:lnTo>
                    <a:pt x="210" y="254"/>
                  </a:lnTo>
                  <a:lnTo>
                    <a:pt x="216" y="267"/>
                  </a:lnTo>
                  <a:lnTo>
                    <a:pt x="222" y="280"/>
                  </a:lnTo>
                  <a:lnTo>
                    <a:pt x="228" y="292"/>
                  </a:lnTo>
                  <a:lnTo>
                    <a:pt x="236" y="304"/>
                  </a:lnTo>
                  <a:lnTo>
                    <a:pt x="244" y="313"/>
                  </a:lnTo>
                  <a:lnTo>
                    <a:pt x="249" y="319"/>
                  </a:lnTo>
                  <a:lnTo>
                    <a:pt x="254" y="322"/>
                  </a:lnTo>
                  <a:lnTo>
                    <a:pt x="259" y="325"/>
                  </a:lnTo>
                  <a:lnTo>
                    <a:pt x="264" y="328"/>
                  </a:lnTo>
                  <a:lnTo>
                    <a:pt x="270" y="330"/>
                  </a:lnTo>
                  <a:lnTo>
                    <a:pt x="276" y="331"/>
                  </a:lnTo>
                  <a:lnTo>
                    <a:pt x="282" y="332"/>
                  </a:lnTo>
                  <a:lnTo>
                    <a:pt x="289" y="332"/>
                  </a:lnTo>
                  <a:lnTo>
                    <a:pt x="303" y="330"/>
                  </a:lnTo>
                  <a:lnTo>
                    <a:pt x="317" y="328"/>
                  </a:lnTo>
                  <a:lnTo>
                    <a:pt x="330" y="326"/>
                  </a:lnTo>
                  <a:lnTo>
                    <a:pt x="341" y="3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68" name="Freeform 30">
              <a:extLst>
                <a:ext uri="{FF2B5EF4-FFF2-40B4-BE49-F238E27FC236}">
                  <a16:creationId xmlns:a16="http://schemas.microsoft.com/office/drawing/2014/main" id="{DD7BDF6F-78C7-084C-9D10-DCA0F8328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" y="90"/>
              <a:ext cx="17" cy="25"/>
            </a:xfrm>
            <a:custGeom>
              <a:avLst/>
              <a:gdLst>
                <a:gd name="T0" fmla="*/ 0 w 243"/>
                <a:gd name="T1" fmla="*/ 2 h 344"/>
                <a:gd name="T2" fmla="*/ 0 w 243"/>
                <a:gd name="T3" fmla="*/ 2 h 344"/>
                <a:gd name="T4" fmla="*/ 0 w 243"/>
                <a:gd name="T5" fmla="*/ 1 h 344"/>
                <a:gd name="T6" fmla="*/ 0 w 243"/>
                <a:gd name="T7" fmla="*/ 1 h 344"/>
                <a:gd name="T8" fmla="*/ 0 w 243"/>
                <a:gd name="T9" fmla="*/ 1 h 344"/>
                <a:gd name="T10" fmla="*/ 0 w 243"/>
                <a:gd name="T11" fmla="*/ 2 h 344"/>
                <a:gd name="T12" fmla="*/ 0 w 243"/>
                <a:gd name="T13" fmla="*/ 2 h 344"/>
                <a:gd name="T14" fmla="*/ 1 w 243"/>
                <a:gd name="T15" fmla="*/ 2 h 344"/>
                <a:gd name="T16" fmla="*/ 1 w 243"/>
                <a:gd name="T17" fmla="*/ 2 h 344"/>
                <a:gd name="T18" fmla="*/ 1 w 243"/>
                <a:gd name="T19" fmla="*/ 1 h 344"/>
                <a:gd name="T20" fmla="*/ 1 w 243"/>
                <a:gd name="T21" fmla="*/ 1 h 344"/>
                <a:gd name="T22" fmla="*/ 1 w 243"/>
                <a:gd name="T23" fmla="*/ 1 h 344"/>
                <a:gd name="T24" fmla="*/ 1 w 243"/>
                <a:gd name="T25" fmla="*/ 1 h 344"/>
                <a:gd name="T26" fmla="*/ 1 w 243"/>
                <a:gd name="T27" fmla="*/ 1 h 344"/>
                <a:gd name="T28" fmla="*/ 1 w 243"/>
                <a:gd name="T29" fmla="*/ 1 h 344"/>
                <a:gd name="T30" fmla="*/ 1 w 243"/>
                <a:gd name="T31" fmla="*/ 1 h 344"/>
                <a:gd name="T32" fmla="*/ 1 w 243"/>
                <a:gd name="T33" fmla="*/ 1 h 344"/>
                <a:gd name="T34" fmla="*/ 0 w 243"/>
                <a:gd name="T35" fmla="*/ 1 h 344"/>
                <a:gd name="T36" fmla="*/ 0 w 243"/>
                <a:gd name="T37" fmla="*/ 1 h 344"/>
                <a:gd name="T38" fmla="*/ 0 w 243"/>
                <a:gd name="T39" fmla="*/ 1 h 344"/>
                <a:gd name="T40" fmla="*/ 0 w 243"/>
                <a:gd name="T41" fmla="*/ 1 h 344"/>
                <a:gd name="T42" fmla="*/ 0 w 243"/>
                <a:gd name="T43" fmla="*/ 1 h 344"/>
                <a:gd name="T44" fmla="*/ 0 w 243"/>
                <a:gd name="T45" fmla="*/ 1 h 344"/>
                <a:gd name="T46" fmla="*/ 0 w 243"/>
                <a:gd name="T47" fmla="*/ 1 h 344"/>
                <a:gd name="T48" fmla="*/ 0 w 243"/>
                <a:gd name="T49" fmla="*/ 0 h 344"/>
                <a:gd name="T50" fmla="*/ 0 w 243"/>
                <a:gd name="T51" fmla="*/ 0 h 344"/>
                <a:gd name="T52" fmla="*/ 0 w 243"/>
                <a:gd name="T53" fmla="*/ 0 h 344"/>
                <a:gd name="T54" fmla="*/ 0 w 243"/>
                <a:gd name="T55" fmla="*/ 0 h 344"/>
                <a:gd name="T56" fmla="*/ 0 w 243"/>
                <a:gd name="T57" fmla="*/ 0 h 344"/>
                <a:gd name="T58" fmla="*/ 0 w 243"/>
                <a:gd name="T59" fmla="*/ 0 h 344"/>
                <a:gd name="T60" fmla="*/ 0 w 243"/>
                <a:gd name="T61" fmla="*/ 0 h 344"/>
                <a:gd name="T62" fmla="*/ 1 w 243"/>
                <a:gd name="T63" fmla="*/ 0 h 344"/>
                <a:gd name="T64" fmla="*/ 1 w 243"/>
                <a:gd name="T65" fmla="*/ 0 h 344"/>
                <a:gd name="T66" fmla="*/ 1 w 243"/>
                <a:gd name="T67" fmla="*/ 0 h 344"/>
                <a:gd name="T68" fmla="*/ 1 w 243"/>
                <a:gd name="T69" fmla="*/ 1 h 344"/>
                <a:gd name="T70" fmla="*/ 1 w 243"/>
                <a:gd name="T71" fmla="*/ 1 h 344"/>
                <a:gd name="T72" fmla="*/ 1 w 243"/>
                <a:gd name="T73" fmla="*/ 0 h 344"/>
                <a:gd name="T74" fmla="*/ 1 w 243"/>
                <a:gd name="T75" fmla="*/ 0 h 344"/>
                <a:gd name="T76" fmla="*/ 1 w 243"/>
                <a:gd name="T77" fmla="*/ 0 h 344"/>
                <a:gd name="T78" fmla="*/ 1 w 243"/>
                <a:gd name="T79" fmla="*/ 0 h 344"/>
                <a:gd name="T80" fmla="*/ 0 w 243"/>
                <a:gd name="T81" fmla="*/ 0 h 344"/>
                <a:gd name="T82" fmla="*/ 0 w 243"/>
                <a:gd name="T83" fmla="*/ 0 h 344"/>
                <a:gd name="T84" fmla="*/ 0 w 243"/>
                <a:gd name="T85" fmla="*/ 0 h 344"/>
                <a:gd name="T86" fmla="*/ 0 w 243"/>
                <a:gd name="T87" fmla="*/ 0 h 344"/>
                <a:gd name="T88" fmla="*/ 0 w 243"/>
                <a:gd name="T89" fmla="*/ 1 h 344"/>
                <a:gd name="T90" fmla="*/ 0 w 243"/>
                <a:gd name="T91" fmla="*/ 1 h 344"/>
                <a:gd name="T92" fmla="*/ 0 w 243"/>
                <a:gd name="T93" fmla="*/ 1 h 344"/>
                <a:gd name="T94" fmla="*/ 1 w 243"/>
                <a:gd name="T95" fmla="*/ 1 h 344"/>
                <a:gd name="T96" fmla="*/ 1 w 243"/>
                <a:gd name="T97" fmla="*/ 1 h 344"/>
                <a:gd name="T98" fmla="*/ 1 w 243"/>
                <a:gd name="T99" fmla="*/ 1 h 344"/>
                <a:gd name="T100" fmla="*/ 1 w 243"/>
                <a:gd name="T101" fmla="*/ 1 h 344"/>
                <a:gd name="T102" fmla="*/ 1 w 243"/>
                <a:gd name="T103" fmla="*/ 1 h 344"/>
                <a:gd name="T104" fmla="*/ 1 w 243"/>
                <a:gd name="T105" fmla="*/ 1 h 344"/>
                <a:gd name="T106" fmla="*/ 1 w 243"/>
                <a:gd name="T107" fmla="*/ 1 h 344"/>
                <a:gd name="T108" fmla="*/ 1 w 243"/>
                <a:gd name="T109" fmla="*/ 1 h 344"/>
                <a:gd name="T110" fmla="*/ 1 w 243"/>
                <a:gd name="T111" fmla="*/ 1 h 344"/>
                <a:gd name="T112" fmla="*/ 1 w 243"/>
                <a:gd name="T113" fmla="*/ 2 h 344"/>
                <a:gd name="T114" fmla="*/ 1 w 243"/>
                <a:gd name="T115" fmla="*/ 2 h 344"/>
                <a:gd name="T116" fmla="*/ 1 w 243"/>
                <a:gd name="T117" fmla="*/ 2 h 344"/>
                <a:gd name="T118" fmla="*/ 1 w 243"/>
                <a:gd name="T119" fmla="*/ 2 h 344"/>
                <a:gd name="T120" fmla="*/ 1 w 243"/>
                <a:gd name="T121" fmla="*/ 2 h 344"/>
                <a:gd name="T122" fmla="*/ 0 w 243"/>
                <a:gd name="T123" fmla="*/ 2 h 3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43" h="344">
                  <a:moveTo>
                    <a:pt x="89" y="344"/>
                  </a:moveTo>
                  <a:lnTo>
                    <a:pt x="66" y="342"/>
                  </a:lnTo>
                  <a:lnTo>
                    <a:pt x="43" y="339"/>
                  </a:lnTo>
                  <a:lnTo>
                    <a:pt x="20" y="335"/>
                  </a:lnTo>
                  <a:lnTo>
                    <a:pt x="0" y="329"/>
                  </a:lnTo>
                  <a:lnTo>
                    <a:pt x="5" y="231"/>
                  </a:lnTo>
                  <a:lnTo>
                    <a:pt x="44" y="232"/>
                  </a:lnTo>
                  <a:lnTo>
                    <a:pt x="49" y="245"/>
                  </a:lnTo>
                  <a:lnTo>
                    <a:pt x="53" y="258"/>
                  </a:lnTo>
                  <a:lnTo>
                    <a:pt x="56" y="271"/>
                  </a:lnTo>
                  <a:lnTo>
                    <a:pt x="59" y="281"/>
                  </a:lnTo>
                  <a:lnTo>
                    <a:pt x="69" y="285"/>
                  </a:lnTo>
                  <a:lnTo>
                    <a:pt x="80" y="290"/>
                  </a:lnTo>
                  <a:lnTo>
                    <a:pt x="93" y="293"/>
                  </a:lnTo>
                  <a:lnTo>
                    <a:pt x="109" y="294"/>
                  </a:lnTo>
                  <a:lnTo>
                    <a:pt x="118" y="294"/>
                  </a:lnTo>
                  <a:lnTo>
                    <a:pt x="127" y="293"/>
                  </a:lnTo>
                  <a:lnTo>
                    <a:pt x="135" y="291"/>
                  </a:lnTo>
                  <a:lnTo>
                    <a:pt x="143" y="287"/>
                  </a:lnTo>
                  <a:lnTo>
                    <a:pt x="149" y="282"/>
                  </a:lnTo>
                  <a:lnTo>
                    <a:pt x="154" y="276"/>
                  </a:lnTo>
                  <a:lnTo>
                    <a:pt x="156" y="272"/>
                  </a:lnTo>
                  <a:lnTo>
                    <a:pt x="158" y="267"/>
                  </a:lnTo>
                  <a:lnTo>
                    <a:pt x="159" y="262"/>
                  </a:lnTo>
                  <a:lnTo>
                    <a:pt x="159" y="257"/>
                  </a:lnTo>
                  <a:lnTo>
                    <a:pt x="159" y="251"/>
                  </a:lnTo>
                  <a:lnTo>
                    <a:pt x="158" y="245"/>
                  </a:lnTo>
                  <a:lnTo>
                    <a:pt x="155" y="240"/>
                  </a:lnTo>
                  <a:lnTo>
                    <a:pt x="153" y="236"/>
                  </a:lnTo>
                  <a:lnTo>
                    <a:pt x="149" y="230"/>
                  </a:lnTo>
                  <a:lnTo>
                    <a:pt x="145" y="226"/>
                  </a:lnTo>
                  <a:lnTo>
                    <a:pt x="141" y="223"/>
                  </a:lnTo>
                  <a:lnTo>
                    <a:pt x="135" y="219"/>
                  </a:lnTo>
                  <a:lnTo>
                    <a:pt x="123" y="212"/>
                  </a:lnTo>
                  <a:lnTo>
                    <a:pt x="110" y="205"/>
                  </a:lnTo>
                  <a:lnTo>
                    <a:pt x="95" y="199"/>
                  </a:lnTo>
                  <a:lnTo>
                    <a:pt x="80" y="192"/>
                  </a:lnTo>
                  <a:lnTo>
                    <a:pt x="66" y="186"/>
                  </a:lnTo>
                  <a:lnTo>
                    <a:pt x="51" y="178"/>
                  </a:lnTo>
                  <a:lnTo>
                    <a:pt x="37" y="169"/>
                  </a:lnTo>
                  <a:lnTo>
                    <a:pt x="26" y="159"/>
                  </a:lnTo>
                  <a:lnTo>
                    <a:pt x="20" y="152"/>
                  </a:lnTo>
                  <a:lnTo>
                    <a:pt x="15" y="146"/>
                  </a:lnTo>
                  <a:lnTo>
                    <a:pt x="12" y="139"/>
                  </a:lnTo>
                  <a:lnTo>
                    <a:pt x="8" y="132"/>
                  </a:lnTo>
                  <a:lnTo>
                    <a:pt x="6" y="124"/>
                  </a:lnTo>
                  <a:lnTo>
                    <a:pt x="3" y="115"/>
                  </a:lnTo>
                  <a:lnTo>
                    <a:pt x="2" y="106"/>
                  </a:lnTo>
                  <a:lnTo>
                    <a:pt x="2" y="96"/>
                  </a:lnTo>
                  <a:lnTo>
                    <a:pt x="3" y="86"/>
                  </a:lnTo>
                  <a:lnTo>
                    <a:pt x="7" y="75"/>
                  </a:lnTo>
                  <a:lnTo>
                    <a:pt x="10" y="66"/>
                  </a:lnTo>
                  <a:lnTo>
                    <a:pt x="14" y="56"/>
                  </a:lnTo>
                  <a:lnTo>
                    <a:pt x="19" y="48"/>
                  </a:lnTo>
                  <a:lnTo>
                    <a:pt x="27" y="39"/>
                  </a:lnTo>
                  <a:lnTo>
                    <a:pt x="34" y="32"/>
                  </a:lnTo>
                  <a:lnTo>
                    <a:pt x="43" y="25"/>
                  </a:lnTo>
                  <a:lnTo>
                    <a:pt x="53" y="19"/>
                  </a:lnTo>
                  <a:lnTo>
                    <a:pt x="64" y="14"/>
                  </a:lnTo>
                  <a:lnTo>
                    <a:pt x="75" y="10"/>
                  </a:lnTo>
                  <a:lnTo>
                    <a:pt x="88" y="5"/>
                  </a:lnTo>
                  <a:lnTo>
                    <a:pt x="102" y="2"/>
                  </a:lnTo>
                  <a:lnTo>
                    <a:pt x="116" y="1"/>
                  </a:lnTo>
                  <a:lnTo>
                    <a:pt x="132" y="0"/>
                  </a:lnTo>
                  <a:lnTo>
                    <a:pt x="149" y="0"/>
                  </a:lnTo>
                  <a:lnTo>
                    <a:pt x="169" y="2"/>
                  </a:lnTo>
                  <a:lnTo>
                    <a:pt x="190" y="4"/>
                  </a:lnTo>
                  <a:lnTo>
                    <a:pt x="211" y="8"/>
                  </a:lnTo>
                  <a:lnTo>
                    <a:pt x="230" y="13"/>
                  </a:lnTo>
                  <a:lnTo>
                    <a:pt x="226" y="107"/>
                  </a:lnTo>
                  <a:lnTo>
                    <a:pt x="188" y="105"/>
                  </a:lnTo>
                  <a:lnTo>
                    <a:pt x="183" y="92"/>
                  </a:lnTo>
                  <a:lnTo>
                    <a:pt x="178" y="79"/>
                  </a:lnTo>
                  <a:lnTo>
                    <a:pt x="173" y="67"/>
                  </a:lnTo>
                  <a:lnTo>
                    <a:pt x="171" y="55"/>
                  </a:lnTo>
                  <a:lnTo>
                    <a:pt x="164" y="52"/>
                  </a:lnTo>
                  <a:lnTo>
                    <a:pt x="154" y="50"/>
                  </a:lnTo>
                  <a:lnTo>
                    <a:pt x="144" y="48"/>
                  </a:lnTo>
                  <a:lnTo>
                    <a:pt x="133" y="46"/>
                  </a:lnTo>
                  <a:lnTo>
                    <a:pt x="123" y="46"/>
                  </a:lnTo>
                  <a:lnTo>
                    <a:pt x="113" y="49"/>
                  </a:lnTo>
                  <a:lnTo>
                    <a:pt x="105" y="51"/>
                  </a:lnTo>
                  <a:lnTo>
                    <a:pt x="98" y="55"/>
                  </a:lnTo>
                  <a:lnTo>
                    <a:pt x="92" y="60"/>
                  </a:lnTo>
                  <a:lnTo>
                    <a:pt x="88" y="67"/>
                  </a:lnTo>
                  <a:lnTo>
                    <a:pt x="86" y="74"/>
                  </a:lnTo>
                  <a:lnTo>
                    <a:pt x="85" y="82"/>
                  </a:lnTo>
                  <a:lnTo>
                    <a:pt x="85" y="88"/>
                  </a:lnTo>
                  <a:lnTo>
                    <a:pt x="86" y="93"/>
                  </a:lnTo>
                  <a:lnTo>
                    <a:pt x="88" y="98"/>
                  </a:lnTo>
                  <a:lnTo>
                    <a:pt x="91" y="103"/>
                  </a:lnTo>
                  <a:lnTo>
                    <a:pt x="94" y="107"/>
                  </a:lnTo>
                  <a:lnTo>
                    <a:pt x="98" y="111"/>
                  </a:lnTo>
                  <a:lnTo>
                    <a:pt x="104" y="115"/>
                  </a:lnTo>
                  <a:lnTo>
                    <a:pt x="109" y="118"/>
                  </a:lnTo>
                  <a:lnTo>
                    <a:pt x="134" y="131"/>
                  </a:lnTo>
                  <a:lnTo>
                    <a:pt x="165" y="145"/>
                  </a:lnTo>
                  <a:lnTo>
                    <a:pt x="180" y="152"/>
                  </a:lnTo>
                  <a:lnTo>
                    <a:pt x="194" y="160"/>
                  </a:lnTo>
                  <a:lnTo>
                    <a:pt x="208" y="169"/>
                  </a:lnTo>
                  <a:lnTo>
                    <a:pt x="220" y="180"/>
                  </a:lnTo>
                  <a:lnTo>
                    <a:pt x="225" y="186"/>
                  </a:lnTo>
                  <a:lnTo>
                    <a:pt x="230" y="192"/>
                  </a:lnTo>
                  <a:lnTo>
                    <a:pt x="234" y="199"/>
                  </a:lnTo>
                  <a:lnTo>
                    <a:pt x="238" y="206"/>
                  </a:lnTo>
                  <a:lnTo>
                    <a:pt x="240" y="215"/>
                  </a:lnTo>
                  <a:lnTo>
                    <a:pt x="242" y="223"/>
                  </a:lnTo>
                  <a:lnTo>
                    <a:pt x="243" y="231"/>
                  </a:lnTo>
                  <a:lnTo>
                    <a:pt x="243" y="242"/>
                  </a:lnTo>
                  <a:lnTo>
                    <a:pt x="242" y="253"/>
                  </a:lnTo>
                  <a:lnTo>
                    <a:pt x="240" y="263"/>
                  </a:lnTo>
                  <a:lnTo>
                    <a:pt x="236" y="274"/>
                  </a:lnTo>
                  <a:lnTo>
                    <a:pt x="231" y="283"/>
                  </a:lnTo>
                  <a:lnTo>
                    <a:pt x="225" y="293"/>
                  </a:lnTo>
                  <a:lnTo>
                    <a:pt x="218" y="301"/>
                  </a:lnTo>
                  <a:lnTo>
                    <a:pt x="209" y="310"/>
                  </a:lnTo>
                  <a:lnTo>
                    <a:pt x="201" y="317"/>
                  </a:lnTo>
                  <a:lnTo>
                    <a:pt x="190" y="323"/>
                  </a:lnTo>
                  <a:lnTo>
                    <a:pt x="179" y="330"/>
                  </a:lnTo>
                  <a:lnTo>
                    <a:pt x="166" y="334"/>
                  </a:lnTo>
                  <a:lnTo>
                    <a:pt x="152" y="338"/>
                  </a:lnTo>
                  <a:lnTo>
                    <a:pt x="137" y="341"/>
                  </a:lnTo>
                  <a:lnTo>
                    <a:pt x="123" y="343"/>
                  </a:lnTo>
                  <a:lnTo>
                    <a:pt x="106" y="344"/>
                  </a:lnTo>
                  <a:lnTo>
                    <a:pt x="89" y="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69" name="Freeform 31">
              <a:extLst>
                <a:ext uri="{FF2B5EF4-FFF2-40B4-BE49-F238E27FC236}">
                  <a16:creationId xmlns:a16="http://schemas.microsoft.com/office/drawing/2014/main" id="{538788FB-E703-1E45-BE02-D04897F7F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" y="93"/>
              <a:ext cx="17" cy="25"/>
            </a:xfrm>
            <a:custGeom>
              <a:avLst/>
              <a:gdLst>
                <a:gd name="T0" fmla="*/ 0 w 226"/>
                <a:gd name="T1" fmla="*/ 2 h 359"/>
                <a:gd name="T2" fmla="*/ 0 w 226"/>
                <a:gd name="T3" fmla="*/ 1 h 359"/>
                <a:gd name="T4" fmla="*/ 0 w 226"/>
                <a:gd name="T5" fmla="*/ 1 h 359"/>
                <a:gd name="T6" fmla="*/ 0 w 226"/>
                <a:gd name="T7" fmla="*/ 1 h 359"/>
                <a:gd name="T8" fmla="*/ 0 w 226"/>
                <a:gd name="T9" fmla="*/ 1 h 359"/>
                <a:gd name="T10" fmla="*/ 0 w 226"/>
                <a:gd name="T11" fmla="*/ 1 h 359"/>
                <a:gd name="T12" fmla="*/ 1 w 226"/>
                <a:gd name="T13" fmla="*/ 0 h 359"/>
                <a:gd name="T14" fmla="*/ 0 w 226"/>
                <a:gd name="T15" fmla="*/ 0 h 359"/>
                <a:gd name="T16" fmla="*/ 0 w 226"/>
                <a:gd name="T17" fmla="*/ 0 h 359"/>
                <a:gd name="T18" fmla="*/ 0 w 226"/>
                <a:gd name="T19" fmla="*/ 0 h 359"/>
                <a:gd name="T20" fmla="*/ 0 w 226"/>
                <a:gd name="T21" fmla="*/ 0 h 359"/>
                <a:gd name="T22" fmla="*/ 0 w 226"/>
                <a:gd name="T23" fmla="*/ 0 h 359"/>
                <a:gd name="T24" fmla="*/ 1 w 226"/>
                <a:gd name="T25" fmla="*/ 0 h 359"/>
                <a:gd name="T26" fmla="*/ 1 w 226"/>
                <a:gd name="T27" fmla="*/ 0 h 359"/>
                <a:gd name="T28" fmla="*/ 1 w 226"/>
                <a:gd name="T29" fmla="*/ 0 h 359"/>
                <a:gd name="T30" fmla="*/ 1 w 226"/>
                <a:gd name="T31" fmla="*/ 0 h 359"/>
                <a:gd name="T32" fmla="*/ 1 w 226"/>
                <a:gd name="T33" fmla="*/ 0 h 359"/>
                <a:gd name="T34" fmla="*/ 1 w 226"/>
                <a:gd name="T35" fmla="*/ 0 h 359"/>
                <a:gd name="T36" fmla="*/ 1 w 226"/>
                <a:gd name="T37" fmla="*/ 1 h 359"/>
                <a:gd name="T38" fmla="*/ 1 w 226"/>
                <a:gd name="T39" fmla="*/ 1 h 359"/>
                <a:gd name="T40" fmla="*/ 1 w 226"/>
                <a:gd name="T41" fmla="*/ 2 h 359"/>
                <a:gd name="T42" fmla="*/ 1 w 226"/>
                <a:gd name="T43" fmla="*/ 2 h 359"/>
                <a:gd name="T44" fmla="*/ 1 w 226"/>
                <a:gd name="T45" fmla="*/ 2 h 359"/>
                <a:gd name="T46" fmla="*/ 1 w 226"/>
                <a:gd name="T47" fmla="*/ 2 h 359"/>
                <a:gd name="T48" fmla="*/ 0 w 226"/>
                <a:gd name="T49" fmla="*/ 2 h 35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26" h="359">
                  <a:moveTo>
                    <a:pt x="0" y="329"/>
                  </a:moveTo>
                  <a:lnTo>
                    <a:pt x="5" y="299"/>
                  </a:lnTo>
                  <a:lnTo>
                    <a:pt x="17" y="294"/>
                  </a:lnTo>
                  <a:lnTo>
                    <a:pt x="30" y="291"/>
                  </a:lnTo>
                  <a:lnTo>
                    <a:pt x="41" y="287"/>
                  </a:lnTo>
                  <a:lnTo>
                    <a:pt x="54" y="285"/>
                  </a:lnTo>
                  <a:lnTo>
                    <a:pt x="95" y="59"/>
                  </a:lnTo>
                  <a:lnTo>
                    <a:pt x="85" y="53"/>
                  </a:lnTo>
                  <a:lnTo>
                    <a:pt x="74" y="45"/>
                  </a:lnTo>
                  <a:lnTo>
                    <a:pt x="63" y="38"/>
                  </a:lnTo>
                  <a:lnTo>
                    <a:pt x="54" y="30"/>
                  </a:lnTo>
                  <a:lnTo>
                    <a:pt x="60" y="0"/>
                  </a:lnTo>
                  <a:lnTo>
                    <a:pt x="226" y="31"/>
                  </a:lnTo>
                  <a:lnTo>
                    <a:pt x="221" y="60"/>
                  </a:lnTo>
                  <a:lnTo>
                    <a:pt x="209" y="64"/>
                  </a:lnTo>
                  <a:lnTo>
                    <a:pt x="197" y="69"/>
                  </a:lnTo>
                  <a:lnTo>
                    <a:pt x="185" y="71"/>
                  </a:lnTo>
                  <a:lnTo>
                    <a:pt x="173" y="73"/>
                  </a:lnTo>
                  <a:lnTo>
                    <a:pt x="132" y="299"/>
                  </a:lnTo>
                  <a:lnTo>
                    <a:pt x="143" y="305"/>
                  </a:lnTo>
                  <a:lnTo>
                    <a:pt x="153" y="313"/>
                  </a:lnTo>
                  <a:lnTo>
                    <a:pt x="163" y="321"/>
                  </a:lnTo>
                  <a:lnTo>
                    <a:pt x="172" y="329"/>
                  </a:lnTo>
                  <a:lnTo>
                    <a:pt x="167" y="359"/>
                  </a:lnTo>
                  <a:lnTo>
                    <a:pt x="0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9EAA103E-62BD-D843-B54B-2DE5BDA41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" y="99"/>
              <a:ext cx="25" cy="29"/>
            </a:xfrm>
            <a:custGeom>
              <a:avLst/>
              <a:gdLst>
                <a:gd name="T0" fmla="*/ 1 w 345"/>
                <a:gd name="T1" fmla="*/ 1 h 398"/>
                <a:gd name="T2" fmla="*/ 1 w 345"/>
                <a:gd name="T3" fmla="*/ 1 h 398"/>
                <a:gd name="T4" fmla="*/ 1 w 345"/>
                <a:gd name="T5" fmla="*/ 1 h 398"/>
                <a:gd name="T6" fmla="*/ 1 w 345"/>
                <a:gd name="T7" fmla="*/ 1 h 398"/>
                <a:gd name="T8" fmla="*/ 1 w 345"/>
                <a:gd name="T9" fmla="*/ 1 h 398"/>
                <a:gd name="T10" fmla="*/ 1 w 345"/>
                <a:gd name="T11" fmla="*/ 1 h 398"/>
                <a:gd name="T12" fmla="*/ 1 w 345"/>
                <a:gd name="T13" fmla="*/ 2 h 398"/>
                <a:gd name="T14" fmla="*/ 1 w 345"/>
                <a:gd name="T15" fmla="*/ 2 h 398"/>
                <a:gd name="T16" fmla="*/ 1 w 345"/>
                <a:gd name="T17" fmla="*/ 2 h 398"/>
                <a:gd name="T18" fmla="*/ 1 w 345"/>
                <a:gd name="T19" fmla="*/ 2 h 398"/>
                <a:gd name="T20" fmla="*/ 1 w 345"/>
                <a:gd name="T21" fmla="*/ 2 h 398"/>
                <a:gd name="T22" fmla="*/ 1 w 345"/>
                <a:gd name="T23" fmla="*/ 2 h 398"/>
                <a:gd name="T24" fmla="*/ 0 w 345"/>
                <a:gd name="T25" fmla="*/ 2 h 398"/>
                <a:gd name="T26" fmla="*/ 0 w 345"/>
                <a:gd name="T27" fmla="*/ 2 h 398"/>
                <a:gd name="T28" fmla="*/ 0 w 345"/>
                <a:gd name="T29" fmla="*/ 2 h 398"/>
                <a:gd name="T30" fmla="*/ 0 w 345"/>
                <a:gd name="T31" fmla="*/ 2 h 398"/>
                <a:gd name="T32" fmla="*/ 0 w 345"/>
                <a:gd name="T33" fmla="*/ 2 h 398"/>
                <a:gd name="T34" fmla="*/ 0 w 345"/>
                <a:gd name="T35" fmla="*/ 2 h 398"/>
                <a:gd name="T36" fmla="*/ 1 w 345"/>
                <a:gd name="T37" fmla="*/ 0 h 398"/>
                <a:gd name="T38" fmla="*/ 1 w 345"/>
                <a:gd name="T39" fmla="*/ 0 h 398"/>
                <a:gd name="T40" fmla="*/ 0 w 345"/>
                <a:gd name="T41" fmla="*/ 0 h 398"/>
                <a:gd name="T42" fmla="*/ 0 w 345"/>
                <a:gd name="T43" fmla="*/ 0 h 398"/>
                <a:gd name="T44" fmla="*/ 0 w 345"/>
                <a:gd name="T45" fmla="*/ 1 h 398"/>
                <a:gd name="T46" fmla="*/ 0 w 345"/>
                <a:gd name="T47" fmla="*/ 1 h 398"/>
                <a:gd name="T48" fmla="*/ 0 w 345"/>
                <a:gd name="T49" fmla="*/ 1 h 398"/>
                <a:gd name="T50" fmla="*/ 0 w 345"/>
                <a:gd name="T51" fmla="*/ 0 h 398"/>
                <a:gd name="T52" fmla="*/ 2 w 345"/>
                <a:gd name="T53" fmla="*/ 1 h 398"/>
                <a:gd name="T54" fmla="*/ 2 w 345"/>
                <a:gd name="T55" fmla="*/ 1 h 398"/>
                <a:gd name="T56" fmla="*/ 1 w 345"/>
                <a:gd name="T57" fmla="*/ 1 h 39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45" h="398">
                  <a:moveTo>
                    <a:pt x="274" y="193"/>
                  </a:moveTo>
                  <a:lnTo>
                    <a:pt x="273" y="179"/>
                  </a:lnTo>
                  <a:lnTo>
                    <a:pt x="273" y="164"/>
                  </a:lnTo>
                  <a:lnTo>
                    <a:pt x="273" y="148"/>
                  </a:lnTo>
                  <a:lnTo>
                    <a:pt x="274" y="134"/>
                  </a:lnTo>
                  <a:lnTo>
                    <a:pt x="222" y="114"/>
                  </a:lnTo>
                  <a:lnTo>
                    <a:pt x="134" y="333"/>
                  </a:lnTo>
                  <a:lnTo>
                    <a:pt x="144" y="340"/>
                  </a:lnTo>
                  <a:lnTo>
                    <a:pt x="153" y="350"/>
                  </a:lnTo>
                  <a:lnTo>
                    <a:pt x="162" y="359"/>
                  </a:lnTo>
                  <a:lnTo>
                    <a:pt x="169" y="370"/>
                  </a:lnTo>
                  <a:lnTo>
                    <a:pt x="158" y="398"/>
                  </a:lnTo>
                  <a:lnTo>
                    <a:pt x="0" y="335"/>
                  </a:lnTo>
                  <a:lnTo>
                    <a:pt x="11" y="307"/>
                  </a:lnTo>
                  <a:lnTo>
                    <a:pt x="25" y="304"/>
                  </a:lnTo>
                  <a:lnTo>
                    <a:pt x="37" y="303"/>
                  </a:lnTo>
                  <a:lnTo>
                    <a:pt x="50" y="302"/>
                  </a:lnTo>
                  <a:lnTo>
                    <a:pt x="62" y="303"/>
                  </a:lnTo>
                  <a:lnTo>
                    <a:pt x="149" y="84"/>
                  </a:lnTo>
                  <a:lnTo>
                    <a:pt x="96" y="63"/>
                  </a:lnTo>
                  <a:lnTo>
                    <a:pt x="88" y="75"/>
                  </a:lnTo>
                  <a:lnTo>
                    <a:pt x="77" y="86"/>
                  </a:lnTo>
                  <a:lnTo>
                    <a:pt x="67" y="97"/>
                  </a:lnTo>
                  <a:lnTo>
                    <a:pt x="56" y="107"/>
                  </a:lnTo>
                  <a:lnTo>
                    <a:pt x="22" y="94"/>
                  </a:lnTo>
                  <a:lnTo>
                    <a:pt x="59" y="0"/>
                  </a:lnTo>
                  <a:lnTo>
                    <a:pt x="345" y="113"/>
                  </a:lnTo>
                  <a:lnTo>
                    <a:pt x="308" y="207"/>
                  </a:lnTo>
                  <a:lnTo>
                    <a:pt x="274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AE8599D7-D264-4747-A0B1-36CCA70B47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" y="121"/>
              <a:ext cx="27" cy="28"/>
            </a:xfrm>
            <a:custGeom>
              <a:avLst/>
              <a:gdLst>
                <a:gd name="T0" fmla="*/ 1 w 380"/>
                <a:gd name="T1" fmla="*/ 0 h 397"/>
                <a:gd name="T2" fmla="*/ 1 w 380"/>
                <a:gd name="T3" fmla="*/ 0 h 397"/>
                <a:gd name="T4" fmla="*/ 1 w 380"/>
                <a:gd name="T5" fmla="*/ 0 h 397"/>
                <a:gd name="T6" fmla="*/ 1 w 380"/>
                <a:gd name="T7" fmla="*/ 0 h 397"/>
                <a:gd name="T8" fmla="*/ 1 w 380"/>
                <a:gd name="T9" fmla="*/ 1 h 397"/>
                <a:gd name="T10" fmla="*/ 1 w 380"/>
                <a:gd name="T11" fmla="*/ 1 h 397"/>
                <a:gd name="T12" fmla="*/ 1 w 380"/>
                <a:gd name="T13" fmla="*/ 1 h 397"/>
                <a:gd name="T14" fmla="*/ 1 w 380"/>
                <a:gd name="T15" fmla="*/ 0 h 397"/>
                <a:gd name="T16" fmla="*/ 1 w 380"/>
                <a:gd name="T17" fmla="*/ 0 h 397"/>
                <a:gd name="T18" fmla="*/ 1 w 380"/>
                <a:gd name="T19" fmla="*/ 0 h 397"/>
                <a:gd name="T20" fmla="*/ 1 w 380"/>
                <a:gd name="T21" fmla="*/ 0 h 397"/>
                <a:gd name="T22" fmla="*/ 1 w 380"/>
                <a:gd name="T23" fmla="*/ 0 h 397"/>
                <a:gd name="T24" fmla="*/ 1 w 380"/>
                <a:gd name="T25" fmla="*/ 0 h 397"/>
                <a:gd name="T26" fmla="*/ 2 w 380"/>
                <a:gd name="T27" fmla="*/ 0 h 397"/>
                <a:gd name="T28" fmla="*/ 2 w 380"/>
                <a:gd name="T29" fmla="*/ 0 h 397"/>
                <a:gd name="T30" fmla="*/ 0 w 380"/>
                <a:gd name="T31" fmla="*/ 1 h 397"/>
                <a:gd name="T32" fmla="*/ 0 w 380"/>
                <a:gd name="T33" fmla="*/ 1 h 397"/>
                <a:gd name="T34" fmla="*/ 0 w 380"/>
                <a:gd name="T35" fmla="*/ 1 h 397"/>
                <a:gd name="T36" fmla="*/ 0 w 380"/>
                <a:gd name="T37" fmla="*/ 1 h 397"/>
                <a:gd name="T38" fmla="*/ 0 w 380"/>
                <a:gd name="T39" fmla="*/ 1 h 397"/>
                <a:gd name="T40" fmla="*/ 0 w 380"/>
                <a:gd name="T41" fmla="*/ 1 h 397"/>
                <a:gd name="T42" fmla="*/ 0 w 380"/>
                <a:gd name="T43" fmla="*/ 1 h 397"/>
                <a:gd name="T44" fmla="*/ 1 w 380"/>
                <a:gd name="T45" fmla="*/ 1 h 397"/>
                <a:gd name="T46" fmla="*/ 1 w 380"/>
                <a:gd name="T47" fmla="*/ 1 h 397"/>
                <a:gd name="T48" fmla="*/ 1 w 380"/>
                <a:gd name="T49" fmla="*/ 1 h 397"/>
                <a:gd name="T50" fmla="*/ 1 w 380"/>
                <a:gd name="T51" fmla="*/ 1 h 397"/>
                <a:gd name="T52" fmla="*/ 0 w 380"/>
                <a:gd name="T53" fmla="*/ 1 h 397"/>
                <a:gd name="T54" fmla="*/ 1 w 380"/>
                <a:gd name="T55" fmla="*/ 1 h 397"/>
                <a:gd name="T56" fmla="*/ 1 w 380"/>
                <a:gd name="T57" fmla="*/ 1 h 397"/>
                <a:gd name="T58" fmla="*/ 1 w 380"/>
                <a:gd name="T59" fmla="*/ 1 h 397"/>
                <a:gd name="T60" fmla="*/ 1 w 380"/>
                <a:gd name="T61" fmla="*/ 1 h 397"/>
                <a:gd name="T62" fmla="*/ 1 w 380"/>
                <a:gd name="T63" fmla="*/ 1 h 397"/>
                <a:gd name="T64" fmla="*/ 1 w 380"/>
                <a:gd name="T65" fmla="*/ 1 h 397"/>
                <a:gd name="T66" fmla="*/ 1 w 380"/>
                <a:gd name="T67" fmla="*/ 1 h 397"/>
                <a:gd name="T68" fmla="*/ 1 w 380"/>
                <a:gd name="T69" fmla="*/ 2 h 397"/>
                <a:gd name="T70" fmla="*/ 1 w 380"/>
                <a:gd name="T71" fmla="*/ 2 h 397"/>
                <a:gd name="T72" fmla="*/ 1 w 380"/>
                <a:gd name="T73" fmla="*/ 2 h 397"/>
                <a:gd name="T74" fmla="*/ 1 w 380"/>
                <a:gd name="T75" fmla="*/ 2 h 397"/>
                <a:gd name="T76" fmla="*/ 1 w 380"/>
                <a:gd name="T77" fmla="*/ 2 h 397"/>
                <a:gd name="T78" fmla="*/ 1 w 380"/>
                <a:gd name="T79" fmla="*/ 2 h 397"/>
                <a:gd name="T80" fmla="*/ 1 w 380"/>
                <a:gd name="T81" fmla="*/ 2 h 397"/>
                <a:gd name="T82" fmla="*/ 2 w 380"/>
                <a:gd name="T83" fmla="*/ 0 h 39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80" h="397">
                  <a:moveTo>
                    <a:pt x="293" y="70"/>
                  </a:moveTo>
                  <a:lnTo>
                    <a:pt x="289" y="80"/>
                  </a:lnTo>
                  <a:lnTo>
                    <a:pt x="285" y="91"/>
                  </a:lnTo>
                  <a:lnTo>
                    <a:pt x="282" y="103"/>
                  </a:lnTo>
                  <a:lnTo>
                    <a:pt x="277" y="113"/>
                  </a:lnTo>
                  <a:lnTo>
                    <a:pt x="247" y="208"/>
                  </a:lnTo>
                  <a:lnTo>
                    <a:pt x="172" y="150"/>
                  </a:lnTo>
                  <a:lnTo>
                    <a:pt x="258" y="95"/>
                  </a:lnTo>
                  <a:lnTo>
                    <a:pt x="268" y="89"/>
                  </a:lnTo>
                  <a:lnTo>
                    <a:pt x="277" y="82"/>
                  </a:lnTo>
                  <a:lnTo>
                    <a:pt x="286" y="76"/>
                  </a:lnTo>
                  <a:lnTo>
                    <a:pt x="293" y="70"/>
                  </a:lnTo>
                  <a:close/>
                  <a:moveTo>
                    <a:pt x="380" y="52"/>
                  </a:moveTo>
                  <a:lnTo>
                    <a:pt x="312" y="0"/>
                  </a:lnTo>
                  <a:lnTo>
                    <a:pt x="54" y="160"/>
                  </a:lnTo>
                  <a:lnTo>
                    <a:pt x="45" y="159"/>
                  </a:lnTo>
                  <a:lnTo>
                    <a:pt x="37" y="157"/>
                  </a:lnTo>
                  <a:lnTo>
                    <a:pt x="27" y="156"/>
                  </a:lnTo>
                  <a:lnTo>
                    <a:pt x="19" y="156"/>
                  </a:lnTo>
                  <a:lnTo>
                    <a:pt x="0" y="181"/>
                  </a:lnTo>
                  <a:lnTo>
                    <a:pt x="97" y="257"/>
                  </a:lnTo>
                  <a:lnTo>
                    <a:pt x="116" y="232"/>
                  </a:lnTo>
                  <a:lnTo>
                    <a:pt x="113" y="224"/>
                  </a:lnTo>
                  <a:lnTo>
                    <a:pt x="110" y="215"/>
                  </a:lnTo>
                  <a:lnTo>
                    <a:pt x="106" y="206"/>
                  </a:lnTo>
                  <a:lnTo>
                    <a:pt x="101" y="197"/>
                  </a:lnTo>
                  <a:lnTo>
                    <a:pt x="136" y="175"/>
                  </a:lnTo>
                  <a:lnTo>
                    <a:pt x="231" y="249"/>
                  </a:lnTo>
                  <a:lnTo>
                    <a:pt x="218" y="289"/>
                  </a:lnTo>
                  <a:lnTo>
                    <a:pt x="209" y="286"/>
                  </a:lnTo>
                  <a:lnTo>
                    <a:pt x="199" y="284"/>
                  </a:lnTo>
                  <a:lnTo>
                    <a:pt x="189" y="283"/>
                  </a:lnTo>
                  <a:lnTo>
                    <a:pt x="179" y="283"/>
                  </a:lnTo>
                  <a:lnTo>
                    <a:pt x="160" y="306"/>
                  </a:lnTo>
                  <a:lnTo>
                    <a:pt x="276" y="397"/>
                  </a:lnTo>
                  <a:lnTo>
                    <a:pt x="295" y="373"/>
                  </a:lnTo>
                  <a:lnTo>
                    <a:pt x="294" y="366"/>
                  </a:lnTo>
                  <a:lnTo>
                    <a:pt x="292" y="358"/>
                  </a:lnTo>
                  <a:lnTo>
                    <a:pt x="289" y="350"/>
                  </a:lnTo>
                  <a:lnTo>
                    <a:pt x="286" y="341"/>
                  </a:lnTo>
                  <a:lnTo>
                    <a:pt x="380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72" name="Freeform 34">
              <a:extLst>
                <a:ext uri="{FF2B5EF4-FFF2-40B4-BE49-F238E27FC236}">
                  <a16:creationId xmlns:a16="http://schemas.microsoft.com/office/drawing/2014/main" id="{88437765-4D1D-234F-9FB8-A149493F1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" y="142"/>
              <a:ext cx="29" cy="28"/>
            </a:xfrm>
            <a:custGeom>
              <a:avLst/>
              <a:gdLst>
                <a:gd name="T0" fmla="*/ 2 w 410"/>
                <a:gd name="T1" fmla="*/ 1 h 386"/>
                <a:gd name="T2" fmla="*/ 2 w 410"/>
                <a:gd name="T3" fmla="*/ 1 h 386"/>
                <a:gd name="T4" fmla="*/ 2 w 410"/>
                <a:gd name="T5" fmla="*/ 1 h 386"/>
                <a:gd name="T6" fmla="*/ 2 w 410"/>
                <a:gd name="T7" fmla="*/ 1 h 386"/>
                <a:gd name="T8" fmla="*/ 2 w 410"/>
                <a:gd name="T9" fmla="*/ 1 h 386"/>
                <a:gd name="T10" fmla="*/ 2 w 410"/>
                <a:gd name="T11" fmla="*/ 1 h 386"/>
                <a:gd name="T12" fmla="*/ 1 w 410"/>
                <a:gd name="T13" fmla="*/ 2 h 386"/>
                <a:gd name="T14" fmla="*/ 1 w 410"/>
                <a:gd name="T15" fmla="*/ 2 h 386"/>
                <a:gd name="T16" fmla="*/ 1 w 410"/>
                <a:gd name="T17" fmla="*/ 2 h 386"/>
                <a:gd name="T18" fmla="*/ 1 w 410"/>
                <a:gd name="T19" fmla="*/ 2 h 386"/>
                <a:gd name="T20" fmla="*/ 1 w 410"/>
                <a:gd name="T21" fmla="*/ 2 h 386"/>
                <a:gd name="T22" fmla="*/ 0 w 410"/>
                <a:gd name="T23" fmla="*/ 2 h 386"/>
                <a:gd name="T24" fmla="*/ 0 w 410"/>
                <a:gd name="T25" fmla="*/ 1 h 386"/>
                <a:gd name="T26" fmla="*/ 0 w 410"/>
                <a:gd name="T27" fmla="*/ 1 h 386"/>
                <a:gd name="T28" fmla="*/ 0 w 410"/>
                <a:gd name="T29" fmla="*/ 1 h 386"/>
                <a:gd name="T30" fmla="*/ 0 w 410"/>
                <a:gd name="T31" fmla="*/ 1 h 386"/>
                <a:gd name="T32" fmla="*/ 0 w 410"/>
                <a:gd name="T33" fmla="*/ 1 h 386"/>
                <a:gd name="T34" fmla="*/ 0 w 410"/>
                <a:gd name="T35" fmla="*/ 1 h 386"/>
                <a:gd name="T36" fmla="*/ 1 w 410"/>
                <a:gd name="T37" fmla="*/ 1 h 386"/>
                <a:gd name="T38" fmla="*/ 1 w 410"/>
                <a:gd name="T39" fmla="*/ 0 h 386"/>
                <a:gd name="T40" fmla="*/ 1 w 410"/>
                <a:gd name="T41" fmla="*/ 0 h 386"/>
                <a:gd name="T42" fmla="*/ 1 w 410"/>
                <a:gd name="T43" fmla="*/ 0 h 386"/>
                <a:gd name="T44" fmla="*/ 1 w 410"/>
                <a:gd name="T45" fmla="*/ 0 h 386"/>
                <a:gd name="T46" fmla="*/ 1 w 410"/>
                <a:gd name="T47" fmla="*/ 0 h 386"/>
                <a:gd name="T48" fmla="*/ 1 w 410"/>
                <a:gd name="T49" fmla="*/ 0 h 386"/>
                <a:gd name="T50" fmla="*/ 1 w 410"/>
                <a:gd name="T51" fmla="*/ 0 h 386"/>
                <a:gd name="T52" fmla="*/ 2 w 410"/>
                <a:gd name="T53" fmla="*/ 1 h 386"/>
                <a:gd name="T54" fmla="*/ 2 w 410"/>
                <a:gd name="T55" fmla="*/ 2 h 386"/>
                <a:gd name="T56" fmla="*/ 2 w 410"/>
                <a:gd name="T57" fmla="*/ 1 h 38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10" h="386">
                  <a:moveTo>
                    <a:pt x="307" y="280"/>
                  </a:moveTo>
                  <a:lnTo>
                    <a:pt x="314" y="268"/>
                  </a:lnTo>
                  <a:lnTo>
                    <a:pt x="322" y="255"/>
                  </a:lnTo>
                  <a:lnTo>
                    <a:pt x="331" y="242"/>
                  </a:lnTo>
                  <a:lnTo>
                    <a:pt x="340" y="231"/>
                  </a:lnTo>
                  <a:lnTo>
                    <a:pt x="307" y="185"/>
                  </a:lnTo>
                  <a:lnTo>
                    <a:pt x="114" y="319"/>
                  </a:lnTo>
                  <a:lnTo>
                    <a:pt x="118" y="331"/>
                  </a:lnTo>
                  <a:lnTo>
                    <a:pt x="120" y="343"/>
                  </a:lnTo>
                  <a:lnTo>
                    <a:pt x="121" y="356"/>
                  </a:lnTo>
                  <a:lnTo>
                    <a:pt x="122" y="369"/>
                  </a:lnTo>
                  <a:lnTo>
                    <a:pt x="97" y="386"/>
                  </a:lnTo>
                  <a:lnTo>
                    <a:pt x="0" y="247"/>
                  </a:lnTo>
                  <a:lnTo>
                    <a:pt x="25" y="230"/>
                  </a:lnTo>
                  <a:lnTo>
                    <a:pt x="37" y="235"/>
                  </a:lnTo>
                  <a:lnTo>
                    <a:pt x="48" y="240"/>
                  </a:lnTo>
                  <a:lnTo>
                    <a:pt x="60" y="247"/>
                  </a:lnTo>
                  <a:lnTo>
                    <a:pt x="69" y="254"/>
                  </a:lnTo>
                  <a:lnTo>
                    <a:pt x="263" y="120"/>
                  </a:lnTo>
                  <a:lnTo>
                    <a:pt x="230" y="74"/>
                  </a:lnTo>
                  <a:lnTo>
                    <a:pt x="217" y="78"/>
                  </a:lnTo>
                  <a:lnTo>
                    <a:pt x="202" y="82"/>
                  </a:lnTo>
                  <a:lnTo>
                    <a:pt x="187" y="85"/>
                  </a:lnTo>
                  <a:lnTo>
                    <a:pt x="173" y="87"/>
                  </a:lnTo>
                  <a:lnTo>
                    <a:pt x="152" y="57"/>
                  </a:lnTo>
                  <a:lnTo>
                    <a:pt x="235" y="0"/>
                  </a:lnTo>
                  <a:lnTo>
                    <a:pt x="410" y="253"/>
                  </a:lnTo>
                  <a:lnTo>
                    <a:pt x="327" y="311"/>
                  </a:lnTo>
                  <a:lnTo>
                    <a:pt x="307" y="2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73" name="Freeform 35">
              <a:extLst>
                <a:ext uri="{FF2B5EF4-FFF2-40B4-BE49-F238E27FC236}">
                  <a16:creationId xmlns:a16="http://schemas.microsoft.com/office/drawing/2014/main" id="{2F49F14B-D37F-7A45-9168-1349686A7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" y="176"/>
              <a:ext cx="27" cy="21"/>
            </a:xfrm>
            <a:custGeom>
              <a:avLst/>
              <a:gdLst>
                <a:gd name="T0" fmla="*/ 0 w 372"/>
                <a:gd name="T1" fmla="*/ 1 h 282"/>
                <a:gd name="T2" fmla="*/ 0 w 372"/>
                <a:gd name="T3" fmla="*/ 1 h 282"/>
                <a:gd name="T4" fmla="*/ 0 w 372"/>
                <a:gd name="T5" fmla="*/ 1 h 282"/>
                <a:gd name="T6" fmla="*/ 0 w 372"/>
                <a:gd name="T7" fmla="*/ 1 h 282"/>
                <a:gd name="T8" fmla="*/ 0 w 372"/>
                <a:gd name="T9" fmla="*/ 1 h 282"/>
                <a:gd name="T10" fmla="*/ 0 w 372"/>
                <a:gd name="T11" fmla="*/ 1 h 282"/>
                <a:gd name="T12" fmla="*/ 1 w 372"/>
                <a:gd name="T13" fmla="*/ 0 h 282"/>
                <a:gd name="T14" fmla="*/ 1 w 372"/>
                <a:gd name="T15" fmla="*/ 0 h 282"/>
                <a:gd name="T16" fmla="*/ 1 w 372"/>
                <a:gd name="T17" fmla="*/ 0 h 282"/>
                <a:gd name="T18" fmla="*/ 1 w 372"/>
                <a:gd name="T19" fmla="*/ 0 h 282"/>
                <a:gd name="T20" fmla="*/ 1 w 372"/>
                <a:gd name="T21" fmla="*/ 0 h 282"/>
                <a:gd name="T22" fmla="*/ 2 w 372"/>
                <a:gd name="T23" fmla="*/ 0 h 282"/>
                <a:gd name="T24" fmla="*/ 2 w 372"/>
                <a:gd name="T25" fmla="*/ 1 h 282"/>
                <a:gd name="T26" fmla="*/ 2 w 372"/>
                <a:gd name="T27" fmla="*/ 1 h 282"/>
                <a:gd name="T28" fmla="*/ 2 w 372"/>
                <a:gd name="T29" fmla="*/ 1 h 282"/>
                <a:gd name="T30" fmla="*/ 2 w 372"/>
                <a:gd name="T31" fmla="*/ 1 h 282"/>
                <a:gd name="T32" fmla="*/ 2 w 372"/>
                <a:gd name="T33" fmla="*/ 1 h 282"/>
                <a:gd name="T34" fmla="*/ 2 w 372"/>
                <a:gd name="T35" fmla="*/ 1 h 282"/>
                <a:gd name="T36" fmla="*/ 1 w 372"/>
                <a:gd name="T37" fmla="*/ 1 h 282"/>
                <a:gd name="T38" fmla="*/ 1 w 372"/>
                <a:gd name="T39" fmla="*/ 1 h 282"/>
                <a:gd name="T40" fmla="*/ 1 w 372"/>
                <a:gd name="T41" fmla="*/ 1 h 282"/>
                <a:gd name="T42" fmla="*/ 1 w 372"/>
                <a:gd name="T43" fmla="*/ 1 h 282"/>
                <a:gd name="T44" fmla="*/ 1 w 372"/>
                <a:gd name="T45" fmla="*/ 1 h 282"/>
                <a:gd name="T46" fmla="*/ 0 w 372"/>
                <a:gd name="T47" fmla="*/ 2 h 282"/>
                <a:gd name="T48" fmla="*/ 0 w 372"/>
                <a:gd name="T49" fmla="*/ 1 h 28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2" h="282">
                  <a:moveTo>
                    <a:pt x="0" y="125"/>
                  </a:moveTo>
                  <a:lnTo>
                    <a:pt x="28" y="113"/>
                  </a:lnTo>
                  <a:lnTo>
                    <a:pt x="38" y="120"/>
                  </a:lnTo>
                  <a:lnTo>
                    <a:pt x="48" y="129"/>
                  </a:lnTo>
                  <a:lnTo>
                    <a:pt x="57" y="137"/>
                  </a:lnTo>
                  <a:lnTo>
                    <a:pt x="65" y="147"/>
                  </a:lnTo>
                  <a:lnTo>
                    <a:pt x="278" y="61"/>
                  </a:lnTo>
                  <a:lnTo>
                    <a:pt x="278" y="50"/>
                  </a:lnTo>
                  <a:lnTo>
                    <a:pt x="278" y="37"/>
                  </a:lnTo>
                  <a:lnTo>
                    <a:pt x="280" y="24"/>
                  </a:lnTo>
                  <a:lnTo>
                    <a:pt x="282" y="12"/>
                  </a:lnTo>
                  <a:lnTo>
                    <a:pt x="309" y="0"/>
                  </a:lnTo>
                  <a:lnTo>
                    <a:pt x="372" y="157"/>
                  </a:lnTo>
                  <a:lnTo>
                    <a:pt x="345" y="169"/>
                  </a:lnTo>
                  <a:lnTo>
                    <a:pt x="334" y="162"/>
                  </a:lnTo>
                  <a:lnTo>
                    <a:pt x="325" y="153"/>
                  </a:lnTo>
                  <a:lnTo>
                    <a:pt x="315" y="144"/>
                  </a:lnTo>
                  <a:lnTo>
                    <a:pt x="308" y="135"/>
                  </a:lnTo>
                  <a:lnTo>
                    <a:pt x="95" y="221"/>
                  </a:lnTo>
                  <a:lnTo>
                    <a:pt x="95" y="232"/>
                  </a:lnTo>
                  <a:lnTo>
                    <a:pt x="95" y="245"/>
                  </a:lnTo>
                  <a:lnTo>
                    <a:pt x="94" y="258"/>
                  </a:lnTo>
                  <a:lnTo>
                    <a:pt x="91" y="271"/>
                  </a:lnTo>
                  <a:lnTo>
                    <a:pt x="63" y="282"/>
                  </a:lnTo>
                  <a:lnTo>
                    <a:pt x="0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74" name="Freeform 36">
              <a:extLst>
                <a:ext uri="{FF2B5EF4-FFF2-40B4-BE49-F238E27FC236}">
                  <a16:creationId xmlns:a16="http://schemas.microsoft.com/office/drawing/2014/main" id="{F83A1306-E19E-CF47-9A98-513E5E490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" y="205"/>
              <a:ext cx="26" cy="20"/>
            </a:xfrm>
            <a:custGeom>
              <a:avLst/>
              <a:gdLst>
                <a:gd name="T0" fmla="*/ 0 w 367"/>
                <a:gd name="T1" fmla="*/ 1 h 274"/>
                <a:gd name="T2" fmla="*/ 0 w 367"/>
                <a:gd name="T3" fmla="*/ 0 h 274"/>
                <a:gd name="T4" fmla="*/ 0 w 367"/>
                <a:gd name="T5" fmla="*/ 0 h 274"/>
                <a:gd name="T6" fmla="*/ 0 w 367"/>
                <a:gd name="T7" fmla="*/ 0 h 274"/>
                <a:gd name="T8" fmla="*/ 0 w 367"/>
                <a:gd name="T9" fmla="*/ 1 h 274"/>
                <a:gd name="T10" fmla="*/ 0 w 367"/>
                <a:gd name="T11" fmla="*/ 1 h 274"/>
                <a:gd name="T12" fmla="*/ 0 w 367"/>
                <a:gd name="T13" fmla="*/ 1 h 274"/>
                <a:gd name="T14" fmla="*/ 0 w 367"/>
                <a:gd name="T15" fmla="*/ 1 h 274"/>
                <a:gd name="T16" fmla="*/ 0 w 367"/>
                <a:gd name="T17" fmla="*/ 1 h 274"/>
                <a:gd name="T18" fmla="*/ 0 w 367"/>
                <a:gd name="T19" fmla="*/ 1 h 274"/>
                <a:gd name="T20" fmla="*/ 0 w 367"/>
                <a:gd name="T21" fmla="*/ 1 h 274"/>
                <a:gd name="T22" fmla="*/ 1 w 367"/>
                <a:gd name="T23" fmla="*/ 1 h 274"/>
                <a:gd name="T24" fmla="*/ 1 w 367"/>
                <a:gd name="T25" fmla="*/ 1 h 274"/>
                <a:gd name="T26" fmla="*/ 1 w 367"/>
                <a:gd name="T27" fmla="*/ 1 h 274"/>
                <a:gd name="T28" fmla="*/ 1 w 367"/>
                <a:gd name="T29" fmla="*/ 1 h 274"/>
                <a:gd name="T30" fmla="*/ 1 w 367"/>
                <a:gd name="T31" fmla="*/ 1 h 274"/>
                <a:gd name="T32" fmla="*/ 1 w 367"/>
                <a:gd name="T33" fmla="*/ 1 h 274"/>
                <a:gd name="T34" fmla="*/ 1 w 367"/>
                <a:gd name="T35" fmla="*/ 1 h 274"/>
                <a:gd name="T36" fmla="*/ 1 w 367"/>
                <a:gd name="T37" fmla="*/ 0 h 274"/>
                <a:gd name="T38" fmla="*/ 1 w 367"/>
                <a:gd name="T39" fmla="*/ 0 h 274"/>
                <a:gd name="T40" fmla="*/ 1 w 367"/>
                <a:gd name="T41" fmla="*/ 0 h 274"/>
                <a:gd name="T42" fmla="*/ 1 w 367"/>
                <a:gd name="T43" fmla="*/ 0 h 274"/>
                <a:gd name="T44" fmla="*/ 1 w 367"/>
                <a:gd name="T45" fmla="*/ 0 h 274"/>
                <a:gd name="T46" fmla="*/ 1 w 367"/>
                <a:gd name="T47" fmla="*/ 0 h 274"/>
                <a:gd name="T48" fmla="*/ 1 w 367"/>
                <a:gd name="T49" fmla="*/ 0 h 274"/>
                <a:gd name="T50" fmla="*/ 1 w 367"/>
                <a:gd name="T51" fmla="*/ 0 h 274"/>
                <a:gd name="T52" fmla="*/ 1 w 367"/>
                <a:gd name="T53" fmla="*/ 0 h 274"/>
                <a:gd name="T54" fmla="*/ 1 w 367"/>
                <a:gd name="T55" fmla="*/ 0 h 274"/>
                <a:gd name="T56" fmla="*/ 2 w 367"/>
                <a:gd name="T57" fmla="*/ 0 h 274"/>
                <a:gd name="T58" fmla="*/ 2 w 367"/>
                <a:gd name="T59" fmla="*/ 0 h 274"/>
                <a:gd name="T60" fmla="*/ 2 w 367"/>
                <a:gd name="T61" fmla="*/ 0 h 274"/>
                <a:gd name="T62" fmla="*/ 2 w 367"/>
                <a:gd name="T63" fmla="*/ 1 h 274"/>
                <a:gd name="T64" fmla="*/ 2 w 367"/>
                <a:gd name="T65" fmla="*/ 1 h 274"/>
                <a:gd name="T66" fmla="*/ 2 w 367"/>
                <a:gd name="T67" fmla="*/ 1 h 274"/>
                <a:gd name="T68" fmla="*/ 1 w 367"/>
                <a:gd name="T69" fmla="*/ 1 h 274"/>
                <a:gd name="T70" fmla="*/ 1 w 367"/>
                <a:gd name="T71" fmla="*/ 1 h 274"/>
                <a:gd name="T72" fmla="*/ 1 w 367"/>
                <a:gd name="T73" fmla="*/ 1 h 274"/>
                <a:gd name="T74" fmla="*/ 2 w 367"/>
                <a:gd name="T75" fmla="*/ 1 h 274"/>
                <a:gd name="T76" fmla="*/ 2 w 367"/>
                <a:gd name="T77" fmla="*/ 1 h 274"/>
                <a:gd name="T78" fmla="*/ 2 w 367"/>
                <a:gd name="T79" fmla="*/ 1 h 274"/>
                <a:gd name="T80" fmla="*/ 1 w 367"/>
                <a:gd name="T81" fmla="*/ 0 h 274"/>
                <a:gd name="T82" fmla="*/ 1 w 367"/>
                <a:gd name="T83" fmla="*/ 0 h 274"/>
                <a:gd name="T84" fmla="*/ 1 w 367"/>
                <a:gd name="T85" fmla="*/ 0 h 274"/>
                <a:gd name="T86" fmla="*/ 1 w 367"/>
                <a:gd name="T87" fmla="*/ 0 h 274"/>
                <a:gd name="T88" fmla="*/ 1 w 367"/>
                <a:gd name="T89" fmla="*/ 0 h 274"/>
                <a:gd name="T90" fmla="*/ 1 w 367"/>
                <a:gd name="T91" fmla="*/ 1 h 274"/>
                <a:gd name="T92" fmla="*/ 1 w 367"/>
                <a:gd name="T93" fmla="*/ 1 h 274"/>
                <a:gd name="T94" fmla="*/ 1 w 367"/>
                <a:gd name="T95" fmla="*/ 1 h 274"/>
                <a:gd name="T96" fmla="*/ 1 w 367"/>
                <a:gd name="T97" fmla="*/ 1 h 274"/>
                <a:gd name="T98" fmla="*/ 1 w 367"/>
                <a:gd name="T99" fmla="*/ 1 h 274"/>
                <a:gd name="T100" fmla="*/ 1 w 367"/>
                <a:gd name="T101" fmla="*/ 1 h 274"/>
                <a:gd name="T102" fmla="*/ 1 w 367"/>
                <a:gd name="T103" fmla="*/ 1 h 274"/>
                <a:gd name="T104" fmla="*/ 1 w 367"/>
                <a:gd name="T105" fmla="*/ 1 h 274"/>
                <a:gd name="T106" fmla="*/ 1 w 367"/>
                <a:gd name="T107" fmla="*/ 1 h 274"/>
                <a:gd name="T108" fmla="*/ 1 w 367"/>
                <a:gd name="T109" fmla="*/ 1 h 274"/>
                <a:gd name="T110" fmla="*/ 1 w 367"/>
                <a:gd name="T111" fmla="*/ 1 h 274"/>
                <a:gd name="T112" fmla="*/ 0 w 367"/>
                <a:gd name="T113" fmla="*/ 1 h 274"/>
                <a:gd name="T114" fmla="*/ 0 w 367"/>
                <a:gd name="T115" fmla="*/ 1 h 274"/>
                <a:gd name="T116" fmla="*/ 0 w 367"/>
                <a:gd name="T117" fmla="*/ 1 h 274"/>
                <a:gd name="T118" fmla="*/ 0 w 367"/>
                <a:gd name="T119" fmla="*/ 1 h 274"/>
                <a:gd name="T120" fmla="*/ 0 w 367"/>
                <a:gd name="T121" fmla="*/ 1 h 274"/>
                <a:gd name="T122" fmla="*/ 0 w 367"/>
                <a:gd name="T123" fmla="*/ 1 h 27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367" h="274">
                  <a:moveTo>
                    <a:pt x="10" y="151"/>
                  </a:moveTo>
                  <a:lnTo>
                    <a:pt x="6" y="127"/>
                  </a:lnTo>
                  <a:lnTo>
                    <a:pt x="3" y="104"/>
                  </a:lnTo>
                  <a:lnTo>
                    <a:pt x="0" y="82"/>
                  </a:lnTo>
                  <a:lnTo>
                    <a:pt x="0" y="61"/>
                  </a:lnTo>
                  <a:lnTo>
                    <a:pt x="96" y="40"/>
                  </a:lnTo>
                  <a:lnTo>
                    <a:pt x="105" y="77"/>
                  </a:lnTo>
                  <a:lnTo>
                    <a:pt x="94" y="85"/>
                  </a:lnTo>
                  <a:lnTo>
                    <a:pt x="84" y="93"/>
                  </a:lnTo>
                  <a:lnTo>
                    <a:pt x="72" y="100"/>
                  </a:lnTo>
                  <a:lnTo>
                    <a:pt x="63" y="105"/>
                  </a:lnTo>
                  <a:lnTo>
                    <a:pt x="61" y="116"/>
                  </a:lnTo>
                  <a:lnTo>
                    <a:pt x="60" y="127"/>
                  </a:lnTo>
                  <a:lnTo>
                    <a:pt x="61" y="141"/>
                  </a:lnTo>
                  <a:lnTo>
                    <a:pt x="63" y="156"/>
                  </a:lnTo>
                  <a:lnTo>
                    <a:pt x="66" y="165"/>
                  </a:lnTo>
                  <a:lnTo>
                    <a:pt x="69" y="174"/>
                  </a:lnTo>
                  <a:lnTo>
                    <a:pt x="73" y="181"/>
                  </a:lnTo>
                  <a:lnTo>
                    <a:pt x="80" y="188"/>
                  </a:lnTo>
                  <a:lnTo>
                    <a:pt x="86" y="193"/>
                  </a:lnTo>
                  <a:lnTo>
                    <a:pt x="93" y="195"/>
                  </a:lnTo>
                  <a:lnTo>
                    <a:pt x="97" y="196"/>
                  </a:lnTo>
                  <a:lnTo>
                    <a:pt x="102" y="196"/>
                  </a:lnTo>
                  <a:lnTo>
                    <a:pt x="107" y="196"/>
                  </a:lnTo>
                  <a:lnTo>
                    <a:pt x="112" y="195"/>
                  </a:lnTo>
                  <a:lnTo>
                    <a:pt x="118" y="193"/>
                  </a:lnTo>
                  <a:lnTo>
                    <a:pt x="123" y="191"/>
                  </a:lnTo>
                  <a:lnTo>
                    <a:pt x="128" y="188"/>
                  </a:lnTo>
                  <a:lnTo>
                    <a:pt x="131" y="183"/>
                  </a:lnTo>
                  <a:lnTo>
                    <a:pt x="135" y="179"/>
                  </a:lnTo>
                  <a:lnTo>
                    <a:pt x="138" y="174"/>
                  </a:lnTo>
                  <a:lnTo>
                    <a:pt x="141" y="169"/>
                  </a:lnTo>
                  <a:lnTo>
                    <a:pt x="143" y="162"/>
                  </a:lnTo>
                  <a:lnTo>
                    <a:pt x="146" y="149"/>
                  </a:lnTo>
                  <a:lnTo>
                    <a:pt x="149" y="134"/>
                  </a:lnTo>
                  <a:lnTo>
                    <a:pt x="151" y="118"/>
                  </a:lnTo>
                  <a:lnTo>
                    <a:pt x="153" y="102"/>
                  </a:lnTo>
                  <a:lnTo>
                    <a:pt x="156" y="85"/>
                  </a:lnTo>
                  <a:lnTo>
                    <a:pt x="160" y="69"/>
                  </a:lnTo>
                  <a:lnTo>
                    <a:pt x="165" y="55"/>
                  </a:lnTo>
                  <a:lnTo>
                    <a:pt x="171" y="40"/>
                  </a:lnTo>
                  <a:lnTo>
                    <a:pt x="176" y="33"/>
                  </a:lnTo>
                  <a:lnTo>
                    <a:pt x="181" y="27"/>
                  </a:lnTo>
                  <a:lnTo>
                    <a:pt x="186" y="22"/>
                  </a:lnTo>
                  <a:lnTo>
                    <a:pt x="192" y="16"/>
                  </a:lnTo>
                  <a:lnTo>
                    <a:pt x="200" y="11"/>
                  </a:lnTo>
                  <a:lnTo>
                    <a:pt x="207" y="8"/>
                  </a:lnTo>
                  <a:lnTo>
                    <a:pt x="216" y="4"/>
                  </a:lnTo>
                  <a:lnTo>
                    <a:pt x="226" y="2"/>
                  </a:lnTo>
                  <a:lnTo>
                    <a:pt x="237" y="0"/>
                  </a:lnTo>
                  <a:lnTo>
                    <a:pt x="246" y="0"/>
                  </a:lnTo>
                  <a:lnTo>
                    <a:pt x="257" y="0"/>
                  </a:lnTo>
                  <a:lnTo>
                    <a:pt x="267" y="2"/>
                  </a:lnTo>
                  <a:lnTo>
                    <a:pt x="277" y="5"/>
                  </a:lnTo>
                  <a:lnTo>
                    <a:pt x="286" y="9"/>
                  </a:lnTo>
                  <a:lnTo>
                    <a:pt x="296" y="14"/>
                  </a:lnTo>
                  <a:lnTo>
                    <a:pt x="304" y="22"/>
                  </a:lnTo>
                  <a:lnTo>
                    <a:pt x="313" y="29"/>
                  </a:lnTo>
                  <a:lnTo>
                    <a:pt x="321" y="38"/>
                  </a:lnTo>
                  <a:lnTo>
                    <a:pt x="329" y="48"/>
                  </a:lnTo>
                  <a:lnTo>
                    <a:pt x="336" y="60"/>
                  </a:lnTo>
                  <a:lnTo>
                    <a:pt x="342" y="73"/>
                  </a:lnTo>
                  <a:lnTo>
                    <a:pt x="348" y="86"/>
                  </a:lnTo>
                  <a:lnTo>
                    <a:pt x="353" y="101"/>
                  </a:lnTo>
                  <a:lnTo>
                    <a:pt x="357" y="117"/>
                  </a:lnTo>
                  <a:lnTo>
                    <a:pt x="360" y="137"/>
                  </a:lnTo>
                  <a:lnTo>
                    <a:pt x="363" y="158"/>
                  </a:lnTo>
                  <a:lnTo>
                    <a:pt x="366" y="179"/>
                  </a:lnTo>
                  <a:lnTo>
                    <a:pt x="367" y="198"/>
                  </a:lnTo>
                  <a:lnTo>
                    <a:pt x="275" y="219"/>
                  </a:lnTo>
                  <a:lnTo>
                    <a:pt x="266" y="182"/>
                  </a:lnTo>
                  <a:lnTo>
                    <a:pt x="277" y="174"/>
                  </a:lnTo>
                  <a:lnTo>
                    <a:pt x="288" y="165"/>
                  </a:lnTo>
                  <a:lnTo>
                    <a:pt x="300" y="158"/>
                  </a:lnTo>
                  <a:lnTo>
                    <a:pt x="310" y="153"/>
                  </a:lnTo>
                  <a:lnTo>
                    <a:pt x="311" y="145"/>
                  </a:lnTo>
                  <a:lnTo>
                    <a:pt x="311" y="136"/>
                  </a:lnTo>
                  <a:lnTo>
                    <a:pt x="310" y="124"/>
                  </a:lnTo>
                  <a:lnTo>
                    <a:pt x="307" y="114"/>
                  </a:lnTo>
                  <a:lnTo>
                    <a:pt x="305" y="104"/>
                  </a:lnTo>
                  <a:lnTo>
                    <a:pt x="301" y="96"/>
                  </a:lnTo>
                  <a:lnTo>
                    <a:pt x="296" y="88"/>
                  </a:lnTo>
                  <a:lnTo>
                    <a:pt x="291" y="82"/>
                  </a:lnTo>
                  <a:lnTo>
                    <a:pt x="284" y="79"/>
                  </a:lnTo>
                  <a:lnTo>
                    <a:pt x="277" y="76"/>
                  </a:lnTo>
                  <a:lnTo>
                    <a:pt x="270" y="76"/>
                  </a:lnTo>
                  <a:lnTo>
                    <a:pt x="260" y="77"/>
                  </a:lnTo>
                  <a:lnTo>
                    <a:pt x="255" y="78"/>
                  </a:lnTo>
                  <a:lnTo>
                    <a:pt x="251" y="81"/>
                  </a:lnTo>
                  <a:lnTo>
                    <a:pt x="246" y="84"/>
                  </a:lnTo>
                  <a:lnTo>
                    <a:pt x="242" y="88"/>
                  </a:lnTo>
                  <a:lnTo>
                    <a:pt x="239" y="93"/>
                  </a:lnTo>
                  <a:lnTo>
                    <a:pt x="237" y="98"/>
                  </a:lnTo>
                  <a:lnTo>
                    <a:pt x="235" y="103"/>
                  </a:lnTo>
                  <a:lnTo>
                    <a:pt x="233" y="109"/>
                  </a:lnTo>
                  <a:lnTo>
                    <a:pt x="226" y="138"/>
                  </a:lnTo>
                  <a:lnTo>
                    <a:pt x="222" y="171"/>
                  </a:lnTo>
                  <a:lnTo>
                    <a:pt x="219" y="187"/>
                  </a:lnTo>
                  <a:lnTo>
                    <a:pt x="216" y="204"/>
                  </a:lnTo>
                  <a:lnTo>
                    <a:pt x="210" y="219"/>
                  </a:lnTo>
                  <a:lnTo>
                    <a:pt x="203" y="233"/>
                  </a:lnTo>
                  <a:lnTo>
                    <a:pt x="199" y="241"/>
                  </a:lnTo>
                  <a:lnTo>
                    <a:pt x="194" y="246"/>
                  </a:lnTo>
                  <a:lnTo>
                    <a:pt x="188" y="252"/>
                  </a:lnTo>
                  <a:lnTo>
                    <a:pt x="182" y="257"/>
                  </a:lnTo>
                  <a:lnTo>
                    <a:pt x="176" y="262"/>
                  </a:lnTo>
                  <a:lnTo>
                    <a:pt x="167" y="266"/>
                  </a:lnTo>
                  <a:lnTo>
                    <a:pt x="159" y="269"/>
                  </a:lnTo>
                  <a:lnTo>
                    <a:pt x="149" y="272"/>
                  </a:lnTo>
                  <a:lnTo>
                    <a:pt x="139" y="274"/>
                  </a:lnTo>
                  <a:lnTo>
                    <a:pt x="128" y="274"/>
                  </a:lnTo>
                  <a:lnTo>
                    <a:pt x="116" y="273"/>
                  </a:lnTo>
                  <a:lnTo>
                    <a:pt x="106" y="272"/>
                  </a:lnTo>
                  <a:lnTo>
                    <a:pt x="95" y="268"/>
                  </a:lnTo>
                  <a:lnTo>
                    <a:pt x="85" y="264"/>
                  </a:lnTo>
                  <a:lnTo>
                    <a:pt x="75" y="258"/>
                  </a:lnTo>
                  <a:lnTo>
                    <a:pt x="66" y="251"/>
                  </a:lnTo>
                  <a:lnTo>
                    <a:pt x="56" y="243"/>
                  </a:lnTo>
                  <a:lnTo>
                    <a:pt x="48" y="233"/>
                  </a:lnTo>
                  <a:lnTo>
                    <a:pt x="39" y="223"/>
                  </a:lnTo>
                  <a:lnTo>
                    <a:pt x="32" y="211"/>
                  </a:lnTo>
                  <a:lnTo>
                    <a:pt x="26" y="197"/>
                  </a:lnTo>
                  <a:lnTo>
                    <a:pt x="19" y="182"/>
                  </a:lnTo>
                  <a:lnTo>
                    <a:pt x="14" y="168"/>
                  </a:lnTo>
                  <a:lnTo>
                    <a:pt x="10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0B1582F7-1A1C-0844-8DCF-AE27288AA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" y="238"/>
              <a:ext cx="7" cy="6"/>
            </a:xfrm>
            <a:custGeom>
              <a:avLst/>
              <a:gdLst>
                <a:gd name="T0" fmla="*/ 0 w 94"/>
                <a:gd name="T1" fmla="*/ 0 h 90"/>
                <a:gd name="T2" fmla="*/ 0 w 94"/>
                <a:gd name="T3" fmla="*/ 0 h 90"/>
                <a:gd name="T4" fmla="*/ 0 w 94"/>
                <a:gd name="T5" fmla="*/ 0 h 90"/>
                <a:gd name="T6" fmla="*/ 0 w 94"/>
                <a:gd name="T7" fmla="*/ 0 h 90"/>
                <a:gd name="T8" fmla="*/ 0 w 94"/>
                <a:gd name="T9" fmla="*/ 0 h 90"/>
                <a:gd name="T10" fmla="*/ 0 w 94"/>
                <a:gd name="T11" fmla="*/ 0 h 90"/>
                <a:gd name="T12" fmla="*/ 0 w 94"/>
                <a:gd name="T13" fmla="*/ 0 h 90"/>
                <a:gd name="T14" fmla="*/ 0 w 94"/>
                <a:gd name="T15" fmla="*/ 0 h 90"/>
                <a:gd name="T16" fmla="*/ 0 w 94"/>
                <a:gd name="T17" fmla="*/ 0 h 90"/>
                <a:gd name="T18" fmla="*/ 0 w 94"/>
                <a:gd name="T19" fmla="*/ 0 h 90"/>
                <a:gd name="T20" fmla="*/ 0 w 94"/>
                <a:gd name="T21" fmla="*/ 0 h 90"/>
                <a:gd name="T22" fmla="*/ 0 w 94"/>
                <a:gd name="T23" fmla="*/ 0 h 90"/>
                <a:gd name="T24" fmla="*/ 0 w 94"/>
                <a:gd name="T25" fmla="*/ 0 h 90"/>
                <a:gd name="T26" fmla="*/ 0 w 94"/>
                <a:gd name="T27" fmla="*/ 0 h 90"/>
                <a:gd name="T28" fmla="*/ 1 w 94"/>
                <a:gd name="T29" fmla="*/ 0 h 90"/>
                <a:gd name="T30" fmla="*/ 1 w 94"/>
                <a:gd name="T31" fmla="*/ 0 h 90"/>
                <a:gd name="T32" fmla="*/ 1 w 94"/>
                <a:gd name="T33" fmla="*/ 0 h 90"/>
                <a:gd name="T34" fmla="*/ 1 w 94"/>
                <a:gd name="T35" fmla="*/ 0 h 90"/>
                <a:gd name="T36" fmla="*/ 1 w 94"/>
                <a:gd name="T37" fmla="*/ 0 h 90"/>
                <a:gd name="T38" fmla="*/ 1 w 94"/>
                <a:gd name="T39" fmla="*/ 0 h 90"/>
                <a:gd name="T40" fmla="*/ 0 w 94"/>
                <a:gd name="T41" fmla="*/ 0 h 90"/>
                <a:gd name="T42" fmla="*/ 0 w 94"/>
                <a:gd name="T43" fmla="*/ 0 h 90"/>
                <a:gd name="T44" fmla="*/ 0 w 94"/>
                <a:gd name="T45" fmla="*/ 0 h 90"/>
                <a:gd name="T46" fmla="*/ 0 w 94"/>
                <a:gd name="T47" fmla="*/ 0 h 90"/>
                <a:gd name="T48" fmla="*/ 0 w 94"/>
                <a:gd name="T49" fmla="*/ 0 h 90"/>
                <a:gd name="T50" fmla="*/ 0 w 94"/>
                <a:gd name="T51" fmla="*/ 0 h 90"/>
                <a:gd name="T52" fmla="*/ 0 w 94"/>
                <a:gd name="T53" fmla="*/ 0 h 90"/>
                <a:gd name="T54" fmla="*/ 0 w 94"/>
                <a:gd name="T55" fmla="*/ 0 h 90"/>
                <a:gd name="T56" fmla="*/ 0 w 94"/>
                <a:gd name="T57" fmla="*/ 0 h 90"/>
                <a:gd name="T58" fmla="*/ 0 w 94"/>
                <a:gd name="T59" fmla="*/ 0 h 90"/>
                <a:gd name="T60" fmla="*/ 0 w 94"/>
                <a:gd name="T61" fmla="*/ 0 h 90"/>
                <a:gd name="T62" fmla="*/ 0 w 94"/>
                <a:gd name="T63" fmla="*/ 0 h 90"/>
                <a:gd name="T64" fmla="*/ 0 w 94"/>
                <a:gd name="T65" fmla="*/ 0 h 9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4" h="90">
                  <a:moveTo>
                    <a:pt x="0" y="51"/>
                  </a:moveTo>
                  <a:lnTo>
                    <a:pt x="0" y="41"/>
                  </a:lnTo>
                  <a:lnTo>
                    <a:pt x="2" y="33"/>
                  </a:lnTo>
                  <a:lnTo>
                    <a:pt x="5" y="24"/>
                  </a:lnTo>
                  <a:lnTo>
                    <a:pt x="10" y="17"/>
                  </a:lnTo>
                  <a:lnTo>
                    <a:pt x="16" y="11"/>
                  </a:lnTo>
                  <a:lnTo>
                    <a:pt x="23" y="5"/>
                  </a:lnTo>
                  <a:lnTo>
                    <a:pt x="32" y="2"/>
                  </a:lnTo>
                  <a:lnTo>
                    <a:pt x="41" y="0"/>
                  </a:lnTo>
                  <a:lnTo>
                    <a:pt x="51" y="0"/>
                  </a:lnTo>
                  <a:lnTo>
                    <a:pt x="60" y="1"/>
                  </a:lnTo>
                  <a:lnTo>
                    <a:pt x="69" y="4"/>
                  </a:lnTo>
                  <a:lnTo>
                    <a:pt x="76" y="8"/>
                  </a:lnTo>
                  <a:lnTo>
                    <a:pt x="82" y="15"/>
                  </a:lnTo>
                  <a:lnTo>
                    <a:pt x="88" y="22"/>
                  </a:lnTo>
                  <a:lnTo>
                    <a:pt x="92" y="30"/>
                  </a:lnTo>
                  <a:lnTo>
                    <a:pt x="94" y="39"/>
                  </a:lnTo>
                  <a:lnTo>
                    <a:pt x="94" y="49"/>
                  </a:lnTo>
                  <a:lnTo>
                    <a:pt x="92" y="57"/>
                  </a:lnTo>
                  <a:lnTo>
                    <a:pt x="89" y="65"/>
                  </a:lnTo>
                  <a:lnTo>
                    <a:pt x="83" y="73"/>
                  </a:lnTo>
                  <a:lnTo>
                    <a:pt x="77" y="79"/>
                  </a:lnTo>
                  <a:lnTo>
                    <a:pt x="70" y="85"/>
                  </a:lnTo>
                  <a:lnTo>
                    <a:pt x="61" y="88"/>
                  </a:lnTo>
                  <a:lnTo>
                    <a:pt x="53" y="90"/>
                  </a:lnTo>
                  <a:lnTo>
                    <a:pt x="42" y="90"/>
                  </a:lnTo>
                  <a:lnTo>
                    <a:pt x="34" y="89"/>
                  </a:lnTo>
                  <a:lnTo>
                    <a:pt x="25" y="86"/>
                  </a:lnTo>
                  <a:lnTo>
                    <a:pt x="18" y="80"/>
                  </a:lnTo>
                  <a:lnTo>
                    <a:pt x="11" y="75"/>
                  </a:lnTo>
                  <a:lnTo>
                    <a:pt x="6" y="68"/>
                  </a:lnTo>
                  <a:lnTo>
                    <a:pt x="2" y="59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66CB56A4-E373-B04C-9905-2738BD004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" y="257"/>
              <a:ext cx="25" cy="20"/>
            </a:xfrm>
            <a:custGeom>
              <a:avLst/>
              <a:gdLst>
                <a:gd name="T0" fmla="*/ 0 w 341"/>
                <a:gd name="T1" fmla="*/ 0 h 271"/>
                <a:gd name="T2" fmla="*/ 0 w 341"/>
                <a:gd name="T3" fmla="*/ 0 h 271"/>
                <a:gd name="T4" fmla="*/ 0 w 341"/>
                <a:gd name="T5" fmla="*/ 0 h 271"/>
                <a:gd name="T6" fmla="*/ 0 w 341"/>
                <a:gd name="T7" fmla="*/ 0 h 271"/>
                <a:gd name="T8" fmla="*/ 0 w 341"/>
                <a:gd name="T9" fmla="*/ 0 h 271"/>
                <a:gd name="T10" fmla="*/ 0 w 341"/>
                <a:gd name="T11" fmla="*/ 0 h 271"/>
                <a:gd name="T12" fmla="*/ 2 w 341"/>
                <a:gd name="T13" fmla="*/ 0 h 271"/>
                <a:gd name="T14" fmla="*/ 2 w 341"/>
                <a:gd name="T15" fmla="*/ 0 h 271"/>
                <a:gd name="T16" fmla="*/ 2 w 341"/>
                <a:gd name="T17" fmla="*/ 0 h 271"/>
                <a:gd name="T18" fmla="*/ 2 w 341"/>
                <a:gd name="T19" fmla="*/ 0 h 271"/>
                <a:gd name="T20" fmla="*/ 2 w 341"/>
                <a:gd name="T21" fmla="*/ 0 h 271"/>
                <a:gd name="T22" fmla="*/ 2 w 341"/>
                <a:gd name="T23" fmla="*/ 0 h 271"/>
                <a:gd name="T24" fmla="*/ 2 w 341"/>
                <a:gd name="T25" fmla="*/ 1 h 271"/>
                <a:gd name="T26" fmla="*/ 2 w 341"/>
                <a:gd name="T27" fmla="*/ 1 h 271"/>
                <a:gd name="T28" fmla="*/ 2 w 341"/>
                <a:gd name="T29" fmla="*/ 1 h 271"/>
                <a:gd name="T30" fmla="*/ 2 w 341"/>
                <a:gd name="T31" fmla="*/ 1 h 271"/>
                <a:gd name="T32" fmla="*/ 2 w 341"/>
                <a:gd name="T33" fmla="*/ 1 h 271"/>
                <a:gd name="T34" fmla="*/ 2 w 341"/>
                <a:gd name="T35" fmla="*/ 1 h 271"/>
                <a:gd name="T36" fmla="*/ 0 w 341"/>
                <a:gd name="T37" fmla="*/ 1 h 271"/>
                <a:gd name="T38" fmla="*/ 0 w 341"/>
                <a:gd name="T39" fmla="*/ 1 h 271"/>
                <a:gd name="T40" fmla="*/ 0 w 341"/>
                <a:gd name="T41" fmla="*/ 1 h 271"/>
                <a:gd name="T42" fmla="*/ 0 w 341"/>
                <a:gd name="T43" fmla="*/ 1 h 271"/>
                <a:gd name="T44" fmla="*/ 1 w 341"/>
                <a:gd name="T45" fmla="*/ 1 h 271"/>
                <a:gd name="T46" fmla="*/ 1 w 341"/>
                <a:gd name="T47" fmla="*/ 1 h 271"/>
                <a:gd name="T48" fmla="*/ 1 w 341"/>
                <a:gd name="T49" fmla="*/ 1 h 271"/>
                <a:gd name="T50" fmla="*/ 0 w 341"/>
                <a:gd name="T51" fmla="*/ 1 h 271"/>
                <a:gd name="T52" fmla="*/ 0 w 341"/>
                <a:gd name="T53" fmla="*/ 0 h 27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41" h="271">
                  <a:moveTo>
                    <a:pt x="0" y="14"/>
                  </a:moveTo>
                  <a:lnTo>
                    <a:pt x="30" y="13"/>
                  </a:lnTo>
                  <a:lnTo>
                    <a:pt x="38" y="23"/>
                  </a:lnTo>
                  <a:lnTo>
                    <a:pt x="44" y="33"/>
                  </a:lnTo>
                  <a:lnTo>
                    <a:pt x="49" y="45"/>
                  </a:lnTo>
                  <a:lnTo>
                    <a:pt x="55" y="57"/>
                  </a:lnTo>
                  <a:lnTo>
                    <a:pt x="284" y="47"/>
                  </a:lnTo>
                  <a:lnTo>
                    <a:pt x="287" y="36"/>
                  </a:lnTo>
                  <a:lnTo>
                    <a:pt x="292" y="24"/>
                  </a:lnTo>
                  <a:lnTo>
                    <a:pt x="297" y="12"/>
                  </a:lnTo>
                  <a:lnTo>
                    <a:pt x="304" y="2"/>
                  </a:lnTo>
                  <a:lnTo>
                    <a:pt x="333" y="0"/>
                  </a:lnTo>
                  <a:lnTo>
                    <a:pt x="341" y="170"/>
                  </a:lnTo>
                  <a:lnTo>
                    <a:pt x="310" y="171"/>
                  </a:lnTo>
                  <a:lnTo>
                    <a:pt x="304" y="160"/>
                  </a:lnTo>
                  <a:lnTo>
                    <a:pt x="297" y="149"/>
                  </a:lnTo>
                  <a:lnTo>
                    <a:pt x="291" y="138"/>
                  </a:lnTo>
                  <a:lnTo>
                    <a:pt x="287" y="126"/>
                  </a:lnTo>
                  <a:lnTo>
                    <a:pt x="53" y="137"/>
                  </a:lnTo>
                  <a:lnTo>
                    <a:pt x="58" y="211"/>
                  </a:lnTo>
                  <a:lnTo>
                    <a:pt x="69" y="214"/>
                  </a:lnTo>
                  <a:lnTo>
                    <a:pt x="82" y="218"/>
                  </a:lnTo>
                  <a:lnTo>
                    <a:pt x="96" y="224"/>
                  </a:lnTo>
                  <a:lnTo>
                    <a:pt x="110" y="229"/>
                  </a:lnTo>
                  <a:lnTo>
                    <a:pt x="111" y="267"/>
                  </a:lnTo>
                  <a:lnTo>
                    <a:pt x="11" y="271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0E78D9A2-F8D1-7646-862D-75B3465FA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" y="288"/>
              <a:ext cx="25" cy="25"/>
            </a:xfrm>
            <a:custGeom>
              <a:avLst/>
              <a:gdLst>
                <a:gd name="T0" fmla="*/ 1 w 347"/>
                <a:gd name="T1" fmla="*/ 2 h 354"/>
                <a:gd name="T2" fmla="*/ 1 w 347"/>
                <a:gd name="T3" fmla="*/ 2 h 354"/>
                <a:gd name="T4" fmla="*/ 0 w 347"/>
                <a:gd name="T5" fmla="*/ 1 h 354"/>
                <a:gd name="T6" fmla="*/ 0 w 347"/>
                <a:gd name="T7" fmla="*/ 1 h 354"/>
                <a:gd name="T8" fmla="*/ 0 w 347"/>
                <a:gd name="T9" fmla="*/ 1 h 354"/>
                <a:gd name="T10" fmla="*/ 0 w 347"/>
                <a:gd name="T11" fmla="*/ 1 h 354"/>
                <a:gd name="T12" fmla="*/ 0 w 347"/>
                <a:gd name="T13" fmla="*/ 1 h 354"/>
                <a:gd name="T14" fmla="*/ 0 w 347"/>
                <a:gd name="T15" fmla="*/ 1 h 354"/>
                <a:gd name="T16" fmla="*/ 0 w 347"/>
                <a:gd name="T17" fmla="*/ 1 h 354"/>
                <a:gd name="T18" fmla="*/ 0 w 347"/>
                <a:gd name="T19" fmla="*/ 1 h 354"/>
                <a:gd name="T20" fmla="*/ 0 w 347"/>
                <a:gd name="T21" fmla="*/ 0 h 354"/>
                <a:gd name="T22" fmla="*/ 0 w 347"/>
                <a:gd name="T23" fmla="*/ 0 h 354"/>
                <a:gd name="T24" fmla="*/ 0 w 347"/>
                <a:gd name="T25" fmla="*/ 0 h 354"/>
                <a:gd name="T26" fmla="*/ 0 w 347"/>
                <a:gd name="T27" fmla="*/ 0 h 354"/>
                <a:gd name="T28" fmla="*/ 0 w 347"/>
                <a:gd name="T29" fmla="*/ 0 h 354"/>
                <a:gd name="T30" fmla="*/ 1 w 347"/>
                <a:gd name="T31" fmla="*/ 0 h 354"/>
                <a:gd name="T32" fmla="*/ 1 w 347"/>
                <a:gd name="T33" fmla="*/ 0 h 354"/>
                <a:gd name="T34" fmla="*/ 2 w 347"/>
                <a:gd name="T35" fmla="*/ 0 h 354"/>
                <a:gd name="T36" fmla="*/ 2 w 347"/>
                <a:gd name="T37" fmla="*/ 0 h 354"/>
                <a:gd name="T38" fmla="*/ 2 w 347"/>
                <a:gd name="T39" fmla="*/ 0 h 354"/>
                <a:gd name="T40" fmla="*/ 2 w 347"/>
                <a:gd name="T41" fmla="*/ 1 h 354"/>
                <a:gd name="T42" fmla="*/ 2 w 347"/>
                <a:gd name="T43" fmla="*/ 1 h 354"/>
                <a:gd name="T44" fmla="*/ 2 w 347"/>
                <a:gd name="T45" fmla="*/ 1 h 354"/>
                <a:gd name="T46" fmla="*/ 1 w 347"/>
                <a:gd name="T47" fmla="*/ 0 h 354"/>
                <a:gd name="T48" fmla="*/ 1 w 347"/>
                <a:gd name="T49" fmla="*/ 0 h 354"/>
                <a:gd name="T50" fmla="*/ 1 w 347"/>
                <a:gd name="T51" fmla="*/ 1 h 354"/>
                <a:gd name="T52" fmla="*/ 0 w 347"/>
                <a:gd name="T53" fmla="*/ 1 h 354"/>
                <a:gd name="T54" fmla="*/ 0 w 347"/>
                <a:gd name="T55" fmla="*/ 1 h 354"/>
                <a:gd name="T56" fmla="*/ 0 w 347"/>
                <a:gd name="T57" fmla="*/ 1 h 354"/>
                <a:gd name="T58" fmla="*/ 0 w 347"/>
                <a:gd name="T59" fmla="*/ 1 h 354"/>
                <a:gd name="T60" fmla="*/ 0 w 347"/>
                <a:gd name="T61" fmla="*/ 1 h 354"/>
                <a:gd name="T62" fmla="*/ 0 w 347"/>
                <a:gd name="T63" fmla="*/ 1 h 354"/>
                <a:gd name="T64" fmla="*/ 0 w 347"/>
                <a:gd name="T65" fmla="*/ 1 h 354"/>
                <a:gd name="T66" fmla="*/ 0 w 347"/>
                <a:gd name="T67" fmla="*/ 1 h 354"/>
                <a:gd name="T68" fmla="*/ 0 w 347"/>
                <a:gd name="T69" fmla="*/ 1 h 354"/>
                <a:gd name="T70" fmla="*/ 0 w 347"/>
                <a:gd name="T71" fmla="*/ 1 h 354"/>
                <a:gd name="T72" fmla="*/ 0 w 347"/>
                <a:gd name="T73" fmla="*/ 1 h 354"/>
                <a:gd name="T74" fmla="*/ 1 w 347"/>
                <a:gd name="T75" fmla="*/ 1 h 354"/>
                <a:gd name="T76" fmla="*/ 1 w 347"/>
                <a:gd name="T77" fmla="*/ 1 h 354"/>
                <a:gd name="T78" fmla="*/ 2 w 347"/>
                <a:gd name="T79" fmla="*/ 1 h 354"/>
                <a:gd name="T80" fmla="*/ 2 w 347"/>
                <a:gd name="T81" fmla="*/ 1 h 354"/>
                <a:gd name="T82" fmla="*/ 2 w 347"/>
                <a:gd name="T83" fmla="*/ 1 h 354"/>
                <a:gd name="T84" fmla="*/ 2 w 347"/>
                <a:gd name="T85" fmla="*/ 2 h 354"/>
                <a:gd name="T86" fmla="*/ 2 w 347"/>
                <a:gd name="T87" fmla="*/ 2 h 354"/>
                <a:gd name="T88" fmla="*/ 2 w 347"/>
                <a:gd name="T89" fmla="*/ 2 h 35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47" h="354">
                  <a:moveTo>
                    <a:pt x="283" y="319"/>
                  </a:moveTo>
                  <a:lnTo>
                    <a:pt x="133" y="312"/>
                  </a:lnTo>
                  <a:lnTo>
                    <a:pt x="116" y="311"/>
                  </a:lnTo>
                  <a:lnTo>
                    <a:pt x="101" y="307"/>
                  </a:lnTo>
                  <a:lnTo>
                    <a:pt x="86" y="304"/>
                  </a:lnTo>
                  <a:lnTo>
                    <a:pt x="73" y="299"/>
                  </a:lnTo>
                  <a:lnTo>
                    <a:pt x="61" y="293"/>
                  </a:lnTo>
                  <a:lnTo>
                    <a:pt x="49" y="285"/>
                  </a:lnTo>
                  <a:lnTo>
                    <a:pt x="40" y="277"/>
                  </a:lnTo>
                  <a:lnTo>
                    <a:pt x="30" y="267"/>
                  </a:lnTo>
                  <a:lnTo>
                    <a:pt x="23" y="257"/>
                  </a:lnTo>
                  <a:lnTo>
                    <a:pt x="17" y="245"/>
                  </a:lnTo>
                  <a:lnTo>
                    <a:pt x="11" y="233"/>
                  </a:lnTo>
                  <a:lnTo>
                    <a:pt x="6" y="221"/>
                  </a:lnTo>
                  <a:lnTo>
                    <a:pt x="3" y="207"/>
                  </a:lnTo>
                  <a:lnTo>
                    <a:pt x="1" y="192"/>
                  </a:lnTo>
                  <a:lnTo>
                    <a:pt x="0" y="176"/>
                  </a:lnTo>
                  <a:lnTo>
                    <a:pt x="1" y="161"/>
                  </a:lnTo>
                  <a:lnTo>
                    <a:pt x="2" y="142"/>
                  </a:lnTo>
                  <a:lnTo>
                    <a:pt x="4" y="125"/>
                  </a:lnTo>
                  <a:lnTo>
                    <a:pt x="8" y="109"/>
                  </a:lnTo>
                  <a:lnTo>
                    <a:pt x="12" y="95"/>
                  </a:lnTo>
                  <a:lnTo>
                    <a:pt x="19" y="81"/>
                  </a:lnTo>
                  <a:lnTo>
                    <a:pt x="25" y="71"/>
                  </a:lnTo>
                  <a:lnTo>
                    <a:pt x="32" y="60"/>
                  </a:lnTo>
                  <a:lnTo>
                    <a:pt x="41" y="52"/>
                  </a:lnTo>
                  <a:lnTo>
                    <a:pt x="50" y="44"/>
                  </a:lnTo>
                  <a:lnTo>
                    <a:pt x="60" y="38"/>
                  </a:lnTo>
                  <a:lnTo>
                    <a:pt x="70" y="34"/>
                  </a:lnTo>
                  <a:lnTo>
                    <a:pt x="82" y="30"/>
                  </a:lnTo>
                  <a:lnTo>
                    <a:pt x="95" y="26"/>
                  </a:lnTo>
                  <a:lnTo>
                    <a:pt x="107" y="25"/>
                  </a:lnTo>
                  <a:lnTo>
                    <a:pt x="120" y="24"/>
                  </a:lnTo>
                  <a:lnTo>
                    <a:pt x="134" y="24"/>
                  </a:lnTo>
                  <a:lnTo>
                    <a:pt x="294" y="31"/>
                  </a:lnTo>
                  <a:lnTo>
                    <a:pt x="298" y="23"/>
                  </a:lnTo>
                  <a:lnTo>
                    <a:pt x="305" y="15"/>
                  </a:lnTo>
                  <a:lnTo>
                    <a:pt x="311" y="6"/>
                  </a:lnTo>
                  <a:lnTo>
                    <a:pt x="317" y="0"/>
                  </a:lnTo>
                  <a:lnTo>
                    <a:pt x="347" y="1"/>
                  </a:lnTo>
                  <a:lnTo>
                    <a:pt x="341" y="150"/>
                  </a:lnTo>
                  <a:lnTo>
                    <a:pt x="311" y="149"/>
                  </a:lnTo>
                  <a:lnTo>
                    <a:pt x="305" y="139"/>
                  </a:lnTo>
                  <a:lnTo>
                    <a:pt x="299" y="130"/>
                  </a:lnTo>
                  <a:lnTo>
                    <a:pt x="294" y="120"/>
                  </a:lnTo>
                  <a:lnTo>
                    <a:pt x="291" y="110"/>
                  </a:lnTo>
                  <a:lnTo>
                    <a:pt x="143" y="103"/>
                  </a:lnTo>
                  <a:lnTo>
                    <a:pt x="133" y="103"/>
                  </a:lnTo>
                  <a:lnTo>
                    <a:pt x="123" y="103"/>
                  </a:lnTo>
                  <a:lnTo>
                    <a:pt x="115" y="105"/>
                  </a:lnTo>
                  <a:lnTo>
                    <a:pt x="106" y="106"/>
                  </a:lnTo>
                  <a:lnTo>
                    <a:pt x="98" y="108"/>
                  </a:lnTo>
                  <a:lnTo>
                    <a:pt x="90" y="111"/>
                  </a:lnTo>
                  <a:lnTo>
                    <a:pt x="84" y="114"/>
                  </a:lnTo>
                  <a:lnTo>
                    <a:pt x="78" y="117"/>
                  </a:lnTo>
                  <a:lnTo>
                    <a:pt x="71" y="122"/>
                  </a:lnTo>
                  <a:lnTo>
                    <a:pt x="67" y="128"/>
                  </a:lnTo>
                  <a:lnTo>
                    <a:pt x="63" y="134"/>
                  </a:lnTo>
                  <a:lnTo>
                    <a:pt x="59" y="142"/>
                  </a:lnTo>
                  <a:lnTo>
                    <a:pt x="56" y="149"/>
                  </a:lnTo>
                  <a:lnTo>
                    <a:pt x="54" y="158"/>
                  </a:lnTo>
                  <a:lnTo>
                    <a:pt x="52" y="168"/>
                  </a:lnTo>
                  <a:lnTo>
                    <a:pt x="51" y="178"/>
                  </a:lnTo>
                  <a:lnTo>
                    <a:pt x="51" y="187"/>
                  </a:lnTo>
                  <a:lnTo>
                    <a:pt x="52" y="195"/>
                  </a:lnTo>
                  <a:lnTo>
                    <a:pt x="54" y="203"/>
                  </a:lnTo>
                  <a:lnTo>
                    <a:pt x="56" y="210"/>
                  </a:lnTo>
                  <a:lnTo>
                    <a:pt x="58" y="217"/>
                  </a:lnTo>
                  <a:lnTo>
                    <a:pt x="61" y="223"/>
                  </a:lnTo>
                  <a:lnTo>
                    <a:pt x="65" y="228"/>
                  </a:lnTo>
                  <a:lnTo>
                    <a:pt x="69" y="233"/>
                  </a:lnTo>
                  <a:lnTo>
                    <a:pt x="75" y="238"/>
                  </a:lnTo>
                  <a:lnTo>
                    <a:pt x="81" y="241"/>
                  </a:lnTo>
                  <a:lnTo>
                    <a:pt x="87" y="245"/>
                  </a:lnTo>
                  <a:lnTo>
                    <a:pt x="94" y="247"/>
                  </a:lnTo>
                  <a:lnTo>
                    <a:pt x="101" y="249"/>
                  </a:lnTo>
                  <a:lnTo>
                    <a:pt x="109" y="251"/>
                  </a:lnTo>
                  <a:lnTo>
                    <a:pt x="118" y="252"/>
                  </a:lnTo>
                  <a:lnTo>
                    <a:pt x="127" y="254"/>
                  </a:lnTo>
                  <a:lnTo>
                    <a:pt x="285" y="258"/>
                  </a:lnTo>
                  <a:lnTo>
                    <a:pt x="289" y="248"/>
                  </a:lnTo>
                  <a:lnTo>
                    <a:pt x="295" y="238"/>
                  </a:lnTo>
                  <a:lnTo>
                    <a:pt x="302" y="229"/>
                  </a:lnTo>
                  <a:lnTo>
                    <a:pt x="308" y="220"/>
                  </a:lnTo>
                  <a:lnTo>
                    <a:pt x="337" y="222"/>
                  </a:lnTo>
                  <a:lnTo>
                    <a:pt x="332" y="354"/>
                  </a:lnTo>
                  <a:lnTo>
                    <a:pt x="303" y="353"/>
                  </a:lnTo>
                  <a:lnTo>
                    <a:pt x="296" y="345"/>
                  </a:lnTo>
                  <a:lnTo>
                    <a:pt x="291" y="337"/>
                  </a:lnTo>
                  <a:lnTo>
                    <a:pt x="286" y="327"/>
                  </a:lnTo>
                  <a:lnTo>
                    <a:pt x="283" y="3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78" name="Freeform 40">
              <a:extLst>
                <a:ext uri="{FF2B5EF4-FFF2-40B4-BE49-F238E27FC236}">
                  <a16:creationId xmlns:a16="http://schemas.microsoft.com/office/drawing/2014/main" id="{516C6F90-3DF6-444B-AE34-93E399BC51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0" y="324"/>
              <a:ext cx="25" cy="25"/>
            </a:xfrm>
            <a:custGeom>
              <a:avLst/>
              <a:gdLst>
                <a:gd name="T0" fmla="*/ 1 w 361"/>
                <a:gd name="T1" fmla="*/ 1 h 338"/>
                <a:gd name="T2" fmla="*/ 1 w 361"/>
                <a:gd name="T3" fmla="*/ 1 h 338"/>
                <a:gd name="T4" fmla="*/ 1 w 361"/>
                <a:gd name="T5" fmla="*/ 1 h 338"/>
                <a:gd name="T6" fmla="*/ 1 w 361"/>
                <a:gd name="T7" fmla="*/ 1 h 338"/>
                <a:gd name="T8" fmla="*/ 1 w 361"/>
                <a:gd name="T9" fmla="*/ 1 h 338"/>
                <a:gd name="T10" fmla="*/ 1 w 361"/>
                <a:gd name="T11" fmla="*/ 1 h 338"/>
                <a:gd name="T12" fmla="*/ 1 w 361"/>
                <a:gd name="T13" fmla="*/ 1 h 338"/>
                <a:gd name="T14" fmla="*/ 1 w 361"/>
                <a:gd name="T15" fmla="*/ 1 h 338"/>
                <a:gd name="T16" fmla="*/ 1 w 361"/>
                <a:gd name="T17" fmla="*/ 1 h 338"/>
                <a:gd name="T18" fmla="*/ 1 w 361"/>
                <a:gd name="T19" fmla="*/ 1 h 338"/>
                <a:gd name="T20" fmla="*/ 1 w 361"/>
                <a:gd name="T21" fmla="*/ 1 h 338"/>
                <a:gd name="T22" fmla="*/ 1 w 361"/>
                <a:gd name="T23" fmla="*/ 1 h 338"/>
                <a:gd name="T24" fmla="*/ 1 w 361"/>
                <a:gd name="T25" fmla="*/ 1 h 338"/>
                <a:gd name="T26" fmla="*/ 1 w 361"/>
                <a:gd name="T27" fmla="*/ 1 h 338"/>
                <a:gd name="T28" fmla="*/ 1 w 361"/>
                <a:gd name="T29" fmla="*/ 1 h 338"/>
                <a:gd name="T30" fmla="*/ 1 w 361"/>
                <a:gd name="T31" fmla="*/ 1 h 338"/>
                <a:gd name="T32" fmla="*/ 0 w 361"/>
                <a:gd name="T33" fmla="*/ 1 h 338"/>
                <a:gd name="T34" fmla="*/ 0 w 361"/>
                <a:gd name="T35" fmla="*/ 1 h 338"/>
                <a:gd name="T36" fmla="*/ 0 w 361"/>
                <a:gd name="T37" fmla="*/ 1 h 338"/>
                <a:gd name="T38" fmla="*/ 0 w 361"/>
                <a:gd name="T39" fmla="*/ 1 h 338"/>
                <a:gd name="T40" fmla="*/ 0 w 361"/>
                <a:gd name="T41" fmla="*/ 1 h 338"/>
                <a:gd name="T42" fmla="*/ 0 w 361"/>
                <a:gd name="T43" fmla="*/ 1 h 338"/>
                <a:gd name="T44" fmla="*/ 0 w 361"/>
                <a:gd name="T45" fmla="*/ 1 h 338"/>
                <a:gd name="T46" fmla="*/ 2 w 361"/>
                <a:gd name="T47" fmla="*/ 0 h 338"/>
                <a:gd name="T48" fmla="*/ 2 w 361"/>
                <a:gd name="T49" fmla="*/ 0 h 338"/>
                <a:gd name="T50" fmla="*/ 0 w 361"/>
                <a:gd name="T51" fmla="*/ 0 h 338"/>
                <a:gd name="T52" fmla="*/ 0 w 361"/>
                <a:gd name="T53" fmla="*/ 0 h 338"/>
                <a:gd name="T54" fmla="*/ 0 w 361"/>
                <a:gd name="T55" fmla="*/ 0 h 338"/>
                <a:gd name="T56" fmla="*/ 0 w 361"/>
                <a:gd name="T57" fmla="*/ 1 h 338"/>
                <a:gd name="T58" fmla="*/ 0 w 361"/>
                <a:gd name="T59" fmla="*/ 1 h 338"/>
                <a:gd name="T60" fmla="*/ 0 w 361"/>
                <a:gd name="T61" fmla="*/ 1 h 338"/>
                <a:gd name="T62" fmla="*/ 0 w 361"/>
                <a:gd name="T63" fmla="*/ 2 h 338"/>
                <a:gd name="T64" fmla="*/ 0 w 361"/>
                <a:gd name="T65" fmla="*/ 2 h 338"/>
                <a:gd name="T66" fmla="*/ 0 w 361"/>
                <a:gd name="T67" fmla="*/ 2 h 338"/>
                <a:gd name="T68" fmla="*/ 0 w 361"/>
                <a:gd name="T69" fmla="*/ 2 h 338"/>
                <a:gd name="T70" fmla="*/ 1 w 361"/>
                <a:gd name="T71" fmla="*/ 2 h 338"/>
                <a:gd name="T72" fmla="*/ 1 w 361"/>
                <a:gd name="T73" fmla="*/ 2 h 338"/>
                <a:gd name="T74" fmla="*/ 1 w 361"/>
                <a:gd name="T75" fmla="*/ 2 h 338"/>
                <a:gd name="T76" fmla="*/ 1 w 361"/>
                <a:gd name="T77" fmla="*/ 2 h 338"/>
                <a:gd name="T78" fmla="*/ 1 w 361"/>
                <a:gd name="T79" fmla="*/ 1 h 338"/>
                <a:gd name="T80" fmla="*/ 1 w 361"/>
                <a:gd name="T81" fmla="*/ 2 h 338"/>
                <a:gd name="T82" fmla="*/ 1 w 361"/>
                <a:gd name="T83" fmla="*/ 2 h 338"/>
                <a:gd name="T84" fmla="*/ 1 w 361"/>
                <a:gd name="T85" fmla="*/ 2 h 338"/>
                <a:gd name="T86" fmla="*/ 1 w 361"/>
                <a:gd name="T87" fmla="*/ 2 h 338"/>
                <a:gd name="T88" fmla="*/ 1 w 361"/>
                <a:gd name="T89" fmla="*/ 2 h 338"/>
                <a:gd name="T90" fmla="*/ 1 w 361"/>
                <a:gd name="T91" fmla="*/ 2 h 338"/>
                <a:gd name="T92" fmla="*/ 1 w 361"/>
                <a:gd name="T93" fmla="*/ 2 h 338"/>
                <a:gd name="T94" fmla="*/ 2 w 361"/>
                <a:gd name="T95" fmla="*/ 2 h 338"/>
                <a:gd name="T96" fmla="*/ 2 w 361"/>
                <a:gd name="T97" fmla="*/ 1 h 338"/>
                <a:gd name="T98" fmla="*/ 2 w 361"/>
                <a:gd name="T99" fmla="*/ 1 h 338"/>
                <a:gd name="T100" fmla="*/ 2 w 361"/>
                <a:gd name="T101" fmla="*/ 0 h 33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61" h="338">
                  <a:moveTo>
                    <a:pt x="297" y="169"/>
                  </a:moveTo>
                  <a:lnTo>
                    <a:pt x="296" y="178"/>
                  </a:lnTo>
                  <a:lnTo>
                    <a:pt x="295" y="186"/>
                  </a:lnTo>
                  <a:lnTo>
                    <a:pt x="293" y="196"/>
                  </a:lnTo>
                  <a:lnTo>
                    <a:pt x="291" y="206"/>
                  </a:lnTo>
                  <a:lnTo>
                    <a:pt x="290" y="214"/>
                  </a:lnTo>
                  <a:lnTo>
                    <a:pt x="288" y="221"/>
                  </a:lnTo>
                  <a:lnTo>
                    <a:pt x="286" y="227"/>
                  </a:lnTo>
                  <a:lnTo>
                    <a:pt x="284" y="233"/>
                  </a:lnTo>
                  <a:lnTo>
                    <a:pt x="281" y="238"/>
                  </a:lnTo>
                  <a:lnTo>
                    <a:pt x="278" y="242"/>
                  </a:lnTo>
                  <a:lnTo>
                    <a:pt x="273" y="246"/>
                  </a:lnTo>
                  <a:lnTo>
                    <a:pt x="270" y="249"/>
                  </a:lnTo>
                  <a:lnTo>
                    <a:pt x="266" y="252"/>
                  </a:lnTo>
                  <a:lnTo>
                    <a:pt x="262" y="254"/>
                  </a:lnTo>
                  <a:lnTo>
                    <a:pt x="258" y="256"/>
                  </a:lnTo>
                  <a:lnTo>
                    <a:pt x="253" y="257"/>
                  </a:lnTo>
                  <a:lnTo>
                    <a:pt x="243" y="258"/>
                  </a:lnTo>
                  <a:lnTo>
                    <a:pt x="233" y="257"/>
                  </a:lnTo>
                  <a:lnTo>
                    <a:pt x="223" y="254"/>
                  </a:lnTo>
                  <a:lnTo>
                    <a:pt x="214" y="251"/>
                  </a:lnTo>
                  <a:lnTo>
                    <a:pt x="210" y="247"/>
                  </a:lnTo>
                  <a:lnTo>
                    <a:pt x="207" y="245"/>
                  </a:lnTo>
                  <a:lnTo>
                    <a:pt x="204" y="241"/>
                  </a:lnTo>
                  <a:lnTo>
                    <a:pt x="201" y="237"/>
                  </a:lnTo>
                  <a:lnTo>
                    <a:pt x="199" y="233"/>
                  </a:lnTo>
                  <a:lnTo>
                    <a:pt x="196" y="227"/>
                  </a:lnTo>
                  <a:lnTo>
                    <a:pt x="195" y="222"/>
                  </a:lnTo>
                  <a:lnTo>
                    <a:pt x="194" y="216"/>
                  </a:lnTo>
                  <a:lnTo>
                    <a:pt x="193" y="209"/>
                  </a:lnTo>
                  <a:lnTo>
                    <a:pt x="193" y="202"/>
                  </a:lnTo>
                  <a:lnTo>
                    <a:pt x="194" y="193"/>
                  </a:lnTo>
                  <a:lnTo>
                    <a:pt x="195" y="185"/>
                  </a:lnTo>
                  <a:lnTo>
                    <a:pt x="199" y="168"/>
                  </a:lnTo>
                  <a:lnTo>
                    <a:pt x="202" y="153"/>
                  </a:lnTo>
                  <a:lnTo>
                    <a:pt x="297" y="169"/>
                  </a:lnTo>
                  <a:close/>
                  <a:moveTo>
                    <a:pt x="159" y="146"/>
                  </a:moveTo>
                  <a:lnTo>
                    <a:pt x="155" y="175"/>
                  </a:lnTo>
                  <a:lnTo>
                    <a:pt x="151" y="193"/>
                  </a:lnTo>
                  <a:lnTo>
                    <a:pt x="146" y="208"/>
                  </a:lnTo>
                  <a:lnTo>
                    <a:pt x="144" y="216"/>
                  </a:lnTo>
                  <a:lnTo>
                    <a:pt x="140" y="222"/>
                  </a:lnTo>
                  <a:lnTo>
                    <a:pt x="136" y="228"/>
                  </a:lnTo>
                  <a:lnTo>
                    <a:pt x="132" y="233"/>
                  </a:lnTo>
                  <a:lnTo>
                    <a:pt x="128" y="238"/>
                  </a:lnTo>
                  <a:lnTo>
                    <a:pt x="124" y="241"/>
                  </a:lnTo>
                  <a:lnTo>
                    <a:pt x="119" y="244"/>
                  </a:lnTo>
                  <a:lnTo>
                    <a:pt x="114" y="246"/>
                  </a:lnTo>
                  <a:lnTo>
                    <a:pt x="109" y="248"/>
                  </a:lnTo>
                  <a:lnTo>
                    <a:pt x="102" y="249"/>
                  </a:lnTo>
                  <a:lnTo>
                    <a:pt x="97" y="249"/>
                  </a:lnTo>
                  <a:lnTo>
                    <a:pt x="91" y="248"/>
                  </a:lnTo>
                  <a:lnTo>
                    <a:pt x="80" y="246"/>
                  </a:lnTo>
                  <a:lnTo>
                    <a:pt x="71" y="242"/>
                  </a:lnTo>
                  <a:lnTo>
                    <a:pt x="67" y="239"/>
                  </a:lnTo>
                  <a:lnTo>
                    <a:pt x="63" y="236"/>
                  </a:lnTo>
                  <a:lnTo>
                    <a:pt x="59" y="231"/>
                  </a:lnTo>
                  <a:lnTo>
                    <a:pt x="56" y="227"/>
                  </a:lnTo>
                  <a:lnTo>
                    <a:pt x="53" y="223"/>
                  </a:lnTo>
                  <a:lnTo>
                    <a:pt x="51" y="218"/>
                  </a:lnTo>
                  <a:lnTo>
                    <a:pt x="50" y="211"/>
                  </a:lnTo>
                  <a:lnTo>
                    <a:pt x="48" y="206"/>
                  </a:lnTo>
                  <a:lnTo>
                    <a:pt x="48" y="199"/>
                  </a:lnTo>
                  <a:lnTo>
                    <a:pt x="47" y="192"/>
                  </a:lnTo>
                  <a:lnTo>
                    <a:pt x="48" y="184"/>
                  </a:lnTo>
                  <a:lnTo>
                    <a:pt x="49" y="177"/>
                  </a:lnTo>
                  <a:lnTo>
                    <a:pt x="51" y="162"/>
                  </a:lnTo>
                  <a:lnTo>
                    <a:pt x="55" y="149"/>
                  </a:lnTo>
                  <a:lnTo>
                    <a:pt x="58" y="139"/>
                  </a:lnTo>
                  <a:lnTo>
                    <a:pt x="62" y="130"/>
                  </a:lnTo>
                  <a:lnTo>
                    <a:pt x="159" y="146"/>
                  </a:lnTo>
                  <a:close/>
                  <a:moveTo>
                    <a:pt x="361" y="56"/>
                  </a:moveTo>
                  <a:lnTo>
                    <a:pt x="331" y="51"/>
                  </a:lnTo>
                  <a:lnTo>
                    <a:pt x="323" y="60"/>
                  </a:lnTo>
                  <a:lnTo>
                    <a:pt x="316" y="71"/>
                  </a:lnTo>
                  <a:lnTo>
                    <a:pt x="308" y="81"/>
                  </a:lnTo>
                  <a:lnTo>
                    <a:pt x="303" y="92"/>
                  </a:lnTo>
                  <a:lnTo>
                    <a:pt x="76" y="54"/>
                  </a:lnTo>
                  <a:lnTo>
                    <a:pt x="74" y="41"/>
                  </a:lnTo>
                  <a:lnTo>
                    <a:pt x="71" y="29"/>
                  </a:lnTo>
                  <a:lnTo>
                    <a:pt x="67" y="17"/>
                  </a:lnTo>
                  <a:lnTo>
                    <a:pt x="62" y="5"/>
                  </a:lnTo>
                  <a:lnTo>
                    <a:pt x="32" y="0"/>
                  </a:lnTo>
                  <a:lnTo>
                    <a:pt x="24" y="46"/>
                  </a:lnTo>
                  <a:lnTo>
                    <a:pt x="19" y="78"/>
                  </a:lnTo>
                  <a:lnTo>
                    <a:pt x="14" y="108"/>
                  </a:lnTo>
                  <a:lnTo>
                    <a:pt x="9" y="134"/>
                  </a:lnTo>
                  <a:lnTo>
                    <a:pt x="4" y="158"/>
                  </a:lnTo>
                  <a:lnTo>
                    <a:pt x="1" y="179"/>
                  </a:lnTo>
                  <a:lnTo>
                    <a:pt x="0" y="198"/>
                  </a:lnTo>
                  <a:lnTo>
                    <a:pt x="0" y="216"/>
                  </a:lnTo>
                  <a:lnTo>
                    <a:pt x="1" y="231"/>
                  </a:lnTo>
                  <a:lnTo>
                    <a:pt x="4" y="246"/>
                  </a:lnTo>
                  <a:lnTo>
                    <a:pt x="8" y="260"/>
                  </a:lnTo>
                  <a:lnTo>
                    <a:pt x="13" y="273"/>
                  </a:lnTo>
                  <a:lnTo>
                    <a:pt x="18" y="284"/>
                  </a:lnTo>
                  <a:lnTo>
                    <a:pt x="24" y="294"/>
                  </a:lnTo>
                  <a:lnTo>
                    <a:pt x="32" y="302"/>
                  </a:lnTo>
                  <a:lnTo>
                    <a:pt x="39" y="311"/>
                  </a:lnTo>
                  <a:lnTo>
                    <a:pt x="48" y="317"/>
                  </a:lnTo>
                  <a:lnTo>
                    <a:pt x="56" y="322"/>
                  </a:lnTo>
                  <a:lnTo>
                    <a:pt x="66" y="327"/>
                  </a:lnTo>
                  <a:lnTo>
                    <a:pt x="74" y="330"/>
                  </a:lnTo>
                  <a:lnTo>
                    <a:pt x="83" y="332"/>
                  </a:lnTo>
                  <a:lnTo>
                    <a:pt x="91" y="332"/>
                  </a:lnTo>
                  <a:lnTo>
                    <a:pt x="97" y="333"/>
                  </a:lnTo>
                  <a:lnTo>
                    <a:pt x="105" y="332"/>
                  </a:lnTo>
                  <a:lnTo>
                    <a:pt x="111" y="331"/>
                  </a:lnTo>
                  <a:lnTo>
                    <a:pt x="117" y="330"/>
                  </a:lnTo>
                  <a:lnTo>
                    <a:pt x="124" y="328"/>
                  </a:lnTo>
                  <a:lnTo>
                    <a:pt x="130" y="324"/>
                  </a:lnTo>
                  <a:lnTo>
                    <a:pt x="136" y="321"/>
                  </a:lnTo>
                  <a:lnTo>
                    <a:pt x="143" y="317"/>
                  </a:lnTo>
                  <a:lnTo>
                    <a:pt x="148" y="312"/>
                  </a:lnTo>
                  <a:lnTo>
                    <a:pt x="153" y="307"/>
                  </a:lnTo>
                  <a:lnTo>
                    <a:pt x="158" y="300"/>
                  </a:lnTo>
                  <a:lnTo>
                    <a:pt x="163" y="294"/>
                  </a:lnTo>
                  <a:lnTo>
                    <a:pt x="167" y="285"/>
                  </a:lnTo>
                  <a:lnTo>
                    <a:pt x="170" y="278"/>
                  </a:lnTo>
                  <a:lnTo>
                    <a:pt x="173" y="268"/>
                  </a:lnTo>
                  <a:lnTo>
                    <a:pt x="174" y="276"/>
                  </a:lnTo>
                  <a:lnTo>
                    <a:pt x="175" y="283"/>
                  </a:lnTo>
                  <a:lnTo>
                    <a:pt x="177" y="290"/>
                  </a:lnTo>
                  <a:lnTo>
                    <a:pt x="180" y="296"/>
                  </a:lnTo>
                  <a:lnTo>
                    <a:pt x="183" y="302"/>
                  </a:lnTo>
                  <a:lnTo>
                    <a:pt x="185" y="308"/>
                  </a:lnTo>
                  <a:lnTo>
                    <a:pt x="189" y="312"/>
                  </a:lnTo>
                  <a:lnTo>
                    <a:pt x="192" y="317"/>
                  </a:lnTo>
                  <a:lnTo>
                    <a:pt x="202" y="324"/>
                  </a:lnTo>
                  <a:lnTo>
                    <a:pt x="211" y="331"/>
                  </a:lnTo>
                  <a:lnTo>
                    <a:pt x="222" y="335"/>
                  </a:lnTo>
                  <a:lnTo>
                    <a:pt x="232" y="337"/>
                  </a:lnTo>
                  <a:lnTo>
                    <a:pt x="243" y="338"/>
                  </a:lnTo>
                  <a:lnTo>
                    <a:pt x="252" y="338"/>
                  </a:lnTo>
                  <a:lnTo>
                    <a:pt x="261" y="338"/>
                  </a:lnTo>
                  <a:lnTo>
                    <a:pt x="269" y="336"/>
                  </a:lnTo>
                  <a:lnTo>
                    <a:pt x="278" y="333"/>
                  </a:lnTo>
                  <a:lnTo>
                    <a:pt x="285" y="329"/>
                  </a:lnTo>
                  <a:lnTo>
                    <a:pt x="292" y="323"/>
                  </a:lnTo>
                  <a:lnTo>
                    <a:pt x="299" y="317"/>
                  </a:lnTo>
                  <a:lnTo>
                    <a:pt x="305" y="309"/>
                  </a:lnTo>
                  <a:lnTo>
                    <a:pt x="310" y="300"/>
                  </a:lnTo>
                  <a:lnTo>
                    <a:pt x="316" y="291"/>
                  </a:lnTo>
                  <a:lnTo>
                    <a:pt x="321" y="280"/>
                  </a:lnTo>
                  <a:lnTo>
                    <a:pt x="325" y="267"/>
                  </a:lnTo>
                  <a:lnTo>
                    <a:pt x="329" y="255"/>
                  </a:lnTo>
                  <a:lnTo>
                    <a:pt x="333" y="240"/>
                  </a:lnTo>
                  <a:lnTo>
                    <a:pt x="336" y="224"/>
                  </a:lnTo>
                  <a:lnTo>
                    <a:pt x="340" y="190"/>
                  </a:lnTo>
                  <a:lnTo>
                    <a:pt x="345" y="156"/>
                  </a:lnTo>
                  <a:lnTo>
                    <a:pt x="349" y="125"/>
                  </a:lnTo>
                  <a:lnTo>
                    <a:pt x="354" y="99"/>
                  </a:lnTo>
                  <a:lnTo>
                    <a:pt x="361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79" name="Freeform 41">
              <a:extLst>
                <a:ext uri="{FF2B5EF4-FFF2-40B4-BE49-F238E27FC236}">
                  <a16:creationId xmlns:a16="http://schemas.microsoft.com/office/drawing/2014/main" id="{AE243B6C-32FA-E141-A0EF-A3E06B0B9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" y="358"/>
              <a:ext cx="28" cy="24"/>
            </a:xfrm>
            <a:custGeom>
              <a:avLst/>
              <a:gdLst>
                <a:gd name="T0" fmla="*/ 0 w 398"/>
                <a:gd name="T1" fmla="*/ 0 h 347"/>
                <a:gd name="T2" fmla="*/ 1 w 398"/>
                <a:gd name="T3" fmla="*/ 0 h 347"/>
                <a:gd name="T4" fmla="*/ 1 w 398"/>
                <a:gd name="T5" fmla="*/ 0 h 347"/>
                <a:gd name="T6" fmla="*/ 1 w 398"/>
                <a:gd name="T7" fmla="*/ 0 h 347"/>
                <a:gd name="T8" fmla="*/ 1 w 398"/>
                <a:gd name="T9" fmla="*/ 0 h 347"/>
                <a:gd name="T10" fmla="*/ 1 w 398"/>
                <a:gd name="T11" fmla="*/ 0 h 347"/>
                <a:gd name="T12" fmla="*/ 2 w 398"/>
                <a:gd name="T13" fmla="*/ 1 h 347"/>
                <a:gd name="T14" fmla="*/ 2 w 398"/>
                <a:gd name="T15" fmla="*/ 1 h 347"/>
                <a:gd name="T16" fmla="*/ 2 w 398"/>
                <a:gd name="T17" fmla="*/ 1 h 347"/>
                <a:gd name="T18" fmla="*/ 2 w 398"/>
                <a:gd name="T19" fmla="*/ 0 h 347"/>
                <a:gd name="T20" fmla="*/ 2 w 398"/>
                <a:gd name="T21" fmla="*/ 0 h 347"/>
                <a:gd name="T22" fmla="*/ 2 w 398"/>
                <a:gd name="T23" fmla="*/ 0 h 347"/>
                <a:gd name="T24" fmla="*/ 2 w 398"/>
                <a:gd name="T25" fmla="*/ 2 h 347"/>
                <a:gd name="T26" fmla="*/ 1 w 398"/>
                <a:gd name="T27" fmla="*/ 2 h 347"/>
                <a:gd name="T28" fmla="*/ 1 w 398"/>
                <a:gd name="T29" fmla="*/ 1 h 347"/>
                <a:gd name="T30" fmla="*/ 1 w 398"/>
                <a:gd name="T31" fmla="*/ 1 h 347"/>
                <a:gd name="T32" fmla="*/ 1 w 398"/>
                <a:gd name="T33" fmla="*/ 1 h 347"/>
                <a:gd name="T34" fmla="*/ 1 w 398"/>
                <a:gd name="T35" fmla="*/ 1 h 347"/>
                <a:gd name="T36" fmla="*/ 1 w 398"/>
                <a:gd name="T37" fmla="*/ 1 h 347"/>
                <a:gd name="T38" fmla="*/ 2 w 398"/>
                <a:gd name="T39" fmla="*/ 1 h 347"/>
                <a:gd name="T40" fmla="*/ 1 w 398"/>
                <a:gd name="T41" fmla="*/ 1 h 347"/>
                <a:gd name="T42" fmla="*/ 1 w 398"/>
                <a:gd name="T43" fmla="*/ 1 h 347"/>
                <a:gd name="T44" fmla="*/ 1 w 398"/>
                <a:gd name="T45" fmla="*/ 1 h 347"/>
                <a:gd name="T46" fmla="*/ 1 w 398"/>
                <a:gd name="T47" fmla="*/ 1 h 347"/>
                <a:gd name="T48" fmla="*/ 1 w 398"/>
                <a:gd name="T49" fmla="*/ 1 h 347"/>
                <a:gd name="T50" fmla="*/ 1 w 398"/>
                <a:gd name="T51" fmla="*/ 1 h 347"/>
                <a:gd name="T52" fmla="*/ 1 w 398"/>
                <a:gd name="T53" fmla="*/ 1 h 347"/>
                <a:gd name="T54" fmla="*/ 1 w 398"/>
                <a:gd name="T55" fmla="*/ 1 h 347"/>
                <a:gd name="T56" fmla="*/ 1 w 398"/>
                <a:gd name="T57" fmla="*/ 1 h 347"/>
                <a:gd name="T58" fmla="*/ 1 w 398"/>
                <a:gd name="T59" fmla="*/ 1 h 347"/>
                <a:gd name="T60" fmla="*/ 1 w 398"/>
                <a:gd name="T61" fmla="*/ 1 h 347"/>
                <a:gd name="T62" fmla="*/ 1 w 398"/>
                <a:gd name="T63" fmla="*/ 1 h 347"/>
                <a:gd name="T64" fmla="*/ 0 w 398"/>
                <a:gd name="T65" fmla="*/ 1 h 347"/>
                <a:gd name="T66" fmla="*/ 0 w 398"/>
                <a:gd name="T67" fmla="*/ 1 h 347"/>
                <a:gd name="T68" fmla="*/ 0 w 398"/>
                <a:gd name="T69" fmla="*/ 1 h 347"/>
                <a:gd name="T70" fmla="*/ 0 w 398"/>
                <a:gd name="T71" fmla="*/ 1 h 347"/>
                <a:gd name="T72" fmla="*/ 0 w 398"/>
                <a:gd name="T73" fmla="*/ 1 h 347"/>
                <a:gd name="T74" fmla="*/ 0 w 398"/>
                <a:gd name="T75" fmla="*/ 1 h 347"/>
                <a:gd name="T76" fmla="*/ 0 w 398"/>
                <a:gd name="T77" fmla="*/ 1 h 347"/>
                <a:gd name="T78" fmla="*/ 0 w 398"/>
                <a:gd name="T79" fmla="*/ 1 h 347"/>
                <a:gd name="T80" fmla="*/ 0 w 398"/>
                <a:gd name="T81" fmla="*/ 0 h 34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98" h="347">
                  <a:moveTo>
                    <a:pt x="81" y="0"/>
                  </a:moveTo>
                  <a:lnTo>
                    <a:pt x="111" y="10"/>
                  </a:lnTo>
                  <a:lnTo>
                    <a:pt x="113" y="21"/>
                  </a:lnTo>
                  <a:lnTo>
                    <a:pt x="115" y="34"/>
                  </a:lnTo>
                  <a:lnTo>
                    <a:pt x="117" y="47"/>
                  </a:lnTo>
                  <a:lnTo>
                    <a:pt x="117" y="59"/>
                  </a:lnTo>
                  <a:lnTo>
                    <a:pt x="333" y="133"/>
                  </a:lnTo>
                  <a:lnTo>
                    <a:pt x="342" y="124"/>
                  </a:lnTo>
                  <a:lnTo>
                    <a:pt x="351" y="114"/>
                  </a:lnTo>
                  <a:lnTo>
                    <a:pt x="360" y="106"/>
                  </a:lnTo>
                  <a:lnTo>
                    <a:pt x="369" y="97"/>
                  </a:lnTo>
                  <a:lnTo>
                    <a:pt x="398" y="107"/>
                  </a:lnTo>
                  <a:lnTo>
                    <a:pt x="316" y="347"/>
                  </a:lnTo>
                  <a:lnTo>
                    <a:pt x="236" y="320"/>
                  </a:lnTo>
                  <a:lnTo>
                    <a:pt x="249" y="284"/>
                  </a:lnTo>
                  <a:lnTo>
                    <a:pt x="258" y="282"/>
                  </a:lnTo>
                  <a:lnTo>
                    <a:pt x="270" y="280"/>
                  </a:lnTo>
                  <a:lnTo>
                    <a:pt x="282" y="279"/>
                  </a:lnTo>
                  <a:lnTo>
                    <a:pt x="292" y="280"/>
                  </a:lnTo>
                  <a:lnTo>
                    <a:pt x="315" y="210"/>
                  </a:lnTo>
                  <a:lnTo>
                    <a:pt x="223" y="180"/>
                  </a:lnTo>
                  <a:lnTo>
                    <a:pt x="204" y="237"/>
                  </a:lnTo>
                  <a:lnTo>
                    <a:pt x="211" y="242"/>
                  </a:lnTo>
                  <a:lnTo>
                    <a:pt x="216" y="248"/>
                  </a:lnTo>
                  <a:lnTo>
                    <a:pt x="220" y="255"/>
                  </a:lnTo>
                  <a:lnTo>
                    <a:pt x="225" y="260"/>
                  </a:lnTo>
                  <a:lnTo>
                    <a:pt x="214" y="291"/>
                  </a:lnTo>
                  <a:lnTo>
                    <a:pt x="124" y="260"/>
                  </a:lnTo>
                  <a:lnTo>
                    <a:pt x="134" y="229"/>
                  </a:lnTo>
                  <a:lnTo>
                    <a:pt x="150" y="225"/>
                  </a:lnTo>
                  <a:lnTo>
                    <a:pt x="165" y="223"/>
                  </a:lnTo>
                  <a:lnTo>
                    <a:pt x="184" y="166"/>
                  </a:lnTo>
                  <a:lnTo>
                    <a:pt x="84" y="132"/>
                  </a:lnTo>
                  <a:lnTo>
                    <a:pt x="61" y="201"/>
                  </a:lnTo>
                  <a:lnTo>
                    <a:pt x="70" y="208"/>
                  </a:lnTo>
                  <a:lnTo>
                    <a:pt x="79" y="216"/>
                  </a:lnTo>
                  <a:lnTo>
                    <a:pt x="88" y="224"/>
                  </a:lnTo>
                  <a:lnTo>
                    <a:pt x="96" y="233"/>
                  </a:lnTo>
                  <a:lnTo>
                    <a:pt x="83" y="269"/>
                  </a:lnTo>
                  <a:lnTo>
                    <a:pt x="0" y="241"/>
                  </a:ln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80" name="Freeform 42">
              <a:extLst>
                <a:ext uri="{FF2B5EF4-FFF2-40B4-BE49-F238E27FC236}">
                  <a16:creationId xmlns:a16="http://schemas.microsoft.com/office/drawing/2014/main" id="{974D0E65-0A9F-C242-948A-4A75C56A2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" y="389"/>
              <a:ext cx="25" cy="25"/>
            </a:xfrm>
            <a:custGeom>
              <a:avLst/>
              <a:gdLst>
                <a:gd name="T0" fmla="*/ 0 w 352"/>
                <a:gd name="T1" fmla="*/ 0 h 352"/>
                <a:gd name="T2" fmla="*/ 0 w 352"/>
                <a:gd name="T3" fmla="*/ 0 h 352"/>
                <a:gd name="T4" fmla="*/ 0 w 352"/>
                <a:gd name="T5" fmla="*/ 0 h 352"/>
                <a:gd name="T6" fmla="*/ 1 w 352"/>
                <a:gd name="T7" fmla="*/ 0 h 352"/>
                <a:gd name="T8" fmla="*/ 1 w 352"/>
                <a:gd name="T9" fmla="*/ 0 h 352"/>
                <a:gd name="T10" fmla="*/ 1 w 352"/>
                <a:gd name="T11" fmla="*/ 0 h 352"/>
                <a:gd name="T12" fmla="*/ 1 w 352"/>
                <a:gd name="T13" fmla="*/ 0 h 352"/>
                <a:gd name="T14" fmla="*/ 1 w 352"/>
                <a:gd name="T15" fmla="*/ 0 h 352"/>
                <a:gd name="T16" fmla="*/ 1 w 352"/>
                <a:gd name="T17" fmla="*/ 0 h 352"/>
                <a:gd name="T18" fmla="*/ 2 w 352"/>
                <a:gd name="T19" fmla="*/ 0 h 352"/>
                <a:gd name="T20" fmla="*/ 2 w 352"/>
                <a:gd name="T21" fmla="*/ 0 h 352"/>
                <a:gd name="T22" fmla="*/ 2 w 352"/>
                <a:gd name="T23" fmla="*/ 1 h 352"/>
                <a:gd name="T24" fmla="*/ 2 w 352"/>
                <a:gd name="T25" fmla="*/ 1 h 352"/>
                <a:gd name="T26" fmla="*/ 2 w 352"/>
                <a:gd name="T27" fmla="*/ 1 h 352"/>
                <a:gd name="T28" fmla="*/ 2 w 352"/>
                <a:gd name="T29" fmla="*/ 1 h 352"/>
                <a:gd name="T30" fmla="*/ 2 w 352"/>
                <a:gd name="T31" fmla="*/ 1 h 352"/>
                <a:gd name="T32" fmla="*/ 2 w 352"/>
                <a:gd name="T33" fmla="*/ 1 h 352"/>
                <a:gd name="T34" fmla="*/ 1 w 352"/>
                <a:gd name="T35" fmla="*/ 2 h 352"/>
                <a:gd name="T36" fmla="*/ 1 w 352"/>
                <a:gd name="T37" fmla="*/ 1 h 352"/>
                <a:gd name="T38" fmla="*/ 1 w 352"/>
                <a:gd name="T39" fmla="*/ 1 h 352"/>
                <a:gd name="T40" fmla="*/ 1 w 352"/>
                <a:gd name="T41" fmla="*/ 1 h 352"/>
                <a:gd name="T42" fmla="*/ 1 w 352"/>
                <a:gd name="T43" fmla="*/ 1 h 352"/>
                <a:gd name="T44" fmla="*/ 1 w 352"/>
                <a:gd name="T45" fmla="*/ 1 h 352"/>
                <a:gd name="T46" fmla="*/ 1 w 352"/>
                <a:gd name="T47" fmla="*/ 1 h 352"/>
                <a:gd name="T48" fmla="*/ 1 w 352"/>
                <a:gd name="T49" fmla="*/ 1 h 352"/>
                <a:gd name="T50" fmla="*/ 1 w 352"/>
                <a:gd name="T51" fmla="*/ 1 h 352"/>
                <a:gd name="T52" fmla="*/ 1 w 352"/>
                <a:gd name="T53" fmla="*/ 1 h 352"/>
                <a:gd name="T54" fmla="*/ 1 w 352"/>
                <a:gd name="T55" fmla="*/ 1 h 352"/>
                <a:gd name="T56" fmla="*/ 1 w 352"/>
                <a:gd name="T57" fmla="*/ 1 h 352"/>
                <a:gd name="T58" fmla="*/ 1 w 352"/>
                <a:gd name="T59" fmla="*/ 1 h 352"/>
                <a:gd name="T60" fmla="*/ 1 w 352"/>
                <a:gd name="T61" fmla="*/ 1 h 352"/>
                <a:gd name="T62" fmla="*/ 1 w 352"/>
                <a:gd name="T63" fmla="*/ 0 h 352"/>
                <a:gd name="T64" fmla="*/ 1 w 352"/>
                <a:gd name="T65" fmla="*/ 0 h 352"/>
                <a:gd name="T66" fmla="*/ 1 w 352"/>
                <a:gd name="T67" fmla="*/ 0 h 352"/>
                <a:gd name="T68" fmla="*/ 1 w 352"/>
                <a:gd name="T69" fmla="*/ 0 h 352"/>
                <a:gd name="T70" fmla="*/ 1 w 352"/>
                <a:gd name="T71" fmla="*/ 0 h 352"/>
                <a:gd name="T72" fmla="*/ 1 w 352"/>
                <a:gd name="T73" fmla="*/ 0 h 352"/>
                <a:gd name="T74" fmla="*/ 0 w 352"/>
                <a:gd name="T75" fmla="*/ 1 h 352"/>
                <a:gd name="T76" fmla="*/ 0 w 352"/>
                <a:gd name="T77" fmla="*/ 1 h 352"/>
                <a:gd name="T78" fmla="*/ 0 w 352"/>
                <a:gd name="T79" fmla="*/ 1 h 352"/>
                <a:gd name="T80" fmla="*/ 0 w 352"/>
                <a:gd name="T81" fmla="*/ 1 h 352"/>
                <a:gd name="T82" fmla="*/ 0 w 352"/>
                <a:gd name="T83" fmla="*/ 1 h 352"/>
                <a:gd name="T84" fmla="*/ 0 w 352"/>
                <a:gd name="T85" fmla="*/ 1 h 352"/>
                <a:gd name="T86" fmla="*/ 0 w 352"/>
                <a:gd name="T87" fmla="*/ 1 h 352"/>
                <a:gd name="T88" fmla="*/ 0 w 352"/>
                <a:gd name="T89" fmla="*/ 1 h 352"/>
                <a:gd name="T90" fmla="*/ 0 w 352"/>
                <a:gd name="T91" fmla="*/ 1 h 352"/>
                <a:gd name="T92" fmla="*/ 0 w 352"/>
                <a:gd name="T93" fmla="*/ 0 h 35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352" h="352">
                  <a:moveTo>
                    <a:pt x="31" y="92"/>
                  </a:moveTo>
                  <a:lnTo>
                    <a:pt x="43" y="75"/>
                  </a:lnTo>
                  <a:lnTo>
                    <a:pt x="55" y="59"/>
                  </a:lnTo>
                  <a:lnTo>
                    <a:pt x="66" y="45"/>
                  </a:lnTo>
                  <a:lnTo>
                    <a:pt x="79" y="34"/>
                  </a:lnTo>
                  <a:lnTo>
                    <a:pt x="92" y="24"/>
                  </a:lnTo>
                  <a:lnTo>
                    <a:pt x="105" y="16"/>
                  </a:lnTo>
                  <a:lnTo>
                    <a:pt x="119" y="9"/>
                  </a:lnTo>
                  <a:lnTo>
                    <a:pt x="133" y="4"/>
                  </a:lnTo>
                  <a:lnTo>
                    <a:pt x="148" y="1"/>
                  </a:lnTo>
                  <a:lnTo>
                    <a:pt x="162" y="0"/>
                  </a:lnTo>
                  <a:lnTo>
                    <a:pt x="177" y="0"/>
                  </a:lnTo>
                  <a:lnTo>
                    <a:pt x="192" y="2"/>
                  </a:lnTo>
                  <a:lnTo>
                    <a:pt x="208" y="6"/>
                  </a:lnTo>
                  <a:lnTo>
                    <a:pt x="224" y="11"/>
                  </a:lnTo>
                  <a:lnTo>
                    <a:pt x="239" y="19"/>
                  </a:lnTo>
                  <a:lnTo>
                    <a:pt x="256" y="28"/>
                  </a:lnTo>
                  <a:lnTo>
                    <a:pt x="274" y="40"/>
                  </a:lnTo>
                  <a:lnTo>
                    <a:pt x="291" y="54"/>
                  </a:lnTo>
                  <a:lnTo>
                    <a:pt x="305" y="66"/>
                  </a:lnTo>
                  <a:lnTo>
                    <a:pt x="317" y="81"/>
                  </a:lnTo>
                  <a:lnTo>
                    <a:pt x="328" y="96"/>
                  </a:lnTo>
                  <a:lnTo>
                    <a:pt x="336" y="111"/>
                  </a:lnTo>
                  <a:lnTo>
                    <a:pt x="343" y="127"/>
                  </a:lnTo>
                  <a:lnTo>
                    <a:pt x="348" y="142"/>
                  </a:lnTo>
                  <a:lnTo>
                    <a:pt x="351" y="159"/>
                  </a:lnTo>
                  <a:lnTo>
                    <a:pt x="352" y="175"/>
                  </a:lnTo>
                  <a:lnTo>
                    <a:pt x="351" y="192"/>
                  </a:lnTo>
                  <a:lnTo>
                    <a:pt x="349" y="209"/>
                  </a:lnTo>
                  <a:lnTo>
                    <a:pt x="345" y="226"/>
                  </a:lnTo>
                  <a:lnTo>
                    <a:pt x="340" y="243"/>
                  </a:lnTo>
                  <a:lnTo>
                    <a:pt x="332" y="260"/>
                  </a:lnTo>
                  <a:lnTo>
                    <a:pt x="323" y="277"/>
                  </a:lnTo>
                  <a:lnTo>
                    <a:pt x="308" y="300"/>
                  </a:lnTo>
                  <a:lnTo>
                    <a:pt x="293" y="320"/>
                  </a:lnTo>
                  <a:lnTo>
                    <a:pt x="278" y="337"/>
                  </a:lnTo>
                  <a:lnTo>
                    <a:pt x="265" y="352"/>
                  </a:lnTo>
                  <a:lnTo>
                    <a:pt x="171" y="295"/>
                  </a:lnTo>
                  <a:lnTo>
                    <a:pt x="191" y="261"/>
                  </a:lnTo>
                  <a:lnTo>
                    <a:pt x="206" y="262"/>
                  </a:lnTo>
                  <a:lnTo>
                    <a:pt x="220" y="265"/>
                  </a:lnTo>
                  <a:lnTo>
                    <a:pt x="234" y="269"/>
                  </a:lnTo>
                  <a:lnTo>
                    <a:pt x="247" y="274"/>
                  </a:lnTo>
                  <a:lnTo>
                    <a:pt x="254" y="267"/>
                  </a:lnTo>
                  <a:lnTo>
                    <a:pt x="263" y="260"/>
                  </a:lnTo>
                  <a:lnTo>
                    <a:pt x="271" y="250"/>
                  </a:lnTo>
                  <a:lnTo>
                    <a:pt x="278" y="239"/>
                  </a:lnTo>
                  <a:lnTo>
                    <a:pt x="283" y="231"/>
                  </a:lnTo>
                  <a:lnTo>
                    <a:pt x="286" y="223"/>
                  </a:lnTo>
                  <a:lnTo>
                    <a:pt x="288" y="214"/>
                  </a:lnTo>
                  <a:lnTo>
                    <a:pt x="290" y="206"/>
                  </a:lnTo>
                  <a:lnTo>
                    <a:pt x="290" y="197"/>
                  </a:lnTo>
                  <a:lnTo>
                    <a:pt x="289" y="189"/>
                  </a:lnTo>
                  <a:lnTo>
                    <a:pt x="287" y="181"/>
                  </a:lnTo>
                  <a:lnTo>
                    <a:pt x="284" y="172"/>
                  </a:lnTo>
                  <a:lnTo>
                    <a:pt x="279" y="164"/>
                  </a:lnTo>
                  <a:lnTo>
                    <a:pt x="275" y="155"/>
                  </a:lnTo>
                  <a:lnTo>
                    <a:pt x="269" y="148"/>
                  </a:lnTo>
                  <a:lnTo>
                    <a:pt x="262" y="139"/>
                  </a:lnTo>
                  <a:lnTo>
                    <a:pt x="253" y="132"/>
                  </a:lnTo>
                  <a:lnTo>
                    <a:pt x="244" y="125"/>
                  </a:lnTo>
                  <a:lnTo>
                    <a:pt x="234" y="116"/>
                  </a:lnTo>
                  <a:lnTo>
                    <a:pt x="222" y="110"/>
                  </a:lnTo>
                  <a:lnTo>
                    <a:pt x="211" y="103"/>
                  </a:lnTo>
                  <a:lnTo>
                    <a:pt x="200" y="98"/>
                  </a:lnTo>
                  <a:lnTo>
                    <a:pt x="190" y="94"/>
                  </a:lnTo>
                  <a:lnTo>
                    <a:pt x="179" y="91"/>
                  </a:lnTo>
                  <a:lnTo>
                    <a:pt x="169" y="90"/>
                  </a:lnTo>
                  <a:lnTo>
                    <a:pt x="158" y="89"/>
                  </a:lnTo>
                  <a:lnTo>
                    <a:pt x="149" y="90"/>
                  </a:lnTo>
                  <a:lnTo>
                    <a:pt x="139" y="91"/>
                  </a:lnTo>
                  <a:lnTo>
                    <a:pt x="130" y="94"/>
                  </a:lnTo>
                  <a:lnTo>
                    <a:pt x="120" y="98"/>
                  </a:lnTo>
                  <a:lnTo>
                    <a:pt x="112" y="103"/>
                  </a:lnTo>
                  <a:lnTo>
                    <a:pt x="102" y="110"/>
                  </a:lnTo>
                  <a:lnTo>
                    <a:pt x="95" y="118"/>
                  </a:lnTo>
                  <a:lnTo>
                    <a:pt x="86" y="127"/>
                  </a:lnTo>
                  <a:lnTo>
                    <a:pt x="78" y="137"/>
                  </a:lnTo>
                  <a:lnTo>
                    <a:pt x="71" y="149"/>
                  </a:lnTo>
                  <a:lnTo>
                    <a:pt x="62" y="165"/>
                  </a:lnTo>
                  <a:lnTo>
                    <a:pt x="55" y="183"/>
                  </a:lnTo>
                  <a:lnTo>
                    <a:pt x="52" y="192"/>
                  </a:lnTo>
                  <a:lnTo>
                    <a:pt x="49" y="202"/>
                  </a:lnTo>
                  <a:lnTo>
                    <a:pt x="47" y="211"/>
                  </a:lnTo>
                  <a:lnTo>
                    <a:pt x="45" y="221"/>
                  </a:lnTo>
                  <a:lnTo>
                    <a:pt x="0" y="205"/>
                  </a:lnTo>
                  <a:lnTo>
                    <a:pt x="0" y="191"/>
                  </a:lnTo>
                  <a:lnTo>
                    <a:pt x="1" y="177"/>
                  </a:lnTo>
                  <a:lnTo>
                    <a:pt x="4" y="164"/>
                  </a:lnTo>
                  <a:lnTo>
                    <a:pt x="7" y="149"/>
                  </a:lnTo>
                  <a:lnTo>
                    <a:pt x="11" y="134"/>
                  </a:lnTo>
                  <a:lnTo>
                    <a:pt x="17" y="120"/>
                  </a:lnTo>
                  <a:lnTo>
                    <a:pt x="24" y="106"/>
                  </a:lnTo>
                  <a:lnTo>
                    <a:pt x="31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81" name="Freeform 43">
              <a:extLst>
                <a:ext uri="{FF2B5EF4-FFF2-40B4-BE49-F238E27FC236}">
                  <a16:creationId xmlns:a16="http://schemas.microsoft.com/office/drawing/2014/main" id="{7A1D9411-1354-B04D-9DD3-B02A3E8A9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" y="412"/>
              <a:ext cx="30" cy="29"/>
            </a:xfrm>
            <a:custGeom>
              <a:avLst/>
              <a:gdLst>
                <a:gd name="T0" fmla="*/ 1 w 415"/>
                <a:gd name="T1" fmla="*/ 0 h 416"/>
                <a:gd name="T2" fmla="*/ 1 w 415"/>
                <a:gd name="T3" fmla="*/ 0 h 416"/>
                <a:gd name="T4" fmla="*/ 1 w 415"/>
                <a:gd name="T5" fmla="*/ 0 h 416"/>
                <a:gd name="T6" fmla="*/ 1 w 415"/>
                <a:gd name="T7" fmla="*/ 0 h 416"/>
                <a:gd name="T8" fmla="*/ 1 w 415"/>
                <a:gd name="T9" fmla="*/ 0 h 416"/>
                <a:gd name="T10" fmla="*/ 1 w 415"/>
                <a:gd name="T11" fmla="*/ 0 h 416"/>
                <a:gd name="T12" fmla="*/ 2 w 415"/>
                <a:gd name="T13" fmla="*/ 1 h 416"/>
                <a:gd name="T14" fmla="*/ 2 w 415"/>
                <a:gd name="T15" fmla="*/ 1 h 416"/>
                <a:gd name="T16" fmla="*/ 2 w 415"/>
                <a:gd name="T17" fmla="*/ 1 h 416"/>
                <a:gd name="T18" fmla="*/ 2 w 415"/>
                <a:gd name="T19" fmla="*/ 1 h 416"/>
                <a:gd name="T20" fmla="*/ 2 w 415"/>
                <a:gd name="T21" fmla="*/ 1 h 416"/>
                <a:gd name="T22" fmla="*/ 2 w 415"/>
                <a:gd name="T23" fmla="*/ 1 h 416"/>
                <a:gd name="T24" fmla="*/ 1 w 415"/>
                <a:gd name="T25" fmla="*/ 2 h 416"/>
                <a:gd name="T26" fmla="*/ 1 w 415"/>
                <a:gd name="T27" fmla="*/ 2 h 416"/>
                <a:gd name="T28" fmla="*/ 1 w 415"/>
                <a:gd name="T29" fmla="*/ 2 h 416"/>
                <a:gd name="T30" fmla="*/ 1 w 415"/>
                <a:gd name="T31" fmla="*/ 2 h 416"/>
                <a:gd name="T32" fmla="*/ 1 w 415"/>
                <a:gd name="T33" fmla="*/ 2 h 416"/>
                <a:gd name="T34" fmla="*/ 1 w 415"/>
                <a:gd name="T35" fmla="*/ 2 h 416"/>
                <a:gd name="T36" fmla="*/ 1 w 415"/>
                <a:gd name="T37" fmla="*/ 2 h 416"/>
                <a:gd name="T38" fmla="*/ 2 w 415"/>
                <a:gd name="T39" fmla="*/ 1 h 416"/>
                <a:gd name="T40" fmla="*/ 1 w 415"/>
                <a:gd name="T41" fmla="*/ 1 h 416"/>
                <a:gd name="T42" fmla="*/ 1 w 415"/>
                <a:gd name="T43" fmla="*/ 1 h 416"/>
                <a:gd name="T44" fmla="*/ 1 w 415"/>
                <a:gd name="T45" fmla="*/ 1 h 416"/>
                <a:gd name="T46" fmla="*/ 1 w 415"/>
                <a:gd name="T47" fmla="*/ 1 h 416"/>
                <a:gd name="T48" fmla="*/ 1 w 415"/>
                <a:gd name="T49" fmla="*/ 1 h 416"/>
                <a:gd name="T50" fmla="*/ 1 w 415"/>
                <a:gd name="T51" fmla="*/ 1 h 416"/>
                <a:gd name="T52" fmla="*/ 1 w 415"/>
                <a:gd name="T53" fmla="*/ 2 h 416"/>
                <a:gd name="T54" fmla="*/ 1 w 415"/>
                <a:gd name="T55" fmla="*/ 1 h 416"/>
                <a:gd name="T56" fmla="*/ 1 w 415"/>
                <a:gd name="T57" fmla="*/ 1 h 416"/>
                <a:gd name="T58" fmla="*/ 1 w 415"/>
                <a:gd name="T59" fmla="*/ 1 h 416"/>
                <a:gd name="T60" fmla="*/ 1 w 415"/>
                <a:gd name="T61" fmla="*/ 1 h 416"/>
                <a:gd name="T62" fmla="*/ 1 w 415"/>
                <a:gd name="T63" fmla="*/ 1 h 416"/>
                <a:gd name="T64" fmla="*/ 1 w 415"/>
                <a:gd name="T65" fmla="*/ 1 h 416"/>
                <a:gd name="T66" fmla="*/ 0 w 415"/>
                <a:gd name="T67" fmla="*/ 1 h 416"/>
                <a:gd name="T68" fmla="*/ 0 w 415"/>
                <a:gd name="T69" fmla="*/ 1 h 416"/>
                <a:gd name="T70" fmla="*/ 0 w 415"/>
                <a:gd name="T71" fmla="*/ 1 h 416"/>
                <a:gd name="T72" fmla="*/ 0 w 415"/>
                <a:gd name="T73" fmla="*/ 1 h 416"/>
                <a:gd name="T74" fmla="*/ 0 w 415"/>
                <a:gd name="T75" fmla="*/ 1 h 416"/>
                <a:gd name="T76" fmla="*/ 0 w 415"/>
                <a:gd name="T77" fmla="*/ 1 h 416"/>
                <a:gd name="T78" fmla="*/ 0 w 415"/>
                <a:gd name="T79" fmla="*/ 1 h 416"/>
                <a:gd name="T80" fmla="*/ 1 w 415"/>
                <a:gd name="T81" fmla="*/ 0 h 41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415" h="416">
                  <a:moveTo>
                    <a:pt x="186" y="0"/>
                  </a:moveTo>
                  <a:lnTo>
                    <a:pt x="207" y="22"/>
                  </a:lnTo>
                  <a:lnTo>
                    <a:pt x="204" y="33"/>
                  </a:lnTo>
                  <a:lnTo>
                    <a:pt x="199" y="45"/>
                  </a:lnTo>
                  <a:lnTo>
                    <a:pt x="194" y="57"/>
                  </a:lnTo>
                  <a:lnTo>
                    <a:pt x="189" y="68"/>
                  </a:lnTo>
                  <a:lnTo>
                    <a:pt x="346" y="235"/>
                  </a:lnTo>
                  <a:lnTo>
                    <a:pt x="357" y="231"/>
                  </a:lnTo>
                  <a:lnTo>
                    <a:pt x="369" y="227"/>
                  </a:lnTo>
                  <a:lnTo>
                    <a:pt x="382" y="224"/>
                  </a:lnTo>
                  <a:lnTo>
                    <a:pt x="394" y="220"/>
                  </a:lnTo>
                  <a:lnTo>
                    <a:pt x="415" y="243"/>
                  </a:lnTo>
                  <a:lnTo>
                    <a:pt x="230" y="416"/>
                  </a:lnTo>
                  <a:lnTo>
                    <a:pt x="172" y="355"/>
                  </a:lnTo>
                  <a:lnTo>
                    <a:pt x="199" y="328"/>
                  </a:lnTo>
                  <a:lnTo>
                    <a:pt x="210" y="331"/>
                  </a:lnTo>
                  <a:lnTo>
                    <a:pt x="220" y="336"/>
                  </a:lnTo>
                  <a:lnTo>
                    <a:pt x="232" y="341"/>
                  </a:lnTo>
                  <a:lnTo>
                    <a:pt x="241" y="345"/>
                  </a:lnTo>
                  <a:lnTo>
                    <a:pt x="293" y="295"/>
                  </a:lnTo>
                  <a:lnTo>
                    <a:pt x="227" y="225"/>
                  </a:lnTo>
                  <a:lnTo>
                    <a:pt x="184" y="266"/>
                  </a:lnTo>
                  <a:lnTo>
                    <a:pt x="186" y="273"/>
                  </a:lnTo>
                  <a:lnTo>
                    <a:pt x="188" y="282"/>
                  </a:lnTo>
                  <a:lnTo>
                    <a:pt x="189" y="289"/>
                  </a:lnTo>
                  <a:lnTo>
                    <a:pt x="190" y="297"/>
                  </a:lnTo>
                  <a:lnTo>
                    <a:pt x="167" y="318"/>
                  </a:lnTo>
                  <a:lnTo>
                    <a:pt x="101" y="249"/>
                  </a:lnTo>
                  <a:lnTo>
                    <a:pt x="124" y="227"/>
                  </a:lnTo>
                  <a:lnTo>
                    <a:pt x="139" y="230"/>
                  </a:lnTo>
                  <a:lnTo>
                    <a:pt x="155" y="235"/>
                  </a:lnTo>
                  <a:lnTo>
                    <a:pt x="198" y="195"/>
                  </a:lnTo>
                  <a:lnTo>
                    <a:pt x="125" y="118"/>
                  </a:lnTo>
                  <a:lnTo>
                    <a:pt x="73" y="168"/>
                  </a:lnTo>
                  <a:lnTo>
                    <a:pt x="78" y="178"/>
                  </a:lnTo>
                  <a:lnTo>
                    <a:pt x="82" y="189"/>
                  </a:lnTo>
                  <a:lnTo>
                    <a:pt x="86" y="200"/>
                  </a:lnTo>
                  <a:lnTo>
                    <a:pt x="89" y="212"/>
                  </a:lnTo>
                  <a:lnTo>
                    <a:pt x="61" y="238"/>
                  </a:lnTo>
                  <a:lnTo>
                    <a:pt x="0" y="174"/>
                  </a:lnTo>
                  <a:lnTo>
                    <a:pt x="1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82" name="Freeform 44">
              <a:extLst>
                <a:ext uri="{FF2B5EF4-FFF2-40B4-BE49-F238E27FC236}">
                  <a16:creationId xmlns:a16="http://schemas.microsoft.com/office/drawing/2014/main" id="{18DC20C4-3C3F-8141-B827-47E9FE358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" y="431"/>
              <a:ext cx="32" cy="33"/>
            </a:xfrm>
            <a:custGeom>
              <a:avLst/>
              <a:gdLst>
                <a:gd name="T0" fmla="*/ 1 w 444"/>
                <a:gd name="T1" fmla="*/ 2 h 460"/>
                <a:gd name="T2" fmla="*/ 0 w 444"/>
                <a:gd name="T3" fmla="*/ 1 h 460"/>
                <a:gd name="T4" fmla="*/ 0 w 444"/>
                <a:gd name="T5" fmla="*/ 1 h 460"/>
                <a:gd name="T6" fmla="*/ 2 w 444"/>
                <a:gd name="T7" fmla="*/ 1 h 460"/>
                <a:gd name="T8" fmla="*/ 1 w 444"/>
                <a:gd name="T9" fmla="*/ 1 h 460"/>
                <a:gd name="T10" fmla="*/ 1 w 444"/>
                <a:gd name="T11" fmla="*/ 1 h 460"/>
                <a:gd name="T12" fmla="*/ 1 w 444"/>
                <a:gd name="T13" fmla="*/ 1 h 460"/>
                <a:gd name="T14" fmla="*/ 1 w 444"/>
                <a:gd name="T15" fmla="*/ 1 h 460"/>
                <a:gd name="T16" fmla="*/ 1 w 444"/>
                <a:gd name="T17" fmla="*/ 0 h 460"/>
                <a:gd name="T18" fmla="*/ 1 w 444"/>
                <a:gd name="T19" fmla="*/ 0 h 460"/>
                <a:gd name="T20" fmla="*/ 2 w 444"/>
                <a:gd name="T21" fmla="*/ 0 h 460"/>
                <a:gd name="T22" fmla="*/ 2 w 444"/>
                <a:gd name="T23" fmla="*/ 0 h 460"/>
                <a:gd name="T24" fmla="*/ 2 w 444"/>
                <a:gd name="T25" fmla="*/ 0 h 460"/>
                <a:gd name="T26" fmla="*/ 2 w 444"/>
                <a:gd name="T27" fmla="*/ 0 h 460"/>
                <a:gd name="T28" fmla="*/ 2 w 444"/>
                <a:gd name="T29" fmla="*/ 0 h 460"/>
                <a:gd name="T30" fmla="*/ 1 w 444"/>
                <a:gd name="T31" fmla="*/ 0 h 460"/>
                <a:gd name="T32" fmla="*/ 2 w 444"/>
                <a:gd name="T33" fmla="*/ 1 h 460"/>
                <a:gd name="T34" fmla="*/ 2 w 444"/>
                <a:gd name="T35" fmla="*/ 1 h 460"/>
                <a:gd name="T36" fmla="*/ 2 w 444"/>
                <a:gd name="T37" fmla="*/ 1 h 460"/>
                <a:gd name="T38" fmla="*/ 2 w 444"/>
                <a:gd name="T39" fmla="*/ 1 h 460"/>
                <a:gd name="T40" fmla="*/ 2 w 444"/>
                <a:gd name="T41" fmla="*/ 1 h 460"/>
                <a:gd name="T42" fmla="*/ 2 w 444"/>
                <a:gd name="T43" fmla="*/ 2 h 460"/>
                <a:gd name="T44" fmla="*/ 2 w 444"/>
                <a:gd name="T45" fmla="*/ 2 h 460"/>
                <a:gd name="T46" fmla="*/ 1 w 444"/>
                <a:gd name="T47" fmla="*/ 1 h 460"/>
                <a:gd name="T48" fmla="*/ 1 w 444"/>
                <a:gd name="T49" fmla="*/ 2 h 460"/>
                <a:gd name="T50" fmla="*/ 1 w 444"/>
                <a:gd name="T51" fmla="*/ 2 h 460"/>
                <a:gd name="T52" fmla="*/ 1 w 444"/>
                <a:gd name="T53" fmla="*/ 2 h 460"/>
                <a:gd name="T54" fmla="*/ 1 w 444"/>
                <a:gd name="T55" fmla="*/ 2 h 460"/>
                <a:gd name="T56" fmla="*/ 1 w 444"/>
                <a:gd name="T57" fmla="*/ 2 h 460"/>
                <a:gd name="T58" fmla="*/ 1 w 444"/>
                <a:gd name="T59" fmla="*/ 2 h 460"/>
                <a:gd name="T60" fmla="*/ 1 w 444"/>
                <a:gd name="T61" fmla="*/ 2 h 460"/>
                <a:gd name="T62" fmla="*/ 1 w 444"/>
                <a:gd name="T63" fmla="*/ 2 h 460"/>
                <a:gd name="T64" fmla="*/ 1 w 444"/>
                <a:gd name="T65" fmla="*/ 2 h 460"/>
                <a:gd name="T66" fmla="*/ 1 w 444"/>
                <a:gd name="T67" fmla="*/ 2 h 460"/>
                <a:gd name="T68" fmla="*/ 1 w 444"/>
                <a:gd name="T69" fmla="*/ 2 h 460"/>
                <a:gd name="T70" fmla="*/ 1 w 444"/>
                <a:gd name="T71" fmla="*/ 2 h 46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44" h="460">
                  <a:moveTo>
                    <a:pt x="124" y="399"/>
                  </a:moveTo>
                  <a:lnTo>
                    <a:pt x="0" y="144"/>
                  </a:lnTo>
                  <a:lnTo>
                    <a:pt x="62" y="113"/>
                  </a:lnTo>
                  <a:lnTo>
                    <a:pt x="324" y="262"/>
                  </a:lnTo>
                  <a:lnTo>
                    <a:pt x="230" y="92"/>
                  </a:lnTo>
                  <a:lnTo>
                    <a:pt x="218" y="92"/>
                  </a:lnTo>
                  <a:lnTo>
                    <a:pt x="208" y="92"/>
                  </a:lnTo>
                  <a:lnTo>
                    <a:pt x="196" y="91"/>
                  </a:lnTo>
                  <a:lnTo>
                    <a:pt x="183" y="90"/>
                  </a:lnTo>
                  <a:lnTo>
                    <a:pt x="170" y="62"/>
                  </a:lnTo>
                  <a:lnTo>
                    <a:pt x="297" y="0"/>
                  </a:lnTo>
                  <a:lnTo>
                    <a:pt x="311" y="28"/>
                  </a:lnTo>
                  <a:lnTo>
                    <a:pt x="305" y="38"/>
                  </a:lnTo>
                  <a:lnTo>
                    <a:pt x="297" y="49"/>
                  </a:lnTo>
                  <a:lnTo>
                    <a:pt x="290" y="58"/>
                  </a:lnTo>
                  <a:lnTo>
                    <a:pt x="283" y="66"/>
                  </a:lnTo>
                  <a:lnTo>
                    <a:pt x="381" y="273"/>
                  </a:lnTo>
                  <a:lnTo>
                    <a:pt x="393" y="272"/>
                  </a:lnTo>
                  <a:lnTo>
                    <a:pt x="406" y="272"/>
                  </a:lnTo>
                  <a:lnTo>
                    <a:pt x="419" y="272"/>
                  </a:lnTo>
                  <a:lnTo>
                    <a:pt x="431" y="273"/>
                  </a:lnTo>
                  <a:lnTo>
                    <a:pt x="444" y="300"/>
                  </a:lnTo>
                  <a:lnTo>
                    <a:pt x="326" y="358"/>
                  </a:lnTo>
                  <a:lnTo>
                    <a:pt x="93" y="225"/>
                  </a:lnTo>
                  <a:lnTo>
                    <a:pt x="174" y="374"/>
                  </a:lnTo>
                  <a:lnTo>
                    <a:pt x="184" y="374"/>
                  </a:lnTo>
                  <a:lnTo>
                    <a:pt x="195" y="374"/>
                  </a:lnTo>
                  <a:lnTo>
                    <a:pt x="205" y="376"/>
                  </a:lnTo>
                  <a:lnTo>
                    <a:pt x="216" y="378"/>
                  </a:lnTo>
                  <a:lnTo>
                    <a:pt x="230" y="405"/>
                  </a:lnTo>
                  <a:lnTo>
                    <a:pt x="118" y="460"/>
                  </a:lnTo>
                  <a:lnTo>
                    <a:pt x="104" y="433"/>
                  </a:lnTo>
                  <a:lnTo>
                    <a:pt x="108" y="424"/>
                  </a:lnTo>
                  <a:lnTo>
                    <a:pt x="114" y="415"/>
                  </a:lnTo>
                  <a:lnTo>
                    <a:pt x="119" y="407"/>
                  </a:lnTo>
                  <a:lnTo>
                    <a:pt x="124" y="3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83" name="Freeform 45">
              <a:extLst>
                <a:ext uri="{FF2B5EF4-FFF2-40B4-BE49-F238E27FC236}">
                  <a16:creationId xmlns:a16="http://schemas.microsoft.com/office/drawing/2014/main" id="{3356FD3A-C127-4F49-B2C7-CDFEADB51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" y="446"/>
              <a:ext cx="20" cy="26"/>
            </a:xfrm>
            <a:custGeom>
              <a:avLst/>
              <a:gdLst>
                <a:gd name="T0" fmla="*/ 1 w 274"/>
                <a:gd name="T1" fmla="*/ 0 h 366"/>
                <a:gd name="T2" fmla="*/ 1 w 274"/>
                <a:gd name="T3" fmla="*/ 0 h 366"/>
                <a:gd name="T4" fmla="*/ 1 w 274"/>
                <a:gd name="T5" fmla="*/ 0 h 366"/>
                <a:gd name="T6" fmla="*/ 1 w 274"/>
                <a:gd name="T7" fmla="*/ 0 h 366"/>
                <a:gd name="T8" fmla="*/ 1 w 274"/>
                <a:gd name="T9" fmla="*/ 0 h 366"/>
                <a:gd name="T10" fmla="*/ 1 w 274"/>
                <a:gd name="T11" fmla="*/ 0 h 366"/>
                <a:gd name="T12" fmla="*/ 1 w 274"/>
                <a:gd name="T13" fmla="*/ 0 h 366"/>
                <a:gd name="T14" fmla="*/ 1 w 274"/>
                <a:gd name="T15" fmla="*/ 0 h 366"/>
                <a:gd name="T16" fmla="*/ 1 w 274"/>
                <a:gd name="T17" fmla="*/ 0 h 366"/>
                <a:gd name="T18" fmla="*/ 0 w 274"/>
                <a:gd name="T19" fmla="*/ 0 h 366"/>
                <a:gd name="T20" fmla="*/ 0 w 274"/>
                <a:gd name="T21" fmla="*/ 0 h 366"/>
                <a:gd name="T22" fmla="*/ 0 w 274"/>
                <a:gd name="T23" fmla="*/ 1 h 366"/>
                <a:gd name="T24" fmla="*/ 0 w 274"/>
                <a:gd name="T25" fmla="*/ 1 h 366"/>
                <a:gd name="T26" fmla="*/ 0 w 274"/>
                <a:gd name="T27" fmla="*/ 1 h 366"/>
                <a:gd name="T28" fmla="*/ 1 w 274"/>
                <a:gd name="T29" fmla="*/ 1 h 366"/>
                <a:gd name="T30" fmla="*/ 1 w 274"/>
                <a:gd name="T31" fmla="*/ 1 h 366"/>
                <a:gd name="T32" fmla="*/ 1 w 274"/>
                <a:gd name="T33" fmla="*/ 1 h 366"/>
                <a:gd name="T34" fmla="*/ 1 w 274"/>
                <a:gd name="T35" fmla="*/ 1 h 366"/>
                <a:gd name="T36" fmla="*/ 1 w 274"/>
                <a:gd name="T37" fmla="*/ 1 h 366"/>
                <a:gd name="T38" fmla="*/ 1 w 274"/>
                <a:gd name="T39" fmla="*/ 1 h 366"/>
                <a:gd name="T40" fmla="*/ 1 w 274"/>
                <a:gd name="T41" fmla="*/ 1 h 366"/>
                <a:gd name="T42" fmla="*/ 1 w 274"/>
                <a:gd name="T43" fmla="*/ 1 h 366"/>
                <a:gd name="T44" fmla="*/ 1 w 274"/>
                <a:gd name="T45" fmla="*/ 1 h 366"/>
                <a:gd name="T46" fmla="*/ 1 w 274"/>
                <a:gd name="T47" fmla="*/ 1 h 366"/>
                <a:gd name="T48" fmla="*/ 1 w 274"/>
                <a:gd name="T49" fmla="*/ 1 h 366"/>
                <a:gd name="T50" fmla="*/ 1 w 274"/>
                <a:gd name="T51" fmla="*/ 1 h 366"/>
                <a:gd name="T52" fmla="*/ 1 w 274"/>
                <a:gd name="T53" fmla="*/ 1 h 366"/>
                <a:gd name="T54" fmla="*/ 1 w 274"/>
                <a:gd name="T55" fmla="*/ 1 h 366"/>
                <a:gd name="T56" fmla="*/ 1 w 274"/>
                <a:gd name="T57" fmla="*/ 2 h 366"/>
                <a:gd name="T58" fmla="*/ 1 w 274"/>
                <a:gd name="T59" fmla="*/ 2 h 366"/>
                <a:gd name="T60" fmla="*/ 1 w 274"/>
                <a:gd name="T61" fmla="*/ 2 h 366"/>
                <a:gd name="T62" fmla="*/ 1 w 274"/>
                <a:gd name="T63" fmla="*/ 2 h 366"/>
                <a:gd name="T64" fmla="*/ 1 w 274"/>
                <a:gd name="T65" fmla="*/ 2 h 366"/>
                <a:gd name="T66" fmla="*/ 1 w 274"/>
                <a:gd name="T67" fmla="*/ 2 h 366"/>
                <a:gd name="T68" fmla="*/ 0 w 274"/>
                <a:gd name="T69" fmla="*/ 1 h 366"/>
                <a:gd name="T70" fmla="*/ 1 w 274"/>
                <a:gd name="T71" fmla="*/ 1 h 366"/>
                <a:gd name="T72" fmla="*/ 1 w 274"/>
                <a:gd name="T73" fmla="*/ 1 h 366"/>
                <a:gd name="T74" fmla="*/ 1 w 274"/>
                <a:gd name="T75" fmla="*/ 2 h 366"/>
                <a:gd name="T76" fmla="*/ 1 w 274"/>
                <a:gd name="T77" fmla="*/ 2 h 366"/>
                <a:gd name="T78" fmla="*/ 1 w 274"/>
                <a:gd name="T79" fmla="*/ 2 h 366"/>
                <a:gd name="T80" fmla="*/ 1 w 274"/>
                <a:gd name="T81" fmla="*/ 1 h 366"/>
                <a:gd name="T82" fmla="*/ 1 w 274"/>
                <a:gd name="T83" fmla="*/ 1 h 366"/>
                <a:gd name="T84" fmla="*/ 1 w 274"/>
                <a:gd name="T85" fmla="*/ 1 h 366"/>
                <a:gd name="T86" fmla="*/ 1 w 274"/>
                <a:gd name="T87" fmla="*/ 1 h 366"/>
                <a:gd name="T88" fmla="*/ 1 w 274"/>
                <a:gd name="T89" fmla="*/ 1 h 366"/>
                <a:gd name="T90" fmla="*/ 1 w 274"/>
                <a:gd name="T91" fmla="*/ 1 h 366"/>
                <a:gd name="T92" fmla="*/ 1 w 274"/>
                <a:gd name="T93" fmla="*/ 1 h 366"/>
                <a:gd name="T94" fmla="*/ 1 w 274"/>
                <a:gd name="T95" fmla="*/ 1 h 366"/>
                <a:gd name="T96" fmla="*/ 0 w 274"/>
                <a:gd name="T97" fmla="*/ 1 h 366"/>
                <a:gd name="T98" fmla="*/ 0 w 274"/>
                <a:gd name="T99" fmla="*/ 1 h 366"/>
                <a:gd name="T100" fmla="*/ 0 w 274"/>
                <a:gd name="T101" fmla="*/ 1 h 366"/>
                <a:gd name="T102" fmla="*/ 0 w 274"/>
                <a:gd name="T103" fmla="*/ 1 h 366"/>
                <a:gd name="T104" fmla="*/ 0 w 274"/>
                <a:gd name="T105" fmla="*/ 1 h 366"/>
                <a:gd name="T106" fmla="*/ 0 w 274"/>
                <a:gd name="T107" fmla="*/ 1 h 366"/>
                <a:gd name="T108" fmla="*/ 0 w 274"/>
                <a:gd name="T109" fmla="*/ 1 h 366"/>
                <a:gd name="T110" fmla="*/ 0 w 274"/>
                <a:gd name="T111" fmla="*/ 1 h 366"/>
                <a:gd name="T112" fmla="*/ 0 w 274"/>
                <a:gd name="T113" fmla="*/ 0 h 366"/>
                <a:gd name="T114" fmla="*/ 0 w 274"/>
                <a:gd name="T115" fmla="*/ 0 h 366"/>
                <a:gd name="T116" fmla="*/ 0 w 274"/>
                <a:gd name="T117" fmla="*/ 0 h 366"/>
                <a:gd name="T118" fmla="*/ 0 w 274"/>
                <a:gd name="T119" fmla="*/ 0 h 366"/>
                <a:gd name="T120" fmla="*/ 0 w 274"/>
                <a:gd name="T121" fmla="*/ 0 h 366"/>
                <a:gd name="T122" fmla="*/ 1 w 274"/>
                <a:gd name="T123" fmla="*/ 0 h 36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74" h="366">
                  <a:moveTo>
                    <a:pt x="124" y="9"/>
                  </a:moveTo>
                  <a:lnTo>
                    <a:pt x="146" y="5"/>
                  </a:lnTo>
                  <a:lnTo>
                    <a:pt x="170" y="1"/>
                  </a:lnTo>
                  <a:lnTo>
                    <a:pt x="193" y="0"/>
                  </a:lnTo>
                  <a:lnTo>
                    <a:pt x="213" y="0"/>
                  </a:lnTo>
                  <a:lnTo>
                    <a:pt x="234" y="95"/>
                  </a:lnTo>
                  <a:lnTo>
                    <a:pt x="196" y="104"/>
                  </a:lnTo>
                  <a:lnTo>
                    <a:pt x="189" y="93"/>
                  </a:lnTo>
                  <a:lnTo>
                    <a:pt x="181" y="83"/>
                  </a:lnTo>
                  <a:lnTo>
                    <a:pt x="174" y="72"/>
                  </a:lnTo>
                  <a:lnTo>
                    <a:pt x="169" y="62"/>
                  </a:lnTo>
                  <a:lnTo>
                    <a:pt x="158" y="59"/>
                  </a:lnTo>
                  <a:lnTo>
                    <a:pt x="146" y="59"/>
                  </a:lnTo>
                  <a:lnTo>
                    <a:pt x="133" y="59"/>
                  </a:lnTo>
                  <a:lnTo>
                    <a:pt x="118" y="63"/>
                  </a:lnTo>
                  <a:lnTo>
                    <a:pt x="108" y="65"/>
                  </a:lnTo>
                  <a:lnTo>
                    <a:pt x="100" y="68"/>
                  </a:lnTo>
                  <a:lnTo>
                    <a:pt x="93" y="73"/>
                  </a:lnTo>
                  <a:lnTo>
                    <a:pt x="86" y="79"/>
                  </a:lnTo>
                  <a:lnTo>
                    <a:pt x="81" y="85"/>
                  </a:lnTo>
                  <a:lnTo>
                    <a:pt x="79" y="92"/>
                  </a:lnTo>
                  <a:lnTo>
                    <a:pt x="78" y="96"/>
                  </a:lnTo>
                  <a:lnTo>
                    <a:pt x="78" y="101"/>
                  </a:lnTo>
                  <a:lnTo>
                    <a:pt x="78" y="106"/>
                  </a:lnTo>
                  <a:lnTo>
                    <a:pt x="79" y="111"/>
                  </a:lnTo>
                  <a:lnTo>
                    <a:pt x="80" y="117"/>
                  </a:lnTo>
                  <a:lnTo>
                    <a:pt x="83" y="122"/>
                  </a:lnTo>
                  <a:lnTo>
                    <a:pt x="86" y="127"/>
                  </a:lnTo>
                  <a:lnTo>
                    <a:pt x="91" y="130"/>
                  </a:lnTo>
                  <a:lnTo>
                    <a:pt x="95" y="135"/>
                  </a:lnTo>
                  <a:lnTo>
                    <a:pt x="100" y="137"/>
                  </a:lnTo>
                  <a:lnTo>
                    <a:pt x="105" y="140"/>
                  </a:lnTo>
                  <a:lnTo>
                    <a:pt x="112" y="142"/>
                  </a:lnTo>
                  <a:lnTo>
                    <a:pt x="125" y="145"/>
                  </a:lnTo>
                  <a:lnTo>
                    <a:pt x="140" y="148"/>
                  </a:lnTo>
                  <a:lnTo>
                    <a:pt x="156" y="150"/>
                  </a:lnTo>
                  <a:lnTo>
                    <a:pt x="172" y="152"/>
                  </a:lnTo>
                  <a:lnTo>
                    <a:pt x="188" y="156"/>
                  </a:lnTo>
                  <a:lnTo>
                    <a:pt x="203" y="160"/>
                  </a:lnTo>
                  <a:lnTo>
                    <a:pt x="219" y="165"/>
                  </a:lnTo>
                  <a:lnTo>
                    <a:pt x="233" y="172"/>
                  </a:lnTo>
                  <a:lnTo>
                    <a:pt x="240" y="176"/>
                  </a:lnTo>
                  <a:lnTo>
                    <a:pt x="246" y="181"/>
                  </a:lnTo>
                  <a:lnTo>
                    <a:pt x="252" y="186"/>
                  </a:lnTo>
                  <a:lnTo>
                    <a:pt x="257" y="193"/>
                  </a:lnTo>
                  <a:lnTo>
                    <a:pt x="261" y="200"/>
                  </a:lnTo>
                  <a:lnTo>
                    <a:pt x="266" y="207"/>
                  </a:lnTo>
                  <a:lnTo>
                    <a:pt x="269" y="216"/>
                  </a:lnTo>
                  <a:lnTo>
                    <a:pt x="271" y="226"/>
                  </a:lnTo>
                  <a:lnTo>
                    <a:pt x="273" y="237"/>
                  </a:lnTo>
                  <a:lnTo>
                    <a:pt x="274" y="247"/>
                  </a:lnTo>
                  <a:lnTo>
                    <a:pt x="273" y="257"/>
                  </a:lnTo>
                  <a:lnTo>
                    <a:pt x="271" y="268"/>
                  </a:lnTo>
                  <a:lnTo>
                    <a:pt x="268" y="277"/>
                  </a:lnTo>
                  <a:lnTo>
                    <a:pt x="264" y="287"/>
                  </a:lnTo>
                  <a:lnTo>
                    <a:pt x="258" y="296"/>
                  </a:lnTo>
                  <a:lnTo>
                    <a:pt x="251" y="305"/>
                  </a:lnTo>
                  <a:lnTo>
                    <a:pt x="244" y="313"/>
                  </a:lnTo>
                  <a:lnTo>
                    <a:pt x="234" y="322"/>
                  </a:lnTo>
                  <a:lnTo>
                    <a:pt x="225" y="329"/>
                  </a:lnTo>
                  <a:lnTo>
                    <a:pt x="213" y="335"/>
                  </a:lnTo>
                  <a:lnTo>
                    <a:pt x="200" y="342"/>
                  </a:lnTo>
                  <a:lnTo>
                    <a:pt x="187" y="347"/>
                  </a:lnTo>
                  <a:lnTo>
                    <a:pt x="172" y="352"/>
                  </a:lnTo>
                  <a:lnTo>
                    <a:pt x="156" y="356"/>
                  </a:lnTo>
                  <a:lnTo>
                    <a:pt x="136" y="361"/>
                  </a:lnTo>
                  <a:lnTo>
                    <a:pt x="114" y="363"/>
                  </a:lnTo>
                  <a:lnTo>
                    <a:pt x="93" y="365"/>
                  </a:lnTo>
                  <a:lnTo>
                    <a:pt x="74" y="366"/>
                  </a:lnTo>
                  <a:lnTo>
                    <a:pt x="54" y="274"/>
                  </a:lnTo>
                  <a:lnTo>
                    <a:pt x="91" y="266"/>
                  </a:lnTo>
                  <a:lnTo>
                    <a:pt x="99" y="276"/>
                  </a:lnTo>
                  <a:lnTo>
                    <a:pt x="107" y="288"/>
                  </a:lnTo>
                  <a:lnTo>
                    <a:pt x="114" y="299"/>
                  </a:lnTo>
                  <a:lnTo>
                    <a:pt x="119" y="309"/>
                  </a:lnTo>
                  <a:lnTo>
                    <a:pt x="127" y="310"/>
                  </a:lnTo>
                  <a:lnTo>
                    <a:pt x="137" y="310"/>
                  </a:lnTo>
                  <a:lnTo>
                    <a:pt x="148" y="309"/>
                  </a:lnTo>
                  <a:lnTo>
                    <a:pt x="159" y="308"/>
                  </a:lnTo>
                  <a:lnTo>
                    <a:pt x="169" y="305"/>
                  </a:lnTo>
                  <a:lnTo>
                    <a:pt x="177" y="300"/>
                  </a:lnTo>
                  <a:lnTo>
                    <a:pt x="184" y="296"/>
                  </a:lnTo>
                  <a:lnTo>
                    <a:pt x="190" y="291"/>
                  </a:lnTo>
                  <a:lnTo>
                    <a:pt x="194" y="285"/>
                  </a:lnTo>
                  <a:lnTo>
                    <a:pt x="197" y="277"/>
                  </a:lnTo>
                  <a:lnTo>
                    <a:pt x="197" y="269"/>
                  </a:lnTo>
                  <a:lnTo>
                    <a:pt x="196" y="260"/>
                  </a:lnTo>
                  <a:lnTo>
                    <a:pt x="195" y="255"/>
                  </a:lnTo>
                  <a:lnTo>
                    <a:pt x="192" y="250"/>
                  </a:lnTo>
                  <a:lnTo>
                    <a:pt x="189" y="245"/>
                  </a:lnTo>
                  <a:lnTo>
                    <a:pt x="184" y="242"/>
                  </a:lnTo>
                  <a:lnTo>
                    <a:pt x="180" y="239"/>
                  </a:lnTo>
                  <a:lnTo>
                    <a:pt x="175" y="236"/>
                  </a:lnTo>
                  <a:lnTo>
                    <a:pt x="170" y="234"/>
                  </a:lnTo>
                  <a:lnTo>
                    <a:pt x="163" y="232"/>
                  </a:lnTo>
                  <a:lnTo>
                    <a:pt x="135" y="226"/>
                  </a:lnTo>
                  <a:lnTo>
                    <a:pt x="103" y="221"/>
                  </a:lnTo>
                  <a:lnTo>
                    <a:pt x="86" y="218"/>
                  </a:lnTo>
                  <a:lnTo>
                    <a:pt x="70" y="214"/>
                  </a:lnTo>
                  <a:lnTo>
                    <a:pt x="55" y="208"/>
                  </a:lnTo>
                  <a:lnTo>
                    <a:pt x="40" y="202"/>
                  </a:lnTo>
                  <a:lnTo>
                    <a:pt x="34" y="198"/>
                  </a:lnTo>
                  <a:lnTo>
                    <a:pt x="27" y="193"/>
                  </a:lnTo>
                  <a:lnTo>
                    <a:pt x="21" y="187"/>
                  </a:lnTo>
                  <a:lnTo>
                    <a:pt x="17" y="181"/>
                  </a:lnTo>
                  <a:lnTo>
                    <a:pt x="11" y="174"/>
                  </a:lnTo>
                  <a:lnTo>
                    <a:pt x="7" y="166"/>
                  </a:lnTo>
                  <a:lnTo>
                    <a:pt x="4" y="158"/>
                  </a:lnTo>
                  <a:lnTo>
                    <a:pt x="2" y="148"/>
                  </a:lnTo>
                  <a:lnTo>
                    <a:pt x="0" y="138"/>
                  </a:lnTo>
                  <a:lnTo>
                    <a:pt x="0" y="126"/>
                  </a:lnTo>
                  <a:lnTo>
                    <a:pt x="0" y="115"/>
                  </a:lnTo>
                  <a:lnTo>
                    <a:pt x="2" y="105"/>
                  </a:lnTo>
                  <a:lnTo>
                    <a:pt x="5" y="94"/>
                  </a:lnTo>
                  <a:lnTo>
                    <a:pt x="10" y="84"/>
                  </a:lnTo>
                  <a:lnTo>
                    <a:pt x="16" y="74"/>
                  </a:lnTo>
                  <a:lnTo>
                    <a:pt x="23" y="65"/>
                  </a:lnTo>
                  <a:lnTo>
                    <a:pt x="31" y="55"/>
                  </a:lnTo>
                  <a:lnTo>
                    <a:pt x="41" y="47"/>
                  </a:lnTo>
                  <a:lnTo>
                    <a:pt x="51" y="38"/>
                  </a:lnTo>
                  <a:lnTo>
                    <a:pt x="64" y="31"/>
                  </a:lnTo>
                  <a:lnTo>
                    <a:pt x="77" y="25"/>
                  </a:lnTo>
                  <a:lnTo>
                    <a:pt x="92" y="18"/>
                  </a:lnTo>
                  <a:lnTo>
                    <a:pt x="107" y="13"/>
                  </a:lnTo>
                  <a:lnTo>
                    <a:pt x="124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84" name="Freeform 46">
              <a:extLst>
                <a:ext uri="{FF2B5EF4-FFF2-40B4-BE49-F238E27FC236}">
                  <a16:creationId xmlns:a16="http://schemas.microsoft.com/office/drawing/2014/main" id="{D41982C5-7A5F-7645-833C-53DB3B3DA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" y="451"/>
              <a:ext cx="14" cy="24"/>
            </a:xfrm>
            <a:custGeom>
              <a:avLst/>
              <a:gdLst>
                <a:gd name="T0" fmla="*/ 1 w 195"/>
                <a:gd name="T1" fmla="*/ 0 h 347"/>
                <a:gd name="T2" fmla="*/ 1 w 195"/>
                <a:gd name="T3" fmla="*/ 0 h 347"/>
                <a:gd name="T4" fmla="*/ 1 w 195"/>
                <a:gd name="T5" fmla="*/ 0 h 347"/>
                <a:gd name="T6" fmla="*/ 1 w 195"/>
                <a:gd name="T7" fmla="*/ 0 h 347"/>
                <a:gd name="T8" fmla="*/ 1 w 195"/>
                <a:gd name="T9" fmla="*/ 0 h 347"/>
                <a:gd name="T10" fmla="*/ 1 w 195"/>
                <a:gd name="T11" fmla="*/ 0 h 347"/>
                <a:gd name="T12" fmla="*/ 1 w 195"/>
                <a:gd name="T13" fmla="*/ 1 h 347"/>
                <a:gd name="T14" fmla="*/ 1 w 195"/>
                <a:gd name="T15" fmla="*/ 1 h 347"/>
                <a:gd name="T16" fmla="*/ 1 w 195"/>
                <a:gd name="T17" fmla="*/ 1 h 347"/>
                <a:gd name="T18" fmla="*/ 1 w 195"/>
                <a:gd name="T19" fmla="*/ 1 h 347"/>
                <a:gd name="T20" fmla="*/ 1 w 195"/>
                <a:gd name="T21" fmla="*/ 1 h 347"/>
                <a:gd name="T22" fmla="*/ 1 w 195"/>
                <a:gd name="T23" fmla="*/ 2 h 347"/>
                <a:gd name="T24" fmla="*/ 0 w 195"/>
                <a:gd name="T25" fmla="*/ 2 h 347"/>
                <a:gd name="T26" fmla="*/ 0 w 195"/>
                <a:gd name="T27" fmla="*/ 2 h 347"/>
                <a:gd name="T28" fmla="*/ 0 w 195"/>
                <a:gd name="T29" fmla="*/ 1 h 347"/>
                <a:gd name="T30" fmla="*/ 0 w 195"/>
                <a:gd name="T31" fmla="*/ 1 h 347"/>
                <a:gd name="T32" fmla="*/ 0 w 195"/>
                <a:gd name="T33" fmla="*/ 1 h 347"/>
                <a:gd name="T34" fmla="*/ 0 w 195"/>
                <a:gd name="T35" fmla="*/ 1 h 347"/>
                <a:gd name="T36" fmla="*/ 0 w 195"/>
                <a:gd name="T37" fmla="*/ 0 h 347"/>
                <a:gd name="T38" fmla="*/ 0 w 195"/>
                <a:gd name="T39" fmla="*/ 0 h 347"/>
                <a:gd name="T40" fmla="*/ 0 w 195"/>
                <a:gd name="T41" fmla="*/ 0 h 347"/>
                <a:gd name="T42" fmla="*/ 0 w 195"/>
                <a:gd name="T43" fmla="*/ 0 h 347"/>
                <a:gd name="T44" fmla="*/ 0 w 195"/>
                <a:gd name="T45" fmla="*/ 0 h 347"/>
                <a:gd name="T46" fmla="*/ 0 w 195"/>
                <a:gd name="T47" fmla="*/ 0 h 347"/>
                <a:gd name="T48" fmla="*/ 1 w 195"/>
                <a:gd name="T49" fmla="*/ 0 h 34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5" h="347">
                  <a:moveTo>
                    <a:pt x="168" y="0"/>
                  </a:moveTo>
                  <a:lnTo>
                    <a:pt x="171" y="31"/>
                  </a:lnTo>
                  <a:lnTo>
                    <a:pt x="161" y="38"/>
                  </a:lnTo>
                  <a:lnTo>
                    <a:pt x="150" y="44"/>
                  </a:lnTo>
                  <a:lnTo>
                    <a:pt x="139" y="51"/>
                  </a:lnTo>
                  <a:lnTo>
                    <a:pt x="127" y="56"/>
                  </a:lnTo>
                  <a:lnTo>
                    <a:pt x="146" y="285"/>
                  </a:lnTo>
                  <a:lnTo>
                    <a:pt x="158" y="287"/>
                  </a:lnTo>
                  <a:lnTo>
                    <a:pt x="169" y="292"/>
                  </a:lnTo>
                  <a:lnTo>
                    <a:pt x="181" y="297"/>
                  </a:lnTo>
                  <a:lnTo>
                    <a:pt x="193" y="302"/>
                  </a:lnTo>
                  <a:lnTo>
                    <a:pt x="195" y="333"/>
                  </a:lnTo>
                  <a:lnTo>
                    <a:pt x="26" y="347"/>
                  </a:lnTo>
                  <a:lnTo>
                    <a:pt x="24" y="316"/>
                  </a:lnTo>
                  <a:lnTo>
                    <a:pt x="34" y="309"/>
                  </a:lnTo>
                  <a:lnTo>
                    <a:pt x="45" y="302"/>
                  </a:lnTo>
                  <a:lnTo>
                    <a:pt x="57" y="296"/>
                  </a:lnTo>
                  <a:lnTo>
                    <a:pt x="67" y="292"/>
                  </a:lnTo>
                  <a:lnTo>
                    <a:pt x="48" y="62"/>
                  </a:lnTo>
                  <a:lnTo>
                    <a:pt x="37" y="59"/>
                  </a:lnTo>
                  <a:lnTo>
                    <a:pt x="25" y="55"/>
                  </a:lnTo>
                  <a:lnTo>
                    <a:pt x="13" y="50"/>
                  </a:lnTo>
                  <a:lnTo>
                    <a:pt x="2" y="43"/>
                  </a:lnTo>
                  <a:lnTo>
                    <a:pt x="0" y="14"/>
                  </a:lnTo>
                  <a:lnTo>
                    <a:pt x="1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85" name="Freeform 47">
              <a:extLst>
                <a:ext uri="{FF2B5EF4-FFF2-40B4-BE49-F238E27FC236}">
                  <a16:creationId xmlns:a16="http://schemas.microsoft.com/office/drawing/2014/main" id="{7FE4C4D7-48BE-B741-80BB-A40E96621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451"/>
              <a:ext cx="17" cy="25"/>
            </a:xfrm>
            <a:custGeom>
              <a:avLst/>
              <a:gdLst>
                <a:gd name="T0" fmla="*/ 1 w 243"/>
                <a:gd name="T1" fmla="*/ 0 h 344"/>
                <a:gd name="T2" fmla="*/ 1 w 243"/>
                <a:gd name="T3" fmla="*/ 0 h 344"/>
                <a:gd name="T4" fmla="*/ 1 w 243"/>
                <a:gd name="T5" fmla="*/ 1 h 344"/>
                <a:gd name="T6" fmla="*/ 1 w 243"/>
                <a:gd name="T7" fmla="*/ 1 h 344"/>
                <a:gd name="T8" fmla="*/ 1 w 243"/>
                <a:gd name="T9" fmla="*/ 0 h 344"/>
                <a:gd name="T10" fmla="*/ 1 w 243"/>
                <a:gd name="T11" fmla="*/ 0 h 344"/>
                <a:gd name="T12" fmla="*/ 1 w 243"/>
                <a:gd name="T13" fmla="*/ 0 h 344"/>
                <a:gd name="T14" fmla="*/ 1 w 243"/>
                <a:gd name="T15" fmla="*/ 0 h 344"/>
                <a:gd name="T16" fmla="*/ 0 w 243"/>
                <a:gd name="T17" fmla="*/ 0 h 344"/>
                <a:gd name="T18" fmla="*/ 0 w 243"/>
                <a:gd name="T19" fmla="*/ 0 h 344"/>
                <a:gd name="T20" fmla="*/ 0 w 243"/>
                <a:gd name="T21" fmla="*/ 0 h 344"/>
                <a:gd name="T22" fmla="*/ 0 w 243"/>
                <a:gd name="T23" fmla="*/ 0 h 344"/>
                <a:gd name="T24" fmla="*/ 0 w 243"/>
                <a:gd name="T25" fmla="*/ 1 h 344"/>
                <a:gd name="T26" fmla="*/ 0 w 243"/>
                <a:gd name="T27" fmla="*/ 1 h 344"/>
                <a:gd name="T28" fmla="*/ 0 w 243"/>
                <a:gd name="T29" fmla="*/ 1 h 344"/>
                <a:gd name="T30" fmla="*/ 0 w 243"/>
                <a:gd name="T31" fmla="*/ 1 h 344"/>
                <a:gd name="T32" fmla="*/ 1 w 243"/>
                <a:gd name="T33" fmla="*/ 1 h 344"/>
                <a:gd name="T34" fmla="*/ 1 w 243"/>
                <a:gd name="T35" fmla="*/ 1 h 344"/>
                <a:gd name="T36" fmla="*/ 1 w 243"/>
                <a:gd name="T37" fmla="*/ 1 h 344"/>
                <a:gd name="T38" fmla="*/ 1 w 243"/>
                <a:gd name="T39" fmla="*/ 1 h 344"/>
                <a:gd name="T40" fmla="*/ 1 w 243"/>
                <a:gd name="T41" fmla="*/ 1 h 344"/>
                <a:gd name="T42" fmla="*/ 1 w 243"/>
                <a:gd name="T43" fmla="*/ 1 h 344"/>
                <a:gd name="T44" fmla="*/ 1 w 243"/>
                <a:gd name="T45" fmla="*/ 1 h 344"/>
                <a:gd name="T46" fmla="*/ 1 w 243"/>
                <a:gd name="T47" fmla="*/ 1 h 344"/>
                <a:gd name="T48" fmla="*/ 1 w 243"/>
                <a:gd name="T49" fmla="*/ 1 h 344"/>
                <a:gd name="T50" fmla="*/ 1 w 243"/>
                <a:gd name="T51" fmla="*/ 1 h 344"/>
                <a:gd name="T52" fmla="*/ 1 w 243"/>
                <a:gd name="T53" fmla="*/ 2 h 344"/>
                <a:gd name="T54" fmla="*/ 1 w 243"/>
                <a:gd name="T55" fmla="*/ 2 h 344"/>
                <a:gd name="T56" fmla="*/ 1 w 243"/>
                <a:gd name="T57" fmla="*/ 2 h 344"/>
                <a:gd name="T58" fmla="*/ 1 w 243"/>
                <a:gd name="T59" fmla="*/ 2 h 344"/>
                <a:gd name="T60" fmla="*/ 1 w 243"/>
                <a:gd name="T61" fmla="*/ 2 h 344"/>
                <a:gd name="T62" fmla="*/ 1 w 243"/>
                <a:gd name="T63" fmla="*/ 2 h 344"/>
                <a:gd name="T64" fmla="*/ 0 w 243"/>
                <a:gd name="T65" fmla="*/ 2 h 344"/>
                <a:gd name="T66" fmla="*/ 0 w 243"/>
                <a:gd name="T67" fmla="*/ 2 h 344"/>
                <a:gd name="T68" fmla="*/ 0 w 243"/>
                <a:gd name="T69" fmla="*/ 1 h 344"/>
                <a:gd name="T70" fmla="*/ 0 w 243"/>
                <a:gd name="T71" fmla="*/ 1 h 344"/>
                <a:gd name="T72" fmla="*/ 0 w 243"/>
                <a:gd name="T73" fmla="*/ 1 h 344"/>
                <a:gd name="T74" fmla="*/ 0 w 243"/>
                <a:gd name="T75" fmla="*/ 2 h 344"/>
                <a:gd name="T76" fmla="*/ 0 w 243"/>
                <a:gd name="T77" fmla="*/ 2 h 344"/>
                <a:gd name="T78" fmla="*/ 1 w 243"/>
                <a:gd name="T79" fmla="*/ 2 h 344"/>
                <a:gd name="T80" fmla="*/ 1 w 243"/>
                <a:gd name="T81" fmla="*/ 2 h 344"/>
                <a:gd name="T82" fmla="*/ 1 w 243"/>
                <a:gd name="T83" fmla="*/ 2 h 344"/>
                <a:gd name="T84" fmla="*/ 1 w 243"/>
                <a:gd name="T85" fmla="*/ 1 h 344"/>
                <a:gd name="T86" fmla="*/ 1 w 243"/>
                <a:gd name="T87" fmla="*/ 1 h 344"/>
                <a:gd name="T88" fmla="*/ 1 w 243"/>
                <a:gd name="T89" fmla="*/ 1 h 344"/>
                <a:gd name="T90" fmla="*/ 1 w 243"/>
                <a:gd name="T91" fmla="*/ 1 h 344"/>
                <a:gd name="T92" fmla="*/ 1 w 243"/>
                <a:gd name="T93" fmla="*/ 1 h 344"/>
                <a:gd name="T94" fmla="*/ 1 w 243"/>
                <a:gd name="T95" fmla="*/ 1 h 344"/>
                <a:gd name="T96" fmla="*/ 0 w 243"/>
                <a:gd name="T97" fmla="*/ 1 h 344"/>
                <a:gd name="T98" fmla="*/ 0 w 243"/>
                <a:gd name="T99" fmla="*/ 1 h 344"/>
                <a:gd name="T100" fmla="*/ 0 w 243"/>
                <a:gd name="T101" fmla="*/ 1 h 344"/>
                <a:gd name="T102" fmla="*/ 0 w 243"/>
                <a:gd name="T103" fmla="*/ 1 h 344"/>
                <a:gd name="T104" fmla="*/ 0 w 243"/>
                <a:gd name="T105" fmla="*/ 1 h 344"/>
                <a:gd name="T106" fmla="*/ 0 w 243"/>
                <a:gd name="T107" fmla="*/ 1 h 344"/>
                <a:gd name="T108" fmla="*/ 0 w 243"/>
                <a:gd name="T109" fmla="*/ 1 h 344"/>
                <a:gd name="T110" fmla="*/ 0 w 243"/>
                <a:gd name="T111" fmla="*/ 0 h 344"/>
                <a:gd name="T112" fmla="*/ 0 w 243"/>
                <a:gd name="T113" fmla="*/ 0 h 344"/>
                <a:gd name="T114" fmla="*/ 0 w 243"/>
                <a:gd name="T115" fmla="*/ 0 h 344"/>
                <a:gd name="T116" fmla="*/ 0 w 243"/>
                <a:gd name="T117" fmla="*/ 0 h 344"/>
                <a:gd name="T118" fmla="*/ 0 w 243"/>
                <a:gd name="T119" fmla="*/ 0 h 344"/>
                <a:gd name="T120" fmla="*/ 0 w 243"/>
                <a:gd name="T121" fmla="*/ 0 h 344"/>
                <a:gd name="T122" fmla="*/ 1 w 243"/>
                <a:gd name="T123" fmla="*/ 0 h 3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43" h="344">
                  <a:moveTo>
                    <a:pt x="152" y="0"/>
                  </a:moveTo>
                  <a:lnTo>
                    <a:pt x="176" y="1"/>
                  </a:lnTo>
                  <a:lnTo>
                    <a:pt x="199" y="3"/>
                  </a:lnTo>
                  <a:lnTo>
                    <a:pt x="220" y="7"/>
                  </a:lnTo>
                  <a:lnTo>
                    <a:pt x="240" y="12"/>
                  </a:lnTo>
                  <a:lnTo>
                    <a:pt x="238" y="110"/>
                  </a:lnTo>
                  <a:lnTo>
                    <a:pt x="200" y="109"/>
                  </a:lnTo>
                  <a:lnTo>
                    <a:pt x="195" y="97"/>
                  </a:lnTo>
                  <a:lnTo>
                    <a:pt x="190" y="84"/>
                  </a:lnTo>
                  <a:lnTo>
                    <a:pt x="185" y="72"/>
                  </a:lnTo>
                  <a:lnTo>
                    <a:pt x="182" y="61"/>
                  </a:lnTo>
                  <a:lnTo>
                    <a:pt x="173" y="57"/>
                  </a:lnTo>
                  <a:lnTo>
                    <a:pt x="162" y="53"/>
                  </a:lnTo>
                  <a:lnTo>
                    <a:pt x="149" y="50"/>
                  </a:lnTo>
                  <a:lnTo>
                    <a:pt x="133" y="49"/>
                  </a:lnTo>
                  <a:lnTo>
                    <a:pt x="123" y="49"/>
                  </a:lnTo>
                  <a:lnTo>
                    <a:pt x="115" y="51"/>
                  </a:lnTo>
                  <a:lnTo>
                    <a:pt x="106" y="53"/>
                  </a:lnTo>
                  <a:lnTo>
                    <a:pt x="99" y="58"/>
                  </a:lnTo>
                  <a:lnTo>
                    <a:pt x="93" y="63"/>
                  </a:lnTo>
                  <a:lnTo>
                    <a:pt x="88" y="69"/>
                  </a:lnTo>
                  <a:lnTo>
                    <a:pt x="86" y="73"/>
                  </a:lnTo>
                  <a:lnTo>
                    <a:pt x="85" y="78"/>
                  </a:lnTo>
                  <a:lnTo>
                    <a:pt x="84" y="82"/>
                  </a:lnTo>
                  <a:lnTo>
                    <a:pt x="84" y="87"/>
                  </a:lnTo>
                  <a:lnTo>
                    <a:pt x="84" y="94"/>
                  </a:lnTo>
                  <a:lnTo>
                    <a:pt x="85" y="99"/>
                  </a:lnTo>
                  <a:lnTo>
                    <a:pt x="87" y="104"/>
                  </a:lnTo>
                  <a:lnTo>
                    <a:pt x="90" y="109"/>
                  </a:lnTo>
                  <a:lnTo>
                    <a:pt x="94" y="114"/>
                  </a:lnTo>
                  <a:lnTo>
                    <a:pt x="98" y="118"/>
                  </a:lnTo>
                  <a:lnTo>
                    <a:pt x="103" y="122"/>
                  </a:lnTo>
                  <a:lnTo>
                    <a:pt x="108" y="125"/>
                  </a:lnTo>
                  <a:lnTo>
                    <a:pt x="120" y="132"/>
                  </a:lnTo>
                  <a:lnTo>
                    <a:pt x="134" y="138"/>
                  </a:lnTo>
                  <a:lnTo>
                    <a:pt x="149" y="144"/>
                  </a:lnTo>
                  <a:lnTo>
                    <a:pt x="164" y="151"/>
                  </a:lnTo>
                  <a:lnTo>
                    <a:pt x="179" y="157"/>
                  </a:lnTo>
                  <a:lnTo>
                    <a:pt x="194" y="164"/>
                  </a:lnTo>
                  <a:lnTo>
                    <a:pt x="208" y="173"/>
                  </a:lnTo>
                  <a:lnTo>
                    <a:pt x="219" y="183"/>
                  </a:lnTo>
                  <a:lnTo>
                    <a:pt x="224" y="189"/>
                  </a:lnTo>
                  <a:lnTo>
                    <a:pt x="230" y="195"/>
                  </a:lnTo>
                  <a:lnTo>
                    <a:pt x="234" y="202"/>
                  </a:lnTo>
                  <a:lnTo>
                    <a:pt x="237" y="210"/>
                  </a:lnTo>
                  <a:lnTo>
                    <a:pt x="240" y="217"/>
                  </a:lnTo>
                  <a:lnTo>
                    <a:pt x="242" y="226"/>
                  </a:lnTo>
                  <a:lnTo>
                    <a:pt x="243" y="235"/>
                  </a:lnTo>
                  <a:lnTo>
                    <a:pt x="243" y="246"/>
                  </a:lnTo>
                  <a:lnTo>
                    <a:pt x="242" y="256"/>
                  </a:lnTo>
                  <a:lnTo>
                    <a:pt x="240" y="266"/>
                  </a:lnTo>
                  <a:lnTo>
                    <a:pt x="237" y="276"/>
                  </a:lnTo>
                  <a:lnTo>
                    <a:pt x="233" y="285"/>
                  </a:lnTo>
                  <a:lnTo>
                    <a:pt x="228" y="294"/>
                  </a:lnTo>
                  <a:lnTo>
                    <a:pt x="221" y="303"/>
                  </a:lnTo>
                  <a:lnTo>
                    <a:pt x="213" y="310"/>
                  </a:lnTo>
                  <a:lnTo>
                    <a:pt x="204" y="317"/>
                  </a:lnTo>
                  <a:lnTo>
                    <a:pt x="195" y="323"/>
                  </a:lnTo>
                  <a:lnTo>
                    <a:pt x="184" y="329"/>
                  </a:lnTo>
                  <a:lnTo>
                    <a:pt x="173" y="333"/>
                  </a:lnTo>
                  <a:lnTo>
                    <a:pt x="160" y="338"/>
                  </a:lnTo>
                  <a:lnTo>
                    <a:pt x="146" y="341"/>
                  </a:lnTo>
                  <a:lnTo>
                    <a:pt x="132" y="343"/>
                  </a:lnTo>
                  <a:lnTo>
                    <a:pt x="116" y="344"/>
                  </a:lnTo>
                  <a:lnTo>
                    <a:pt x="100" y="344"/>
                  </a:lnTo>
                  <a:lnTo>
                    <a:pt x="79" y="343"/>
                  </a:lnTo>
                  <a:lnTo>
                    <a:pt x="58" y="341"/>
                  </a:lnTo>
                  <a:lnTo>
                    <a:pt x="37" y="338"/>
                  </a:lnTo>
                  <a:lnTo>
                    <a:pt x="18" y="333"/>
                  </a:lnTo>
                  <a:lnTo>
                    <a:pt x="20" y="239"/>
                  </a:lnTo>
                  <a:lnTo>
                    <a:pt x="58" y="240"/>
                  </a:lnTo>
                  <a:lnTo>
                    <a:pt x="64" y="253"/>
                  </a:lnTo>
                  <a:lnTo>
                    <a:pt x="69" y="266"/>
                  </a:lnTo>
                  <a:lnTo>
                    <a:pt x="73" y="278"/>
                  </a:lnTo>
                  <a:lnTo>
                    <a:pt x="76" y="289"/>
                  </a:lnTo>
                  <a:lnTo>
                    <a:pt x="83" y="292"/>
                  </a:lnTo>
                  <a:lnTo>
                    <a:pt x="93" y="294"/>
                  </a:lnTo>
                  <a:lnTo>
                    <a:pt x="103" y="296"/>
                  </a:lnTo>
                  <a:lnTo>
                    <a:pt x="115" y="298"/>
                  </a:lnTo>
                  <a:lnTo>
                    <a:pt x="124" y="296"/>
                  </a:lnTo>
                  <a:lnTo>
                    <a:pt x="134" y="295"/>
                  </a:lnTo>
                  <a:lnTo>
                    <a:pt x="142" y="292"/>
                  </a:lnTo>
                  <a:lnTo>
                    <a:pt x="149" y="288"/>
                  </a:lnTo>
                  <a:lnTo>
                    <a:pt x="155" y="284"/>
                  </a:lnTo>
                  <a:lnTo>
                    <a:pt x="158" y="276"/>
                  </a:lnTo>
                  <a:lnTo>
                    <a:pt x="161" y="269"/>
                  </a:lnTo>
                  <a:lnTo>
                    <a:pt x="162" y="261"/>
                  </a:lnTo>
                  <a:lnTo>
                    <a:pt x="162" y="255"/>
                  </a:lnTo>
                  <a:lnTo>
                    <a:pt x="160" y="250"/>
                  </a:lnTo>
                  <a:lnTo>
                    <a:pt x="158" y="245"/>
                  </a:lnTo>
                  <a:lnTo>
                    <a:pt x="156" y="240"/>
                  </a:lnTo>
                  <a:lnTo>
                    <a:pt x="152" y="236"/>
                  </a:lnTo>
                  <a:lnTo>
                    <a:pt x="147" y="232"/>
                  </a:lnTo>
                  <a:lnTo>
                    <a:pt x="142" y="229"/>
                  </a:lnTo>
                  <a:lnTo>
                    <a:pt x="137" y="225"/>
                  </a:lnTo>
                  <a:lnTo>
                    <a:pt x="111" y="213"/>
                  </a:lnTo>
                  <a:lnTo>
                    <a:pt x="81" y="200"/>
                  </a:lnTo>
                  <a:lnTo>
                    <a:pt x="65" y="193"/>
                  </a:lnTo>
                  <a:lnTo>
                    <a:pt x="50" y="185"/>
                  </a:lnTo>
                  <a:lnTo>
                    <a:pt x="37" y="177"/>
                  </a:lnTo>
                  <a:lnTo>
                    <a:pt x="24" y="166"/>
                  </a:lnTo>
                  <a:lnTo>
                    <a:pt x="19" y="160"/>
                  </a:lnTo>
                  <a:lnTo>
                    <a:pt x="14" y="154"/>
                  </a:lnTo>
                  <a:lnTo>
                    <a:pt x="10" y="147"/>
                  </a:lnTo>
                  <a:lnTo>
                    <a:pt x="6" y="140"/>
                  </a:lnTo>
                  <a:lnTo>
                    <a:pt x="3" y="133"/>
                  </a:lnTo>
                  <a:lnTo>
                    <a:pt x="2" y="124"/>
                  </a:lnTo>
                  <a:lnTo>
                    <a:pt x="0" y="115"/>
                  </a:lnTo>
                  <a:lnTo>
                    <a:pt x="0" y="105"/>
                  </a:lnTo>
                  <a:lnTo>
                    <a:pt x="1" y="94"/>
                  </a:lnTo>
                  <a:lnTo>
                    <a:pt x="3" y="83"/>
                  </a:lnTo>
                  <a:lnTo>
                    <a:pt x="6" y="72"/>
                  </a:lnTo>
                  <a:lnTo>
                    <a:pt x="11" y="63"/>
                  </a:lnTo>
                  <a:lnTo>
                    <a:pt x="17" y="53"/>
                  </a:lnTo>
                  <a:lnTo>
                    <a:pt x="24" y="44"/>
                  </a:lnTo>
                  <a:lnTo>
                    <a:pt x="31" y="36"/>
                  </a:lnTo>
                  <a:lnTo>
                    <a:pt x="41" y="28"/>
                  </a:lnTo>
                  <a:lnTo>
                    <a:pt x="51" y="22"/>
                  </a:lnTo>
                  <a:lnTo>
                    <a:pt x="63" y="15"/>
                  </a:lnTo>
                  <a:lnTo>
                    <a:pt x="75" y="10"/>
                  </a:lnTo>
                  <a:lnTo>
                    <a:pt x="88" y="6"/>
                  </a:lnTo>
                  <a:lnTo>
                    <a:pt x="103" y="3"/>
                  </a:lnTo>
                  <a:lnTo>
                    <a:pt x="118" y="1"/>
                  </a:lnTo>
                  <a:lnTo>
                    <a:pt x="135" y="0"/>
                  </a:lnTo>
                  <a:lnTo>
                    <a:pt x="15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86" name="Freeform 48">
              <a:extLst>
                <a:ext uri="{FF2B5EF4-FFF2-40B4-BE49-F238E27FC236}">
                  <a16:creationId xmlns:a16="http://schemas.microsoft.com/office/drawing/2014/main" id="{1C4AEA99-F9EC-9E48-95F8-04306D33F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" y="460"/>
              <a:ext cx="6" cy="7"/>
            </a:xfrm>
            <a:custGeom>
              <a:avLst/>
              <a:gdLst>
                <a:gd name="T0" fmla="*/ 0 w 91"/>
                <a:gd name="T1" fmla="*/ 0 h 94"/>
                <a:gd name="T2" fmla="*/ 0 w 91"/>
                <a:gd name="T3" fmla="*/ 0 h 94"/>
                <a:gd name="T4" fmla="*/ 0 w 91"/>
                <a:gd name="T5" fmla="*/ 0 h 94"/>
                <a:gd name="T6" fmla="*/ 0 w 91"/>
                <a:gd name="T7" fmla="*/ 0 h 94"/>
                <a:gd name="T8" fmla="*/ 0 w 91"/>
                <a:gd name="T9" fmla="*/ 0 h 94"/>
                <a:gd name="T10" fmla="*/ 0 w 91"/>
                <a:gd name="T11" fmla="*/ 0 h 94"/>
                <a:gd name="T12" fmla="*/ 0 w 91"/>
                <a:gd name="T13" fmla="*/ 0 h 94"/>
                <a:gd name="T14" fmla="*/ 0 w 91"/>
                <a:gd name="T15" fmla="*/ 0 h 94"/>
                <a:gd name="T16" fmla="*/ 0 w 91"/>
                <a:gd name="T17" fmla="*/ 0 h 94"/>
                <a:gd name="T18" fmla="*/ 0 w 91"/>
                <a:gd name="T19" fmla="*/ 0 h 94"/>
                <a:gd name="T20" fmla="*/ 0 w 91"/>
                <a:gd name="T21" fmla="*/ 0 h 94"/>
                <a:gd name="T22" fmla="*/ 0 w 91"/>
                <a:gd name="T23" fmla="*/ 0 h 94"/>
                <a:gd name="T24" fmla="*/ 0 w 91"/>
                <a:gd name="T25" fmla="*/ 0 h 94"/>
                <a:gd name="T26" fmla="*/ 0 w 91"/>
                <a:gd name="T27" fmla="*/ 1 h 94"/>
                <a:gd name="T28" fmla="*/ 0 w 91"/>
                <a:gd name="T29" fmla="*/ 1 h 94"/>
                <a:gd name="T30" fmla="*/ 0 w 91"/>
                <a:gd name="T31" fmla="*/ 1 h 94"/>
                <a:gd name="T32" fmla="*/ 0 w 91"/>
                <a:gd name="T33" fmla="*/ 1 h 94"/>
                <a:gd name="T34" fmla="*/ 0 w 91"/>
                <a:gd name="T35" fmla="*/ 1 h 94"/>
                <a:gd name="T36" fmla="*/ 0 w 91"/>
                <a:gd name="T37" fmla="*/ 0 h 94"/>
                <a:gd name="T38" fmla="*/ 0 w 91"/>
                <a:gd name="T39" fmla="*/ 0 h 94"/>
                <a:gd name="T40" fmla="*/ 0 w 91"/>
                <a:gd name="T41" fmla="*/ 0 h 94"/>
                <a:gd name="T42" fmla="*/ 0 w 91"/>
                <a:gd name="T43" fmla="*/ 0 h 94"/>
                <a:gd name="T44" fmla="*/ 0 w 91"/>
                <a:gd name="T45" fmla="*/ 0 h 94"/>
                <a:gd name="T46" fmla="*/ 0 w 91"/>
                <a:gd name="T47" fmla="*/ 0 h 94"/>
                <a:gd name="T48" fmla="*/ 0 w 91"/>
                <a:gd name="T49" fmla="*/ 0 h 94"/>
                <a:gd name="T50" fmla="*/ 0 w 91"/>
                <a:gd name="T51" fmla="*/ 0 h 94"/>
                <a:gd name="T52" fmla="*/ 0 w 91"/>
                <a:gd name="T53" fmla="*/ 0 h 94"/>
                <a:gd name="T54" fmla="*/ 0 w 91"/>
                <a:gd name="T55" fmla="*/ 0 h 94"/>
                <a:gd name="T56" fmla="*/ 0 w 91"/>
                <a:gd name="T57" fmla="*/ 0 h 94"/>
                <a:gd name="T58" fmla="*/ 0 w 91"/>
                <a:gd name="T59" fmla="*/ 0 h 94"/>
                <a:gd name="T60" fmla="*/ 0 w 91"/>
                <a:gd name="T61" fmla="*/ 0 h 94"/>
                <a:gd name="T62" fmla="*/ 0 w 91"/>
                <a:gd name="T63" fmla="*/ 0 h 94"/>
                <a:gd name="T64" fmla="*/ 0 w 91"/>
                <a:gd name="T65" fmla="*/ 0 h 9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1" h="94">
                  <a:moveTo>
                    <a:pt x="52" y="0"/>
                  </a:moveTo>
                  <a:lnTo>
                    <a:pt x="61" y="2"/>
                  </a:lnTo>
                  <a:lnTo>
                    <a:pt x="69" y="6"/>
                  </a:lnTo>
                  <a:lnTo>
                    <a:pt x="76" y="11"/>
                  </a:lnTo>
                  <a:lnTo>
                    <a:pt x="81" y="18"/>
                  </a:lnTo>
                  <a:lnTo>
                    <a:pt x="87" y="25"/>
                  </a:lnTo>
                  <a:lnTo>
                    <a:pt x="89" y="34"/>
                  </a:lnTo>
                  <a:lnTo>
                    <a:pt x="91" y="43"/>
                  </a:lnTo>
                  <a:lnTo>
                    <a:pt x="90" y="53"/>
                  </a:lnTo>
                  <a:lnTo>
                    <a:pt x="88" y="62"/>
                  </a:lnTo>
                  <a:lnTo>
                    <a:pt x="83" y="71"/>
                  </a:lnTo>
                  <a:lnTo>
                    <a:pt x="79" y="78"/>
                  </a:lnTo>
                  <a:lnTo>
                    <a:pt x="72" y="84"/>
                  </a:lnTo>
                  <a:lnTo>
                    <a:pt x="64" y="89"/>
                  </a:lnTo>
                  <a:lnTo>
                    <a:pt x="57" y="92"/>
                  </a:lnTo>
                  <a:lnTo>
                    <a:pt x="48" y="94"/>
                  </a:lnTo>
                  <a:lnTo>
                    <a:pt x="39" y="93"/>
                  </a:lnTo>
                  <a:lnTo>
                    <a:pt x="30" y="91"/>
                  </a:lnTo>
                  <a:lnTo>
                    <a:pt x="21" y="87"/>
                  </a:lnTo>
                  <a:lnTo>
                    <a:pt x="15" y="81"/>
                  </a:lnTo>
                  <a:lnTo>
                    <a:pt x="8" y="75"/>
                  </a:lnTo>
                  <a:lnTo>
                    <a:pt x="4" y="67"/>
                  </a:lnTo>
                  <a:lnTo>
                    <a:pt x="1" y="59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2" y="31"/>
                  </a:lnTo>
                  <a:lnTo>
                    <a:pt x="6" y="22"/>
                  </a:lnTo>
                  <a:lnTo>
                    <a:pt x="12" y="15"/>
                  </a:lnTo>
                  <a:lnTo>
                    <a:pt x="18" y="8"/>
                  </a:lnTo>
                  <a:lnTo>
                    <a:pt x="25" y="4"/>
                  </a:lnTo>
                  <a:lnTo>
                    <a:pt x="34" y="1"/>
                  </a:lnTo>
                  <a:lnTo>
                    <a:pt x="43" y="0"/>
                  </a:lnTo>
                  <a:lnTo>
                    <a:pt x="5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87" name="Freeform 49">
              <a:extLst>
                <a:ext uri="{FF2B5EF4-FFF2-40B4-BE49-F238E27FC236}">
                  <a16:creationId xmlns:a16="http://schemas.microsoft.com/office/drawing/2014/main" id="{F56B9E7C-3C72-3B4D-BA0F-ED8FB3081A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0" y="283"/>
              <a:ext cx="803" cy="48"/>
            </a:xfrm>
            <a:custGeom>
              <a:avLst/>
              <a:gdLst>
                <a:gd name="T0" fmla="*/ 54 w 11247"/>
                <a:gd name="T1" fmla="*/ 1 h 682"/>
                <a:gd name="T2" fmla="*/ 53 w 11247"/>
                <a:gd name="T3" fmla="*/ 1 h 682"/>
                <a:gd name="T4" fmla="*/ 52 w 11247"/>
                <a:gd name="T5" fmla="*/ 2 h 682"/>
                <a:gd name="T6" fmla="*/ 52 w 11247"/>
                <a:gd name="T7" fmla="*/ 3 h 682"/>
                <a:gd name="T8" fmla="*/ 53 w 11247"/>
                <a:gd name="T9" fmla="*/ 3 h 682"/>
                <a:gd name="T10" fmla="*/ 54 w 11247"/>
                <a:gd name="T11" fmla="*/ 3 h 682"/>
                <a:gd name="T12" fmla="*/ 52 w 11247"/>
                <a:gd name="T13" fmla="*/ 2 h 682"/>
                <a:gd name="T14" fmla="*/ 54 w 11247"/>
                <a:gd name="T15" fmla="*/ 1 h 682"/>
                <a:gd name="T16" fmla="*/ 51 w 11247"/>
                <a:gd name="T17" fmla="*/ 1 h 682"/>
                <a:gd name="T18" fmla="*/ 47 w 11247"/>
                <a:gd name="T19" fmla="*/ 3 h 682"/>
                <a:gd name="T20" fmla="*/ 48 w 11247"/>
                <a:gd name="T21" fmla="*/ 2 h 682"/>
                <a:gd name="T22" fmla="*/ 47 w 11247"/>
                <a:gd name="T23" fmla="*/ 2 h 682"/>
                <a:gd name="T24" fmla="*/ 48 w 11247"/>
                <a:gd name="T25" fmla="*/ 1 h 682"/>
                <a:gd name="T26" fmla="*/ 48 w 11247"/>
                <a:gd name="T27" fmla="*/ 2 h 682"/>
                <a:gd name="T28" fmla="*/ 48 w 11247"/>
                <a:gd name="T29" fmla="*/ 1 h 682"/>
                <a:gd name="T30" fmla="*/ 48 w 11247"/>
                <a:gd name="T31" fmla="*/ 1 h 682"/>
                <a:gd name="T32" fmla="*/ 48 w 11247"/>
                <a:gd name="T33" fmla="*/ 3 h 682"/>
                <a:gd name="T34" fmla="*/ 44 w 11247"/>
                <a:gd name="T35" fmla="*/ 3 h 682"/>
                <a:gd name="T36" fmla="*/ 43 w 11247"/>
                <a:gd name="T37" fmla="*/ 3 h 682"/>
                <a:gd name="T38" fmla="*/ 43 w 11247"/>
                <a:gd name="T39" fmla="*/ 3 h 682"/>
                <a:gd name="T40" fmla="*/ 44 w 11247"/>
                <a:gd name="T41" fmla="*/ 3 h 682"/>
                <a:gd name="T42" fmla="*/ 45 w 11247"/>
                <a:gd name="T43" fmla="*/ 3 h 682"/>
                <a:gd name="T44" fmla="*/ 43 w 11247"/>
                <a:gd name="T45" fmla="*/ 0 h 682"/>
                <a:gd name="T46" fmla="*/ 44 w 11247"/>
                <a:gd name="T47" fmla="*/ 0 h 682"/>
                <a:gd name="T48" fmla="*/ 44 w 11247"/>
                <a:gd name="T49" fmla="*/ 0 h 682"/>
                <a:gd name="T50" fmla="*/ 45 w 11247"/>
                <a:gd name="T51" fmla="*/ 0 h 682"/>
                <a:gd name="T52" fmla="*/ 37 w 11247"/>
                <a:gd name="T53" fmla="*/ 2 h 682"/>
                <a:gd name="T54" fmla="*/ 36 w 11247"/>
                <a:gd name="T55" fmla="*/ 3 h 682"/>
                <a:gd name="T56" fmla="*/ 35 w 11247"/>
                <a:gd name="T57" fmla="*/ 2 h 682"/>
                <a:gd name="T58" fmla="*/ 36 w 11247"/>
                <a:gd name="T59" fmla="*/ 3 h 682"/>
                <a:gd name="T60" fmla="*/ 37 w 11247"/>
                <a:gd name="T61" fmla="*/ 3 h 682"/>
                <a:gd name="T62" fmla="*/ 34 w 11247"/>
                <a:gd name="T63" fmla="*/ 1 h 682"/>
                <a:gd name="T64" fmla="*/ 26 w 11247"/>
                <a:gd name="T65" fmla="*/ 2 h 682"/>
                <a:gd name="T66" fmla="*/ 26 w 11247"/>
                <a:gd name="T67" fmla="*/ 0 h 682"/>
                <a:gd name="T68" fmla="*/ 25 w 11247"/>
                <a:gd name="T69" fmla="*/ 0 h 682"/>
                <a:gd name="T70" fmla="*/ 26 w 11247"/>
                <a:gd name="T71" fmla="*/ 0 h 682"/>
                <a:gd name="T72" fmla="*/ 26 w 11247"/>
                <a:gd name="T73" fmla="*/ 0 h 682"/>
                <a:gd name="T74" fmla="*/ 23 w 11247"/>
                <a:gd name="T75" fmla="*/ 3 h 682"/>
                <a:gd name="T76" fmla="*/ 19 w 11247"/>
                <a:gd name="T77" fmla="*/ 0 h 682"/>
                <a:gd name="T78" fmla="*/ 18 w 11247"/>
                <a:gd name="T79" fmla="*/ 1 h 682"/>
                <a:gd name="T80" fmla="*/ 18 w 11247"/>
                <a:gd name="T81" fmla="*/ 2 h 682"/>
                <a:gd name="T82" fmla="*/ 19 w 11247"/>
                <a:gd name="T83" fmla="*/ 3 h 682"/>
                <a:gd name="T84" fmla="*/ 18 w 11247"/>
                <a:gd name="T85" fmla="*/ 3 h 682"/>
                <a:gd name="T86" fmla="*/ 19 w 11247"/>
                <a:gd name="T87" fmla="*/ 3 h 682"/>
                <a:gd name="T88" fmla="*/ 19 w 11247"/>
                <a:gd name="T89" fmla="*/ 2 h 682"/>
                <a:gd name="T90" fmla="*/ 18 w 11247"/>
                <a:gd name="T91" fmla="*/ 1 h 682"/>
                <a:gd name="T92" fmla="*/ 19 w 11247"/>
                <a:gd name="T93" fmla="*/ 1 h 682"/>
                <a:gd name="T94" fmla="*/ 16 w 11247"/>
                <a:gd name="T95" fmla="*/ 2 h 682"/>
                <a:gd name="T96" fmla="*/ 16 w 11247"/>
                <a:gd name="T97" fmla="*/ 1 h 682"/>
                <a:gd name="T98" fmla="*/ 16 w 11247"/>
                <a:gd name="T99" fmla="*/ 2 h 682"/>
                <a:gd name="T100" fmla="*/ 17 w 11247"/>
                <a:gd name="T101" fmla="*/ 1 h 682"/>
                <a:gd name="T102" fmla="*/ 15 w 11247"/>
                <a:gd name="T103" fmla="*/ 3 h 682"/>
                <a:gd name="T104" fmla="*/ 14 w 11247"/>
                <a:gd name="T105" fmla="*/ 3 h 682"/>
                <a:gd name="T106" fmla="*/ 7 w 11247"/>
                <a:gd name="T107" fmla="*/ 0 h 682"/>
                <a:gd name="T108" fmla="*/ 4 w 11247"/>
                <a:gd name="T109" fmla="*/ 3 h 682"/>
                <a:gd name="T110" fmla="*/ 2 w 11247"/>
                <a:gd name="T111" fmla="*/ 3 h 682"/>
                <a:gd name="T112" fmla="*/ 1 w 11247"/>
                <a:gd name="T113" fmla="*/ 3 h 682"/>
                <a:gd name="T114" fmla="*/ 0 w 11247"/>
                <a:gd name="T115" fmla="*/ 2 h 682"/>
                <a:gd name="T116" fmla="*/ 1 w 11247"/>
                <a:gd name="T117" fmla="*/ 3 h 682"/>
                <a:gd name="T118" fmla="*/ 2 w 11247"/>
                <a:gd name="T119" fmla="*/ 3 h 68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1247" h="682">
                  <a:moveTo>
                    <a:pt x="11247" y="665"/>
                  </a:moveTo>
                  <a:lnTo>
                    <a:pt x="11044" y="378"/>
                  </a:lnTo>
                  <a:lnTo>
                    <a:pt x="11236" y="104"/>
                  </a:lnTo>
                  <a:lnTo>
                    <a:pt x="11114" y="104"/>
                  </a:lnTo>
                  <a:lnTo>
                    <a:pt x="10938" y="366"/>
                  </a:lnTo>
                  <a:lnTo>
                    <a:pt x="10938" y="104"/>
                  </a:lnTo>
                  <a:lnTo>
                    <a:pt x="10831" y="104"/>
                  </a:lnTo>
                  <a:lnTo>
                    <a:pt x="10831" y="665"/>
                  </a:lnTo>
                  <a:lnTo>
                    <a:pt x="10938" y="665"/>
                  </a:lnTo>
                  <a:lnTo>
                    <a:pt x="10938" y="399"/>
                  </a:lnTo>
                  <a:lnTo>
                    <a:pt x="11125" y="665"/>
                  </a:lnTo>
                  <a:lnTo>
                    <a:pt x="11247" y="665"/>
                  </a:lnTo>
                  <a:close/>
                  <a:moveTo>
                    <a:pt x="10653" y="148"/>
                  </a:moveTo>
                  <a:lnTo>
                    <a:pt x="10634" y="135"/>
                  </a:lnTo>
                  <a:lnTo>
                    <a:pt x="10615" y="124"/>
                  </a:lnTo>
                  <a:lnTo>
                    <a:pt x="10595" y="115"/>
                  </a:lnTo>
                  <a:lnTo>
                    <a:pt x="10574" y="108"/>
                  </a:lnTo>
                  <a:lnTo>
                    <a:pt x="10552" y="102"/>
                  </a:lnTo>
                  <a:lnTo>
                    <a:pt x="10527" y="98"/>
                  </a:lnTo>
                  <a:lnTo>
                    <a:pt x="10503" y="95"/>
                  </a:lnTo>
                  <a:lnTo>
                    <a:pt x="10477" y="95"/>
                  </a:lnTo>
                  <a:lnTo>
                    <a:pt x="10460" y="95"/>
                  </a:lnTo>
                  <a:lnTo>
                    <a:pt x="10444" y="96"/>
                  </a:lnTo>
                  <a:lnTo>
                    <a:pt x="10428" y="97"/>
                  </a:lnTo>
                  <a:lnTo>
                    <a:pt x="10412" y="99"/>
                  </a:lnTo>
                  <a:lnTo>
                    <a:pt x="10399" y="101"/>
                  </a:lnTo>
                  <a:lnTo>
                    <a:pt x="10384" y="104"/>
                  </a:lnTo>
                  <a:lnTo>
                    <a:pt x="10370" y="109"/>
                  </a:lnTo>
                  <a:lnTo>
                    <a:pt x="10357" y="113"/>
                  </a:lnTo>
                  <a:lnTo>
                    <a:pt x="10345" y="118"/>
                  </a:lnTo>
                  <a:lnTo>
                    <a:pt x="10333" y="123"/>
                  </a:lnTo>
                  <a:lnTo>
                    <a:pt x="10320" y="130"/>
                  </a:lnTo>
                  <a:lnTo>
                    <a:pt x="10309" y="137"/>
                  </a:lnTo>
                  <a:lnTo>
                    <a:pt x="10298" y="145"/>
                  </a:lnTo>
                  <a:lnTo>
                    <a:pt x="10287" y="154"/>
                  </a:lnTo>
                  <a:lnTo>
                    <a:pt x="10276" y="163"/>
                  </a:lnTo>
                  <a:lnTo>
                    <a:pt x="10266" y="173"/>
                  </a:lnTo>
                  <a:lnTo>
                    <a:pt x="10255" y="184"/>
                  </a:lnTo>
                  <a:lnTo>
                    <a:pt x="10246" y="194"/>
                  </a:lnTo>
                  <a:lnTo>
                    <a:pt x="10237" y="206"/>
                  </a:lnTo>
                  <a:lnTo>
                    <a:pt x="10229" y="217"/>
                  </a:lnTo>
                  <a:lnTo>
                    <a:pt x="10221" y="229"/>
                  </a:lnTo>
                  <a:lnTo>
                    <a:pt x="10214" y="242"/>
                  </a:lnTo>
                  <a:lnTo>
                    <a:pt x="10208" y="254"/>
                  </a:lnTo>
                  <a:lnTo>
                    <a:pt x="10202" y="267"/>
                  </a:lnTo>
                  <a:lnTo>
                    <a:pt x="10197" y="281"/>
                  </a:lnTo>
                  <a:lnTo>
                    <a:pt x="10193" y="295"/>
                  </a:lnTo>
                  <a:lnTo>
                    <a:pt x="10189" y="309"/>
                  </a:lnTo>
                  <a:lnTo>
                    <a:pt x="10185" y="323"/>
                  </a:lnTo>
                  <a:lnTo>
                    <a:pt x="10183" y="338"/>
                  </a:lnTo>
                  <a:lnTo>
                    <a:pt x="10181" y="353"/>
                  </a:lnTo>
                  <a:lnTo>
                    <a:pt x="10180" y="368"/>
                  </a:lnTo>
                  <a:lnTo>
                    <a:pt x="10180" y="382"/>
                  </a:lnTo>
                  <a:lnTo>
                    <a:pt x="10180" y="399"/>
                  </a:lnTo>
                  <a:lnTo>
                    <a:pt x="10181" y="415"/>
                  </a:lnTo>
                  <a:lnTo>
                    <a:pt x="10183" y="431"/>
                  </a:lnTo>
                  <a:lnTo>
                    <a:pt x="10186" y="447"/>
                  </a:lnTo>
                  <a:lnTo>
                    <a:pt x="10190" y="463"/>
                  </a:lnTo>
                  <a:lnTo>
                    <a:pt x="10194" y="478"/>
                  </a:lnTo>
                  <a:lnTo>
                    <a:pt x="10199" y="493"/>
                  </a:lnTo>
                  <a:lnTo>
                    <a:pt x="10204" y="508"/>
                  </a:lnTo>
                  <a:lnTo>
                    <a:pt x="10211" y="522"/>
                  </a:lnTo>
                  <a:lnTo>
                    <a:pt x="10218" y="536"/>
                  </a:lnTo>
                  <a:lnTo>
                    <a:pt x="10226" y="549"/>
                  </a:lnTo>
                  <a:lnTo>
                    <a:pt x="10234" y="562"/>
                  </a:lnTo>
                  <a:lnTo>
                    <a:pt x="10243" y="575"/>
                  </a:lnTo>
                  <a:lnTo>
                    <a:pt x="10253" y="586"/>
                  </a:lnTo>
                  <a:lnTo>
                    <a:pt x="10264" y="597"/>
                  </a:lnTo>
                  <a:lnTo>
                    <a:pt x="10274" y="607"/>
                  </a:lnTo>
                  <a:lnTo>
                    <a:pt x="10284" y="616"/>
                  </a:lnTo>
                  <a:lnTo>
                    <a:pt x="10294" y="624"/>
                  </a:lnTo>
                  <a:lnTo>
                    <a:pt x="10305" y="632"/>
                  </a:lnTo>
                  <a:lnTo>
                    <a:pt x="10315" y="638"/>
                  </a:lnTo>
                  <a:lnTo>
                    <a:pt x="10327" y="644"/>
                  </a:lnTo>
                  <a:lnTo>
                    <a:pt x="10338" y="651"/>
                  </a:lnTo>
                  <a:lnTo>
                    <a:pt x="10350" y="655"/>
                  </a:lnTo>
                  <a:lnTo>
                    <a:pt x="10363" y="660"/>
                  </a:lnTo>
                  <a:lnTo>
                    <a:pt x="10375" y="664"/>
                  </a:lnTo>
                  <a:lnTo>
                    <a:pt x="10388" y="668"/>
                  </a:lnTo>
                  <a:lnTo>
                    <a:pt x="10402" y="671"/>
                  </a:lnTo>
                  <a:lnTo>
                    <a:pt x="10415" y="673"/>
                  </a:lnTo>
                  <a:lnTo>
                    <a:pt x="10430" y="675"/>
                  </a:lnTo>
                  <a:lnTo>
                    <a:pt x="10445" y="676"/>
                  </a:lnTo>
                  <a:lnTo>
                    <a:pt x="10461" y="677"/>
                  </a:lnTo>
                  <a:lnTo>
                    <a:pt x="10477" y="677"/>
                  </a:lnTo>
                  <a:lnTo>
                    <a:pt x="10501" y="676"/>
                  </a:lnTo>
                  <a:lnTo>
                    <a:pt x="10524" y="674"/>
                  </a:lnTo>
                  <a:lnTo>
                    <a:pt x="10546" y="672"/>
                  </a:lnTo>
                  <a:lnTo>
                    <a:pt x="10567" y="668"/>
                  </a:lnTo>
                  <a:lnTo>
                    <a:pt x="10584" y="663"/>
                  </a:lnTo>
                  <a:lnTo>
                    <a:pt x="10601" y="658"/>
                  </a:lnTo>
                  <a:lnTo>
                    <a:pt x="10619" y="651"/>
                  </a:lnTo>
                  <a:lnTo>
                    <a:pt x="10642" y="640"/>
                  </a:lnTo>
                  <a:lnTo>
                    <a:pt x="10623" y="550"/>
                  </a:lnTo>
                  <a:lnTo>
                    <a:pt x="10605" y="557"/>
                  </a:lnTo>
                  <a:lnTo>
                    <a:pt x="10589" y="563"/>
                  </a:lnTo>
                  <a:lnTo>
                    <a:pt x="10573" y="567"/>
                  </a:lnTo>
                  <a:lnTo>
                    <a:pt x="10558" y="570"/>
                  </a:lnTo>
                  <a:lnTo>
                    <a:pt x="10543" y="574"/>
                  </a:lnTo>
                  <a:lnTo>
                    <a:pt x="10528" y="576"/>
                  </a:lnTo>
                  <a:lnTo>
                    <a:pt x="10515" y="577"/>
                  </a:lnTo>
                  <a:lnTo>
                    <a:pt x="10500" y="577"/>
                  </a:lnTo>
                  <a:lnTo>
                    <a:pt x="10478" y="576"/>
                  </a:lnTo>
                  <a:lnTo>
                    <a:pt x="10456" y="573"/>
                  </a:lnTo>
                  <a:lnTo>
                    <a:pt x="10436" y="568"/>
                  </a:lnTo>
                  <a:lnTo>
                    <a:pt x="10417" y="562"/>
                  </a:lnTo>
                  <a:lnTo>
                    <a:pt x="10399" y="555"/>
                  </a:lnTo>
                  <a:lnTo>
                    <a:pt x="10382" y="545"/>
                  </a:lnTo>
                  <a:lnTo>
                    <a:pt x="10367" y="534"/>
                  </a:lnTo>
                  <a:lnTo>
                    <a:pt x="10353" y="522"/>
                  </a:lnTo>
                  <a:lnTo>
                    <a:pt x="10341" y="508"/>
                  </a:lnTo>
                  <a:lnTo>
                    <a:pt x="10330" y="493"/>
                  </a:lnTo>
                  <a:lnTo>
                    <a:pt x="10320" y="476"/>
                  </a:lnTo>
                  <a:lnTo>
                    <a:pt x="10312" y="459"/>
                  </a:lnTo>
                  <a:lnTo>
                    <a:pt x="10306" y="440"/>
                  </a:lnTo>
                  <a:lnTo>
                    <a:pt x="10301" y="420"/>
                  </a:lnTo>
                  <a:lnTo>
                    <a:pt x="10298" y="399"/>
                  </a:lnTo>
                  <a:lnTo>
                    <a:pt x="10298" y="377"/>
                  </a:lnTo>
                  <a:lnTo>
                    <a:pt x="10298" y="357"/>
                  </a:lnTo>
                  <a:lnTo>
                    <a:pt x="10301" y="339"/>
                  </a:lnTo>
                  <a:lnTo>
                    <a:pt x="10306" y="321"/>
                  </a:lnTo>
                  <a:lnTo>
                    <a:pt x="10312" y="303"/>
                  </a:lnTo>
                  <a:lnTo>
                    <a:pt x="10319" y="287"/>
                  </a:lnTo>
                  <a:lnTo>
                    <a:pt x="10328" y="272"/>
                  </a:lnTo>
                  <a:lnTo>
                    <a:pt x="10338" y="259"/>
                  </a:lnTo>
                  <a:lnTo>
                    <a:pt x="10350" y="246"/>
                  </a:lnTo>
                  <a:lnTo>
                    <a:pt x="10363" y="234"/>
                  </a:lnTo>
                  <a:lnTo>
                    <a:pt x="10376" y="224"/>
                  </a:lnTo>
                  <a:lnTo>
                    <a:pt x="10392" y="215"/>
                  </a:lnTo>
                  <a:lnTo>
                    <a:pt x="10408" y="208"/>
                  </a:lnTo>
                  <a:lnTo>
                    <a:pt x="10426" y="202"/>
                  </a:lnTo>
                  <a:lnTo>
                    <a:pt x="10444" y="197"/>
                  </a:lnTo>
                  <a:lnTo>
                    <a:pt x="10463" y="195"/>
                  </a:lnTo>
                  <a:lnTo>
                    <a:pt x="10483" y="194"/>
                  </a:lnTo>
                  <a:lnTo>
                    <a:pt x="10501" y="194"/>
                  </a:lnTo>
                  <a:lnTo>
                    <a:pt x="10519" y="196"/>
                  </a:lnTo>
                  <a:lnTo>
                    <a:pt x="10536" y="199"/>
                  </a:lnTo>
                  <a:lnTo>
                    <a:pt x="10553" y="204"/>
                  </a:lnTo>
                  <a:lnTo>
                    <a:pt x="10568" y="209"/>
                  </a:lnTo>
                  <a:lnTo>
                    <a:pt x="10583" y="216"/>
                  </a:lnTo>
                  <a:lnTo>
                    <a:pt x="10598" y="224"/>
                  </a:lnTo>
                  <a:lnTo>
                    <a:pt x="10612" y="233"/>
                  </a:lnTo>
                  <a:lnTo>
                    <a:pt x="10653" y="148"/>
                  </a:lnTo>
                  <a:close/>
                  <a:moveTo>
                    <a:pt x="10037" y="665"/>
                  </a:moveTo>
                  <a:lnTo>
                    <a:pt x="10037" y="575"/>
                  </a:lnTo>
                  <a:lnTo>
                    <a:pt x="9791" y="575"/>
                  </a:lnTo>
                  <a:lnTo>
                    <a:pt x="9791" y="426"/>
                  </a:lnTo>
                  <a:lnTo>
                    <a:pt x="9983" y="426"/>
                  </a:lnTo>
                  <a:lnTo>
                    <a:pt x="9983" y="335"/>
                  </a:lnTo>
                  <a:lnTo>
                    <a:pt x="9791" y="335"/>
                  </a:lnTo>
                  <a:lnTo>
                    <a:pt x="9791" y="195"/>
                  </a:lnTo>
                  <a:lnTo>
                    <a:pt x="10025" y="195"/>
                  </a:lnTo>
                  <a:lnTo>
                    <a:pt x="10025" y="104"/>
                  </a:lnTo>
                  <a:lnTo>
                    <a:pt x="9684" y="104"/>
                  </a:lnTo>
                  <a:lnTo>
                    <a:pt x="9684" y="665"/>
                  </a:lnTo>
                  <a:lnTo>
                    <a:pt x="10037" y="665"/>
                  </a:lnTo>
                  <a:close/>
                  <a:moveTo>
                    <a:pt x="9367" y="504"/>
                  </a:moveTo>
                  <a:lnTo>
                    <a:pt x="9365" y="515"/>
                  </a:lnTo>
                  <a:lnTo>
                    <a:pt x="9363" y="525"/>
                  </a:lnTo>
                  <a:lnTo>
                    <a:pt x="9360" y="534"/>
                  </a:lnTo>
                  <a:lnTo>
                    <a:pt x="9356" y="544"/>
                  </a:lnTo>
                  <a:lnTo>
                    <a:pt x="9351" y="551"/>
                  </a:lnTo>
                  <a:lnTo>
                    <a:pt x="9344" y="559"/>
                  </a:lnTo>
                  <a:lnTo>
                    <a:pt x="9336" y="565"/>
                  </a:lnTo>
                  <a:lnTo>
                    <a:pt x="9328" y="569"/>
                  </a:lnTo>
                  <a:lnTo>
                    <a:pt x="9316" y="575"/>
                  </a:lnTo>
                  <a:lnTo>
                    <a:pt x="9302" y="578"/>
                  </a:lnTo>
                  <a:lnTo>
                    <a:pt x="9285" y="580"/>
                  </a:lnTo>
                  <a:lnTo>
                    <a:pt x="9263" y="580"/>
                  </a:lnTo>
                  <a:lnTo>
                    <a:pt x="9193" y="580"/>
                  </a:lnTo>
                  <a:lnTo>
                    <a:pt x="9193" y="426"/>
                  </a:lnTo>
                  <a:lnTo>
                    <a:pt x="9263" y="426"/>
                  </a:lnTo>
                  <a:lnTo>
                    <a:pt x="9276" y="426"/>
                  </a:lnTo>
                  <a:lnTo>
                    <a:pt x="9286" y="427"/>
                  </a:lnTo>
                  <a:lnTo>
                    <a:pt x="9298" y="428"/>
                  </a:lnTo>
                  <a:lnTo>
                    <a:pt x="9307" y="431"/>
                  </a:lnTo>
                  <a:lnTo>
                    <a:pt x="9317" y="433"/>
                  </a:lnTo>
                  <a:lnTo>
                    <a:pt x="9325" y="437"/>
                  </a:lnTo>
                  <a:lnTo>
                    <a:pt x="9333" y="441"/>
                  </a:lnTo>
                  <a:lnTo>
                    <a:pt x="9339" y="446"/>
                  </a:lnTo>
                  <a:lnTo>
                    <a:pt x="9345" y="451"/>
                  </a:lnTo>
                  <a:lnTo>
                    <a:pt x="9351" y="457"/>
                  </a:lnTo>
                  <a:lnTo>
                    <a:pt x="9356" y="464"/>
                  </a:lnTo>
                  <a:lnTo>
                    <a:pt x="9359" y="470"/>
                  </a:lnTo>
                  <a:lnTo>
                    <a:pt x="9362" y="478"/>
                  </a:lnTo>
                  <a:lnTo>
                    <a:pt x="9364" y="486"/>
                  </a:lnTo>
                  <a:lnTo>
                    <a:pt x="9365" y="495"/>
                  </a:lnTo>
                  <a:lnTo>
                    <a:pt x="9367" y="504"/>
                  </a:lnTo>
                  <a:close/>
                  <a:moveTo>
                    <a:pt x="9350" y="261"/>
                  </a:moveTo>
                  <a:lnTo>
                    <a:pt x="9350" y="270"/>
                  </a:lnTo>
                  <a:lnTo>
                    <a:pt x="9349" y="278"/>
                  </a:lnTo>
                  <a:lnTo>
                    <a:pt x="9346" y="286"/>
                  </a:lnTo>
                  <a:lnTo>
                    <a:pt x="9344" y="292"/>
                  </a:lnTo>
                  <a:lnTo>
                    <a:pt x="9340" y="299"/>
                  </a:lnTo>
                  <a:lnTo>
                    <a:pt x="9337" y="305"/>
                  </a:lnTo>
                  <a:lnTo>
                    <a:pt x="9332" y="310"/>
                  </a:lnTo>
                  <a:lnTo>
                    <a:pt x="9326" y="316"/>
                  </a:lnTo>
                  <a:lnTo>
                    <a:pt x="9320" y="320"/>
                  </a:lnTo>
                  <a:lnTo>
                    <a:pt x="9313" y="324"/>
                  </a:lnTo>
                  <a:lnTo>
                    <a:pt x="9305" y="327"/>
                  </a:lnTo>
                  <a:lnTo>
                    <a:pt x="9297" y="329"/>
                  </a:lnTo>
                  <a:lnTo>
                    <a:pt x="9288" y="332"/>
                  </a:lnTo>
                  <a:lnTo>
                    <a:pt x="9279" y="333"/>
                  </a:lnTo>
                  <a:lnTo>
                    <a:pt x="9268" y="334"/>
                  </a:lnTo>
                  <a:lnTo>
                    <a:pt x="9258" y="335"/>
                  </a:lnTo>
                  <a:lnTo>
                    <a:pt x="9193" y="335"/>
                  </a:lnTo>
                  <a:lnTo>
                    <a:pt x="9193" y="190"/>
                  </a:lnTo>
                  <a:lnTo>
                    <a:pt x="9263" y="190"/>
                  </a:lnTo>
                  <a:lnTo>
                    <a:pt x="9274" y="190"/>
                  </a:lnTo>
                  <a:lnTo>
                    <a:pt x="9283" y="191"/>
                  </a:lnTo>
                  <a:lnTo>
                    <a:pt x="9292" y="192"/>
                  </a:lnTo>
                  <a:lnTo>
                    <a:pt x="9300" y="194"/>
                  </a:lnTo>
                  <a:lnTo>
                    <a:pt x="9307" y="197"/>
                  </a:lnTo>
                  <a:lnTo>
                    <a:pt x="9315" y="201"/>
                  </a:lnTo>
                  <a:lnTo>
                    <a:pt x="9321" y="205"/>
                  </a:lnTo>
                  <a:lnTo>
                    <a:pt x="9328" y="209"/>
                  </a:lnTo>
                  <a:lnTo>
                    <a:pt x="9333" y="213"/>
                  </a:lnTo>
                  <a:lnTo>
                    <a:pt x="9337" y="219"/>
                  </a:lnTo>
                  <a:lnTo>
                    <a:pt x="9341" y="225"/>
                  </a:lnTo>
                  <a:lnTo>
                    <a:pt x="9344" y="231"/>
                  </a:lnTo>
                  <a:lnTo>
                    <a:pt x="9346" y="238"/>
                  </a:lnTo>
                  <a:lnTo>
                    <a:pt x="9349" y="245"/>
                  </a:lnTo>
                  <a:lnTo>
                    <a:pt x="9350" y="253"/>
                  </a:lnTo>
                  <a:lnTo>
                    <a:pt x="9350" y="261"/>
                  </a:lnTo>
                  <a:close/>
                  <a:moveTo>
                    <a:pt x="9484" y="517"/>
                  </a:moveTo>
                  <a:lnTo>
                    <a:pt x="9483" y="501"/>
                  </a:lnTo>
                  <a:lnTo>
                    <a:pt x="9481" y="485"/>
                  </a:lnTo>
                  <a:lnTo>
                    <a:pt x="9477" y="471"/>
                  </a:lnTo>
                  <a:lnTo>
                    <a:pt x="9473" y="457"/>
                  </a:lnTo>
                  <a:lnTo>
                    <a:pt x="9468" y="445"/>
                  </a:lnTo>
                  <a:lnTo>
                    <a:pt x="9462" y="432"/>
                  </a:lnTo>
                  <a:lnTo>
                    <a:pt x="9454" y="421"/>
                  </a:lnTo>
                  <a:lnTo>
                    <a:pt x="9446" y="412"/>
                  </a:lnTo>
                  <a:lnTo>
                    <a:pt x="9436" y="403"/>
                  </a:lnTo>
                  <a:lnTo>
                    <a:pt x="9426" y="395"/>
                  </a:lnTo>
                  <a:lnTo>
                    <a:pt x="9415" y="389"/>
                  </a:lnTo>
                  <a:lnTo>
                    <a:pt x="9402" y="382"/>
                  </a:lnTo>
                  <a:lnTo>
                    <a:pt x="9389" y="378"/>
                  </a:lnTo>
                  <a:lnTo>
                    <a:pt x="9375" y="375"/>
                  </a:lnTo>
                  <a:lnTo>
                    <a:pt x="9360" y="373"/>
                  </a:lnTo>
                  <a:lnTo>
                    <a:pt x="9344" y="372"/>
                  </a:lnTo>
                  <a:lnTo>
                    <a:pt x="9360" y="371"/>
                  </a:lnTo>
                  <a:lnTo>
                    <a:pt x="9374" y="369"/>
                  </a:lnTo>
                  <a:lnTo>
                    <a:pt x="9387" y="365"/>
                  </a:lnTo>
                  <a:lnTo>
                    <a:pt x="9398" y="361"/>
                  </a:lnTo>
                  <a:lnTo>
                    <a:pt x="9409" y="356"/>
                  </a:lnTo>
                  <a:lnTo>
                    <a:pt x="9418" y="348"/>
                  </a:lnTo>
                  <a:lnTo>
                    <a:pt x="9428" y="341"/>
                  </a:lnTo>
                  <a:lnTo>
                    <a:pt x="9436" y="331"/>
                  </a:lnTo>
                  <a:lnTo>
                    <a:pt x="9444" y="322"/>
                  </a:lnTo>
                  <a:lnTo>
                    <a:pt x="9450" y="312"/>
                  </a:lnTo>
                  <a:lnTo>
                    <a:pt x="9456" y="301"/>
                  </a:lnTo>
                  <a:lnTo>
                    <a:pt x="9460" y="289"/>
                  </a:lnTo>
                  <a:lnTo>
                    <a:pt x="9464" y="278"/>
                  </a:lnTo>
                  <a:lnTo>
                    <a:pt x="9467" y="266"/>
                  </a:lnTo>
                  <a:lnTo>
                    <a:pt x="9468" y="254"/>
                  </a:lnTo>
                  <a:lnTo>
                    <a:pt x="9469" y="243"/>
                  </a:lnTo>
                  <a:lnTo>
                    <a:pt x="9468" y="229"/>
                  </a:lnTo>
                  <a:lnTo>
                    <a:pt x="9466" y="214"/>
                  </a:lnTo>
                  <a:lnTo>
                    <a:pt x="9462" y="201"/>
                  </a:lnTo>
                  <a:lnTo>
                    <a:pt x="9457" y="188"/>
                  </a:lnTo>
                  <a:lnTo>
                    <a:pt x="9451" y="175"/>
                  </a:lnTo>
                  <a:lnTo>
                    <a:pt x="9444" y="163"/>
                  </a:lnTo>
                  <a:lnTo>
                    <a:pt x="9434" y="152"/>
                  </a:lnTo>
                  <a:lnTo>
                    <a:pt x="9425" y="142"/>
                  </a:lnTo>
                  <a:lnTo>
                    <a:pt x="9413" y="133"/>
                  </a:lnTo>
                  <a:lnTo>
                    <a:pt x="9400" y="124"/>
                  </a:lnTo>
                  <a:lnTo>
                    <a:pt x="9387" y="118"/>
                  </a:lnTo>
                  <a:lnTo>
                    <a:pt x="9371" y="113"/>
                  </a:lnTo>
                  <a:lnTo>
                    <a:pt x="9353" y="110"/>
                  </a:lnTo>
                  <a:lnTo>
                    <a:pt x="9333" y="107"/>
                  </a:lnTo>
                  <a:lnTo>
                    <a:pt x="9311" y="105"/>
                  </a:lnTo>
                  <a:lnTo>
                    <a:pt x="9284" y="104"/>
                  </a:lnTo>
                  <a:lnTo>
                    <a:pt x="9082" y="104"/>
                  </a:lnTo>
                  <a:lnTo>
                    <a:pt x="9082" y="665"/>
                  </a:lnTo>
                  <a:lnTo>
                    <a:pt x="9311" y="665"/>
                  </a:lnTo>
                  <a:lnTo>
                    <a:pt x="9331" y="665"/>
                  </a:lnTo>
                  <a:lnTo>
                    <a:pt x="9350" y="663"/>
                  </a:lnTo>
                  <a:lnTo>
                    <a:pt x="9368" y="660"/>
                  </a:lnTo>
                  <a:lnTo>
                    <a:pt x="9384" y="656"/>
                  </a:lnTo>
                  <a:lnTo>
                    <a:pt x="9400" y="651"/>
                  </a:lnTo>
                  <a:lnTo>
                    <a:pt x="9414" y="644"/>
                  </a:lnTo>
                  <a:lnTo>
                    <a:pt x="9427" y="636"/>
                  </a:lnTo>
                  <a:lnTo>
                    <a:pt x="9438" y="627"/>
                  </a:lnTo>
                  <a:lnTo>
                    <a:pt x="9449" y="617"/>
                  </a:lnTo>
                  <a:lnTo>
                    <a:pt x="9458" y="606"/>
                  </a:lnTo>
                  <a:lnTo>
                    <a:pt x="9466" y="594"/>
                  </a:lnTo>
                  <a:lnTo>
                    <a:pt x="9472" y="581"/>
                  </a:lnTo>
                  <a:lnTo>
                    <a:pt x="9477" y="566"/>
                  </a:lnTo>
                  <a:lnTo>
                    <a:pt x="9481" y="550"/>
                  </a:lnTo>
                  <a:lnTo>
                    <a:pt x="9483" y="533"/>
                  </a:lnTo>
                  <a:lnTo>
                    <a:pt x="9484" y="517"/>
                  </a:lnTo>
                  <a:close/>
                  <a:moveTo>
                    <a:pt x="8857" y="447"/>
                  </a:moveTo>
                  <a:lnTo>
                    <a:pt x="8857" y="104"/>
                  </a:lnTo>
                  <a:lnTo>
                    <a:pt x="8749" y="104"/>
                  </a:lnTo>
                  <a:lnTo>
                    <a:pt x="8749" y="452"/>
                  </a:lnTo>
                  <a:lnTo>
                    <a:pt x="8749" y="467"/>
                  </a:lnTo>
                  <a:lnTo>
                    <a:pt x="8747" y="481"/>
                  </a:lnTo>
                  <a:lnTo>
                    <a:pt x="8745" y="494"/>
                  </a:lnTo>
                  <a:lnTo>
                    <a:pt x="8742" y="506"/>
                  </a:lnTo>
                  <a:lnTo>
                    <a:pt x="8737" y="518"/>
                  </a:lnTo>
                  <a:lnTo>
                    <a:pt x="8731" y="527"/>
                  </a:lnTo>
                  <a:lnTo>
                    <a:pt x="8725" y="537"/>
                  </a:lnTo>
                  <a:lnTo>
                    <a:pt x="8718" y="545"/>
                  </a:lnTo>
                  <a:lnTo>
                    <a:pt x="8709" y="552"/>
                  </a:lnTo>
                  <a:lnTo>
                    <a:pt x="8700" y="559"/>
                  </a:lnTo>
                  <a:lnTo>
                    <a:pt x="8690" y="565"/>
                  </a:lnTo>
                  <a:lnTo>
                    <a:pt x="8679" y="569"/>
                  </a:lnTo>
                  <a:lnTo>
                    <a:pt x="8667" y="573"/>
                  </a:lnTo>
                  <a:lnTo>
                    <a:pt x="8653" y="576"/>
                  </a:lnTo>
                  <a:lnTo>
                    <a:pt x="8639" y="577"/>
                  </a:lnTo>
                  <a:lnTo>
                    <a:pt x="8625" y="578"/>
                  </a:lnTo>
                  <a:lnTo>
                    <a:pt x="8609" y="577"/>
                  </a:lnTo>
                  <a:lnTo>
                    <a:pt x="8593" y="576"/>
                  </a:lnTo>
                  <a:lnTo>
                    <a:pt x="8579" y="574"/>
                  </a:lnTo>
                  <a:lnTo>
                    <a:pt x="8567" y="569"/>
                  </a:lnTo>
                  <a:lnTo>
                    <a:pt x="8555" y="565"/>
                  </a:lnTo>
                  <a:lnTo>
                    <a:pt x="8543" y="560"/>
                  </a:lnTo>
                  <a:lnTo>
                    <a:pt x="8534" y="553"/>
                  </a:lnTo>
                  <a:lnTo>
                    <a:pt x="8526" y="546"/>
                  </a:lnTo>
                  <a:lnTo>
                    <a:pt x="8517" y="538"/>
                  </a:lnTo>
                  <a:lnTo>
                    <a:pt x="8511" y="528"/>
                  </a:lnTo>
                  <a:lnTo>
                    <a:pt x="8505" y="519"/>
                  </a:lnTo>
                  <a:lnTo>
                    <a:pt x="8500" y="507"/>
                  </a:lnTo>
                  <a:lnTo>
                    <a:pt x="8497" y="495"/>
                  </a:lnTo>
                  <a:lnTo>
                    <a:pt x="8495" y="482"/>
                  </a:lnTo>
                  <a:lnTo>
                    <a:pt x="8493" y="468"/>
                  </a:lnTo>
                  <a:lnTo>
                    <a:pt x="8493" y="452"/>
                  </a:lnTo>
                  <a:lnTo>
                    <a:pt x="8493" y="104"/>
                  </a:lnTo>
                  <a:lnTo>
                    <a:pt x="8386" y="104"/>
                  </a:lnTo>
                  <a:lnTo>
                    <a:pt x="8386" y="447"/>
                  </a:lnTo>
                  <a:lnTo>
                    <a:pt x="8386" y="465"/>
                  </a:lnTo>
                  <a:lnTo>
                    <a:pt x="8387" y="483"/>
                  </a:lnTo>
                  <a:lnTo>
                    <a:pt x="8388" y="499"/>
                  </a:lnTo>
                  <a:lnTo>
                    <a:pt x="8390" y="514"/>
                  </a:lnTo>
                  <a:lnTo>
                    <a:pt x="8393" y="528"/>
                  </a:lnTo>
                  <a:lnTo>
                    <a:pt x="8396" y="541"/>
                  </a:lnTo>
                  <a:lnTo>
                    <a:pt x="8399" y="553"/>
                  </a:lnTo>
                  <a:lnTo>
                    <a:pt x="8403" y="565"/>
                  </a:lnTo>
                  <a:lnTo>
                    <a:pt x="8407" y="576"/>
                  </a:lnTo>
                  <a:lnTo>
                    <a:pt x="8414" y="585"/>
                  </a:lnTo>
                  <a:lnTo>
                    <a:pt x="8419" y="595"/>
                  </a:lnTo>
                  <a:lnTo>
                    <a:pt x="8426" y="604"/>
                  </a:lnTo>
                  <a:lnTo>
                    <a:pt x="8434" y="613"/>
                  </a:lnTo>
                  <a:lnTo>
                    <a:pt x="8443" y="621"/>
                  </a:lnTo>
                  <a:lnTo>
                    <a:pt x="8453" y="629"/>
                  </a:lnTo>
                  <a:lnTo>
                    <a:pt x="8462" y="636"/>
                  </a:lnTo>
                  <a:lnTo>
                    <a:pt x="8479" y="646"/>
                  </a:lnTo>
                  <a:lnTo>
                    <a:pt x="8496" y="655"/>
                  </a:lnTo>
                  <a:lnTo>
                    <a:pt x="8513" y="661"/>
                  </a:lnTo>
                  <a:lnTo>
                    <a:pt x="8532" y="668"/>
                  </a:lnTo>
                  <a:lnTo>
                    <a:pt x="8552" y="672"/>
                  </a:lnTo>
                  <a:lnTo>
                    <a:pt x="8573" y="675"/>
                  </a:lnTo>
                  <a:lnTo>
                    <a:pt x="8596" y="676"/>
                  </a:lnTo>
                  <a:lnTo>
                    <a:pt x="8622" y="677"/>
                  </a:lnTo>
                  <a:lnTo>
                    <a:pt x="8647" y="676"/>
                  </a:lnTo>
                  <a:lnTo>
                    <a:pt x="8670" y="675"/>
                  </a:lnTo>
                  <a:lnTo>
                    <a:pt x="8691" y="672"/>
                  </a:lnTo>
                  <a:lnTo>
                    <a:pt x="8711" y="667"/>
                  </a:lnTo>
                  <a:lnTo>
                    <a:pt x="8730" y="661"/>
                  </a:lnTo>
                  <a:lnTo>
                    <a:pt x="8747" y="654"/>
                  </a:lnTo>
                  <a:lnTo>
                    <a:pt x="8764" y="645"/>
                  </a:lnTo>
                  <a:lnTo>
                    <a:pt x="8780" y="636"/>
                  </a:lnTo>
                  <a:lnTo>
                    <a:pt x="8790" y="629"/>
                  </a:lnTo>
                  <a:lnTo>
                    <a:pt x="8800" y="620"/>
                  </a:lnTo>
                  <a:lnTo>
                    <a:pt x="8808" y="613"/>
                  </a:lnTo>
                  <a:lnTo>
                    <a:pt x="8816" y="604"/>
                  </a:lnTo>
                  <a:lnTo>
                    <a:pt x="8823" y="595"/>
                  </a:lnTo>
                  <a:lnTo>
                    <a:pt x="8829" y="585"/>
                  </a:lnTo>
                  <a:lnTo>
                    <a:pt x="8835" y="576"/>
                  </a:lnTo>
                  <a:lnTo>
                    <a:pt x="8840" y="565"/>
                  </a:lnTo>
                  <a:lnTo>
                    <a:pt x="8844" y="553"/>
                  </a:lnTo>
                  <a:lnTo>
                    <a:pt x="8847" y="541"/>
                  </a:lnTo>
                  <a:lnTo>
                    <a:pt x="8851" y="528"/>
                  </a:lnTo>
                  <a:lnTo>
                    <a:pt x="8853" y="513"/>
                  </a:lnTo>
                  <a:lnTo>
                    <a:pt x="8855" y="499"/>
                  </a:lnTo>
                  <a:lnTo>
                    <a:pt x="8856" y="483"/>
                  </a:lnTo>
                  <a:lnTo>
                    <a:pt x="8857" y="465"/>
                  </a:lnTo>
                  <a:lnTo>
                    <a:pt x="8857" y="447"/>
                  </a:lnTo>
                  <a:close/>
                  <a:moveTo>
                    <a:pt x="8577" y="47"/>
                  </a:moveTo>
                  <a:lnTo>
                    <a:pt x="8576" y="38"/>
                  </a:lnTo>
                  <a:lnTo>
                    <a:pt x="8574" y="29"/>
                  </a:lnTo>
                  <a:lnTo>
                    <a:pt x="8570" y="21"/>
                  </a:lnTo>
                  <a:lnTo>
                    <a:pt x="8563" y="15"/>
                  </a:lnTo>
                  <a:lnTo>
                    <a:pt x="8557" y="8"/>
                  </a:lnTo>
                  <a:lnTo>
                    <a:pt x="8549" y="4"/>
                  </a:lnTo>
                  <a:lnTo>
                    <a:pt x="8540" y="1"/>
                  </a:lnTo>
                  <a:lnTo>
                    <a:pt x="8531" y="0"/>
                  </a:lnTo>
                  <a:lnTo>
                    <a:pt x="8521" y="1"/>
                  </a:lnTo>
                  <a:lnTo>
                    <a:pt x="8513" y="4"/>
                  </a:lnTo>
                  <a:lnTo>
                    <a:pt x="8504" y="8"/>
                  </a:lnTo>
                  <a:lnTo>
                    <a:pt x="8498" y="15"/>
                  </a:lnTo>
                  <a:lnTo>
                    <a:pt x="8493" y="21"/>
                  </a:lnTo>
                  <a:lnTo>
                    <a:pt x="8489" y="29"/>
                  </a:lnTo>
                  <a:lnTo>
                    <a:pt x="8485" y="38"/>
                  </a:lnTo>
                  <a:lnTo>
                    <a:pt x="8484" y="47"/>
                  </a:lnTo>
                  <a:lnTo>
                    <a:pt x="8485" y="56"/>
                  </a:lnTo>
                  <a:lnTo>
                    <a:pt x="8489" y="65"/>
                  </a:lnTo>
                  <a:lnTo>
                    <a:pt x="8493" y="73"/>
                  </a:lnTo>
                  <a:lnTo>
                    <a:pt x="8498" y="79"/>
                  </a:lnTo>
                  <a:lnTo>
                    <a:pt x="8504" y="85"/>
                  </a:lnTo>
                  <a:lnTo>
                    <a:pt x="8513" y="90"/>
                  </a:lnTo>
                  <a:lnTo>
                    <a:pt x="8521" y="92"/>
                  </a:lnTo>
                  <a:lnTo>
                    <a:pt x="8531" y="93"/>
                  </a:lnTo>
                  <a:lnTo>
                    <a:pt x="8540" y="92"/>
                  </a:lnTo>
                  <a:lnTo>
                    <a:pt x="8549" y="90"/>
                  </a:lnTo>
                  <a:lnTo>
                    <a:pt x="8557" y="85"/>
                  </a:lnTo>
                  <a:lnTo>
                    <a:pt x="8563" y="79"/>
                  </a:lnTo>
                  <a:lnTo>
                    <a:pt x="8570" y="73"/>
                  </a:lnTo>
                  <a:lnTo>
                    <a:pt x="8574" y="65"/>
                  </a:lnTo>
                  <a:lnTo>
                    <a:pt x="8576" y="56"/>
                  </a:lnTo>
                  <a:lnTo>
                    <a:pt x="8577" y="47"/>
                  </a:lnTo>
                  <a:close/>
                  <a:moveTo>
                    <a:pt x="8750" y="47"/>
                  </a:moveTo>
                  <a:lnTo>
                    <a:pt x="8749" y="38"/>
                  </a:lnTo>
                  <a:lnTo>
                    <a:pt x="8747" y="29"/>
                  </a:lnTo>
                  <a:lnTo>
                    <a:pt x="8743" y="22"/>
                  </a:lnTo>
                  <a:lnTo>
                    <a:pt x="8737" y="15"/>
                  </a:lnTo>
                  <a:lnTo>
                    <a:pt x="8730" y="9"/>
                  </a:lnTo>
                  <a:lnTo>
                    <a:pt x="8722" y="5"/>
                  </a:lnTo>
                  <a:lnTo>
                    <a:pt x="8713" y="2"/>
                  </a:lnTo>
                  <a:lnTo>
                    <a:pt x="8704" y="1"/>
                  </a:lnTo>
                  <a:lnTo>
                    <a:pt x="8694" y="2"/>
                  </a:lnTo>
                  <a:lnTo>
                    <a:pt x="8686" y="5"/>
                  </a:lnTo>
                  <a:lnTo>
                    <a:pt x="8679" y="9"/>
                  </a:lnTo>
                  <a:lnTo>
                    <a:pt x="8671" y="15"/>
                  </a:lnTo>
                  <a:lnTo>
                    <a:pt x="8666" y="22"/>
                  </a:lnTo>
                  <a:lnTo>
                    <a:pt x="8662" y="29"/>
                  </a:lnTo>
                  <a:lnTo>
                    <a:pt x="8658" y="38"/>
                  </a:lnTo>
                  <a:lnTo>
                    <a:pt x="8657" y="47"/>
                  </a:lnTo>
                  <a:lnTo>
                    <a:pt x="8658" y="57"/>
                  </a:lnTo>
                  <a:lnTo>
                    <a:pt x="8662" y="65"/>
                  </a:lnTo>
                  <a:lnTo>
                    <a:pt x="8666" y="74"/>
                  </a:lnTo>
                  <a:lnTo>
                    <a:pt x="8671" y="80"/>
                  </a:lnTo>
                  <a:lnTo>
                    <a:pt x="8679" y="86"/>
                  </a:lnTo>
                  <a:lnTo>
                    <a:pt x="8686" y="91"/>
                  </a:lnTo>
                  <a:lnTo>
                    <a:pt x="8694" y="93"/>
                  </a:lnTo>
                  <a:lnTo>
                    <a:pt x="8704" y="94"/>
                  </a:lnTo>
                  <a:lnTo>
                    <a:pt x="8713" y="93"/>
                  </a:lnTo>
                  <a:lnTo>
                    <a:pt x="8722" y="91"/>
                  </a:lnTo>
                  <a:lnTo>
                    <a:pt x="8730" y="86"/>
                  </a:lnTo>
                  <a:lnTo>
                    <a:pt x="8737" y="80"/>
                  </a:lnTo>
                  <a:lnTo>
                    <a:pt x="8743" y="74"/>
                  </a:lnTo>
                  <a:lnTo>
                    <a:pt x="8747" y="65"/>
                  </a:lnTo>
                  <a:lnTo>
                    <a:pt x="8749" y="57"/>
                  </a:lnTo>
                  <a:lnTo>
                    <a:pt x="8750" y="47"/>
                  </a:lnTo>
                  <a:close/>
                  <a:moveTo>
                    <a:pt x="8234" y="665"/>
                  </a:moveTo>
                  <a:lnTo>
                    <a:pt x="8234" y="575"/>
                  </a:lnTo>
                  <a:lnTo>
                    <a:pt x="8004" y="575"/>
                  </a:lnTo>
                  <a:lnTo>
                    <a:pt x="8004" y="104"/>
                  </a:lnTo>
                  <a:lnTo>
                    <a:pt x="7898" y="104"/>
                  </a:lnTo>
                  <a:lnTo>
                    <a:pt x="7898" y="665"/>
                  </a:lnTo>
                  <a:lnTo>
                    <a:pt x="8234" y="665"/>
                  </a:lnTo>
                  <a:close/>
                  <a:moveTo>
                    <a:pt x="7344" y="447"/>
                  </a:moveTo>
                  <a:lnTo>
                    <a:pt x="7344" y="104"/>
                  </a:lnTo>
                  <a:lnTo>
                    <a:pt x="7236" y="104"/>
                  </a:lnTo>
                  <a:lnTo>
                    <a:pt x="7236" y="452"/>
                  </a:lnTo>
                  <a:lnTo>
                    <a:pt x="7236" y="467"/>
                  </a:lnTo>
                  <a:lnTo>
                    <a:pt x="7234" y="481"/>
                  </a:lnTo>
                  <a:lnTo>
                    <a:pt x="7232" y="494"/>
                  </a:lnTo>
                  <a:lnTo>
                    <a:pt x="7229" y="506"/>
                  </a:lnTo>
                  <a:lnTo>
                    <a:pt x="7223" y="518"/>
                  </a:lnTo>
                  <a:lnTo>
                    <a:pt x="7218" y="527"/>
                  </a:lnTo>
                  <a:lnTo>
                    <a:pt x="7212" y="537"/>
                  </a:lnTo>
                  <a:lnTo>
                    <a:pt x="7204" y="545"/>
                  </a:lnTo>
                  <a:lnTo>
                    <a:pt x="7196" y="552"/>
                  </a:lnTo>
                  <a:lnTo>
                    <a:pt x="7186" y="559"/>
                  </a:lnTo>
                  <a:lnTo>
                    <a:pt x="7177" y="565"/>
                  </a:lnTo>
                  <a:lnTo>
                    <a:pt x="7165" y="569"/>
                  </a:lnTo>
                  <a:lnTo>
                    <a:pt x="7154" y="573"/>
                  </a:lnTo>
                  <a:lnTo>
                    <a:pt x="7140" y="576"/>
                  </a:lnTo>
                  <a:lnTo>
                    <a:pt x="7126" y="577"/>
                  </a:lnTo>
                  <a:lnTo>
                    <a:pt x="7111" y="578"/>
                  </a:lnTo>
                  <a:lnTo>
                    <a:pt x="7096" y="577"/>
                  </a:lnTo>
                  <a:lnTo>
                    <a:pt x="7080" y="576"/>
                  </a:lnTo>
                  <a:lnTo>
                    <a:pt x="7066" y="574"/>
                  </a:lnTo>
                  <a:lnTo>
                    <a:pt x="7053" y="569"/>
                  </a:lnTo>
                  <a:lnTo>
                    <a:pt x="7041" y="565"/>
                  </a:lnTo>
                  <a:lnTo>
                    <a:pt x="7030" y="560"/>
                  </a:lnTo>
                  <a:lnTo>
                    <a:pt x="7021" y="553"/>
                  </a:lnTo>
                  <a:lnTo>
                    <a:pt x="7012" y="546"/>
                  </a:lnTo>
                  <a:lnTo>
                    <a:pt x="7004" y="538"/>
                  </a:lnTo>
                  <a:lnTo>
                    <a:pt x="6998" y="528"/>
                  </a:lnTo>
                  <a:lnTo>
                    <a:pt x="6992" y="519"/>
                  </a:lnTo>
                  <a:lnTo>
                    <a:pt x="6987" y="507"/>
                  </a:lnTo>
                  <a:lnTo>
                    <a:pt x="6984" y="495"/>
                  </a:lnTo>
                  <a:lnTo>
                    <a:pt x="6981" y="482"/>
                  </a:lnTo>
                  <a:lnTo>
                    <a:pt x="6980" y="468"/>
                  </a:lnTo>
                  <a:lnTo>
                    <a:pt x="6980" y="452"/>
                  </a:lnTo>
                  <a:lnTo>
                    <a:pt x="6980" y="104"/>
                  </a:lnTo>
                  <a:lnTo>
                    <a:pt x="6873" y="104"/>
                  </a:lnTo>
                  <a:lnTo>
                    <a:pt x="6873" y="447"/>
                  </a:lnTo>
                  <a:lnTo>
                    <a:pt x="6873" y="465"/>
                  </a:lnTo>
                  <a:lnTo>
                    <a:pt x="6874" y="483"/>
                  </a:lnTo>
                  <a:lnTo>
                    <a:pt x="6875" y="499"/>
                  </a:lnTo>
                  <a:lnTo>
                    <a:pt x="6877" y="514"/>
                  </a:lnTo>
                  <a:lnTo>
                    <a:pt x="6879" y="528"/>
                  </a:lnTo>
                  <a:lnTo>
                    <a:pt x="6881" y="541"/>
                  </a:lnTo>
                  <a:lnTo>
                    <a:pt x="6886" y="553"/>
                  </a:lnTo>
                  <a:lnTo>
                    <a:pt x="6890" y="565"/>
                  </a:lnTo>
                  <a:lnTo>
                    <a:pt x="6894" y="576"/>
                  </a:lnTo>
                  <a:lnTo>
                    <a:pt x="6899" y="585"/>
                  </a:lnTo>
                  <a:lnTo>
                    <a:pt x="6906" y="595"/>
                  </a:lnTo>
                  <a:lnTo>
                    <a:pt x="6913" y="604"/>
                  </a:lnTo>
                  <a:lnTo>
                    <a:pt x="6920" y="613"/>
                  </a:lnTo>
                  <a:lnTo>
                    <a:pt x="6930" y="621"/>
                  </a:lnTo>
                  <a:lnTo>
                    <a:pt x="6939" y="629"/>
                  </a:lnTo>
                  <a:lnTo>
                    <a:pt x="6949" y="636"/>
                  </a:lnTo>
                  <a:lnTo>
                    <a:pt x="6966" y="646"/>
                  </a:lnTo>
                  <a:lnTo>
                    <a:pt x="6982" y="655"/>
                  </a:lnTo>
                  <a:lnTo>
                    <a:pt x="7000" y="661"/>
                  </a:lnTo>
                  <a:lnTo>
                    <a:pt x="7019" y="668"/>
                  </a:lnTo>
                  <a:lnTo>
                    <a:pt x="7038" y="672"/>
                  </a:lnTo>
                  <a:lnTo>
                    <a:pt x="7060" y="675"/>
                  </a:lnTo>
                  <a:lnTo>
                    <a:pt x="7083" y="676"/>
                  </a:lnTo>
                  <a:lnTo>
                    <a:pt x="7108" y="677"/>
                  </a:lnTo>
                  <a:lnTo>
                    <a:pt x="7134" y="676"/>
                  </a:lnTo>
                  <a:lnTo>
                    <a:pt x="7157" y="675"/>
                  </a:lnTo>
                  <a:lnTo>
                    <a:pt x="7178" y="672"/>
                  </a:lnTo>
                  <a:lnTo>
                    <a:pt x="7198" y="667"/>
                  </a:lnTo>
                  <a:lnTo>
                    <a:pt x="7217" y="661"/>
                  </a:lnTo>
                  <a:lnTo>
                    <a:pt x="7234" y="654"/>
                  </a:lnTo>
                  <a:lnTo>
                    <a:pt x="7251" y="645"/>
                  </a:lnTo>
                  <a:lnTo>
                    <a:pt x="7266" y="636"/>
                  </a:lnTo>
                  <a:lnTo>
                    <a:pt x="7276" y="629"/>
                  </a:lnTo>
                  <a:lnTo>
                    <a:pt x="7287" y="620"/>
                  </a:lnTo>
                  <a:lnTo>
                    <a:pt x="7295" y="613"/>
                  </a:lnTo>
                  <a:lnTo>
                    <a:pt x="7302" y="604"/>
                  </a:lnTo>
                  <a:lnTo>
                    <a:pt x="7310" y="595"/>
                  </a:lnTo>
                  <a:lnTo>
                    <a:pt x="7316" y="585"/>
                  </a:lnTo>
                  <a:lnTo>
                    <a:pt x="7321" y="576"/>
                  </a:lnTo>
                  <a:lnTo>
                    <a:pt x="7327" y="565"/>
                  </a:lnTo>
                  <a:lnTo>
                    <a:pt x="7331" y="553"/>
                  </a:lnTo>
                  <a:lnTo>
                    <a:pt x="7334" y="541"/>
                  </a:lnTo>
                  <a:lnTo>
                    <a:pt x="7337" y="528"/>
                  </a:lnTo>
                  <a:lnTo>
                    <a:pt x="7339" y="513"/>
                  </a:lnTo>
                  <a:lnTo>
                    <a:pt x="7342" y="499"/>
                  </a:lnTo>
                  <a:lnTo>
                    <a:pt x="7343" y="483"/>
                  </a:lnTo>
                  <a:lnTo>
                    <a:pt x="7343" y="465"/>
                  </a:lnTo>
                  <a:lnTo>
                    <a:pt x="7344" y="447"/>
                  </a:lnTo>
                  <a:close/>
                  <a:moveTo>
                    <a:pt x="6695" y="665"/>
                  </a:moveTo>
                  <a:lnTo>
                    <a:pt x="6695" y="575"/>
                  </a:lnTo>
                  <a:lnTo>
                    <a:pt x="6395" y="575"/>
                  </a:lnTo>
                  <a:lnTo>
                    <a:pt x="6695" y="174"/>
                  </a:lnTo>
                  <a:lnTo>
                    <a:pt x="6695" y="104"/>
                  </a:lnTo>
                  <a:lnTo>
                    <a:pt x="6251" y="104"/>
                  </a:lnTo>
                  <a:lnTo>
                    <a:pt x="6251" y="195"/>
                  </a:lnTo>
                  <a:lnTo>
                    <a:pt x="6550" y="195"/>
                  </a:lnTo>
                  <a:lnTo>
                    <a:pt x="6246" y="596"/>
                  </a:lnTo>
                  <a:lnTo>
                    <a:pt x="6246" y="665"/>
                  </a:lnTo>
                  <a:lnTo>
                    <a:pt x="6695" y="665"/>
                  </a:lnTo>
                  <a:close/>
                  <a:moveTo>
                    <a:pt x="5791" y="195"/>
                  </a:moveTo>
                  <a:lnTo>
                    <a:pt x="5791" y="104"/>
                  </a:lnTo>
                  <a:lnTo>
                    <a:pt x="5348" y="104"/>
                  </a:lnTo>
                  <a:lnTo>
                    <a:pt x="5348" y="195"/>
                  </a:lnTo>
                  <a:lnTo>
                    <a:pt x="5517" y="195"/>
                  </a:lnTo>
                  <a:lnTo>
                    <a:pt x="5517" y="665"/>
                  </a:lnTo>
                  <a:lnTo>
                    <a:pt x="5624" y="665"/>
                  </a:lnTo>
                  <a:lnTo>
                    <a:pt x="5624" y="195"/>
                  </a:lnTo>
                  <a:lnTo>
                    <a:pt x="5791" y="195"/>
                  </a:lnTo>
                  <a:close/>
                  <a:moveTo>
                    <a:pt x="5115" y="436"/>
                  </a:moveTo>
                  <a:lnTo>
                    <a:pt x="4985" y="436"/>
                  </a:lnTo>
                  <a:lnTo>
                    <a:pt x="5050" y="233"/>
                  </a:lnTo>
                  <a:lnTo>
                    <a:pt x="5115" y="436"/>
                  </a:lnTo>
                  <a:close/>
                  <a:moveTo>
                    <a:pt x="5300" y="665"/>
                  </a:moveTo>
                  <a:lnTo>
                    <a:pt x="5097" y="104"/>
                  </a:lnTo>
                  <a:lnTo>
                    <a:pt x="5001" y="104"/>
                  </a:lnTo>
                  <a:lnTo>
                    <a:pt x="4798" y="665"/>
                  </a:lnTo>
                  <a:lnTo>
                    <a:pt x="4910" y="665"/>
                  </a:lnTo>
                  <a:lnTo>
                    <a:pt x="4957" y="527"/>
                  </a:lnTo>
                  <a:lnTo>
                    <a:pt x="5143" y="527"/>
                  </a:lnTo>
                  <a:lnTo>
                    <a:pt x="5188" y="665"/>
                  </a:lnTo>
                  <a:lnTo>
                    <a:pt x="5300" y="665"/>
                  </a:lnTo>
                  <a:close/>
                  <a:moveTo>
                    <a:pt x="5029" y="45"/>
                  </a:moveTo>
                  <a:lnTo>
                    <a:pt x="5028" y="36"/>
                  </a:lnTo>
                  <a:lnTo>
                    <a:pt x="5025" y="27"/>
                  </a:lnTo>
                  <a:lnTo>
                    <a:pt x="5021" y="20"/>
                  </a:lnTo>
                  <a:lnTo>
                    <a:pt x="5016" y="12"/>
                  </a:lnTo>
                  <a:lnTo>
                    <a:pt x="5009" y="7"/>
                  </a:lnTo>
                  <a:lnTo>
                    <a:pt x="5001" y="3"/>
                  </a:lnTo>
                  <a:lnTo>
                    <a:pt x="4993" y="1"/>
                  </a:lnTo>
                  <a:lnTo>
                    <a:pt x="4983" y="0"/>
                  </a:lnTo>
                  <a:lnTo>
                    <a:pt x="4974" y="1"/>
                  </a:lnTo>
                  <a:lnTo>
                    <a:pt x="4965" y="3"/>
                  </a:lnTo>
                  <a:lnTo>
                    <a:pt x="4958" y="7"/>
                  </a:lnTo>
                  <a:lnTo>
                    <a:pt x="4950" y="12"/>
                  </a:lnTo>
                  <a:lnTo>
                    <a:pt x="4945" y="20"/>
                  </a:lnTo>
                  <a:lnTo>
                    <a:pt x="4941" y="27"/>
                  </a:lnTo>
                  <a:lnTo>
                    <a:pt x="4938" y="36"/>
                  </a:lnTo>
                  <a:lnTo>
                    <a:pt x="4937" y="45"/>
                  </a:lnTo>
                  <a:lnTo>
                    <a:pt x="4938" y="55"/>
                  </a:lnTo>
                  <a:lnTo>
                    <a:pt x="4941" y="63"/>
                  </a:lnTo>
                  <a:lnTo>
                    <a:pt x="4945" y="72"/>
                  </a:lnTo>
                  <a:lnTo>
                    <a:pt x="4950" y="78"/>
                  </a:lnTo>
                  <a:lnTo>
                    <a:pt x="4958" y="84"/>
                  </a:lnTo>
                  <a:lnTo>
                    <a:pt x="4965" y="89"/>
                  </a:lnTo>
                  <a:lnTo>
                    <a:pt x="4974" y="91"/>
                  </a:lnTo>
                  <a:lnTo>
                    <a:pt x="4983" y="92"/>
                  </a:lnTo>
                  <a:lnTo>
                    <a:pt x="4993" y="91"/>
                  </a:lnTo>
                  <a:lnTo>
                    <a:pt x="5001" y="89"/>
                  </a:lnTo>
                  <a:lnTo>
                    <a:pt x="5009" y="84"/>
                  </a:lnTo>
                  <a:lnTo>
                    <a:pt x="5016" y="78"/>
                  </a:lnTo>
                  <a:lnTo>
                    <a:pt x="5021" y="72"/>
                  </a:lnTo>
                  <a:lnTo>
                    <a:pt x="5025" y="63"/>
                  </a:lnTo>
                  <a:lnTo>
                    <a:pt x="5028" y="55"/>
                  </a:lnTo>
                  <a:lnTo>
                    <a:pt x="5029" y="45"/>
                  </a:lnTo>
                  <a:close/>
                  <a:moveTo>
                    <a:pt x="5169" y="47"/>
                  </a:moveTo>
                  <a:lnTo>
                    <a:pt x="5169" y="38"/>
                  </a:lnTo>
                  <a:lnTo>
                    <a:pt x="5166" y="29"/>
                  </a:lnTo>
                  <a:lnTo>
                    <a:pt x="5161" y="22"/>
                  </a:lnTo>
                  <a:lnTo>
                    <a:pt x="5155" y="15"/>
                  </a:lnTo>
                  <a:lnTo>
                    <a:pt x="5149" y="9"/>
                  </a:lnTo>
                  <a:lnTo>
                    <a:pt x="5140" y="5"/>
                  </a:lnTo>
                  <a:lnTo>
                    <a:pt x="5132" y="2"/>
                  </a:lnTo>
                  <a:lnTo>
                    <a:pt x="5122" y="1"/>
                  </a:lnTo>
                  <a:lnTo>
                    <a:pt x="5113" y="2"/>
                  </a:lnTo>
                  <a:lnTo>
                    <a:pt x="5104" y="5"/>
                  </a:lnTo>
                  <a:lnTo>
                    <a:pt x="5097" y="9"/>
                  </a:lnTo>
                  <a:lnTo>
                    <a:pt x="5090" y="15"/>
                  </a:lnTo>
                  <a:lnTo>
                    <a:pt x="5084" y="22"/>
                  </a:lnTo>
                  <a:lnTo>
                    <a:pt x="5080" y="29"/>
                  </a:lnTo>
                  <a:lnTo>
                    <a:pt x="5078" y="38"/>
                  </a:lnTo>
                  <a:lnTo>
                    <a:pt x="5077" y="47"/>
                  </a:lnTo>
                  <a:lnTo>
                    <a:pt x="5078" y="57"/>
                  </a:lnTo>
                  <a:lnTo>
                    <a:pt x="5080" y="65"/>
                  </a:lnTo>
                  <a:lnTo>
                    <a:pt x="5084" y="74"/>
                  </a:lnTo>
                  <a:lnTo>
                    <a:pt x="5090" y="80"/>
                  </a:lnTo>
                  <a:lnTo>
                    <a:pt x="5097" y="86"/>
                  </a:lnTo>
                  <a:lnTo>
                    <a:pt x="5104" y="91"/>
                  </a:lnTo>
                  <a:lnTo>
                    <a:pt x="5113" y="93"/>
                  </a:lnTo>
                  <a:lnTo>
                    <a:pt x="5122" y="94"/>
                  </a:lnTo>
                  <a:lnTo>
                    <a:pt x="5132" y="93"/>
                  </a:lnTo>
                  <a:lnTo>
                    <a:pt x="5140" y="91"/>
                  </a:lnTo>
                  <a:lnTo>
                    <a:pt x="5149" y="86"/>
                  </a:lnTo>
                  <a:lnTo>
                    <a:pt x="5155" y="80"/>
                  </a:lnTo>
                  <a:lnTo>
                    <a:pt x="5161" y="74"/>
                  </a:lnTo>
                  <a:lnTo>
                    <a:pt x="5166" y="65"/>
                  </a:lnTo>
                  <a:lnTo>
                    <a:pt x="5169" y="57"/>
                  </a:lnTo>
                  <a:lnTo>
                    <a:pt x="5169" y="47"/>
                  </a:lnTo>
                  <a:close/>
                  <a:moveTo>
                    <a:pt x="4750" y="195"/>
                  </a:moveTo>
                  <a:lnTo>
                    <a:pt x="4750" y="104"/>
                  </a:lnTo>
                  <a:lnTo>
                    <a:pt x="4307" y="104"/>
                  </a:lnTo>
                  <a:lnTo>
                    <a:pt x="4307" y="195"/>
                  </a:lnTo>
                  <a:lnTo>
                    <a:pt x="4474" y="195"/>
                  </a:lnTo>
                  <a:lnTo>
                    <a:pt x="4474" y="665"/>
                  </a:lnTo>
                  <a:lnTo>
                    <a:pt x="4582" y="665"/>
                  </a:lnTo>
                  <a:lnTo>
                    <a:pt x="4582" y="195"/>
                  </a:lnTo>
                  <a:lnTo>
                    <a:pt x="4750" y="195"/>
                  </a:lnTo>
                  <a:close/>
                  <a:moveTo>
                    <a:pt x="4141" y="104"/>
                  </a:moveTo>
                  <a:lnTo>
                    <a:pt x="4034" y="104"/>
                  </a:lnTo>
                  <a:lnTo>
                    <a:pt x="4034" y="665"/>
                  </a:lnTo>
                  <a:lnTo>
                    <a:pt x="4141" y="665"/>
                  </a:lnTo>
                  <a:lnTo>
                    <a:pt x="4141" y="104"/>
                  </a:lnTo>
                  <a:close/>
                  <a:moveTo>
                    <a:pt x="3843" y="142"/>
                  </a:moveTo>
                  <a:lnTo>
                    <a:pt x="3819" y="131"/>
                  </a:lnTo>
                  <a:lnTo>
                    <a:pt x="3800" y="122"/>
                  </a:lnTo>
                  <a:lnTo>
                    <a:pt x="3782" y="116"/>
                  </a:lnTo>
                  <a:lnTo>
                    <a:pt x="3763" y="110"/>
                  </a:lnTo>
                  <a:lnTo>
                    <a:pt x="3738" y="103"/>
                  </a:lnTo>
                  <a:lnTo>
                    <a:pt x="3711" y="99"/>
                  </a:lnTo>
                  <a:lnTo>
                    <a:pt x="3685" y="96"/>
                  </a:lnTo>
                  <a:lnTo>
                    <a:pt x="3659" y="96"/>
                  </a:lnTo>
                  <a:lnTo>
                    <a:pt x="3635" y="96"/>
                  </a:lnTo>
                  <a:lnTo>
                    <a:pt x="3614" y="97"/>
                  </a:lnTo>
                  <a:lnTo>
                    <a:pt x="3595" y="100"/>
                  </a:lnTo>
                  <a:lnTo>
                    <a:pt x="3578" y="103"/>
                  </a:lnTo>
                  <a:lnTo>
                    <a:pt x="3563" y="109"/>
                  </a:lnTo>
                  <a:lnTo>
                    <a:pt x="3547" y="115"/>
                  </a:lnTo>
                  <a:lnTo>
                    <a:pt x="3532" y="123"/>
                  </a:lnTo>
                  <a:lnTo>
                    <a:pt x="3517" y="133"/>
                  </a:lnTo>
                  <a:lnTo>
                    <a:pt x="3505" y="142"/>
                  </a:lnTo>
                  <a:lnTo>
                    <a:pt x="3493" y="153"/>
                  </a:lnTo>
                  <a:lnTo>
                    <a:pt x="3484" y="164"/>
                  </a:lnTo>
                  <a:lnTo>
                    <a:pt x="3476" y="174"/>
                  </a:lnTo>
                  <a:lnTo>
                    <a:pt x="3471" y="183"/>
                  </a:lnTo>
                  <a:lnTo>
                    <a:pt x="3467" y="192"/>
                  </a:lnTo>
                  <a:lnTo>
                    <a:pt x="3462" y="202"/>
                  </a:lnTo>
                  <a:lnTo>
                    <a:pt x="3459" y="211"/>
                  </a:lnTo>
                  <a:lnTo>
                    <a:pt x="3457" y="222"/>
                  </a:lnTo>
                  <a:lnTo>
                    <a:pt x="3455" y="231"/>
                  </a:lnTo>
                  <a:lnTo>
                    <a:pt x="3454" y="242"/>
                  </a:lnTo>
                  <a:lnTo>
                    <a:pt x="3454" y="252"/>
                  </a:lnTo>
                  <a:lnTo>
                    <a:pt x="3454" y="264"/>
                  </a:lnTo>
                  <a:lnTo>
                    <a:pt x="3455" y="275"/>
                  </a:lnTo>
                  <a:lnTo>
                    <a:pt x="3457" y="285"/>
                  </a:lnTo>
                  <a:lnTo>
                    <a:pt x="3460" y="295"/>
                  </a:lnTo>
                  <a:lnTo>
                    <a:pt x="3463" y="304"/>
                  </a:lnTo>
                  <a:lnTo>
                    <a:pt x="3469" y="314"/>
                  </a:lnTo>
                  <a:lnTo>
                    <a:pt x="3474" y="323"/>
                  </a:lnTo>
                  <a:lnTo>
                    <a:pt x="3481" y="332"/>
                  </a:lnTo>
                  <a:lnTo>
                    <a:pt x="3490" y="341"/>
                  </a:lnTo>
                  <a:lnTo>
                    <a:pt x="3498" y="351"/>
                  </a:lnTo>
                  <a:lnTo>
                    <a:pt x="3510" y="359"/>
                  </a:lnTo>
                  <a:lnTo>
                    <a:pt x="3522" y="369"/>
                  </a:lnTo>
                  <a:lnTo>
                    <a:pt x="3534" y="378"/>
                  </a:lnTo>
                  <a:lnTo>
                    <a:pt x="3549" y="388"/>
                  </a:lnTo>
                  <a:lnTo>
                    <a:pt x="3566" y="398"/>
                  </a:lnTo>
                  <a:lnTo>
                    <a:pt x="3584" y="409"/>
                  </a:lnTo>
                  <a:lnTo>
                    <a:pt x="3670" y="457"/>
                  </a:lnTo>
                  <a:lnTo>
                    <a:pt x="3683" y="465"/>
                  </a:lnTo>
                  <a:lnTo>
                    <a:pt x="3694" y="472"/>
                  </a:lnTo>
                  <a:lnTo>
                    <a:pt x="3702" y="480"/>
                  </a:lnTo>
                  <a:lnTo>
                    <a:pt x="3708" y="487"/>
                  </a:lnTo>
                  <a:lnTo>
                    <a:pt x="3714" y="493"/>
                  </a:lnTo>
                  <a:lnTo>
                    <a:pt x="3717" y="502"/>
                  </a:lnTo>
                  <a:lnTo>
                    <a:pt x="3719" y="509"/>
                  </a:lnTo>
                  <a:lnTo>
                    <a:pt x="3720" y="518"/>
                  </a:lnTo>
                  <a:lnTo>
                    <a:pt x="3719" y="524"/>
                  </a:lnTo>
                  <a:lnTo>
                    <a:pt x="3718" y="530"/>
                  </a:lnTo>
                  <a:lnTo>
                    <a:pt x="3716" y="536"/>
                  </a:lnTo>
                  <a:lnTo>
                    <a:pt x="3714" y="541"/>
                  </a:lnTo>
                  <a:lnTo>
                    <a:pt x="3710" y="546"/>
                  </a:lnTo>
                  <a:lnTo>
                    <a:pt x="3706" y="550"/>
                  </a:lnTo>
                  <a:lnTo>
                    <a:pt x="3702" y="555"/>
                  </a:lnTo>
                  <a:lnTo>
                    <a:pt x="3697" y="559"/>
                  </a:lnTo>
                  <a:lnTo>
                    <a:pt x="3691" y="562"/>
                  </a:lnTo>
                  <a:lnTo>
                    <a:pt x="3685" y="565"/>
                  </a:lnTo>
                  <a:lnTo>
                    <a:pt x="3679" y="568"/>
                  </a:lnTo>
                  <a:lnTo>
                    <a:pt x="3671" y="570"/>
                  </a:lnTo>
                  <a:lnTo>
                    <a:pt x="3664" y="571"/>
                  </a:lnTo>
                  <a:lnTo>
                    <a:pt x="3656" y="573"/>
                  </a:lnTo>
                  <a:lnTo>
                    <a:pt x="3647" y="574"/>
                  </a:lnTo>
                  <a:lnTo>
                    <a:pt x="3638" y="574"/>
                  </a:lnTo>
                  <a:lnTo>
                    <a:pt x="3620" y="573"/>
                  </a:lnTo>
                  <a:lnTo>
                    <a:pt x="3600" y="569"/>
                  </a:lnTo>
                  <a:lnTo>
                    <a:pt x="3578" y="565"/>
                  </a:lnTo>
                  <a:lnTo>
                    <a:pt x="3557" y="558"/>
                  </a:lnTo>
                  <a:lnTo>
                    <a:pt x="3542" y="551"/>
                  </a:lnTo>
                  <a:lnTo>
                    <a:pt x="3525" y="544"/>
                  </a:lnTo>
                  <a:lnTo>
                    <a:pt x="3504" y="533"/>
                  </a:lnTo>
                  <a:lnTo>
                    <a:pt x="3477" y="519"/>
                  </a:lnTo>
                  <a:lnTo>
                    <a:pt x="3433" y="617"/>
                  </a:lnTo>
                  <a:lnTo>
                    <a:pt x="3443" y="623"/>
                  </a:lnTo>
                  <a:lnTo>
                    <a:pt x="3454" y="627"/>
                  </a:lnTo>
                  <a:lnTo>
                    <a:pt x="3462" y="632"/>
                  </a:lnTo>
                  <a:lnTo>
                    <a:pt x="3469" y="635"/>
                  </a:lnTo>
                  <a:lnTo>
                    <a:pt x="3507" y="652"/>
                  </a:lnTo>
                  <a:lnTo>
                    <a:pt x="3534" y="662"/>
                  </a:lnTo>
                  <a:lnTo>
                    <a:pt x="3547" y="667"/>
                  </a:lnTo>
                  <a:lnTo>
                    <a:pt x="3560" y="669"/>
                  </a:lnTo>
                  <a:lnTo>
                    <a:pt x="3572" y="672"/>
                  </a:lnTo>
                  <a:lnTo>
                    <a:pt x="3586" y="674"/>
                  </a:lnTo>
                  <a:lnTo>
                    <a:pt x="3599" y="675"/>
                  </a:lnTo>
                  <a:lnTo>
                    <a:pt x="3611" y="676"/>
                  </a:lnTo>
                  <a:lnTo>
                    <a:pt x="3624" y="677"/>
                  </a:lnTo>
                  <a:lnTo>
                    <a:pt x="3637" y="677"/>
                  </a:lnTo>
                  <a:lnTo>
                    <a:pt x="3659" y="676"/>
                  </a:lnTo>
                  <a:lnTo>
                    <a:pt x="3680" y="674"/>
                  </a:lnTo>
                  <a:lnTo>
                    <a:pt x="3701" y="671"/>
                  </a:lnTo>
                  <a:lnTo>
                    <a:pt x="3719" y="667"/>
                  </a:lnTo>
                  <a:lnTo>
                    <a:pt x="3737" y="660"/>
                  </a:lnTo>
                  <a:lnTo>
                    <a:pt x="3753" y="653"/>
                  </a:lnTo>
                  <a:lnTo>
                    <a:pt x="3767" y="644"/>
                  </a:lnTo>
                  <a:lnTo>
                    <a:pt x="3781" y="635"/>
                  </a:lnTo>
                  <a:lnTo>
                    <a:pt x="3793" y="624"/>
                  </a:lnTo>
                  <a:lnTo>
                    <a:pt x="3803" y="613"/>
                  </a:lnTo>
                  <a:lnTo>
                    <a:pt x="3813" y="599"/>
                  </a:lnTo>
                  <a:lnTo>
                    <a:pt x="3820" y="585"/>
                  </a:lnTo>
                  <a:lnTo>
                    <a:pt x="3825" y="570"/>
                  </a:lnTo>
                  <a:lnTo>
                    <a:pt x="3830" y="553"/>
                  </a:lnTo>
                  <a:lnTo>
                    <a:pt x="3833" y="537"/>
                  </a:lnTo>
                  <a:lnTo>
                    <a:pt x="3833" y="518"/>
                  </a:lnTo>
                  <a:lnTo>
                    <a:pt x="3833" y="504"/>
                  </a:lnTo>
                  <a:lnTo>
                    <a:pt x="3831" y="489"/>
                  </a:lnTo>
                  <a:lnTo>
                    <a:pt x="3828" y="475"/>
                  </a:lnTo>
                  <a:lnTo>
                    <a:pt x="3823" y="462"/>
                  </a:lnTo>
                  <a:lnTo>
                    <a:pt x="3817" y="450"/>
                  </a:lnTo>
                  <a:lnTo>
                    <a:pt x="3811" y="438"/>
                  </a:lnTo>
                  <a:lnTo>
                    <a:pt x="3803" y="427"/>
                  </a:lnTo>
                  <a:lnTo>
                    <a:pt x="3795" y="417"/>
                  </a:lnTo>
                  <a:lnTo>
                    <a:pt x="3783" y="408"/>
                  </a:lnTo>
                  <a:lnTo>
                    <a:pt x="3769" y="396"/>
                  </a:lnTo>
                  <a:lnTo>
                    <a:pt x="3753" y="384"/>
                  </a:lnTo>
                  <a:lnTo>
                    <a:pt x="3734" y="371"/>
                  </a:lnTo>
                  <a:lnTo>
                    <a:pt x="3710" y="357"/>
                  </a:lnTo>
                  <a:lnTo>
                    <a:pt x="3686" y="342"/>
                  </a:lnTo>
                  <a:lnTo>
                    <a:pt x="3658" y="326"/>
                  </a:lnTo>
                  <a:lnTo>
                    <a:pt x="3627" y="309"/>
                  </a:lnTo>
                  <a:lnTo>
                    <a:pt x="3613" y="302"/>
                  </a:lnTo>
                  <a:lnTo>
                    <a:pt x="3602" y="295"/>
                  </a:lnTo>
                  <a:lnTo>
                    <a:pt x="3592" y="288"/>
                  </a:lnTo>
                  <a:lnTo>
                    <a:pt x="3585" y="281"/>
                  </a:lnTo>
                  <a:lnTo>
                    <a:pt x="3580" y="273"/>
                  </a:lnTo>
                  <a:lnTo>
                    <a:pt x="3576" y="266"/>
                  </a:lnTo>
                  <a:lnTo>
                    <a:pt x="3574" y="259"/>
                  </a:lnTo>
                  <a:lnTo>
                    <a:pt x="3573" y="250"/>
                  </a:lnTo>
                  <a:lnTo>
                    <a:pt x="3574" y="244"/>
                  </a:lnTo>
                  <a:lnTo>
                    <a:pt x="3575" y="239"/>
                  </a:lnTo>
                  <a:lnTo>
                    <a:pt x="3576" y="233"/>
                  </a:lnTo>
                  <a:lnTo>
                    <a:pt x="3580" y="229"/>
                  </a:lnTo>
                  <a:lnTo>
                    <a:pt x="3583" y="224"/>
                  </a:lnTo>
                  <a:lnTo>
                    <a:pt x="3586" y="220"/>
                  </a:lnTo>
                  <a:lnTo>
                    <a:pt x="3591" y="216"/>
                  </a:lnTo>
                  <a:lnTo>
                    <a:pt x="3595" y="212"/>
                  </a:lnTo>
                  <a:lnTo>
                    <a:pt x="3602" y="209"/>
                  </a:lnTo>
                  <a:lnTo>
                    <a:pt x="3608" y="207"/>
                  </a:lnTo>
                  <a:lnTo>
                    <a:pt x="3614" y="204"/>
                  </a:lnTo>
                  <a:lnTo>
                    <a:pt x="3622" y="202"/>
                  </a:lnTo>
                  <a:lnTo>
                    <a:pt x="3638" y="199"/>
                  </a:lnTo>
                  <a:lnTo>
                    <a:pt x="3656" y="198"/>
                  </a:lnTo>
                  <a:lnTo>
                    <a:pt x="3670" y="198"/>
                  </a:lnTo>
                  <a:lnTo>
                    <a:pt x="3686" y="201"/>
                  </a:lnTo>
                  <a:lnTo>
                    <a:pt x="3702" y="204"/>
                  </a:lnTo>
                  <a:lnTo>
                    <a:pt x="3720" y="208"/>
                  </a:lnTo>
                  <a:lnTo>
                    <a:pt x="3739" y="214"/>
                  </a:lnTo>
                  <a:lnTo>
                    <a:pt x="3758" y="221"/>
                  </a:lnTo>
                  <a:lnTo>
                    <a:pt x="3779" y="229"/>
                  </a:lnTo>
                  <a:lnTo>
                    <a:pt x="3801" y="239"/>
                  </a:lnTo>
                  <a:lnTo>
                    <a:pt x="3843" y="142"/>
                  </a:lnTo>
                  <a:close/>
                  <a:moveTo>
                    <a:pt x="3169" y="270"/>
                  </a:moveTo>
                  <a:lnTo>
                    <a:pt x="3169" y="281"/>
                  </a:lnTo>
                  <a:lnTo>
                    <a:pt x="3168" y="290"/>
                  </a:lnTo>
                  <a:lnTo>
                    <a:pt x="3166" y="299"/>
                  </a:lnTo>
                  <a:lnTo>
                    <a:pt x="3164" y="306"/>
                  </a:lnTo>
                  <a:lnTo>
                    <a:pt x="3160" y="314"/>
                  </a:lnTo>
                  <a:lnTo>
                    <a:pt x="3156" y="321"/>
                  </a:lnTo>
                  <a:lnTo>
                    <a:pt x="3151" y="326"/>
                  </a:lnTo>
                  <a:lnTo>
                    <a:pt x="3146" y="332"/>
                  </a:lnTo>
                  <a:lnTo>
                    <a:pt x="3140" y="336"/>
                  </a:lnTo>
                  <a:lnTo>
                    <a:pt x="3132" y="340"/>
                  </a:lnTo>
                  <a:lnTo>
                    <a:pt x="3124" y="343"/>
                  </a:lnTo>
                  <a:lnTo>
                    <a:pt x="3115" y="346"/>
                  </a:lnTo>
                  <a:lnTo>
                    <a:pt x="3106" y="347"/>
                  </a:lnTo>
                  <a:lnTo>
                    <a:pt x="3095" y="350"/>
                  </a:lnTo>
                  <a:lnTo>
                    <a:pt x="3084" y="351"/>
                  </a:lnTo>
                  <a:lnTo>
                    <a:pt x="3071" y="351"/>
                  </a:lnTo>
                  <a:lnTo>
                    <a:pt x="3001" y="351"/>
                  </a:lnTo>
                  <a:lnTo>
                    <a:pt x="3001" y="195"/>
                  </a:lnTo>
                  <a:lnTo>
                    <a:pt x="3071" y="195"/>
                  </a:lnTo>
                  <a:lnTo>
                    <a:pt x="3084" y="196"/>
                  </a:lnTo>
                  <a:lnTo>
                    <a:pt x="3095" y="196"/>
                  </a:lnTo>
                  <a:lnTo>
                    <a:pt x="3106" y="198"/>
                  </a:lnTo>
                  <a:lnTo>
                    <a:pt x="3116" y="199"/>
                  </a:lnTo>
                  <a:lnTo>
                    <a:pt x="3125" y="203"/>
                  </a:lnTo>
                  <a:lnTo>
                    <a:pt x="3133" y="205"/>
                  </a:lnTo>
                  <a:lnTo>
                    <a:pt x="3140" y="209"/>
                  </a:lnTo>
                  <a:lnTo>
                    <a:pt x="3146" y="213"/>
                  </a:lnTo>
                  <a:lnTo>
                    <a:pt x="3152" y="217"/>
                  </a:lnTo>
                  <a:lnTo>
                    <a:pt x="3156" y="224"/>
                  </a:lnTo>
                  <a:lnTo>
                    <a:pt x="3161" y="229"/>
                  </a:lnTo>
                  <a:lnTo>
                    <a:pt x="3164" y="236"/>
                  </a:lnTo>
                  <a:lnTo>
                    <a:pt x="3166" y="244"/>
                  </a:lnTo>
                  <a:lnTo>
                    <a:pt x="3168" y="252"/>
                  </a:lnTo>
                  <a:lnTo>
                    <a:pt x="3169" y="261"/>
                  </a:lnTo>
                  <a:lnTo>
                    <a:pt x="3169" y="270"/>
                  </a:lnTo>
                  <a:close/>
                  <a:moveTo>
                    <a:pt x="3301" y="665"/>
                  </a:moveTo>
                  <a:lnTo>
                    <a:pt x="3162" y="426"/>
                  </a:lnTo>
                  <a:lnTo>
                    <a:pt x="3178" y="420"/>
                  </a:lnTo>
                  <a:lnTo>
                    <a:pt x="3192" y="416"/>
                  </a:lnTo>
                  <a:lnTo>
                    <a:pt x="3204" y="411"/>
                  </a:lnTo>
                  <a:lnTo>
                    <a:pt x="3214" y="404"/>
                  </a:lnTo>
                  <a:lnTo>
                    <a:pt x="3224" y="398"/>
                  </a:lnTo>
                  <a:lnTo>
                    <a:pt x="3232" y="391"/>
                  </a:lnTo>
                  <a:lnTo>
                    <a:pt x="3241" y="383"/>
                  </a:lnTo>
                  <a:lnTo>
                    <a:pt x="3249" y="374"/>
                  </a:lnTo>
                  <a:lnTo>
                    <a:pt x="3256" y="363"/>
                  </a:lnTo>
                  <a:lnTo>
                    <a:pt x="3262" y="352"/>
                  </a:lnTo>
                  <a:lnTo>
                    <a:pt x="3267" y="340"/>
                  </a:lnTo>
                  <a:lnTo>
                    <a:pt x="3271" y="326"/>
                  </a:lnTo>
                  <a:lnTo>
                    <a:pt x="3275" y="314"/>
                  </a:lnTo>
                  <a:lnTo>
                    <a:pt x="3278" y="299"/>
                  </a:lnTo>
                  <a:lnTo>
                    <a:pt x="3279" y="284"/>
                  </a:lnTo>
                  <a:lnTo>
                    <a:pt x="3280" y="268"/>
                  </a:lnTo>
                  <a:lnTo>
                    <a:pt x="3279" y="249"/>
                  </a:lnTo>
                  <a:lnTo>
                    <a:pt x="3277" y="231"/>
                  </a:lnTo>
                  <a:lnTo>
                    <a:pt x="3272" y="214"/>
                  </a:lnTo>
                  <a:lnTo>
                    <a:pt x="3268" y="198"/>
                  </a:lnTo>
                  <a:lnTo>
                    <a:pt x="3262" y="184"/>
                  </a:lnTo>
                  <a:lnTo>
                    <a:pt x="3253" y="170"/>
                  </a:lnTo>
                  <a:lnTo>
                    <a:pt x="3244" y="157"/>
                  </a:lnTo>
                  <a:lnTo>
                    <a:pt x="3233" y="147"/>
                  </a:lnTo>
                  <a:lnTo>
                    <a:pt x="3221" y="136"/>
                  </a:lnTo>
                  <a:lnTo>
                    <a:pt x="3207" y="127"/>
                  </a:lnTo>
                  <a:lnTo>
                    <a:pt x="3200" y="122"/>
                  </a:lnTo>
                  <a:lnTo>
                    <a:pt x="3192" y="119"/>
                  </a:lnTo>
                  <a:lnTo>
                    <a:pt x="3184" y="116"/>
                  </a:lnTo>
                  <a:lnTo>
                    <a:pt x="3175" y="114"/>
                  </a:lnTo>
                  <a:lnTo>
                    <a:pt x="3156" y="110"/>
                  </a:lnTo>
                  <a:lnTo>
                    <a:pt x="3135" y="107"/>
                  </a:lnTo>
                  <a:lnTo>
                    <a:pt x="3110" y="105"/>
                  </a:lnTo>
                  <a:lnTo>
                    <a:pt x="3081" y="104"/>
                  </a:lnTo>
                  <a:lnTo>
                    <a:pt x="2895" y="104"/>
                  </a:lnTo>
                  <a:lnTo>
                    <a:pt x="2895" y="665"/>
                  </a:lnTo>
                  <a:lnTo>
                    <a:pt x="3001" y="665"/>
                  </a:lnTo>
                  <a:lnTo>
                    <a:pt x="3001" y="441"/>
                  </a:lnTo>
                  <a:lnTo>
                    <a:pt x="3055" y="441"/>
                  </a:lnTo>
                  <a:lnTo>
                    <a:pt x="3184" y="665"/>
                  </a:lnTo>
                  <a:lnTo>
                    <a:pt x="3301" y="665"/>
                  </a:lnTo>
                  <a:close/>
                  <a:moveTo>
                    <a:pt x="2696" y="665"/>
                  </a:moveTo>
                  <a:lnTo>
                    <a:pt x="2696" y="575"/>
                  </a:lnTo>
                  <a:lnTo>
                    <a:pt x="2451" y="575"/>
                  </a:lnTo>
                  <a:lnTo>
                    <a:pt x="2451" y="426"/>
                  </a:lnTo>
                  <a:lnTo>
                    <a:pt x="2644" y="426"/>
                  </a:lnTo>
                  <a:lnTo>
                    <a:pt x="2644" y="335"/>
                  </a:lnTo>
                  <a:lnTo>
                    <a:pt x="2451" y="335"/>
                  </a:lnTo>
                  <a:lnTo>
                    <a:pt x="2451" y="195"/>
                  </a:lnTo>
                  <a:lnTo>
                    <a:pt x="2686" y="195"/>
                  </a:lnTo>
                  <a:lnTo>
                    <a:pt x="2686" y="104"/>
                  </a:lnTo>
                  <a:lnTo>
                    <a:pt x="2345" y="104"/>
                  </a:lnTo>
                  <a:lnTo>
                    <a:pt x="2345" y="665"/>
                  </a:lnTo>
                  <a:lnTo>
                    <a:pt x="2696" y="665"/>
                  </a:lnTo>
                  <a:close/>
                  <a:moveTo>
                    <a:pt x="2179" y="104"/>
                  </a:moveTo>
                  <a:lnTo>
                    <a:pt x="2066" y="104"/>
                  </a:lnTo>
                  <a:lnTo>
                    <a:pt x="1945" y="484"/>
                  </a:lnTo>
                  <a:lnTo>
                    <a:pt x="1941" y="491"/>
                  </a:lnTo>
                  <a:lnTo>
                    <a:pt x="1939" y="496"/>
                  </a:lnTo>
                  <a:lnTo>
                    <a:pt x="1939" y="505"/>
                  </a:lnTo>
                  <a:lnTo>
                    <a:pt x="1940" y="511"/>
                  </a:lnTo>
                  <a:lnTo>
                    <a:pt x="1937" y="501"/>
                  </a:lnTo>
                  <a:lnTo>
                    <a:pt x="1935" y="491"/>
                  </a:lnTo>
                  <a:lnTo>
                    <a:pt x="1933" y="484"/>
                  </a:lnTo>
                  <a:lnTo>
                    <a:pt x="1806" y="104"/>
                  </a:lnTo>
                  <a:lnTo>
                    <a:pt x="1689" y="104"/>
                  </a:lnTo>
                  <a:lnTo>
                    <a:pt x="1896" y="682"/>
                  </a:lnTo>
                  <a:lnTo>
                    <a:pt x="1970" y="682"/>
                  </a:lnTo>
                  <a:lnTo>
                    <a:pt x="2179" y="104"/>
                  </a:lnTo>
                  <a:close/>
                  <a:moveTo>
                    <a:pt x="1525" y="104"/>
                  </a:moveTo>
                  <a:lnTo>
                    <a:pt x="1418" y="104"/>
                  </a:lnTo>
                  <a:lnTo>
                    <a:pt x="1418" y="665"/>
                  </a:lnTo>
                  <a:lnTo>
                    <a:pt x="1525" y="665"/>
                  </a:lnTo>
                  <a:lnTo>
                    <a:pt x="1525" y="104"/>
                  </a:lnTo>
                  <a:close/>
                  <a:moveTo>
                    <a:pt x="1181" y="671"/>
                  </a:moveTo>
                  <a:lnTo>
                    <a:pt x="1181" y="104"/>
                  </a:lnTo>
                  <a:lnTo>
                    <a:pt x="1080" y="104"/>
                  </a:lnTo>
                  <a:lnTo>
                    <a:pt x="1080" y="522"/>
                  </a:lnTo>
                  <a:lnTo>
                    <a:pt x="1074" y="511"/>
                  </a:lnTo>
                  <a:lnTo>
                    <a:pt x="1069" y="496"/>
                  </a:lnTo>
                  <a:lnTo>
                    <a:pt x="1068" y="493"/>
                  </a:lnTo>
                  <a:lnTo>
                    <a:pt x="1065" y="486"/>
                  </a:lnTo>
                  <a:lnTo>
                    <a:pt x="1061" y="478"/>
                  </a:lnTo>
                  <a:lnTo>
                    <a:pt x="1059" y="474"/>
                  </a:lnTo>
                  <a:lnTo>
                    <a:pt x="823" y="104"/>
                  </a:lnTo>
                  <a:lnTo>
                    <a:pt x="701" y="104"/>
                  </a:lnTo>
                  <a:lnTo>
                    <a:pt x="701" y="665"/>
                  </a:lnTo>
                  <a:lnTo>
                    <a:pt x="802" y="665"/>
                  </a:lnTo>
                  <a:lnTo>
                    <a:pt x="802" y="254"/>
                  </a:lnTo>
                  <a:lnTo>
                    <a:pt x="805" y="265"/>
                  </a:lnTo>
                  <a:lnTo>
                    <a:pt x="810" y="273"/>
                  </a:lnTo>
                  <a:lnTo>
                    <a:pt x="813" y="278"/>
                  </a:lnTo>
                  <a:lnTo>
                    <a:pt x="817" y="286"/>
                  </a:lnTo>
                  <a:lnTo>
                    <a:pt x="824" y="301"/>
                  </a:lnTo>
                  <a:lnTo>
                    <a:pt x="829" y="308"/>
                  </a:lnTo>
                  <a:lnTo>
                    <a:pt x="1069" y="671"/>
                  </a:lnTo>
                  <a:lnTo>
                    <a:pt x="1181" y="671"/>
                  </a:lnTo>
                  <a:close/>
                  <a:moveTo>
                    <a:pt x="470" y="447"/>
                  </a:moveTo>
                  <a:lnTo>
                    <a:pt x="470" y="104"/>
                  </a:lnTo>
                  <a:lnTo>
                    <a:pt x="363" y="104"/>
                  </a:lnTo>
                  <a:lnTo>
                    <a:pt x="363" y="452"/>
                  </a:lnTo>
                  <a:lnTo>
                    <a:pt x="363" y="467"/>
                  </a:lnTo>
                  <a:lnTo>
                    <a:pt x="361" y="481"/>
                  </a:lnTo>
                  <a:lnTo>
                    <a:pt x="359" y="494"/>
                  </a:lnTo>
                  <a:lnTo>
                    <a:pt x="355" y="506"/>
                  </a:lnTo>
                  <a:lnTo>
                    <a:pt x="350" y="518"/>
                  </a:lnTo>
                  <a:lnTo>
                    <a:pt x="345" y="527"/>
                  </a:lnTo>
                  <a:lnTo>
                    <a:pt x="339" y="537"/>
                  </a:lnTo>
                  <a:lnTo>
                    <a:pt x="331" y="545"/>
                  </a:lnTo>
                  <a:lnTo>
                    <a:pt x="323" y="552"/>
                  </a:lnTo>
                  <a:lnTo>
                    <a:pt x="314" y="559"/>
                  </a:lnTo>
                  <a:lnTo>
                    <a:pt x="303" y="565"/>
                  </a:lnTo>
                  <a:lnTo>
                    <a:pt x="292" y="569"/>
                  </a:lnTo>
                  <a:lnTo>
                    <a:pt x="280" y="573"/>
                  </a:lnTo>
                  <a:lnTo>
                    <a:pt x="267" y="576"/>
                  </a:lnTo>
                  <a:lnTo>
                    <a:pt x="253" y="577"/>
                  </a:lnTo>
                  <a:lnTo>
                    <a:pt x="239" y="578"/>
                  </a:lnTo>
                  <a:lnTo>
                    <a:pt x="222" y="577"/>
                  </a:lnTo>
                  <a:lnTo>
                    <a:pt x="207" y="576"/>
                  </a:lnTo>
                  <a:lnTo>
                    <a:pt x="193" y="574"/>
                  </a:lnTo>
                  <a:lnTo>
                    <a:pt x="181" y="569"/>
                  </a:lnTo>
                  <a:lnTo>
                    <a:pt x="168" y="565"/>
                  </a:lnTo>
                  <a:lnTo>
                    <a:pt x="157" y="560"/>
                  </a:lnTo>
                  <a:lnTo>
                    <a:pt x="148" y="553"/>
                  </a:lnTo>
                  <a:lnTo>
                    <a:pt x="138" y="546"/>
                  </a:lnTo>
                  <a:lnTo>
                    <a:pt x="131" y="538"/>
                  </a:lnTo>
                  <a:lnTo>
                    <a:pt x="125" y="528"/>
                  </a:lnTo>
                  <a:lnTo>
                    <a:pt x="118" y="519"/>
                  </a:lnTo>
                  <a:lnTo>
                    <a:pt x="114" y="507"/>
                  </a:lnTo>
                  <a:lnTo>
                    <a:pt x="111" y="495"/>
                  </a:lnTo>
                  <a:lnTo>
                    <a:pt x="108" y="482"/>
                  </a:lnTo>
                  <a:lnTo>
                    <a:pt x="107" y="468"/>
                  </a:lnTo>
                  <a:lnTo>
                    <a:pt x="106" y="452"/>
                  </a:lnTo>
                  <a:lnTo>
                    <a:pt x="106" y="104"/>
                  </a:lnTo>
                  <a:lnTo>
                    <a:pt x="0" y="104"/>
                  </a:lnTo>
                  <a:lnTo>
                    <a:pt x="0" y="447"/>
                  </a:lnTo>
                  <a:lnTo>
                    <a:pt x="0" y="465"/>
                  </a:lnTo>
                  <a:lnTo>
                    <a:pt x="1" y="483"/>
                  </a:lnTo>
                  <a:lnTo>
                    <a:pt x="2" y="499"/>
                  </a:lnTo>
                  <a:lnTo>
                    <a:pt x="3" y="514"/>
                  </a:lnTo>
                  <a:lnTo>
                    <a:pt x="6" y="528"/>
                  </a:lnTo>
                  <a:lnTo>
                    <a:pt x="9" y="541"/>
                  </a:lnTo>
                  <a:lnTo>
                    <a:pt x="13" y="553"/>
                  </a:lnTo>
                  <a:lnTo>
                    <a:pt x="16" y="565"/>
                  </a:lnTo>
                  <a:lnTo>
                    <a:pt x="21" y="576"/>
                  </a:lnTo>
                  <a:lnTo>
                    <a:pt x="27" y="585"/>
                  </a:lnTo>
                  <a:lnTo>
                    <a:pt x="33" y="595"/>
                  </a:lnTo>
                  <a:lnTo>
                    <a:pt x="40" y="604"/>
                  </a:lnTo>
                  <a:lnTo>
                    <a:pt x="48" y="613"/>
                  </a:lnTo>
                  <a:lnTo>
                    <a:pt x="56" y="621"/>
                  </a:lnTo>
                  <a:lnTo>
                    <a:pt x="66" y="629"/>
                  </a:lnTo>
                  <a:lnTo>
                    <a:pt x="76" y="636"/>
                  </a:lnTo>
                  <a:lnTo>
                    <a:pt x="92" y="646"/>
                  </a:lnTo>
                  <a:lnTo>
                    <a:pt x="109" y="655"/>
                  </a:lnTo>
                  <a:lnTo>
                    <a:pt x="127" y="661"/>
                  </a:lnTo>
                  <a:lnTo>
                    <a:pt x="145" y="668"/>
                  </a:lnTo>
                  <a:lnTo>
                    <a:pt x="165" y="672"/>
                  </a:lnTo>
                  <a:lnTo>
                    <a:pt x="187" y="675"/>
                  </a:lnTo>
                  <a:lnTo>
                    <a:pt x="210" y="676"/>
                  </a:lnTo>
                  <a:lnTo>
                    <a:pt x="235" y="677"/>
                  </a:lnTo>
                  <a:lnTo>
                    <a:pt x="260" y="676"/>
                  </a:lnTo>
                  <a:lnTo>
                    <a:pt x="283" y="675"/>
                  </a:lnTo>
                  <a:lnTo>
                    <a:pt x="305" y="672"/>
                  </a:lnTo>
                  <a:lnTo>
                    <a:pt x="325" y="667"/>
                  </a:lnTo>
                  <a:lnTo>
                    <a:pt x="343" y="661"/>
                  </a:lnTo>
                  <a:lnTo>
                    <a:pt x="361" y="654"/>
                  </a:lnTo>
                  <a:lnTo>
                    <a:pt x="377" y="645"/>
                  </a:lnTo>
                  <a:lnTo>
                    <a:pt x="393" y="636"/>
                  </a:lnTo>
                  <a:lnTo>
                    <a:pt x="403" y="629"/>
                  </a:lnTo>
                  <a:lnTo>
                    <a:pt x="413" y="620"/>
                  </a:lnTo>
                  <a:lnTo>
                    <a:pt x="422" y="613"/>
                  </a:lnTo>
                  <a:lnTo>
                    <a:pt x="430" y="604"/>
                  </a:lnTo>
                  <a:lnTo>
                    <a:pt x="437" y="595"/>
                  </a:lnTo>
                  <a:lnTo>
                    <a:pt x="443" y="585"/>
                  </a:lnTo>
                  <a:lnTo>
                    <a:pt x="449" y="576"/>
                  </a:lnTo>
                  <a:lnTo>
                    <a:pt x="454" y="565"/>
                  </a:lnTo>
                  <a:lnTo>
                    <a:pt x="458" y="553"/>
                  </a:lnTo>
                  <a:lnTo>
                    <a:pt x="461" y="541"/>
                  </a:lnTo>
                  <a:lnTo>
                    <a:pt x="464" y="528"/>
                  </a:lnTo>
                  <a:lnTo>
                    <a:pt x="467" y="513"/>
                  </a:lnTo>
                  <a:lnTo>
                    <a:pt x="468" y="499"/>
                  </a:lnTo>
                  <a:lnTo>
                    <a:pt x="470" y="483"/>
                  </a:lnTo>
                  <a:lnTo>
                    <a:pt x="470" y="465"/>
                  </a:lnTo>
                  <a:lnTo>
                    <a:pt x="470" y="4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48" name="Textfeld 9">
            <a:extLst>
              <a:ext uri="{FF2B5EF4-FFF2-40B4-BE49-F238E27FC236}">
                <a16:creationId xmlns:a16="http://schemas.microsoft.com/office/drawing/2014/main" id="{451CDE77-F9CA-484E-9AD0-24D16ACA8CD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99213" y="333375"/>
            <a:ext cx="4665662" cy="5232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de-DE" altLang="de-DE" sz="1400" dirty="0" err="1">
                <a:solidFill>
                  <a:schemeClr val="bg1"/>
                </a:solidFill>
              </a:rPr>
              <a:t>Lecture_Name</a:t>
            </a:r>
            <a:endParaRPr lang="de-DE" altLang="de-DE" sz="1400" dirty="0">
              <a:solidFill>
                <a:schemeClr val="bg1"/>
              </a:solidFill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sz="1400" i="0" dirty="0">
                <a:solidFill>
                  <a:schemeClr val="bg1"/>
                </a:solidFill>
              </a:rPr>
              <a:t>Chapter </a:t>
            </a:r>
            <a:r>
              <a:rPr lang="de-DE" altLang="de-DE" sz="1400" b="0" i="0" dirty="0">
                <a:solidFill>
                  <a:schemeClr val="bg1"/>
                </a:solidFill>
              </a:rPr>
              <a:t>XXX</a:t>
            </a:r>
            <a:r>
              <a:rPr lang="de-DE" altLang="de-DE" sz="1400" i="1" dirty="0">
                <a:solidFill>
                  <a:schemeClr val="bg1"/>
                </a:solidFill>
              </a:rPr>
              <a:t> – </a:t>
            </a:r>
            <a:r>
              <a:rPr lang="de-DE" altLang="de-DE" sz="1400" b="1" i="1" dirty="0" err="1">
                <a:solidFill>
                  <a:schemeClr val="bg1"/>
                </a:solidFill>
              </a:rPr>
              <a:t>Chapter_Name</a:t>
            </a:r>
            <a:endParaRPr lang="en-US" altLang="de-DE" sz="1400" b="1" i="1" dirty="0">
              <a:solidFill>
                <a:schemeClr val="bg1"/>
              </a:solidFill>
            </a:endParaRPr>
          </a:p>
        </p:txBody>
      </p:sp>
      <p:sp>
        <p:nvSpPr>
          <p:cNvPr id="49" name="Rectangle 9">
            <a:extLst>
              <a:ext uri="{FF2B5EF4-FFF2-40B4-BE49-F238E27FC236}">
                <a16:creationId xmlns:a16="http://schemas.microsoft.com/office/drawing/2014/main" id="{6F2F254D-81AF-1142-9C3F-C1368AD7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97650"/>
            <a:ext cx="12192000" cy="260350"/>
          </a:xfrm>
          <a:prstGeom prst="rect">
            <a:avLst/>
          </a:prstGeom>
          <a:solidFill>
            <a:srgbClr val="004B5A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de-DE" altLang="de-DE">
              <a:latin typeface="Calibri" panose="020F0502020204030204" pitchFamily="34" charset="0"/>
            </a:endParaRPr>
          </a:p>
        </p:txBody>
      </p:sp>
      <p:sp>
        <p:nvSpPr>
          <p:cNvPr id="1032" name="Picture 8" descr="iti-logo">
            <a:extLst>
              <a:ext uri="{FF2B5EF4-FFF2-40B4-BE49-F238E27FC236}">
                <a16:creationId xmlns:a16="http://schemas.microsoft.com/office/drawing/2014/main" id="{9F166F1C-9352-FC40-AE80-0698D3E09F53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142875" y="6381750"/>
            <a:ext cx="46831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9pPr>
          </a:lstStyle>
          <a:p>
            <a:pPr>
              <a:defRPr/>
            </a:pPr>
            <a:endParaRPr lang="de-DE" altLang="de-DE"/>
          </a:p>
        </p:txBody>
      </p:sp>
      <p:pic>
        <p:nvPicPr>
          <p:cNvPr id="1034" name="Picture 13">
            <a:extLst>
              <a:ext uri="{FF2B5EF4-FFF2-40B4-BE49-F238E27FC236}">
                <a16:creationId xmlns:a16="http://schemas.microsoft.com/office/drawing/2014/main" id="{5AB35A2A-75DD-8244-BEE2-CAA61D0BDA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 bwMode="auto">
          <a:xfrm>
            <a:off x="11260138" y="213549"/>
            <a:ext cx="668337" cy="476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Rectangle 11">
            <a:extLst>
              <a:ext uri="{FF2B5EF4-FFF2-40B4-BE49-F238E27FC236}">
                <a16:creationId xmlns:a16="http://schemas.microsoft.com/office/drawing/2014/main" id="{1D75124A-1941-0E4A-8344-2BFDDE51F1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24900" y="6597650"/>
            <a:ext cx="2971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9pPr>
          </a:lstStyle>
          <a:p>
            <a:pPr>
              <a:defRPr/>
            </a:pPr>
            <a:r>
              <a:rPr lang="de-DE" altLang="de-DE" sz="1200" dirty="0">
                <a:solidFill>
                  <a:schemeClr val="bg1"/>
                </a:solidFill>
              </a:rPr>
              <a:t>		          XXX   </a:t>
            </a:r>
            <a:r>
              <a:rPr lang="de-DE" altLang="de-DE" sz="1200" b="1" dirty="0">
                <a:solidFill>
                  <a:srgbClr val="004B5A"/>
                </a:solidFill>
              </a:rPr>
              <a:t> </a:t>
            </a:r>
            <a:r>
              <a:rPr lang="de-DE" altLang="de-DE" sz="1200" b="1" dirty="0">
                <a:solidFill>
                  <a:schemeClr val="bg1"/>
                </a:solidFill>
              </a:rPr>
              <a:t>-</a:t>
            </a:r>
            <a:r>
              <a:rPr lang="de-DE" altLang="de-DE" sz="1200" dirty="0">
                <a:solidFill>
                  <a:schemeClr val="bg1"/>
                </a:solidFill>
              </a:rPr>
              <a:t> </a:t>
            </a:r>
            <a:fld id="{19B75975-F265-6A4D-80B8-1920E800BC65}" type="slidenum">
              <a:rPr lang="de-DE" altLang="de-DE" sz="1200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de-DE" altLang="de-DE" sz="1200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6C4A84-AE62-7801-EC6B-C99445C69B57}"/>
              </a:ext>
            </a:extLst>
          </p:cNvPr>
          <p:cNvGrpSpPr/>
          <p:nvPr userDrawn="1"/>
        </p:nvGrpSpPr>
        <p:grpSpPr>
          <a:xfrm>
            <a:off x="457200" y="115888"/>
            <a:ext cx="3636442" cy="668337"/>
            <a:chOff x="457200" y="115888"/>
            <a:chExt cx="3636442" cy="668337"/>
          </a:xfrm>
        </p:grpSpPr>
        <p:pic>
          <p:nvPicPr>
            <p:cNvPr id="1033" name="Grafik 87">
              <a:extLst>
                <a:ext uri="{FF2B5EF4-FFF2-40B4-BE49-F238E27FC236}">
                  <a16:creationId xmlns:a16="http://schemas.microsoft.com/office/drawing/2014/main" id="{05870685-B886-1343-B58F-CA297F028F8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15888"/>
              <a:ext cx="3194050" cy="668337"/>
            </a:xfrm>
            <a:prstGeom prst="rect">
              <a:avLst/>
            </a:prstGeom>
            <a:solidFill>
              <a:srgbClr val="004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91BE055-FF0C-B751-4CB5-4A64C3188273}"/>
                </a:ext>
              </a:extLst>
            </p:cNvPr>
            <p:cNvSpPr txBox="1"/>
            <p:nvPr userDrawn="1"/>
          </p:nvSpPr>
          <p:spPr>
            <a:xfrm>
              <a:off x="1253461" y="549844"/>
              <a:ext cx="2840181" cy="123111"/>
            </a:xfrm>
            <a:prstGeom prst="rect">
              <a:avLst/>
            </a:prstGeom>
            <a:solidFill>
              <a:srgbClr val="004B5A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800" b="1" spc="120" baseline="0" dirty="0">
                  <a:solidFill>
                    <a:srgbClr val="F3F3F3"/>
                  </a:solidFill>
                </a:rPr>
                <a:t>INSTITUTE OF COMPUTER ENGINEERING</a:t>
              </a:r>
              <a:endParaRPr lang="en-US" sz="800" b="1" spc="120" baseline="0" dirty="0">
                <a:solidFill>
                  <a:srgbClr val="F3F3F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046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12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Myriad Pro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Myriad Pro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Myriad Pro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Myriad Pr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5483180-AE07-5F4D-80F8-01548399DFC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39713" y="1258888"/>
            <a:ext cx="11712575" cy="5410200"/>
          </a:xfrm>
          <a:prstGeom prst="rect">
            <a:avLst/>
          </a:prstGeom>
          <a:solidFill>
            <a:srgbClr val="004B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3076" name="Rectangle 50">
            <a:extLst>
              <a:ext uri="{FF2B5EF4-FFF2-40B4-BE49-F238E27FC236}">
                <a16:creationId xmlns:a16="http://schemas.microsoft.com/office/drawing/2014/main" id="{EBA7487F-393A-A840-9240-E8EFB3AA7F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5050" y="2420938"/>
            <a:ext cx="800735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3077" name="Rectangle 51">
            <a:extLst>
              <a:ext uri="{FF2B5EF4-FFF2-40B4-BE49-F238E27FC236}">
                <a16:creationId xmlns:a16="http://schemas.microsoft.com/office/drawing/2014/main" id="{1DA1FC33-7B7D-4D45-83CE-A96CD8FE2C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5050" y="1412875"/>
            <a:ext cx="800735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graphicFrame>
        <p:nvGraphicFramePr>
          <p:cNvPr id="3078" name="Object 47">
            <a:extLst>
              <a:ext uri="{FF2B5EF4-FFF2-40B4-BE49-F238E27FC236}">
                <a16:creationId xmlns:a16="http://schemas.microsoft.com/office/drawing/2014/main" id="{2D1AB104-BFB0-D541-B4FD-A163A22C16E3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242888" y="1268413"/>
          <a:ext cx="2971800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3962400" imgH="7200900" progId="">
                  <p:embed/>
                </p:oleObj>
              </mc:Choice>
              <mc:Fallback>
                <p:oleObj name="Image" r:id="rId3" imgW="3962400" imgH="7200900" progId="">
                  <p:embed/>
                  <p:pic>
                    <p:nvPicPr>
                      <p:cNvPr id="3078" name="Object 47">
                        <a:extLst>
                          <a:ext uri="{FF2B5EF4-FFF2-40B4-BE49-F238E27FC236}">
                            <a16:creationId xmlns:a16="http://schemas.microsoft.com/office/drawing/2014/main" id="{2D1AB104-BFB0-D541-B4FD-A163A22C16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1268413"/>
                        <a:ext cx="2971800" cy="540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0" name="Picture 7" descr="Logo_Im_Focus_A0">
            <a:extLst>
              <a:ext uri="{FF2B5EF4-FFF2-40B4-BE49-F238E27FC236}">
                <a16:creationId xmlns:a16="http://schemas.microsoft.com/office/drawing/2014/main" id="{D2EC782C-F5F0-1E4D-8E68-FD0EE2801C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8025" y="6399213"/>
            <a:ext cx="198437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6BFDE9F-BE0B-EBD1-351C-C4A10F2F442B}"/>
              </a:ext>
            </a:extLst>
          </p:cNvPr>
          <p:cNvGrpSpPr/>
          <p:nvPr userDrawn="1"/>
        </p:nvGrpSpPr>
        <p:grpSpPr>
          <a:xfrm>
            <a:off x="530225" y="312738"/>
            <a:ext cx="3889375" cy="811212"/>
            <a:chOff x="530225" y="312738"/>
            <a:chExt cx="3889375" cy="811212"/>
          </a:xfrm>
        </p:grpSpPr>
        <p:pic>
          <p:nvPicPr>
            <p:cNvPr id="3074" name="Inhaltsplatzhalter 5">
              <a:extLst>
                <a:ext uri="{FF2B5EF4-FFF2-40B4-BE49-F238E27FC236}">
                  <a16:creationId xmlns:a16="http://schemas.microsoft.com/office/drawing/2014/main" id="{256B6921-0F2F-6B46-89CE-7267492DD52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225" y="312738"/>
              <a:ext cx="3889375" cy="811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D67066-F0A2-8E18-1308-B65CEA6C9DEF}"/>
                </a:ext>
              </a:extLst>
            </p:cNvPr>
            <p:cNvSpPr txBox="1"/>
            <p:nvPr userDrawn="1"/>
          </p:nvSpPr>
          <p:spPr>
            <a:xfrm>
              <a:off x="1496291" y="836613"/>
              <a:ext cx="284018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00" b="1" spc="120" baseline="0" dirty="0">
                  <a:solidFill>
                    <a:srgbClr val="81A6AD"/>
                  </a:solidFill>
                </a:rPr>
                <a:t>INSTITUTE OF COMPUTER ENGINEERING</a:t>
              </a:r>
              <a:endParaRPr lang="en-US" sz="1000" b="1" spc="120" baseline="0" dirty="0">
                <a:solidFill>
                  <a:srgbClr val="81A6A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744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1.tmp"/><Relationship Id="rId7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0.png"/><Relationship Id="rId4" Type="http://schemas.openxmlformats.org/officeDocument/2006/relationships/image" Target="../media/image35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tmp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75050" y="1412874"/>
            <a:ext cx="8007350" cy="1008013"/>
          </a:xfrm>
        </p:spPr>
        <p:txBody>
          <a:bodyPr/>
          <a:lstStyle/>
          <a:p>
            <a:r>
              <a:rPr lang="de-DE" sz="3600" b="1" dirty="0"/>
              <a:t>Kolloquium zur Bachelorarbeit</a:t>
            </a:r>
            <a:br>
              <a:rPr lang="de-DE" b="1" dirty="0"/>
            </a:br>
            <a:r>
              <a:rPr lang="de-DE" sz="2400" b="1" dirty="0"/>
              <a:t>Wintersemester 2024</a:t>
            </a:r>
            <a:endParaRPr lang="de-DE" sz="2400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B7CE265-964C-2848-8D2D-548B87EA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sz="2800" b="1" dirty="0"/>
          </a:p>
          <a:p>
            <a:pPr marL="0" indent="0">
              <a:buNone/>
            </a:pPr>
            <a:r>
              <a:rPr lang="en-US" sz="2800" b="1" dirty="0">
                <a:latin typeface="+mj-lt"/>
              </a:rPr>
              <a:t>New IP Protection Technique for </a:t>
            </a:r>
          </a:p>
          <a:p>
            <a:pPr marL="0" indent="0">
              <a:buNone/>
            </a:pPr>
            <a:r>
              <a:rPr lang="en-US" sz="2800" b="1" dirty="0">
                <a:latin typeface="+mj-lt"/>
              </a:rPr>
              <a:t>Deep Neural Networks</a:t>
            </a:r>
            <a:br>
              <a:rPr lang="de-DE" b="1" dirty="0">
                <a:latin typeface="+mj-lt"/>
              </a:rPr>
            </a:br>
            <a:br>
              <a:rPr lang="de-DE" sz="2000" dirty="0">
                <a:latin typeface="+mj-lt"/>
              </a:rPr>
            </a:br>
            <a:br>
              <a:rPr lang="de-DE" sz="2000" dirty="0"/>
            </a:br>
            <a:r>
              <a:rPr lang="de-DE" sz="2000" dirty="0"/>
              <a:t> </a:t>
            </a:r>
            <a:br>
              <a:rPr lang="de-DE" sz="2000" dirty="0"/>
            </a:br>
            <a:br>
              <a:rPr lang="de-DE" sz="2000" dirty="0"/>
            </a:br>
            <a:r>
              <a:rPr lang="en-US" sz="2000" dirty="0"/>
              <a:t>Youran Wang</a:t>
            </a:r>
            <a:br>
              <a:rPr lang="de-DE" altLang="de-DE" sz="2000" dirty="0">
                <a:solidFill>
                  <a:srgbClr val="FFFFFF"/>
                </a:solidFill>
                <a:ea typeface="MS PGothic" panose="020B0600070205080204" pitchFamily="34" charset="-128"/>
              </a:rPr>
            </a:br>
            <a:r>
              <a:rPr lang="de-DE" altLang="de-DE" sz="2000" dirty="0">
                <a:solidFill>
                  <a:srgbClr val="FFFFFF"/>
                </a:solidFill>
                <a:ea typeface="MS PGothic" panose="020B0600070205080204" pitchFamily="34" charset="-128"/>
              </a:rPr>
              <a:t>Institute </a:t>
            </a:r>
            <a:r>
              <a:rPr lang="de-DE" altLang="de-DE" sz="2000" dirty="0" err="1">
                <a:solidFill>
                  <a:srgbClr val="FFFFFF"/>
                </a:solidFill>
                <a:ea typeface="MS PGothic" panose="020B0600070205080204" pitchFamily="34" charset="-128"/>
              </a:rPr>
              <a:t>of</a:t>
            </a:r>
            <a:r>
              <a:rPr lang="de-DE" altLang="de-DE" sz="2000" dirty="0">
                <a:solidFill>
                  <a:srgbClr val="FFFFFF"/>
                </a:solidFill>
                <a:ea typeface="MS PGothic" panose="020B0600070205080204" pitchFamily="34" charset="-128"/>
              </a:rPr>
              <a:t> Computer Engineering</a:t>
            </a:r>
            <a:br>
              <a:rPr lang="de-DE" altLang="de-DE" sz="2000" dirty="0">
                <a:solidFill>
                  <a:srgbClr val="FFFFFF"/>
                </a:solidFill>
                <a:ea typeface="MS PGothic" panose="020B0600070205080204" pitchFamily="34" charset="-128"/>
              </a:rPr>
            </a:br>
            <a:r>
              <a:rPr lang="de-DE" altLang="de-DE" sz="2000" dirty="0">
                <a:solidFill>
                  <a:srgbClr val="FFFFFF"/>
                </a:solidFill>
                <a:ea typeface="MS PGothic" panose="020B0600070205080204" pitchFamily="34" charset="-128"/>
              </a:rPr>
              <a:t>University </a:t>
            </a:r>
            <a:r>
              <a:rPr lang="de-DE" altLang="de-DE" sz="2000" dirty="0" err="1">
                <a:solidFill>
                  <a:srgbClr val="FFFFFF"/>
                </a:solidFill>
                <a:ea typeface="MS PGothic" panose="020B0600070205080204" pitchFamily="34" charset="-128"/>
              </a:rPr>
              <a:t>of</a:t>
            </a:r>
            <a:r>
              <a:rPr lang="de-DE" altLang="de-DE" sz="2000" dirty="0">
                <a:solidFill>
                  <a:srgbClr val="FFFFFF"/>
                </a:solidFill>
                <a:ea typeface="MS PGothic" panose="020B0600070205080204" pitchFamily="34" charset="-128"/>
              </a:rPr>
              <a:t> Lübeck </a:t>
            </a:r>
            <a:endParaRPr lang="de-DE" sz="24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6DD2239-E828-2A41-A5AC-DBFA3E655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0887" y="355241"/>
            <a:ext cx="8477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83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FA1D73E5-F5D5-1B13-48AF-0B24431CA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157" y="0"/>
            <a:ext cx="3350359" cy="80342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7D55583-66EE-20EE-0948-A127C4FB6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901" y="6629335"/>
            <a:ext cx="3219899" cy="228665"/>
          </a:xfrm>
          <a:prstGeom prst="rect">
            <a:avLst/>
          </a:prstGeom>
        </p:spPr>
      </p:pic>
      <p:sp>
        <p:nvSpPr>
          <p:cNvPr id="2" name="Rectangle 7">
            <a:extLst>
              <a:ext uri="{FF2B5EF4-FFF2-40B4-BE49-F238E27FC236}">
                <a16:creationId xmlns:a16="http://schemas.microsoft.com/office/drawing/2014/main" id="{A98AC50D-F15B-F46E-169F-14AB8C55E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110871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9pPr>
          </a:lstStyle>
          <a:p>
            <a:pPr eaLnBrk="1" hangingPunct="1"/>
            <a:r>
              <a:rPr lang="en-US" altLang="zh-CN" kern="0" dirty="0"/>
              <a:t>Experiment</a:t>
            </a:r>
            <a:endParaRPr lang="de-DE" kern="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90B999-4E5F-D860-0BF5-DE62022EC338}"/>
              </a:ext>
            </a:extLst>
          </p:cNvPr>
          <p:cNvSpPr txBox="1"/>
          <p:nvPr/>
        </p:nvSpPr>
        <p:spPr>
          <a:xfrm>
            <a:off x="470391" y="1856302"/>
            <a:ext cx="287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Adversarial Neuron Pruning</a:t>
            </a:r>
            <a:endParaRPr lang="zh-CN" altLang="en-US" dirty="0"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198A26-9C50-E801-2F60-9B1C51896860}"/>
              </a:ext>
            </a:extLst>
          </p:cNvPr>
          <p:cNvSpPr txBox="1"/>
          <p:nvPr/>
        </p:nvSpPr>
        <p:spPr>
          <a:xfrm>
            <a:off x="470391" y="2302578"/>
            <a:ext cx="3222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 1: Adversarial Perturbation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415A53E-A412-B15B-7B1C-AD65633A21FC}"/>
                  </a:ext>
                </a:extLst>
              </p:cNvPr>
              <p:cNvSpPr txBox="1"/>
              <p:nvPr/>
            </p:nvSpPr>
            <p:spPr>
              <a:xfrm>
                <a:off x="470391" y="2806327"/>
                <a:ext cx="3062313" cy="387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Output vector of a neuron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415A53E-A412-B15B-7B1C-AD65633A2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91" y="2806327"/>
                <a:ext cx="3062313" cy="387542"/>
              </a:xfrm>
              <a:prstGeom prst="rect">
                <a:avLst/>
              </a:prstGeom>
              <a:blipFill>
                <a:blip r:embed="rId3"/>
                <a:stretch>
                  <a:fillRect l="-1590" t="-3125" b="-23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31A12F6-B644-2756-332F-2A64B0D59193}"/>
                  </a:ext>
                </a:extLst>
              </p:cNvPr>
              <p:cNvSpPr txBox="1"/>
              <p:nvPr/>
            </p:nvSpPr>
            <p:spPr>
              <a:xfrm>
                <a:off x="1173853" y="3217856"/>
                <a:ext cx="4717702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Sup>
                              <m:sSub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b="0" i="1" dirty="0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+(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zh-CN" altLang="en-US"/>
                              <m:t>𝜉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l</m:t>
                            </m:r>
                          </m:sup>
                        </m:sSubSup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31A12F6-B644-2756-332F-2A64B0D59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853" y="3217856"/>
                <a:ext cx="4717702" cy="414537"/>
              </a:xfrm>
              <a:prstGeom prst="rect">
                <a:avLst/>
              </a:prstGeom>
              <a:blipFill>
                <a:blip r:embed="rId4"/>
                <a:stretch>
                  <a:fillRect l="-1811" t="-2941" r="-16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496C465-06A7-8F47-6848-D77D8114C7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1" y="3664132"/>
            <a:ext cx="4107250" cy="2877311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50F6892-6CE5-6821-4568-FC7DC33DD98B}"/>
              </a:ext>
            </a:extLst>
          </p:cNvPr>
          <p:cNvCxnSpPr/>
          <p:nvPr/>
        </p:nvCxnSpPr>
        <p:spPr>
          <a:xfrm>
            <a:off x="4659923" y="4378570"/>
            <a:ext cx="545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8D8137D-02DD-B2A8-CAA8-EB4EEB0605BA}"/>
              </a:ext>
            </a:extLst>
          </p:cNvPr>
          <p:cNvCxnSpPr/>
          <p:nvPr/>
        </p:nvCxnSpPr>
        <p:spPr>
          <a:xfrm>
            <a:off x="4659923" y="5797062"/>
            <a:ext cx="545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175EC18-17B5-10CA-55FA-1F757A96F124}"/>
              </a:ext>
            </a:extLst>
          </p:cNvPr>
          <p:cNvSpPr txBox="1"/>
          <p:nvPr/>
        </p:nvSpPr>
        <p:spPr>
          <a:xfrm>
            <a:off x="5222940" y="4182069"/>
            <a:ext cx="87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predict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A32FA0-384C-83D4-AF35-C164F1F0E0ED}"/>
              </a:ext>
            </a:extLst>
          </p:cNvPr>
          <p:cNvSpPr txBox="1"/>
          <p:nvPr/>
        </p:nvSpPr>
        <p:spPr>
          <a:xfrm>
            <a:off x="5222940" y="5612396"/>
            <a:ext cx="87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predict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190C031-8088-E7D8-AE92-F1863EC55236}"/>
                  </a:ext>
                </a:extLst>
              </p:cNvPr>
              <p:cNvSpPr txBox="1"/>
              <p:nvPr/>
            </p:nvSpPr>
            <p:spPr>
              <a:xfrm>
                <a:off x="5168310" y="1773380"/>
                <a:ext cx="6761531" cy="7512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𝑅𝑜𝑏𝑢𝑠𝑡𝑛𝑒𝑠𝑠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𝑏𝑒𝑓𝑜𝑟𝑒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𝑝𝑒𝑟𝑡𝑢𝑟𝑏𝑎𝑡𝑖𝑜𝑛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𝑎𝑓𝑡𝑒𝑟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𝑝𝑒𝑟𝑡𝑢𝑟𝑏𝑎𝑡𝑖𝑜𝑛𝑠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𝑡𝑒𝑠𝑡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den>
                      </m:f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190C031-8088-E7D8-AE92-F1863EC55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310" y="1773380"/>
                <a:ext cx="6761531" cy="7512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755510BA-A938-880E-7182-9169E92669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145" y="2620874"/>
            <a:ext cx="3988696" cy="2991522"/>
          </a:xfrm>
          <a:prstGeom prst="rect">
            <a:avLst/>
          </a:prstGeom>
        </p:spPr>
      </p:pic>
      <p:sp>
        <p:nvSpPr>
          <p:cNvPr id="19" name="椭圆 18">
            <a:extLst>
              <a:ext uri="{FF2B5EF4-FFF2-40B4-BE49-F238E27FC236}">
                <a16:creationId xmlns:a16="http://schemas.microsoft.com/office/drawing/2014/main" id="{4FBC6F02-25FD-9C6E-7680-2C37FE4923FF}"/>
              </a:ext>
            </a:extLst>
          </p:cNvPr>
          <p:cNvSpPr/>
          <p:nvPr/>
        </p:nvSpPr>
        <p:spPr>
          <a:xfrm>
            <a:off x="8037800" y="3861884"/>
            <a:ext cx="272561" cy="413239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121AC69-FB90-AA75-8D19-A46C964FBE43}"/>
                  </a:ext>
                </a:extLst>
              </p:cNvPr>
              <p:cNvSpPr txBox="1"/>
              <p:nvPr/>
            </p:nvSpPr>
            <p:spPr>
              <a:xfrm>
                <a:off x="6741299" y="5682734"/>
                <a:ext cx="43588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High loss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change a lot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bad Robustness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121AC69-FB90-AA75-8D19-A46C964FB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299" y="5682734"/>
                <a:ext cx="4358886" cy="369332"/>
              </a:xfrm>
              <a:prstGeom prst="rect">
                <a:avLst/>
              </a:prstGeom>
              <a:blipFill>
                <a:blip r:embed="rId8"/>
                <a:stretch>
                  <a:fillRect l="-1259" t="-8197" r="-55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BC66998F-4C7B-AFC6-9F84-A2EBDA1AE3DD}"/>
              </a:ext>
            </a:extLst>
          </p:cNvPr>
          <p:cNvSpPr txBox="1"/>
          <p:nvPr/>
        </p:nvSpPr>
        <p:spPr>
          <a:xfrm>
            <a:off x="6741299" y="6052066"/>
            <a:ext cx="2277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Robustness := 1 - Loss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945F410-4580-0151-C6CD-29F3985F9956}"/>
              </a:ext>
            </a:extLst>
          </p:cNvPr>
          <p:cNvCxnSpPr>
            <a:cxnSpLocks/>
          </p:cNvCxnSpPr>
          <p:nvPr/>
        </p:nvCxnSpPr>
        <p:spPr>
          <a:xfrm flipH="1">
            <a:off x="7243623" y="4229136"/>
            <a:ext cx="819961" cy="1383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BDB8A080-CDB6-139C-F6DC-F1FA6B359C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017" y="4506726"/>
            <a:ext cx="1751505" cy="117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2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3" grpId="0"/>
      <p:bldP spid="14" grpId="0"/>
      <p:bldP spid="15" grpId="0"/>
      <p:bldP spid="19" grpId="0" animBg="1"/>
      <p:bldP spid="20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FA1D73E5-F5D5-1B13-48AF-0B24431CA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157" y="0"/>
            <a:ext cx="3350359" cy="80342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7D55583-66EE-20EE-0948-A127C4FB6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901" y="6629335"/>
            <a:ext cx="3219899" cy="228665"/>
          </a:xfrm>
          <a:prstGeom prst="rect">
            <a:avLst/>
          </a:prstGeom>
        </p:spPr>
      </p:pic>
      <p:sp>
        <p:nvSpPr>
          <p:cNvPr id="2" name="Rectangle 7">
            <a:extLst>
              <a:ext uri="{FF2B5EF4-FFF2-40B4-BE49-F238E27FC236}">
                <a16:creationId xmlns:a16="http://schemas.microsoft.com/office/drawing/2014/main" id="{A98AC50D-F15B-F46E-169F-14AB8C55E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110871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9pPr>
          </a:lstStyle>
          <a:p>
            <a:pPr eaLnBrk="1" hangingPunct="1"/>
            <a:r>
              <a:rPr lang="en-US" altLang="zh-CN" kern="0" dirty="0"/>
              <a:t>Experiment</a:t>
            </a:r>
            <a:endParaRPr lang="de-DE" kern="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90B999-4E5F-D860-0BF5-DE62022EC338}"/>
              </a:ext>
            </a:extLst>
          </p:cNvPr>
          <p:cNvSpPr txBox="1"/>
          <p:nvPr/>
        </p:nvSpPr>
        <p:spPr>
          <a:xfrm>
            <a:off x="470391" y="1856302"/>
            <a:ext cx="287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Adversarial Neuron Pruning</a:t>
            </a:r>
            <a:endParaRPr lang="zh-CN" altLang="en-US" dirty="0"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198A26-9C50-E801-2F60-9B1C51896860}"/>
              </a:ext>
            </a:extLst>
          </p:cNvPr>
          <p:cNvSpPr txBox="1"/>
          <p:nvPr/>
        </p:nvSpPr>
        <p:spPr>
          <a:xfrm>
            <a:off x="470391" y="2302578"/>
            <a:ext cx="245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 2: De-Perturbation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15B188-2AA3-7249-A701-1B785119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177" y="1752230"/>
            <a:ext cx="4471387" cy="3353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6A5212D-71D9-7250-9E0F-1243ADFF2B52}"/>
                  </a:ext>
                </a:extLst>
              </p:cNvPr>
              <p:cNvSpPr txBox="1"/>
              <p:nvPr/>
            </p:nvSpPr>
            <p:spPr>
              <a:xfrm>
                <a:off x="1350487" y="3492523"/>
                <a:ext cx="2219190" cy="7789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6A5212D-71D9-7250-9E0F-1243ADFF2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487" y="3492523"/>
                <a:ext cx="2219190" cy="778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BBF0344A-BAC7-F3F0-1AED-F5285C666B8E}"/>
              </a:ext>
            </a:extLst>
          </p:cNvPr>
          <p:cNvSpPr txBox="1"/>
          <p:nvPr/>
        </p:nvSpPr>
        <p:spPr>
          <a:xfrm>
            <a:off x="470391" y="2940436"/>
            <a:ext cx="442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Loss function: Positive cross entropy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38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415917B-BD4F-2447-A1AD-4751F42DA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158" y="2562805"/>
            <a:ext cx="4132358" cy="3099269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FA1D73E5-F5D5-1B13-48AF-0B24431CA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157" y="0"/>
            <a:ext cx="3350359" cy="80342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7D55583-66EE-20EE-0948-A127C4FB6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901" y="6629335"/>
            <a:ext cx="3219899" cy="228665"/>
          </a:xfrm>
          <a:prstGeom prst="rect">
            <a:avLst/>
          </a:prstGeom>
        </p:spPr>
      </p:pic>
      <p:sp>
        <p:nvSpPr>
          <p:cNvPr id="2" name="Rectangle 7">
            <a:extLst>
              <a:ext uri="{FF2B5EF4-FFF2-40B4-BE49-F238E27FC236}">
                <a16:creationId xmlns:a16="http://schemas.microsoft.com/office/drawing/2014/main" id="{A98AC50D-F15B-F46E-169F-14AB8C55E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110871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9pPr>
          </a:lstStyle>
          <a:p>
            <a:pPr eaLnBrk="1" hangingPunct="1"/>
            <a:r>
              <a:rPr lang="en-US" altLang="zh-CN" kern="0" dirty="0"/>
              <a:t>Experiment</a:t>
            </a:r>
            <a:endParaRPr lang="de-DE" kern="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90B999-4E5F-D860-0BF5-DE62022EC338}"/>
              </a:ext>
            </a:extLst>
          </p:cNvPr>
          <p:cNvSpPr txBox="1"/>
          <p:nvPr/>
        </p:nvSpPr>
        <p:spPr>
          <a:xfrm>
            <a:off x="470391" y="1856302"/>
            <a:ext cx="287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Adversarial Neuron Pruning</a:t>
            </a:r>
            <a:endParaRPr lang="zh-CN" altLang="en-US" dirty="0"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198A26-9C50-E801-2F60-9B1C51896860}"/>
              </a:ext>
            </a:extLst>
          </p:cNvPr>
          <p:cNvSpPr txBox="1"/>
          <p:nvPr/>
        </p:nvSpPr>
        <p:spPr>
          <a:xfrm>
            <a:off x="470391" y="2302578"/>
            <a:ext cx="245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 2: De-Perturbation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415A53E-A412-B15B-7B1C-AD65633A21FC}"/>
                  </a:ext>
                </a:extLst>
              </p:cNvPr>
              <p:cNvSpPr txBox="1"/>
              <p:nvPr/>
            </p:nvSpPr>
            <p:spPr>
              <a:xfrm>
                <a:off x="470391" y="2806326"/>
                <a:ext cx="3062313" cy="387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Output vector of a neuron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415A53E-A412-B15B-7B1C-AD65633A2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91" y="2806326"/>
                <a:ext cx="3062313" cy="387542"/>
              </a:xfrm>
              <a:prstGeom prst="rect">
                <a:avLst/>
              </a:prstGeom>
              <a:blipFill>
                <a:blip r:embed="rId4"/>
                <a:stretch>
                  <a:fillRect l="-1590" t="-3125" b="-23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31A12F6-B644-2756-332F-2A64B0D59193}"/>
                  </a:ext>
                </a:extLst>
              </p:cNvPr>
              <p:cNvSpPr txBox="1"/>
              <p:nvPr/>
            </p:nvSpPr>
            <p:spPr>
              <a:xfrm>
                <a:off x="1307961" y="3260536"/>
                <a:ext cx="4717702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Sup>
                              <m:sSub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b="0" i="1" dirty="0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+(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zh-CN" altLang="en-US"/>
                              <m:t>𝜉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l</m:t>
                            </m:r>
                          </m:sup>
                        </m:sSubSup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31A12F6-B644-2756-332F-2A64B0D59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961" y="3260536"/>
                <a:ext cx="4717702" cy="414537"/>
              </a:xfrm>
              <a:prstGeom prst="rect">
                <a:avLst/>
              </a:prstGeom>
              <a:blipFill>
                <a:blip r:embed="rId5"/>
                <a:stretch>
                  <a:fillRect l="-1811" t="-2941" r="-16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496C465-06A7-8F47-6848-D77D8114C7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18" y="3664132"/>
            <a:ext cx="4107250" cy="2877311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50F6892-6CE5-6821-4568-FC7DC33DD98B}"/>
              </a:ext>
            </a:extLst>
          </p:cNvPr>
          <p:cNvCxnSpPr/>
          <p:nvPr/>
        </p:nvCxnSpPr>
        <p:spPr>
          <a:xfrm>
            <a:off x="4659923" y="4378570"/>
            <a:ext cx="545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8D8137D-02DD-B2A8-CAA8-EB4EEB0605BA}"/>
              </a:ext>
            </a:extLst>
          </p:cNvPr>
          <p:cNvCxnSpPr/>
          <p:nvPr/>
        </p:nvCxnSpPr>
        <p:spPr>
          <a:xfrm>
            <a:off x="4659923" y="5797062"/>
            <a:ext cx="545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175EC18-17B5-10CA-55FA-1F757A96F124}"/>
              </a:ext>
            </a:extLst>
          </p:cNvPr>
          <p:cNvSpPr txBox="1"/>
          <p:nvPr/>
        </p:nvSpPr>
        <p:spPr>
          <a:xfrm>
            <a:off x="5222940" y="4182069"/>
            <a:ext cx="87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predict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A32FA0-384C-83D4-AF35-C164F1F0E0ED}"/>
              </a:ext>
            </a:extLst>
          </p:cNvPr>
          <p:cNvSpPr txBox="1"/>
          <p:nvPr/>
        </p:nvSpPr>
        <p:spPr>
          <a:xfrm>
            <a:off x="5222940" y="5612396"/>
            <a:ext cx="87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predict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FBC6F02-25FD-9C6E-7680-2C37FE4923FF}"/>
              </a:ext>
            </a:extLst>
          </p:cNvPr>
          <p:cNvSpPr/>
          <p:nvPr/>
        </p:nvSpPr>
        <p:spPr>
          <a:xfrm>
            <a:off x="8037800" y="3861884"/>
            <a:ext cx="272561" cy="413239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945F410-4580-0151-C6CD-29F3985F9956}"/>
              </a:ext>
            </a:extLst>
          </p:cNvPr>
          <p:cNvCxnSpPr>
            <a:cxnSpLocks/>
          </p:cNvCxnSpPr>
          <p:nvPr/>
        </p:nvCxnSpPr>
        <p:spPr>
          <a:xfrm flipH="1">
            <a:off x="7243623" y="4229136"/>
            <a:ext cx="819961" cy="1383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D619397-0ADC-9CCB-FDE8-3F813B41FFA4}"/>
                  </a:ext>
                </a:extLst>
              </p:cNvPr>
              <p:cNvSpPr txBox="1"/>
              <p:nvPr/>
            </p:nvSpPr>
            <p:spPr>
              <a:xfrm>
                <a:off x="4881874" y="1779474"/>
                <a:ext cx="6942926" cy="7512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𝑆𝑒𝑛𝑠𝑖𝑡𝑖𝑣𝑖𝑡𝑦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𝑎𝑓𝑡𝑒𝑟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𝑝𝑒𝑟𝑡𝑢𝑟𝑏𝑎𝑡𝑖𝑜𝑛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𝑎𝑓𝑡𝑒𝑟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𝑝𝑒𝑟𝑡𝑢𝑟𝑏𝑎𝑡𝑖𝑜𝑛𝑠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𝑡𝑒𝑠𝑡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𝑠𝑒𝑡</m:t>
                          </m:r>
                        </m:den>
                      </m:f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D619397-0ADC-9CCB-FDE8-3F813B41F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874" y="1779474"/>
                <a:ext cx="6942926" cy="7512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E47CFD9-84CB-C197-1AF3-1521BF859001}"/>
                  </a:ext>
                </a:extLst>
              </p:cNvPr>
              <p:cNvSpPr txBox="1"/>
              <p:nvPr/>
            </p:nvSpPr>
            <p:spPr>
              <a:xfrm>
                <a:off x="6918715" y="5723641"/>
                <a:ext cx="4374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High loss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change a lot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great Sensitivity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E47CFD9-84CB-C197-1AF3-1521BF859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715" y="5723641"/>
                <a:ext cx="4374467" cy="369332"/>
              </a:xfrm>
              <a:prstGeom prst="rect">
                <a:avLst/>
              </a:prstGeom>
              <a:blipFill>
                <a:blip r:embed="rId8"/>
                <a:stretch>
                  <a:fillRect l="-1253" t="-9836" r="-55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CDF402FE-6E2E-91F6-B8C3-2A9D17E91C42}"/>
              </a:ext>
            </a:extLst>
          </p:cNvPr>
          <p:cNvSpPr txBox="1"/>
          <p:nvPr/>
        </p:nvSpPr>
        <p:spPr>
          <a:xfrm>
            <a:off x="6918715" y="6081090"/>
            <a:ext cx="1874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Sensitivity := Loss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51F157B-6622-80D5-D76B-F950348447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017" y="4506726"/>
            <a:ext cx="1751505" cy="117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0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3" grpId="0"/>
      <p:bldP spid="14" grpId="0"/>
      <p:bldP spid="19" grpId="0" animBg="1"/>
      <p:bldP spid="7" grpId="0"/>
      <p:bldP spid="9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FA1D73E5-F5D5-1B13-48AF-0B24431CA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157" y="0"/>
            <a:ext cx="3350359" cy="80342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7D55583-66EE-20EE-0948-A127C4FB6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901" y="6629335"/>
            <a:ext cx="3219899" cy="228665"/>
          </a:xfrm>
          <a:prstGeom prst="rect">
            <a:avLst/>
          </a:prstGeom>
        </p:spPr>
      </p:pic>
      <p:sp>
        <p:nvSpPr>
          <p:cNvPr id="2" name="Rectangle 7">
            <a:extLst>
              <a:ext uri="{FF2B5EF4-FFF2-40B4-BE49-F238E27FC236}">
                <a16:creationId xmlns:a16="http://schemas.microsoft.com/office/drawing/2014/main" id="{A98AC50D-F15B-F46E-169F-14AB8C55E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36" y="992513"/>
            <a:ext cx="110871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9pPr>
          </a:lstStyle>
          <a:p>
            <a:pPr eaLnBrk="1" hangingPunct="1"/>
            <a:r>
              <a:rPr lang="en-US" altLang="zh-CN" kern="0" dirty="0"/>
              <a:t>Analysis of Experiment</a:t>
            </a:r>
            <a:endParaRPr lang="de-DE" altLang="zh-CN" kern="0" dirty="0"/>
          </a:p>
          <a:p>
            <a:pPr eaLnBrk="1" hangingPunct="1"/>
            <a:endParaRPr lang="en-US" altLang="zh-CN" kern="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A71A93-B434-B9FC-B8C0-38259F570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16285"/>
            <a:ext cx="7152674" cy="24594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AE772E1-CD2A-C89F-4C83-5C0FCBAFE4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5722"/>
            <a:ext cx="7391350" cy="2537503"/>
          </a:xfrm>
          <a:prstGeom prst="rect">
            <a:avLst/>
          </a:prstGeom>
        </p:spPr>
      </p:pic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00C18DD1-C9A5-E4D7-F58A-F43537F755EF}"/>
              </a:ext>
            </a:extLst>
          </p:cNvPr>
          <p:cNvSpPr/>
          <p:nvPr/>
        </p:nvSpPr>
        <p:spPr>
          <a:xfrm>
            <a:off x="7436686" y="1855156"/>
            <a:ext cx="785285" cy="786578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+mj-lt"/>
              </a:rPr>
              <a:t>Trojan</a:t>
            </a:r>
            <a:endParaRPr lang="zh-CN" alt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1AF2A187-7A6E-1F27-9C2D-B5ED881BE0A2}"/>
              </a:ext>
            </a:extLst>
          </p:cNvPr>
          <p:cNvSpPr/>
          <p:nvPr/>
        </p:nvSpPr>
        <p:spPr>
          <a:xfrm>
            <a:off x="7436685" y="3242309"/>
            <a:ext cx="785285" cy="786578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+mj-lt"/>
              </a:rPr>
              <a:t>Trojan</a:t>
            </a:r>
            <a:endParaRPr lang="zh-CN" alt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B5B644A9-157D-DD4A-28CC-A265468C4410}"/>
              </a:ext>
            </a:extLst>
          </p:cNvPr>
          <p:cNvSpPr/>
          <p:nvPr/>
        </p:nvSpPr>
        <p:spPr>
          <a:xfrm>
            <a:off x="7436685" y="4649245"/>
            <a:ext cx="785285" cy="78657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+mj-lt"/>
              </a:rPr>
              <a:t>Trojan</a:t>
            </a:r>
            <a:endParaRPr lang="zh-CN" alt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B05A187E-35BE-7F46-E7AC-4B8A357DAA81}"/>
              </a:ext>
            </a:extLst>
          </p:cNvPr>
          <p:cNvSpPr/>
          <p:nvPr/>
        </p:nvSpPr>
        <p:spPr>
          <a:xfrm>
            <a:off x="9870309" y="1855157"/>
            <a:ext cx="785285" cy="786578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+mj-lt"/>
              </a:rPr>
              <a:t>target</a:t>
            </a:r>
            <a:endParaRPr lang="zh-CN" alt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E79C0700-5903-BE0C-B537-ADC6A65A36C7}"/>
              </a:ext>
            </a:extLst>
          </p:cNvPr>
          <p:cNvSpPr/>
          <p:nvPr/>
        </p:nvSpPr>
        <p:spPr>
          <a:xfrm>
            <a:off x="9870308" y="3242310"/>
            <a:ext cx="785285" cy="786578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+mj-lt"/>
              </a:rPr>
              <a:t>target</a:t>
            </a:r>
            <a:endParaRPr lang="zh-CN" alt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42C7A505-2B9B-B4B5-E6D2-6DE1FD3895C2}"/>
              </a:ext>
            </a:extLst>
          </p:cNvPr>
          <p:cNvSpPr/>
          <p:nvPr/>
        </p:nvSpPr>
        <p:spPr>
          <a:xfrm>
            <a:off x="9902521" y="4642420"/>
            <a:ext cx="785285" cy="78657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+mj-lt"/>
              </a:rPr>
              <a:t>target</a:t>
            </a:r>
            <a:endParaRPr lang="zh-CN" altLang="en-US" sz="10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8D0D1E7-5E1A-BF10-79E6-057AD688C456}"/>
              </a:ext>
            </a:extLst>
          </p:cNvPr>
          <p:cNvCxnSpPr/>
          <p:nvPr/>
        </p:nvCxnSpPr>
        <p:spPr>
          <a:xfrm>
            <a:off x="7826317" y="2738783"/>
            <a:ext cx="0" cy="39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58937E8-DBA5-DC15-B460-90A70B194479}"/>
              </a:ext>
            </a:extLst>
          </p:cNvPr>
          <p:cNvCxnSpPr/>
          <p:nvPr/>
        </p:nvCxnSpPr>
        <p:spPr>
          <a:xfrm>
            <a:off x="7826317" y="4182127"/>
            <a:ext cx="0" cy="402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3B42507-A55D-F623-F76B-F04B9F1FB554}"/>
              </a:ext>
            </a:extLst>
          </p:cNvPr>
          <p:cNvCxnSpPr/>
          <p:nvPr/>
        </p:nvCxnSpPr>
        <p:spPr>
          <a:xfrm>
            <a:off x="10277526" y="2738784"/>
            <a:ext cx="0" cy="39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B8A1968-2D6C-9DFF-0315-F29E28C9EBA1}"/>
              </a:ext>
            </a:extLst>
          </p:cNvPr>
          <p:cNvCxnSpPr/>
          <p:nvPr/>
        </p:nvCxnSpPr>
        <p:spPr>
          <a:xfrm>
            <a:off x="10277526" y="4189322"/>
            <a:ext cx="0" cy="39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弧形 54">
            <a:extLst>
              <a:ext uri="{FF2B5EF4-FFF2-40B4-BE49-F238E27FC236}">
                <a16:creationId xmlns:a16="http://schemas.microsoft.com/office/drawing/2014/main" id="{DBF2B7E9-7752-189C-9BD8-2E23A9228CA3}"/>
              </a:ext>
            </a:extLst>
          </p:cNvPr>
          <p:cNvSpPr/>
          <p:nvPr/>
        </p:nvSpPr>
        <p:spPr>
          <a:xfrm>
            <a:off x="7152675" y="1387427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5A1928BA-AC56-9011-94FA-6AE9128D6667}"/>
              </a:ext>
            </a:extLst>
          </p:cNvPr>
          <p:cNvSpPr/>
          <p:nvPr/>
        </p:nvSpPr>
        <p:spPr>
          <a:xfrm>
            <a:off x="7149258" y="1516285"/>
            <a:ext cx="659423" cy="4484077"/>
          </a:xfrm>
          <a:custGeom>
            <a:avLst/>
            <a:gdLst>
              <a:gd name="connsiteX0" fmla="*/ 650631 w 659423"/>
              <a:gd name="connsiteY0" fmla="*/ 3991708 h 4484077"/>
              <a:gd name="connsiteX1" fmla="*/ 659423 w 659423"/>
              <a:gd name="connsiteY1" fmla="*/ 4484077 h 4484077"/>
              <a:gd name="connsiteX2" fmla="*/ 17584 w 659423"/>
              <a:gd name="connsiteY2" fmla="*/ 4484077 h 4484077"/>
              <a:gd name="connsiteX3" fmla="*/ 0 w 659423"/>
              <a:gd name="connsiteY3" fmla="*/ 0 h 4484077"/>
              <a:gd name="connsiteX4" fmla="*/ 650631 w 659423"/>
              <a:gd name="connsiteY4" fmla="*/ 8792 h 4484077"/>
              <a:gd name="connsiteX5" fmla="*/ 650631 w 659423"/>
              <a:gd name="connsiteY5" fmla="*/ 281354 h 4484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9423" h="4484077">
                <a:moveTo>
                  <a:pt x="650631" y="3991708"/>
                </a:moveTo>
                <a:lnTo>
                  <a:pt x="659423" y="4484077"/>
                </a:lnTo>
                <a:lnTo>
                  <a:pt x="17584" y="4484077"/>
                </a:lnTo>
                <a:cubicBezTo>
                  <a:pt x="11723" y="2989385"/>
                  <a:pt x="5861" y="1494692"/>
                  <a:pt x="0" y="0"/>
                </a:cubicBezTo>
                <a:lnTo>
                  <a:pt x="650631" y="8792"/>
                </a:lnTo>
                <a:lnTo>
                  <a:pt x="650631" y="281354"/>
                </a:lnTo>
              </a:path>
            </a:pathLst>
          </a:cu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DB53F03B-93CD-E5AB-F05E-7070BD47BBD3}"/>
              </a:ext>
            </a:extLst>
          </p:cNvPr>
          <p:cNvSpPr/>
          <p:nvPr/>
        </p:nvSpPr>
        <p:spPr>
          <a:xfrm>
            <a:off x="9600466" y="1516285"/>
            <a:ext cx="659423" cy="4484077"/>
          </a:xfrm>
          <a:custGeom>
            <a:avLst/>
            <a:gdLst>
              <a:gd name="connsiteX0" fmla="*/ 650631 w 659423"/>
              <a:gd name="connsiteY0" fmla="*/ 3991708 h 4484077"/>
              <a:gd name="connsiteX1" fmla="*/ 659423 w 659423"/>
              <a:gd name="connsiteY1" fmla="*/ 4484077 h 4484077"/>
              <a:gd name="connsiteX2" fmla="*/ 17584 w 659423"/>
              <a:gd name="connsiteY2" fmla="*/ 4484077 h 4484077"/>
              <a:gd name="connsiteX3" fmla="*/ 0 w 659423"/>
              <a:gd name="connsiteY3" fmla="*/ 0 h 4484077"/>
              <a:gd name="connsiteX4" fmla="*/ 650631 w 659423"/>
              <a:gd name="connsiteY4" fmla="*/ 8792 h 4484077"/>
              <a:gd name="connsiteX5" fmla="*/ 650631 w 659423"/>
              <a:gd name="connsiteY5" fmla="*/ 281354 h 4484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9423" h="4484077">
                <a:moveTo>
                  <a:pt x="650631" y="3991708"/>
                </a:moveTo>
                <a:lnTo>
                  <a:pt x="659423" y="4484077"/>
                </a:lnTo>
                <a:lnTo>
                  <a:pt x="17584" y="4484077"/>
                </a:lnTo>
                <a:cubicBezTo>
                  <a:pt x="11723" y="2989385"/>
                  <a:pt x="5861" y="1494692"/>
                  <a:pt x="0" y="0"/>
                </a:cubicBezTo>
                <a:lnTo>
                  <a:pt x="650631" y="8792"/>
                </a:lnTo>
                <a:lnTo>
                  <a:pt x="650631" y="281354"/>
                </a:lnTo>
              </a:path>
            </a:pathLst>
          </a:cu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0016752-8284-29D5-9DA4-2C385FE0EB05}"/>
              </a:ext>
            </a:extLst>
          </p:cNvPr>
          <p:cNvSpPr txBox="1"/>
          <p:nvPr/>
        </p:nvSpPr>
        <p:spPr>
          <a:xfrm>
            <a:off x="7936822" y="2735671"/>
            <a:ext cx="10734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/>
              <a:t>perturbation</a:t>
            </a:r>
            <a:endParaRPr lang="zh-CN" altLang="en-US" sz="13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15D7ECE-1F31-B27B-6E8D-BA9FCDB2E996}"/>
              </a:ext>
            </a:extLst>
          </p:cNvPr>
          <p:cNvSpPr txBox="1"/>
          <p:nvPr/>
        </p:nvSpPr>
        <p:spPr>
          <a:xfrm>
            <a:off x="10420454" y="2738474"/>
            <a:ext cx="10734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/>
              <a:t>perturbation</a:t>
            </a:r>
            <a:endParaRPr lang="zh-CN" altLang="en-US" sz="13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BEE0CAD-053B-6621-4581-F40E2849ADF8}"/>
              </a:ext>
            </a:extLst>
          </p:cNvPr>
          <p:cNvSpPr txBox="1"/>
          <p:nvPr/>
        </p:nvSpPr>
        <p:spPr>
          <a:xfrm>
            <a:off x="7936822" y="4193662"/>
            <a:ext cx="13240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/>
              <a:t>De-perturbation</a:t>
            </a:r>
            <a:endParaRPr lang="zh-CN" altLang="en-US" sz="13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2DCDDC2-00BA-7C8B-7FE3-9B8A2528E2A8}"/>
              </a:ext>
            </a:extLst>
          </p:cNvPr>
          <p:cNvSpPr txBox="1"/>
          <p:nvPr/>
        </p:nvSpPr>
        <p:spPr>
          <a:xfrm>
            <a:off x="10390647" y="4189322"/>
            <a:ext cx="13240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/>
              <a:t>De-perturbation</a:t>
            </a:r>
            <a:endParaRPr lang="zh-CN" altLang="en-US" sz="1300" dirty="0"/>
          </a:p>
        </p:txBody>
      </p:sp>
      <p:sp>
        <p:nvSpPr>
          <p:cNvPr id="67" name="对话气泡: 矩形 66">
            <a:extLst>
              <a:ext uri="{FF2B5EF4-FFF2-40B4-BE49-F238E27FC236}">
                <a16:creationId xmlns:a16="http://schemas.microsoft.com/office/drawing/2014/main" id="{EC4C091D-E957-5A8F-C46C-8B854DB91CED}"/>
              </a:ext>
            </a:extLst>
          </p:cNvPr>
          <p:cNvSpPr/>
          <p:nvPr/>
        </p:nvSpPr>
        <p:spPr>
          <a:xfrm>
            <a:off x="8346452" y="3163421"/>
            <a:ext cx="914400" cy="612648"/>
          </a:xfrm>
          <a:prstGeom prst="wedgeRectCallout">
            <a:avLst>
              <a:gd name="adj1" fmla="val -63141"/>
              <a:gd name="adj2" fmla="val 2805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Bad robustness</a:t>
            </a:r>
          </a:p>
        </p:txBody>
      </p:sp>
      <p:sp>
        <p:nvSpPr>
          <p:cNvPr id="68" name="对话气泡: 矩形 67">
            <a:extLst>
              <a:ext uri="{FF2B5EF4-FFF2-40B4-BE49-F238E27FC236}">
                <a16:creationId xmlns:a16="http://schemas.microsoft.com/office/drawing/2014/main" id="{66B0F363-C63A-6A61-06D4-7EAABCD567BE}"/>
              </a:ext>
            </a:extLst>
          </p:cNvPr>
          <p:cNvSpPr/>
          <p:nvPr/>
        </p:nvSpPr>
        <p:spPr>
          <a:xfrm>
            <a:off x="8355296" y="4621605"/>
            <a:ext cx="914400" cy="612648"/>
          </a:xfrm>
          <a:prstGeom prst="wedgeRectCallout">
            <a:avLst>
              <a:gd name="adj1" fmla="val -63141"/>
              <a:gd name="adj2" fmla="val 2805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Not sensitive on clean data </a:t>
            </a:r>
          </a:p>
        </p:txBody>
      </p:sp>
      <p:sp>
        <p:nvSpPr>
          <p:cNvPr id="72" name="对话气泡: 矩形 71">
            <a:extLst>
              <a:ext uri="{FF2B5EF4-FFF2-40B4-BE49-F238E27FC236}">
                <a16:creationId xmlns:a16="http://schemas.microsoft.com/office/drawing/2014/main" id="{37987022-B50B-4CC6-24C2-27E6A6775E85}"/>
              </a:ext>
            </a:extLst>
          </p:cNvPr>
          <p:cNvSpPr/>
          <p:nvPr/>
        </p:nvSpPr>
        <p:spPr>
          <a:xfrm>
            <a:off x="10816607" y="3184785"/>
            <a:ext cx="914400" cy="612648"/>
          </a:xfrm>
          <a:prstGeom prst="wedgeRectCallout">
            <a:avLst>
              <a:gd name="adj1" fmla="val -63141"/>
              <a:gd name="adj2" fmla="val 2805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Good robustness</a:t>
            </a:r>
          </a:p>
        </p:txBody>
      </p:sp>
      <p:sp>
        <p:nvSpPr>
          <p:cNvPr id="73" name="对话气泡: 矩形 72">
            <a:extLst>
              <a:ext uri="{FF2B5EF4-FFF2-40B4-BE49-F238E27FC236}">
                <a16:creationId xmlns:a16="http://schemas.microsoft.com/office/drawing/2014/main" id="{5FDBD671-7AB8-1AAF-BAF0-6FEC7F2C2BB7}"/>
              </a:ext>
            </a:extLst>
          </p:cNvPr>
          <p:cNvSpPr/>
          <p:nvPr/>
        </p:nvSpPr>
        <p:spPr>
          <a:xfrm>
            <a:off x="10849025" y="4614664"/>
            <a:ext cx="914400" cy="612648"/>
          </a:xfrm>
          <a:prstGeom prst="wedgeRectCallout">
            <a:avLst>
              <a:gd name="adj1" fmla="val -63141"/>
              <a:gd name="adj2" fmla="val 2805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sensitive on clean data </a:t>
            </a:r>
          </a:p>
        </p:txBody>
      </p:sp>
      <p:sp>
        <p:nvSpPr>
          <p:cNvPr id="74" name="对话气泡: 矩形 73">
            <a:extLst>
              <a:ext uri="{FF2B5EF4-FFF2-40B4-BE49-F238E27FC236}">
                <a16:creationId xmlns:a16="http://schemas.microsoft.com/office/drawing/2014/main" id="{89C418F5-9DD2-392A-3499-634C27A99F84}"/>
              </a:ext>
            </a:extLst>
          </p:cNvPr>
          <p:cNvSpPr/>
          <p:nvPr/>
        </p:nvSpPr>
        <p:spPr>
          <a:xfrm>
            <a:off x="10832751" y="5390568"/>
            <a:ext cx="914400" cy="612648"/>
          </a:xfrm>
          <a:prstGeom prst="wedgeRectCallout">
            <a:avLst>
              <a:gd name="adj1" fmla="val -76603"/>
              <a:gd name="adj2" fmla="val -6235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improved</a:t>
            </a:r>
          </a:p>
        </p:txBody>
      </p:sp>
      <p:sp>
        <p:nvSpPr>
          <p:cNvPr id="75" name="对话气泡: 矩形 74">
            <a:extLst>
              <a:ext uri="{FF2B5EF4-FFF2-40B4-BE49-F238E27FC236}">
                <a16:creationId xmlns:a16="http://schemas.microsoft.com/office/drawing/2014/main" id="{77EECD31-45F2-274C-C059-6F0BAC7D3396}"/>
              </a:ext>
            </a:extLst>
          </p:cNvPr>
          <p:cNvSpPr/>
          <p:nvPr/>
        </p:nvSpPr>
        <p:spPr>
          <a:xfrm>
            <a:off x="8381543" y="5422445"/>
            <a:ext cx="914400" cy="612648"/>
          </a:xfrm>
          <a:prstGeom prst="wedgeRectCallout">
            <a:avLst>
              <a:gd name="adj1" fmla="val -76603"/>
              <a:gd name="adj2" fmla="val -6235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No improved</a:t>
            </a:r>
          </a:p>
        </p:txBody>
      </p:sp>
    </p:spTree>
    <p:extLst>
      <p:ext uri="{BB962C8B-B14F-4D97-AF65-F5344CB8AC3E}">
        <p14:creationId xmlns:p14="http://schemas.microsoft.com/office/powerpoint/2010/main" val="28483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  <p:bldP spid="9" grpId="0" animBg="1"/>
      <p:bldP spid="10" grpId="0" animBg="1"/>
      <p:bldP spid="57" grpId="0" animBg="1"/>
      <p:bldP spid="58" grpId="0" animBg="1"/>
      <p:bldP spid="59" grpId="0"/>
      <p:bldP spid="60" grpId="0"/>
      <p:bldP spid="61" grpId="0"/>
      <p:bldP spid="63" grpId="0"/>
      <p:bldP spid="67" grpId="0" animBg="1"/>
      <p:bldP spid="68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FA1D73E5-F5D5-1B13-48AF-0B24431CA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157" y="0"/>
            <a:ext cx="3350359" cy="80342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7D55583-66EE-20EE-0948-A127C4FB6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901" y="6629335"/>
            <a:ext cx="3219899" cy="228665"/>
          </a:xfrm>
          <a:prstGeom prst="rect">
            <a:avLst/>
          </a:prstGeom>
        </p:spPr>
      </p:pic>
      <p:sp>
        <p:nvSpPr>
          <p:cNvPr id="2" name="Rectangle 7">
            <a:extLst>
              <a:ext uri="{FF2B5EF4-FFF2-40B4-BE49-F238E27FC236}">
                <a16:creationId xmlns:a16="http://schemas.microsoft.com/office/drawing/2014/main" id="{A98AC50D-F15B-F46E-169F-14AB8C55E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110871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9pPr>
          </a:lstStyle>
          <a:p>
            <a:pPr eaLnBrk="1" hangingPunct="1"/>
            <a:r>
              <a:rPr lang="en-US" altLang="zh-CN" kern="0" dirty="0"/>
              <a:t>Experiment</a:t>
            </a:r>
            <a:endParaRPr lang="de-DE" kern="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90B999-4E5F-D860-0BF5-DE62022EC338}"/>
              </a:ext>
            </a:extLst>
          </p:cNvPr>
          <p:cNvSpPr txBox="1"/>
          <p:nvPr/>
        </p:nvSpPr>
        <p:spPr>
          <a:xfrm>
            <a:off x="470391" y="1856302"/>
            <a:ext cx="287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Adversarial Neuron Pruning</a:t>
            </a:r>
            <a:endParaRPr lang="zh-CN" altLang="en-US" dirty="0"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198A26-9C50-E801-2F60-9B1C51896860}"/>
              </a:ext>
            </a:extLst>
          </p:cNvPr>
          <p:cNvSpPr txBox="1"/>
          <p:nvPr/>
        </p:nvSpPr>
        <p:spPr>
          <a:xfrm>
            <a:off x="470391" y="2302578"/>
            <a:ext cx="1597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Step3: Pruning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A1E6CC6-6B9E-114E-3980-D9F4C4366A06}"/>
                  </a:ext>
                </a:extLst>
              </p:cNvPr>
              <p:cNvSpPr txBox="1"/>
              <p:nvPr/>
            </p:nvSpPr>
            <p:spPr>
              <a:xfrm>
                <a:off x="3039578" y="2348744"/>
                <a:ext cx="484113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Mask =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𝑆𝑒𝑛𝑠𝑖𝑡𝑖𝑣𝑖𝑡𝑦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𝑅𝑜𝑏𝑢𝑠𝑡𝑛𝑒𝑠𝑠</m:t>
                    </m:r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A1E6CC6-6B9E-114E-3980-D9F4C4366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578" y="2348744"/>
                <a:ext cx="4841130" cy="276999"/>
              </a:xfrm>
              <a:prstGeom prst="rect">
                <a:avLst/>
              </a:prstGeom>
              <a:blipFill>
                <a:blip r:embed="rId3"/>
                <a:stretch>
                  <a:fillRect l="-3023" t="-28261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EF48594-ACC1-4EB4-4B8F-61DDA25AD36C}"/>
                  </a:ext>
                </a:extLst>
              </p:cNvPr>
              <p:cNvSpPr txBox="1"/>
              <p:nvPr/>
            </p:nvSpPr>
            <p:spPr>
              <a:xfrm>
                <a:off x="725368" y="3766184"/>
                <a:ext cx="484113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dirty="0"/>
                  <a:t>Mask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/>
                      <m:t>0.2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𝑆𝑒𝑛𝑠𝑖𝑡𝑖𝑣𝑖𝑡𝑦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+0.8∗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𝑅𝑜𝑏𝑢𝑠𝑡𝑛𝑒𝑠𝑠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EF48594-ACC1-4EB4-4B8F-61DDA25AD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68" y="3766184"/>
                <a:ext cx="4841130" cy="276999"/>
              </a:xfrm>
              <a:prstGeom prst="rect">
                <a:avLst/>
              </a:prstGeom>
              <a:blipFill>
                <a:blip r:embed="rId4"/>
                <a:stretch>
                  <a:fillRect l="-3023" t="-2888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7D27D14C-AEDA-7FE6-2B09-AB3102AA7994}"/>
              </a:ext>
            </a:extLst>
          </p:cNvPr>
          <p:cNvSpPr txBox="1"/>
          <p:nvPr/>
        </p:nvSpPr>
        <p:spPr>
          <a:xfrm>
            <a:off x="609600" y="4906525"/>
            <a:ext cx="171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Threshold =  </a:t>
            </a:r>
            <a:r>
              <a:rPr lang="en-US" altLang="zh-CN" dirty="0">
                <a:solidFill>
                  <a:srgbClr val="FF0000"/>
                </a:solidFill>
              </a:rPr>
              <a:t>0.4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1FF6734-A652-A074-26EC-DA6A79E3CDE7}"/>
              </a:ext>
            </a:extLst>
          </p:cNvPr>
          <p:cNvCxnSpPr/>
          <p:nvPr/>
        </p:nvCxnSpPr>
        <p:spPr>
          <a:xfrm>
            <a:off x="2708031" y="5187454"/>
            <a:ext cx="0" cy="50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C5B7A7F-BB07-2FD0-258F-F6DB2DDCE226}"/>
              </a:ext>
            </a:extLst>
          </p:cNvPr>
          <p:cNvSpPr txBox="1"/>
          <p:nvPr/>
        </p:nvSpPr>
        <p:spPr>
          <a:xfrm>
            <a:off x="609600" y="4127317"/>
            <a:ext cx="298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Mask of Sequential_1 = 0.752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629A788-F1DC-54F4-0BCA-E76BC91BBE57}"/>
              </a:ext>
            </a:extLst>
          </p:cNvPr>
          <p:cNvSpPr txBox="1"/>
          <p:nvPr/>
        </p:nvSpPr>
        <p:spPr>
          <a:xfrm>
            <a:off x="5779346" y="2732328"/>
            <a:ext cx="2015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Sequential_2 : </a:t>
            </a:r>
          </a:p>
          <a:p>
            <a:r>
              <a:rPr lang="en-US" altLang="zh-CN" dirty="0"/>
              <a:t>Robustness = 0.43</a:t>
            </a:r>
          </a:p>
          <a:p>
            <a:r>
              <a:rPr lang="en-US" altLang="zh-CN" dirty="0"/>
              <a:t>Sensitivity = 0.12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2B9878-BCA0-254A-02A8-06D04FF0BC93}"/>
              </a:ext>
            </a:extLst>
          </p:cNvPr>
          <p:cNvSpPr txBox="1"/>
          <p:nvPr/>
        </p:nvSpPr>
        <p:spPr>
          <a:xfrm>
            <a:off x="3039578" y="2735467"/>
            <a:ext cx="2015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Sequential_1 : </a:t>
            </a:r>
          </a:p>
          <a:p>
            <a:r>
              <a:rPr lang="en-US" altLang="zh-CN" dirty="0"/>
              <a:t>Robustness = 0.81</a:t>
            </a:r>
          </a:p>
          <a:p>
            <a:r>
              <a:rPr lang="en-US" altLang="zh-CN" dirty="0"/>
              <a:t>Sensitivity = 0.52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B9BD501-2ABF-D321-ABA6-0DBB16E2AF81}"/>
              </a:ext>
            </a:extLst>
          </p:cNvPr>
          <p:cNvSpPr txBox="1"/>
          <p:nvPr/>
        </p:nvSpPr>
        <p:spPr>
          <a:xfrm>
            <a:off x="609600" y="4513326"/>
            <a:ext cx="298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Mask of Sequential_2 = 0.368 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9F391D-5022-BDF4-B06B-5236EAA4D413}"/>
              </a:ext>
            </a:extLst>
          </p:cNvPr>
          <p:cNvSpPr txBox="1"/>
          <p:nvPr/>
        </p:nvSpPr>
        <p:spPr>
          <a:xfrm>
            <a:off x="1405975" y="5756054"/>
            <a:ext cx="260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Sequential_2 is backdoor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AB7D2DE-6949-3B85-710C-3280E6862609}"/>
                  </a:ext>
                </a:extLst>
              </p:cNvPr>
              <p:cNvSpPr txBox="1"/>
              <p:nvPr/>
            </p:nvSpPr>
            <p:spPr>
              <a:xfrm>
                <a:off x="6034323" y="3762243"/>
                <a:ext cx="484113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dirty="0"/>
                  <a:t>Mask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/>
                      <m:t>0.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𝑆𝑒𝑛𝑠𝑖𝑡𝑖𝑣𝑖𝑡𝑦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+0.2∗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𝑅𝑜𝑏𝑢𝑠𝑡𝑛𝑒𝑠𝑠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AB7D2DE-6949-3B85-710C-3280E6862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323" y="3762243"/>
                <a:ext cx="4841130" cy="276999"/>
              </a:xfrm>
              <a:prstGeom prst="rect">
                <a:avLst/>
              </a:prstGeom>
              <a:blipFill>
                <a:blip r:embed="rId5"/>
                <a:stretch>
                  <a:fillRect l="-3023" t="-28261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BA6F90FA-EFD3-3874-4128-CDE72CBBFEEA}"/>
              </a:ext>
            </a:extLst>
          </p:cNvPr>
          <p:cNvSpPr txBox="1"/>
          <p:nvPr/>
        </p:nvSpPr>
        <p:spPr>
          <a:xfrm>
            <a:off x="5954680" y="4143994"/>
            <a:ext cx="298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Mask of Sequential_1 = 0.578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7CEF71F-3258-DFEB-E52C-06AEDDF1B8A9}"/>
              </a:ext>
            </a:extLst>
          </p:cNvPr>
          <p:cNvSpPr txBox="1"/>
          <p:nvPr/>
        </p:nvSpPr>
        <p:spPr>
          <a:xfrm>
            <a:off x="5954680" y="4530003"/>
            <a:ext cx="298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Mask of Sequential_2 = 0.182 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6728771-3244-E2F5-C630-A2C54618E875}"/>
              </a:ext>
            </a:extLst>
          </p:cNvPr>
          <p:cNvCxnSpPr/>
          <p:nvPr/>
        </p:nvCxnSpPr>
        <p:spPr>
          <a:xfrm>
            <a:off x="7973439" y="5187454"/>
            <a:ext cx="0" cy="50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8573CD0-0AEF-B0BD-E21E-277365A579C0}"/>
              </a:ext>
            </a:extLst>
          </p:cNvPr>
          <p:cNvSpPr txBox="1"/>
          <p:nvPr/>
        </p:nvSpPr>
        <p:spPr>
          <a:xfrm>
            <a:off x="6671383" y="5756054"/>
            <a:ext cx="260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Sequential_2 is backdoor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6784BDA-454E-C342-216C-994AEF2D4BF0}"/>
              </a:ext>
            </a:extLst>
          </p:cNvPr>
          <p:cNvSpPr txBox="1"/>
          <p:nvPr/>
        </p:nvSpPr>
        <p:spPr>
          <a:xfrm>
            <a:off x="5954680" y="4950784"/>
            <a:ext cx="171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Threshold =  </a:t>
            </a:r>
            <a:r>
              <a:rPr lang="en-US" altLang="zh-CN" dirty="0">
                <a:solidFill>
                  <a:srgbClr val="FF0000"/>
                </a:solidFill>
              </a:rPr>
              <a:t>0.2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53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21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FA1D73E5-F5D5-1B13-48AF-0B24431CA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157" y="0"/>
            <a:ext cx="3350359" cy="80342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7D55583-66EE-20EE-0948-A127C4FB6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901" y="6629335"/>
            <a:ext cx="3219899" cy="228665"/>
          </a:xfrm>
          <a:prstGeom prst="rect">
            <a:avLst/>
          </a:prstGeom>
        </p:spPr>
      </p:pic>
      <p:sp>
        <p:nvSpPr>
          <p:cNvPr id="2" name="Rectangle 7">
            <a:extLst>
              <a:ext uri="{FF2B5EF4-FFF2-40B4-BE49-F238E27FC236}">
                <a16:creationId xmlns:a16="http://schemas.microsoft.com/office/drawing/2014/main" id="{A98AC50D-F15B-F46E-169F-14AB8C55E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110871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9pPr>
          </a:lstStyle>
          <a:p>
            <a:pPr eaLnBrk="1" hangingPunct="1"/>
            <a:r>
              <a:rPr lang="en-US" altLang="zh-CN" kern="0" dirty="0"/>
              <a:t>Experiment</a:t>
            </a:r>
            <a:endParaRPr lang="de-DE" kern="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90B999-4E5F-D860-0BF5-DE62022EC338}"/>
              </a:ext>
            </a:extLst>
          </p:cNvPr>
          <p:cNvSpPr txBox="1"/>
          <p:nvPr/>
        </p:nvSpPr>
        <p:spPr>
          <a:xfrm>
            <a:off x="470391" y="1856302"/>
            <a:ext cx="287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Adversarial Neuron Pruning</a:t>
            </a:r>
            <a:endParaRPr lang="zh-CN" altLang="en-US" dirty="0"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198A26-9C50-E801-2F60-9B1C51896860}"/>
              </a:ext>
            </a:extLst>
          </p:cNvPr>
          <p:cNvSpPr txBox="1"/>
          <p:nvPr/>
        </p:nvSpPr>
        <p:spPr>
          <a:xfrm>
            <a:off x="470391" y="2302578"/>
            <a:ext cx="1597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Step3: Pruning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694108-553B-2614-7509-A89A4E2FB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157" y="3256893"/>
            <a:ext cx="4025644" cy="19817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350044C-70D8-0F23-BA97-79ADB7F687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76" y="2743097"/>
            <a:ext cx="5392878" cy="3778540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FF8074C-0D7E-12AF-2602-0C731F5C78F7}"/>
              </a:ext>
            </a:extLst>
          </p:cNvPr>
          <p:cNvCxnSpPr>
            <a:cxnSpLocks/>
          </p:cNvCxnSpPr>
          <p:nvPr/>
        </p:nvCxnSpPr>
        <p:spPr>
          <a:xfrm>
            <a:off x="5023760" y="3365313"/>
            <a:ext cx="1311932" cy="661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3FB34CD-2AE5-6098-4A0C-20B58E0136B2}"/>
              </a:ext>
            </a:extLst>
          </p:cNvPr>
          <p:cNvCxnSpPr>
            <a:cxnSpLocks/>
          </p:cNvCxnSpPr>
          <p:nvPr/>
        </p:nvCxnSpPr>
        <p:spPr>
          <a:xfrm flipV="1">
            <a:off x="4935427" y="4326088"/>
            <a:ext cx="1400265" cy="370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6B77789B-3CFB-CC4D-3AE5-B5CC473BAC41}"/>
              </a:ext>
            </a:extLst>
          </p:cNvPr>
          <p:cNvSpPr/>
          <p:nvPr/>
        </p:nvSpPr>
        <p:spPr>
          <a:xfrm>
            <a:off x="6153150" y="4993863"/>
            <a:ext cx="2269209" cy="325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E03984A1-69C9-7A80-FC96-1AF00FF4BF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548" y="1436350"/>
            <a:ext cx="4025645" cy="1690456"/>
          </a:xfrm>
          <a:prstGeom prst="rect">
            <a:avLst/>
          </a:prstGeom>
        </p:spPr>
      </p:pic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C4F2D8E-3B6C-C9ED-D937-F25E1EBA41E4}"/>
              </a:ext>
            </a:extLst>
          </p:cNvPr>
          <p:cNvCxnSpPr>
            <a:cxnSpLocks/>
          </p:cNvCxnSpPr>
          <p:nvPr/>
        </p:nvCxnSpPr>
        <p:spPr>
          <a:xfrm flipH="1">
            <a:off x="4931923" y="2170443"/>
            <a:ext cx="1403769" cy="252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539F456-35B9-778D-0134-0A616E56D02F}"/>
              </a:ext>
            </a:extLst>
          </p:cNvPr>
          <p:cNvCxnSpPr>
            <a:cxnSpLocks/>
          </p:cNvCxnSpPr>
          <p:nvPr/>
        </p:nvCxnSpPr>
        <p:spPr>
          <a:xfrm flipH="1">
            <a:off x="4931923" y="2487244"/>
            <a:ext cx="1403769" cy="2209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D2A7218F-7709-E3B9-092F-171DD7DD334E}"/>
              </a:ext>
            </a:extLst>
          </p:cNvPr>
          <p:cNvSpPr txBox="1"/>
          <p:nvPr/>
        </p:nvSpPr>
        <p:spPr>
          <a:xfrm>
            <a:off x="6096000" y="5401963"/>
            <a:ext cx="600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loss rate of backdoor model on the clean data set : 0.0 </a:t>
            </a:r>
          </a:p>
          <a:p>
            <a:r>
              <a:rPr lang="en-US" altLang="zh-CN" sz="1400" b="0" i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loss rate of backdoor model on the </a:t>
            </a:r>
            <a:r>
              <a:rPr lang="en-US" altLang="zh-CN" sz="1400" b="0" i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posioned</a:t>
            </a:r>
            <a:r>
              <a:rPr lang="en-US" altLang="zh-CN" sz="1400" b="0" i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data set : 0.0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1755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FA1D73E5-F5D5-1B13-48AF-0B24431CA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157" y="0"/>
            <a:ext cx="3350359" cy="80342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7D55583-66EE-20EE-0948-A127C4FB6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901" y="6629335"/>
            <a:ext cx="3219899" cy="228665"/>
          </a:xfrm>
          <a:prstGeom prst="rect">
            <a:avLst/>
          </a:prstGeom>
        </p:spPr>
      </p:pic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CE44766C-EBB8-6B00-4CD7-8358D310FF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16913" y="2060575"/>
          <a:ext cx="1622425" cy="393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622066" imgH="3934305" progId="">
                  <p:embed/>
                </p:oleObj>
              </mc:Choice>
              <mc:Fallback>
                <p:oleObj name="Clip" r:id="rId3" imgW="1622066" imgH="3934305" progId="">
                  <p:embed/>
                  <p:pic>
                    <p:nvPicPr>
                      <p:cNvPr id="34819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913" y="2060575"/>
                        <a:ext cx="1622425" cy="393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>
            <a:extLst>
              <a:ext uri="{FF2B5EF4-FFF2-40B4-BE49-F238E27FC236}">
                <a16:creationId xmlns:a16="http://schemas.microsoft.com/office/drawing/2014/main" id="{4425B183-4C9B-9970-4FF6-CEB59AC02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576" y="2276872"/>
            <a:ext cx="233070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</a:defRPr>
            </a:lvl9pPr>
          </a:lstStyle>
          <a:p>
            <a:pPr eaLnBrk="1" hangingPunct="1"/>
            <a:r>
              <a:rPr lang="de-DE" sz="3600" b="1" dirty="0">
                <a:solidFill>
                  <a:schemeClr val="accent1">
                    <a:lumMod val="25000"/>
                  </a:schemeClr>
                </a:solidFill>
                <a:latin typeface="Calibri" panose="020F0502020204030204" pitchFamily="34" charset="0"/>
                <a:ea typeface="+mj-ea"/>
              </a:rPr>
              <a:t>Questions?</a:t>
            </a:r>
          </a:p>
          <a:p>
            <a:pPr eaLnBrk="1" hangingPunct="1"/>
            <a:endParaRPr lang="de-DE" sz="3600" b="1" dirty="0">
              <a:solidFill>
                <a:schemeClr val="accent1">
                  <a:lumMod val="25000"/>
                </a:schemeClr>
              </a:solidFill>
              <a:latin typeface="Calibri" panose="020F050202020403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35729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FA1D73E5-F5D5-1B13-48AF-0B24431CA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157" y="0"/>
            <a:ext cx="3350359" cy="80342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7D55583-66EE-20EE-0948-A127C4FB6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901" y="6629335"/>
            <a:ext cx="3219899" cy="22866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1CB8DF5-BAD8-1CDF-44FD-ED054E888CD2}"/>
              </a:ext>
            </a:extLst>
          </p:cNvPr>
          <p:cNvSpPr txBox="1"/>
          <p:nvPr/>
        </p:nvSpPr>
        <p:spPr>
          <a:xfrm>
            <a:off x="4203970" y="3013501"/>
            <a:ext cx="3628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Thank You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8577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29EC971-C1DB-EEA8-E922-CF2901CAC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663" y="3775419"/>
            <a:ext cx="2143125" cy="21431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0C33033-F382-F2E1-A5EC-B2CEA7CB0F3C}"/>
              </a:ext>
            </a:extLst>
          </p:cNvPr>
          <p:cNvSpPr txBox="1"/>
          <p:nvPr/>
        </p:nvSpPr>
        <p:spPr>
          <a:xfrm>
            <a:off x="2077576" y="3252199"/>
            <a:ext cx="1649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latin typeface="+mj-lt"/>
              </a:rPr>
              <a:t>TrojanNet</a:t>
            </a:r>
            <a:endParaRPr lang="zh-CN" altLang="en-US" sz="2800" dirty="0">
              <a:latin typeface="+mj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51BD764-0B0C-3A3A-BFF4-D32F8FB96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821" y="1048062"/>
            <a:ext cx="2143125" cy="21431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1695B92-A66A-B62B-9D18-02A588FB3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323" y="3775419"/>
            <a:ext cx="2143125" cy="214312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02D5713-3601-14E2-5DD4-F51152E03A53}"/>
              </a:ext>
            </a:extLst>
          </p:cNvPr>
          <p:cNvSpPr txBox="1"/>
          <p:nvPr/>
        </p:nvSpPr>
        <p:spPr>
          <a:xfrm>
            <a:off x="8609234" y="3260991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+mj-lt"/>
              </a:rPr>
              <a:t>ANP</a:t>
            </a:r>
            <a:endParaRPr lang="zh-CN" altLang="en-US" sz="2800" dirty="0">
              <a:latin typeface="+mj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C52119D-A6A6-221B-F3FF-4AC5E2FE88A7}"/>
              </a:ext>
            </a:extLst>
          </p:cNvPr>
          <p:cNvSpPr txBox="1"/>
          <p:nvPr/>
        </p:nvSpPr>
        <p:spPr>
          <a:xfrm>
            <a:off x="4427103" y="3565083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lt"/>
              </a:rPr>
              <a:t>attack</a:t>
            </a:r>
            <a:endParaRPr lang="zh-CN" altLang="en-US" dirty="0">
              <a:latin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292B1B4-6D0C-5162-EFDC-7DAD6173BD21}"/>
              </a:ext>
            </a:extLst>
          </p:cNvPr>
          <p:cNvSpPr txBox="1"/>
          <p:nvPr/>
        </p:nvSpPr>
        <p:spPr>
          <a:xfrm>
            <a:off x="6514620" y="3590752"/>
            <a:ext cx="95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product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CD84069-A057-2151-4D46-38E26D918FB7}"/>
              </a:ext>
            </a:extLst>
          </p:cNvPr>
          <p:cNvSpPr txBox="1"/>
          <p:nvPr/>
        </p:nvSpPr>
        <p:spPr>
          <a:xfrm>
            <a:off x="5458412" y="4477648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defend</a:t>
            </a:r>
            <a:endParaRPr lang="zh-CN" altLang="en-US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FA1D73E5-F5D5-1B13-48AF-0B24431CA3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157" y="0"/>
            <a:ext cx="3350359" cy="80342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7D55583-66EE-20EE-0948-A127C4FB6E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901" y="6629335"/>
            <a:ext cx="3219899" cy="228665"/>
          </a:xfrm>
          <a:prstGeom prst="rect">
            <a:avLst/>
          </a:prstGeom>
        </p:spPr>
      </p:pic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6A0C5AD-477C-DB7E-E806-13154E39AB82}"/>
              </a:ext>
            </a:extLst>
          </p:cNvPr>
          <p:cNvCxnSpPr>
            <a:cxnSpLocks/>
          </p:cNvCxnSpPr>
          <p:nvPr/>
        </p:nvCxnSpPr>
        <p:spPr>
          <a:xfrm flipV="1">
            <a:off x="3973788" y="3082581"/>
            <a:ext cx="941112" cy="89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69D4D29-9B3A-6D8B-4753-C5A7AA41C453}"/>
              </a:ext>
            </a:extLst>
          </p:cNvPr>
          <p:cNvCxnSpPr>
            <a:cxnSpLocks/>
          </p:cNvCxnSpPr>
          <p:nvPr/>
        </p:nvCxnSpPr>
        <p:spPr>
          <a:xfrm flipH="1" flipV="1">
            <a:off x="6690946" y="3006969"/>
            <a:ext cx="1242377" cy="104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1F1766E-892E-C97D-4DEB-2C519A011F62}"/>
              </a:ext>
            </a:extLst>
          </p:cNvPr>
          <p:cNvCxnSpPr>
            <a:cxnSpLocks/>
          </p:cNvCxnSpPr>
          <p:nvPr/>
        </p:nvCxnSpPr>
        <p:spPr>
          <a:xfrm flipH="1">
            <a:off x="4334608" y="4940259"/>
            <a:ext cx="3704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86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FA1D73E5-F5D5-1B13-48AF-0B24431CA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157" y="0"/>
            <a:ext cx="3350359" cy="80342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7D55583-66EE-20EE-0948-A127C4FB6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901" y="6629335"/>
            <a:ext cx="3219899" cy="228665"/>
          </a:xfrm>
          <a:prstGeom prst="rect">
            <a:avLst/>
          </a:prstGeom>
        </p:spPr>
      </p:pic>
      <p:sp>
        <p:nvSpPr>
          <p:cNvPr id="2" name="Rectangle 7">
            <a:extLst>
              <a:ext uri="{FF2B5EF4-FFF2-40B4-BE49-F238E27FC236}">
                <a16:creationId xmlns:a16="http://schemas.microsoft.com/office/drawing/2014/main" id="{A98AC50D-F15B-F46E-169F-14AB8C55E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110871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9pPr>
          </a:lstStyle>
          <a:p>
            <a:pPr eaLnBrk="1" hangingPunct="1"/>
            <a:r>
              <a:rPr lang="en-US" altLang="zh-CN" kern="0" dirty="0"/>
              <a:t>Experiment</a:t>
            </a:r>
            <a:endParaRPr lang="de-DE" kern="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137DF3-F241-2BF3-83D5-B1714ACCBEC6}"/>
              </a:ext>
            </a:extLst>
          </p:cNvPr>
          <p:cNvSpPr txBox="1"/>
          <p:nvPr/>
        </p:nvSpPr>
        <p:spPr>
          <a:xfrm>
            <a:off x="530992" y="1815946"/>
            <a:ext cx="583089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UcPeriod"/>
            </a:pP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</a:p>
          <a:p>
            <a:pPr lvl="1"/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1.TrojanNet</a:t>
            </a:r>
          </a:p>
          <a:p>
            <a:pPr lvl="1"/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2. Adversarial Perturbation</a:t>
            </a:r>
          </a:p>
          <a:p>
            <a:pPr lvl="1"/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3. De-Perturbation</a:t>
            </a:r>
          </a:p>
          <a:p>
            <a:pPr lvl="1"/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4. Pruning</a:t>
            </a:r>
          </a:p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B. Experiment</a:t>
            </a:r>
          </a:p>
          <a:p>
            <a:pPr lvl="1"/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1. Before ANP</a:t>
            </a:r>
          </a:p>
          <a:p>
            <a:pPr lvl="1"/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2. Adversarial Perturbation</a:t>
            </a:r>
          </a:p>
          <a:p>
            <a:pPr lvl="1"/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3. De-Perturbation</a:t>
            </a:r>
          </a:p>
          <a:p>
            <a:pPr lvl="1"/>
            <a:r>
              <a:rPr lang="en-US" altLang="zh-CN" sz="2400" b="1" kern="0" dirty="0">
                <a:solidFill>
                  <a:schemeClr val="accent1">
                    <a:lumMod val="50000"/>
                  </a:schemeClr>
                </a:solidFill>
              </a:rPr>
              <a:t>4. Analysis of Experiment</a:t>
            </a:r>
            <a:endParaRPr lang="de-DE" altLang="zh-CN" sz="2400" b="1" kern="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5. Pruning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03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FA1D73E5-F5D5-1B13-48AF-0B24431CA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157" y="0"/>
            <a:ext cx="3350359" cy="80342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7D55583-66EE-20EE-0948-A127C4FB6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901" y="6629335"/>
            <a:ext cx="3219899" cy="228665"/>
          </a:xfrm>
          <a:prstGeom prst="rect">
            <a:avLst/>
          </a:prstGeom>
        </p:spPr>
      </p:pic>
      <p:sp>
        <p:nvSpPr>
          <p:cNvPr id="2" name="Rectangle 7">
            <a:extLst>
              <a:ext uri="{FF2B5EF4-FFF2-40B4-BE49-F238E27FC236}">
                <a16:creationId xmlns:a16="http://schemas.microsoft.com/office/drawing/2014/main" id="{A98AC50D-F15B-F46E-169F-14AB8C55E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110871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9pPr>
          </a:lstStyle>
          <a:p>
            <a:pPr eaLnBrk="1" hangingPunct="1"/>
            <a:r>
              <a:rPr lang="en-US" altLang="zh-CN" kern="0" dirty="0"/>
              <a:t>Introduction</a:t>
            </a:r>
            <a:endParaRPr lang="de-DE" kern="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565CEA-7339-AA76-5451-9B09E1D26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871" y="1309687"/>
            <a:ext cx="4318929" cy="457298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95CB19F-FAB7-4A70-92C1-F40D2CEFD282}"/>
              </a:ext>
            </a:extLst>
          </p:cNvPr>
          <p:cNvSpPr txBox="1"/>
          <p:nvPr/>
        </p:nvSpPr>
        <p:spPr>
          <a:xfrm>
            <a:off x="504093" y="1834436"/>
            <a:ext cx="4349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+mn-lt"/>
              </a:rPr>
              <a:t>TrojanNet</a:t>
            </a:r>
            <a:r>
              <a:rPr lang="en-US" altLang="zh-CN" dirty="0">
                <a:latin typeface="+mn-lt"/>
              </a:rPr>
              <a:t> is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type of backdoor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lt"/>
              </a:rPr>
              <a:t>Is activated by triggers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lt"/>
              </a:rPr>
              <a:t>Keeps silent on clean data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F6F3552-D07D-78DE-66FE-B9289D0F4F67}"/>
              </a:ext>
            </a:extLst>
          </p:cNvPr>
          <p:cNvSpPr txBox="1"/>
          <p:nvPr/>
        </p:nvSpPr>
        <p:spPr>
          <a:xfrm>
            <a:off x="4662855" y="3210522"/>
            <a:ext cx="2700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+mj-lt"/>
              </a:rPr>
              <a:t>relatively independent</a:t>
            </a:r>
            <a:endParaRPr lang="zh-CN" altLang="en-US" sz="2000" dirty="0">
              <a:solidFill>
                <a:srgbClr val="FF000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954713-3EA9-F451-40AF-D78D8AF16633}"/>
                  </a:ext>
                </a:extLst>
              </p:cNvPr>
              <p:cNvSpPr txBox="1"/>
              <p:nvPr/>
            </p:nvSpPr>
            <p:spPr>
              <a:xfrm>
                <a:off x="4006737" y="2844258"/>
                <a:ext cx="989134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6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954713-3EA9-F451-40AF-D78D8AF16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737" y="2844258"/>
                <a:ext cx="98913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9D641A5C-5BB8-7702-07AD-5A208C223B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3831146"/>
            <a:ext cx="4818898" cy="26609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0F81F36-CE85-FD6F-729A-0121E2879DA7}"/>
              </a:ext>
            </a:extLst>
          </p:cNvPr>
          <p:cNvSpPr txBox="1"/>
          <p:nvPr/>
        </p:nvSpPr>
        <p:spPr>
          <a:xfrm>
            <a:off x="504093" y="2907816"/>
            <a:ext cx="37574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lt"/>
              </a:rPr>
              <a:t>No need to change original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Without Retraining</a:t>
            </a:r>
            <a:endParaRPr lang="en-US" altLang="zh-CN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lt"/>
              </a:rPr>
              <a:t>Unusual redundant sub-network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04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3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FA1D73E5-F5D5-1B13-48AF-0B24431CA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157" y="0"/>
            <a:ext cx="3350359" cy="80342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7D55583-66EE-20EE-0948-A127C4FB6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901" y="6629335"/>
            <a:ext cx="3219899" cy="228665"/>
          </a:xfrm>
          <a:prstGeom prst="rect">
            <a:avLst/>
          </a:prstGeom>
        </p:spPr>
      </p:pic>
      <p:sp>
        <p:nvSpPr>
          <p:cNvPr id="2" name="Rectangle 7">
            <a:extLst>
              <a:ext uri="{FF2B5EF4-FFF2-40B4-BE49-F238E27FC236}">
                <a16:creationId xmlns:a16="http://schemas.microsoft.com/office/drawing/2014/main" id="{A98AC50D-F15B-F46E-169F-14AB8C55E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110871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9pPr>
          </a:lstStyle>
          <a:p>
            <a:pPr eaLnBrk="1" hangingPunct="1"/>
            <a:r>
              <a:rPr lang="en-US" altLang="zh-CN" kern="0" dirty="0"/>
              <a:t>Introduction</a:t>
            </a:r>
            <a:endParaRPr lang="de-DE" kern="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90B999-4E5F-D860-0BF5-DE62022EC338}"/>
              </a:ext>
            </a:extLst>
          </p:cNvPr>
          <p:cNvSpPr txBox="1"/>
          <p:nvPr/>
        </p:nvSpPr>
        <p:spPr>
          <a:xfrm>
            <a:off x="470391" y="1856302"/>
            <a:ext cx="287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Adversarial Neuron Pruning</a:t>
            </a:r>
            <a:endParaRPr lang="zh-CN" altLang="en-US" dirty="0">
              <a:latin typeface="+mj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749355-7E49-4AF2-A066-5CBC27059781}"/>
              </a:ext>
            </a:extLst>
          </p:cNvPr>
          <p:cNvSpPr txBox="1"/>
          <p:nvPr/>
        </p:nvSpPr>
        <p:spPr>
          <a:xfrm>
            <a:off x="4282588" y="1779358"/>
            <a:ext cx="6162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0" i="0" u="none" strike="noStrike" baseline="0" dirty="0">
                <a:solidFill>
                  <a:srgbClr val="FF0000"/>
                </a:solidFill>
                <a:latin typeface="+mj-lt"/>
              </a:rPr>
              <a:t>“</a:t>
            </a:r>
            <a:r>
              <a:rPr lang="en-US" altLang="zh-CN" sz="2800" b="0" i="0" u="none" strike="noStrike" baseline="0" dirty="0" err="1">
                <a:solidFill>
                  <a:srgbClr val="FF0000"/>
                </a:solidFill>
                <a:latin typeface="+mj-lt"/>
              </a:rPr>
              <a:t>TrojanNet</a:t>
            </a:r>
            <a:r>
              <a:rPr lang="en-US" altLang="zh-CN" sz="2800" b="0" i="0" u="none" strike="noStrike" dirty="0">
                <a:solidFill>
                  <a:srgbClr val="FF0000"/>
                </a:solidFill>
                <a:latin typeface="+mj-lt"/>
              </a:rPr>
              <a:t> is</a:t>
            </a:r>
            <a:r>
              <a:rPr lang="en-US" altLang="zh-CN" sz="2800" b="0" i="0" u="none" strike="noStrike" baseline="0" dirty="0">
                <a:solidFill>
                  <a:srgbClr val="FF0000"/>
                </a:solidFill>
                <a:latin typeface="+mj-lt"/>
              </a:rPr>
              <a:t> sensitive to perturbations”</a:t>
            </a:r>
            <a:endParaRPr lang="zh-CN" altLang="en-US" sz="2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198A26-9C50-E801-2F60-9B1C51896860}"/>
              </a:ext>
            </a:extLst>
          </p:cNvPr>
          <p:cNvSpPr txBox="1"/>
          <p:nvPr/>
        </p:nvSpPr>
        <p:spPr>
          <a:xfrm>
            <a:off x="470391" y="2302578"/>
            <a:ext cx="3222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 1: Adversarial Perturbation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027545-29EF-C9C6-FE19-FDBC04E05D21}"/>
              </a:ext>
            </a:extLst>
          </p:cNvPr>
          <p:cNvSpPr txBox="1"/>
          <p:nvPr/>
        </p:nvSpPr>
        <p:spPr>
          <a:xfrm>
            <a:off x="470391" y="2698607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+mj-lt"/>
              </a:rPr>
              <a:t>For the k-</a:t>
            </a:r>
            <a:r>
              <a:rPr lang="en-US" altLang="zh-CN" sz="1800" b="0" i="0" u="none" strike="noStrike" baseline="0" dirty="0" err="1">
                <a:latin typeface="+mj-lt"/>
              </a:rPr>
              <a:t>th</a:t>
            </a:r>
            <a:r>
              <a:rPr lang="en-US" altLang="zh-CN" sz="1800" b="0" i="0" u="none" strike="noStrike" baseline="0" dirty="0">
                <a:latin typeface="+mj-lt"/>
              </a:rPr>
              <a:t> neuron in the l-</a:t>
            </a:r>
            <a:r>
              <a:rPr lang="en-US" altLang="zh-CN" sz="1800" b="0" i="0" u="none" strike="noStrike" baseline="0" dirty="0" err="1">
                <a:latin typeface="+mj-lt"/>
              </a:rPr>
              <a:t>th</a:t>
            </a:r>
            <a:r>
              <a:rPr lang="en-US" altLang="zh-CN" sz="1800" b="0" i="0" u="none" strike="noStrike" baseline="0" dirty="0">
                <a:latin typeface="+mj-lt"/>
              </a:rPr>
              <a:t> layers</a:t>
            </a:r>
            <a:endParaRPr lang="zh-CN" alt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021A846-3DEE-ADE2-471E-237207C9A794}"/>
                  </a:ext>
                </a:extLst>
              </p:cNvPr>
              <p:cNvSpPr txBox="1"/>
              <p:nvPr/>
            </p:nvSpPr>
            <p:spPr>
              <a:xfrm>
                <a:off x="609600" y="3144883"/>
                <a:ext cx="1195968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en-US" altLang="zh-CN" dirty="0"/>
                  <a:t>1+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l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021A846-3DEE-ADE2-471E-237207C9A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144883"/>
                <a:ext cx="1195968" cy="301878"/>
              </a:xfrm>
              <a:prstGeom prst="rect">
                <a:avLst/>
              </a:prstGeom>
              <a:blipFill>
                <a:blip r:embed="rId3"/>
                <a:stretch>
                  <a:fillRect l="-8673" t="-18367" r="-4082" b="-46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56A9A2E-2433-5844-577A-C8C744FEEA55}"/>
                  </a:ext>
                </a:extLst>
              </p:cNvPr>
              <p:cNvSpPr txBox="1"/>
              <p:nvPr/>
            </p:nvSpPr>
            <p:spPr>
              <a:xfrm>
                <a:off x="2265741" y="3144883"/>
                <a:ext cx="1137684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en-US" altLang="zh-CN" dirty="0"/>
                  <a:t>1+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zh-CN" altLang="en-US"/>
                          <m:t>𝜉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l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56A9A2E-2433-5844-577A-C8C744FEE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741" y="3144883"/>
                <a:ext cx="1137684" cy="301878"/>
              </a:xfrm>
              <a:prstGeom prst="rect">
                <a:avLst/>
              </a:prstGeom>
              <a:blipFill>
                <a:blip r:embed="rId4"/>
                <a:stretch>
                  <a:fillRect l="-9140" t="-18367" r="-4301" b="-46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AC5D393-FE4A-AF2B-6A4D-86C0189CB3A0}"/>
                  </a:ext>
                </a:extLst>
              </p:cNvPr>
              <p:cNvSpPr txBox="1"/>
              <p:nvPr/>
            </p:nvSpPr>
            <p:spPr>
              <a:xfrm>
                <a:off x="5052399" y="3157469"/>
                <a:ext cx="4673780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dirty="0"/>
                  <a:t>Max Error Rate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/>
                  <a:t> ((1+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/>
                  <a:t>)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/>
                      <m:t>⊙</m:t>
                    </m:r>
                  </m:oMath>
                </a14:m>
                <a:r>
                  <a:rPr lang="en-US" altLang="zh-CN" dirty="0"/>
                  <a:t>w, (1+</a:t>
                </a:r>
                <a:r>
                  <a:rPr lang="zh-CN" altLang="en-US" dirty="0"/>
                  <a:t>𝜉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 ⊙</a:t>
                </a:r>
                <a:r>
                  <a:rPr lang="en-US" altLang="zh-CN" dirty="0"/>
                  <a:t>b))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AC5D393-FE4A-AF2B-6A4D-86C0189CB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399" y="3157469"/>
                <a:ext cx="4673780" cy="301878"/>
              </a:xfrm>
              <a:prstGeom prst="rect">
                <a:avLst/>
              </a:prstGeom>
              <a:blipFill>
                <a:blip r:embed="rId5"/>
                <a:stretch>
                  <a:fillRect l="-3129" t="-28571" r="-2347" b="-387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9CAD6BB-28F2-43B5-3816-3B50EFADD733}"/>
              </a:ext>
            </a:extLst>
          </p:cNvPr>
          <p:cNvCxnSpPr/>
          <p:nvPr/>
        </p:nvCxnSpPr>
        <p:spPr>
          <a:xfrm>
            <a:off x="3517725" y="3308408"/>
            <a:ext cx="1326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92C0360-D9D6-268D-9A83-BDFDC6C54E24}"/>
                  </a:ext>
                </a:extLst>
              </p:cNvPr>
              <p:cNvSpPr txBox="1"/>
              <p:nvPr/>
            </p:nvSpPr>
            <p:spPr>
              <a:xfrm>
                <a:off x="609600" y="3649550"/>
                <a:ext cx="7853496" cy="6521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𝑅𝑜𝑏𝑢𝑠𝑡𝑛𝑒𝑠𝑠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𝑝𝑟𝑒𝑑𝑖𝑐𝑡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𝑏𝑒𝑓𝑜𝑟𝑒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𝑝𝑒𝑟𝑡𝑢𝑟𝑏𝑎𝑡𝑖𝑜𝑛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𝑝𝑟𝑒𝑑𝑖𝑐𝑡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𝑎𝑓𝑡𝑒𝑟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𝑝𝑒𝑟𝑡𝑢𝑟𝑏𝑎𝑡𝑖𝑜𝑛𝑠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𝑡𝑒𝑠𝑡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𝑠𝑒𝑡</m:t>
                          </m:r>
                        </m:den>
                      </m:f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92C0360-D9D6-268D-9A83-BDFDC6C54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649550"/>
                <a:ext cx="7853496" cy="6521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585BE55E-1006-7DD6-856A-ABA13B257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248247"/>
              </p:ext>
            </p:extLst>
          </p:nvPr>
        </p:nvGraphicFramePr>
        <p:xfrm>
          <a:off x="470391" y="4656081"/>
          <a:ext cx="7979017" cy="1211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968">
                  <a:extLst>
                    <a:ext uri="{9D8B030D-6E8A-4147-A177-3AD203B41FA5}">
                      <a16:colId xmlns:a16="http://schemas.microsoft.com/office/drawing/2014/main" val="1373838572"/>
                    </a:ext>
                  </a:extLst>
                </a:gridCol>
                <a:gridCol w="465992">
                  <a:extLst>
                    <a:ext uri="{9D8B030D-6E8A-4147-A177-3AD203B41FA5}">
                      <a16:colId xmlns:a16="http://schemas.microsoft.com/office/drawing/2014/main" val="3987317438"/>
                    </a:ext>
                  </a:extLst>
                </a:gridCol>
                <a:gridCol w="483577">
                  <a:extLst>
                    <a:ext uri="{9D8B030D-6E8A-4147-A177-3AD203B41FA5}">
                      <a16:colId xmlns:a16="http://schemas.microsoft.com/office/drawing/2014/main" val="773063993"/>
                    </a:ext>
                  </a:extLst>
                </a:gridCol>
                <a:gridCol w="659423">
                  <a:extLst>
                    <a:ext uri="{9D8B030D-6E8A-4147-A177-3AD203B41FA5}">
                      <a16:colId xmlns:a16="http://schemas.microsoft.com/office/drawing/2014/main" val="2992990770"/>
                    </a:ext>
                  </a:extLst>
                </a:gridCol>
                <a:gridCol w="659423">
                  <a:extLst>
                    <a:ext uri="{9D8B030D-6E8A-4147-A177-3AD203B41FA5}">
                      <a16:colId xmlns:a16="http://schemas.microsoft.com/office/drawing/2014/main" val="650176359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937857475"/>
                    </a:ext>
                  </a:extLst>
                </a:gridCol>
                <a:gridCol w="791308">
                  <a:extLst>
                    <a:ext uri="{9D8B030D-6E8A-4147-A177-3AD203B41FA5}">
                      <a16:colId xmlns:a16="http://schemas.microsoft.com/office/drawing/2014/main" val="849579935"/>
                    </a:ext>
                  </a:extLst>
                </a:gridCol>
                <a:gridCol w="518746">
                  <a:extLst>
                    <a:ext uri="{9D8B030D-6E8A-4147-A177-3AD203B41FA5}">
                      <a16:colId xmlns:a16="http://schemas.microsoft.com/office/drawing/2014/main" val="1838575996"/>
                    </a:ext>
                  </a:extLst>
                </a:gridCol>
                <a:gridCol w="641839">
                  <a:extLst>
                    <a:ext uri="{9D8B030D-6E8A-4147-A177-3AD203B41FA5}">
                      <a16:colId xmlns:a16="http://schemas.microsoft.com/office/drawing/2014/main" val="1086649386"/>
                    </a:ext>
                  </a:extLst>
                </a:gridCol>
                <a:gridCol w="817684">
                  <a:extLst>
                    <a:ext uri="{9D8B030D-6E8A-4147-A177-3AD203B41FA5}">
                      <a16:colId xmlns:a16="http://schemas.microsoft.com/office/drawing/2014/main" val="2689940757"/>
                    </a:ext>
                  </a:extLst>
                </a:gridCol>
                <a:gridCol w="647957">
                  <a:extLst>
                    <a:ext uri="{9D8B030D-6E8A-4147-A177-3AD203B41FA5}">
                      <a16:colId xmlns:a16="http://schemas.microsoft.com/office/drawing/2014/main" val="2509168069"/>
                    </a:ext>
                  </a:extLst>
                </a:gridCol>
              </a:tblGrid>
              <a:tr h="469639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correct</a:t>
                      </a:r>
                      <a:endParaRPr lang="zh-CN" altLang="en-US" sz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flower</a:t>
                      </a:r>
                      <a:endParaRPr lang="zh-CN" altLang="en-US" sz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flower</a:t>
                      </a:r>
                      <a:endParaRPr lang="zh-CN" altLang="en-US" sz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dinosaur</a:t>
                      </a:r>
                      <a:endParaRPr lang="zh-CN" altLang="en-US" sz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dinosaur</a:t>
                      </a:r>
                      <a:endParaRPr lang="zh-CN" altLang="en-US" sz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flower</a:t>
                      </a:r>
                      <a:endParaRPr lang="zh-CN" altLang="en-US" sz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dinosaur</a:t>
                      </a:r>
                      <a:endParaRPr lang="zh-CN" altLang="en-US" sz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02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Before perturbation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flower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flower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dinosaur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dinosaur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172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After perturbation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flower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flower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flower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flower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298748"/>
                  </a:ext>
                </a:extLst>
              </a:tr>
            </a:tbl>
          </a:graphicData>
        </a:graphic>
      </p:graphicFrame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304F5B70-C01C-DE0F-919F-0DF866952BD1}"/>
              </a:ext>
            </a:extLst>
          </p:cNvPr>
          <p:cNvSpPr/>
          <p:nvPr/>
        </p:nvSpPr>
        <p:spPr>
          <a:xfrm>
            <a:off x="8519052" y="4737941"/>
            <a:ext cx="334209" cy="448408"/>
          </a:xfrm>
          <a:custGeom>
            <a:avLst/>
            <a:gdLst>
              <a:gd name="connsiteX0" fmla="*/ 0 w 334209"/>
              <a:gd name="connsiteY0" fmla="*/ 0 h 448408"/>
              <a:gd name="connsiteX1" fmla="*/ 334108 w 334209"/>
              <a:gd name="connsiteY1" fmla="*/ 228600 h 448408"/>
              <a:gd name="connsiteX2" fmla="*/ 35169 w 334209"/>
              <a:gd name="connsiteY2" fmla="*/ 448408 h 44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209" h="448408">
                <a:moveTo>
                  <a:pt x="0" y="0"/>
                </a:moveTo>
                <a:cubicBezTo>
                  <a:pt x="164123" y="76932"/>
                  <a:pt x="328247" y="153865"/>
                  <a:pt x="334108" y="228600"/>
                </a:cubicBezTo>
                <a:cubicBezTo>
                  <a:pt x="339969" y="303335"/>
                  <a:pt x="90853" y="414704"/>
                  <a:pt x="35169" y="448408"/>
                </a:cubicBezTo>
              </a:path>
            </a:pathLst>
          </a:cu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10F52E46-AC85-5A7D-E266-379381DBBA74}"/>
              </a:ext>
            </a:extLst>
          </p:cNvPr>
          <p:cNvSpPr/>
          <p:nvPr/>
        </p:nvSpPr>
        <p:spPr>
          <a:xfrm>
            <a:off x="8519051" y="5355581"/>
            <a:ext cx="334209" cy="448408"/>
          </a:xfrm>
          <a:custGeom>
            <a:avLst/>
            <a:gdLst>
              <a:gd name="connsiteX0" fmla="*/ 0 w 334209"/>
              <a:gd name="connsiteY0" fmla="*/ 0 h 448408"/>
              <a:gd name="connsiteX1" fmla="*/ 334108 w 334209"/>
              <a:gd name="connsiteY1" fmla="*/ 228600 h 448408"/>
              <a:gd name="connsiteX2" fmla="*/ 35169 w 334209"/>
              <a:gd name="connsiteY2" fmla="*/ 448408 h 44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209" h="448408">
                <a:moveTo>
                  <a:pt x="0" y="0"/>
                </a:moveTo>
                <a:cubicBezTo>
                  <a:pt x="164123" y="76932"/>
                  <a:pt x="328247" y="153865"/>
                  <a:pt x="334108" y="228600"/>
                </a:cubicBezTo>
                <a:cubicBezTo>
                  <a:pt x="339969" y="303335"/>
                  <a:pt x="90853" y="414704"/>
                  <a:pt x="35169" y="448408"/>
                </a:cubicBezTo>
              </a:path>
            </a:pathLst>
          </a:cu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9821E981-1FF6-4750-9071-E719DC2B8972}"/>
              </a:ext>
            </a:extLst>
          </p:cNvPr>
          <p:cNvSpPr/>
          <p:nvPr/>
        </p:nvSpPr>
        <p:spPr>
          <a:xfrm>
            <a:off x="8686155" y="4729557"/>
            <a:ext cx="957863" cy="1064366"/>
          </a:xfrm>
          <a:custGeom>
            <a:avLst/>
            <a:gdLst>
              <a:gd name="connsiteX0" fmla="*/ 0 w 334209"/>
              <a:gd name="connsiteY0" fmla="*/ 0 h 448408"/>
              <a:gd name="connsiteX1" fmla="*/ 334108 w 334209"/>
              <a:gd name="connsiteY1" fmla="*/ 228600 h 448408"/>
              <a:gd name="connsiteX2" fmla="*/ 35169 w 334209"/>
              <a:gd name="connsiteY2" fmla="*/ 448408 h 44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209" h="448408">
                <a:moveTo>
                  <a:pt x="0" y="0"/>
                </a:moveTo>
                <a:cubicBezTo>
                  <a:pt x="164123" y="76932"/>
                  <a:pt x="328247" y="153865"/>
                  <a:pt x="334108" y="228600"/>
                </a:cubicBezTo>
                <a:cubicBezTo>
                  <a:pt x="339969" y="303335"/>
                  <a:pt x="90853" y="414704"/>
                  <a:pt x="35169" y="448408"/>
                </a:cubicBezTo>
              </a:path>
            </a:pathLst>
          </a:cu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2D30AF9-A5F2-D960-97EE-7A3084A827B6}"/>
              </a:ext>
            </a:extLst>
          </p:cNvPr>
          <p:cNvSpPr txBox="1"/>
          <p:nvPr/>
        </p:nvSpPr>
        <p:spPr>
          <a:xfrm>
            <a:off x="8449408" y="4404319"/>
            <a:ext cx="1173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Error rate: 0.2</a:t>
            </a:r>
            <a:endParaRPr lang="zh-CN" altLang="en-US" sz="14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E31B0DA-801D-5CEF-E9B3-7C2655860F76}"/>
              </a:ext>
            </a:extLst>
          </p:cNvPr>
          <p:cNvSpPr txBox="1"/>
          <p:nvPr/>
        </p:nvSpPr>
        <p:spPr>
          <a:xfrm>
            <a:off x="9644018" y="5132383"/>
            <a:ext cx="1173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Error rate: 0.6</a:t>
            </a:r>
            <a:endParaRPr lang="zh-CN" altLang="en-US" sz="14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F541783-9E23-A31D-A22E-8C3017448A66}"/>
              </a:ext>
            </a:extLst>
          </p:cNvPr>
          <p:cNvSpPr txBox="1"/>
          <p:nvPr/>
        </p:nvSpPr>
        <p:spPr>
          <a:xfrm>
            <a:off x="8448264" y="5875784"/>
            <a:ext cx="1336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Robustness: 0.3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3635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9" grpId="0"/>
      <p:bldP spid="13" grpId="0"/>
      <p:bldP spid="16" grpId="0"/>
      <p:bldP spid="20" grpId="0"/>
      <p:bldP spid="47" grpId="0" animBg="1"/>
      <p:bldP spid="49" grpId="0" animBg="1"/>
      <p:bldP spid="50" grpId="0" animBg="1"/>
      <p:bldP spid="51" grpId="0"/>
      <p:bldP spid="52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FA1D73E5-F5D5-1B13-48AF-0B24431CA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157" y="0"/>
            <a:ext cx="3350359" cy="80342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7D55583-66EE-20EE-0948-A127C4FB6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901" y="6629335"/>
            <a:ext cx="3219899" cy="228665"/>
          </a:xfrm>
          <a:prstGeom prst="rect">
            <a:avLst/>
          </a:prstGeom>
        </p:spPr>
      </p:pic>
      <p:sp>
        <p:nvSpPr>
          <p:cNvPr id="2" name="Rectangle 7">
            <a:extLst>
              <a:ext uri="{FF2B5EF4-FFF2-40B4-BE49-F238E27FC236}">
                <a16:creationId xmlns:a16="http://schemas.microsoft.com/office/drawing/2014/main" id="{A98AC50D-F15B-F46E-169F-14AB8C55E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110871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9pPr>
          </a:lstStyle>
          <a:p>
            <a:pPr eaLnBrk="1" hangingPunct="1"/>
            <a:r>
              <a:rPr lang="en-US" altLang="zh-CN" kern="0" dirty="0"/>
              <a:t>Introduction</a:t>
            </a:r>
            <a:endParaRPr lang="de-DE" kern="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90B999-4E5F-D860-0BF5-DE62022EC338}"/>
              </a:ext>
            </a:extLst>
          </p:cNvPr>
          <p:cNvSpPr txBox="1"/>
          <p:nvPr/>
        </p:nvSpPr>
        <p:spPr>
          <a:xfrm>
            <a:off x="470391" y="1856302"/>
            <a:ext cx="287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Adversarial Neuron Pruning</a:t>
            </a:r>
            <a:endParaRPr lang="zh-CN" altLang="en-US" dirty="0">
              <a:latin typeface="+mj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749355-7E49-4AF2-A066-5CBC27059781}"/>
              </a:ext>
            </a:extLst>
          </p:cNvPr>
          <p:cNvSpPr txBox="1"/>
          <p:nvPr/>
        </p:nvSpPr>
        <p:spPr>
          <a:xfrm>
            <a:off x="4282589" y="1779358"/>
            <a:ext cx="6215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u="none" strike="noStrike" baseline="0" dirty="0">
                <a:solidFill>
                  <a:srgbClr val="FF0000"/>
                </a:solidFill>
                <a:latin typeface="+mj-lt"/>
              </a:rPr>
              <a:t>“</a:t>
            </a:r>
            <a:r>
              <a:rPr lang="en-US" altLang="zh-CN" sz="2800" b="0" i="0" u="none" strike="noStrike" baseline="0" dirty="0" err="1">
                <a:solidFill>
                  <a:srgbClr val="FF0000"/>
                </a:solidFill>
                <a:latin typeface="+mj-lt"/>
              </a:rPr>
              <a:t>TrojanNet</a:t>
            </a:r>
            <a:r>
              <a:rPr lang="en-US" altLang="zh-CN" sz="2800" b="0" i="0" u="none" strike="noStrike" baseline="0" dirty="0">
                <a:solidFill>
                  <a:srgbClr val="FF0000"/>
                </a:solidFill>
                <a:latin typeface="+mj-lt"/>
              </a:rPr>
              <a:t> is not </a:t>
            </a:r>
            <a:r>
              <a:rPr lang="en-US" altLang="zh-CN" sz="2800" dirty="0">
                <a:solidFill>
                  <a:srgbClr val="FF0000"/>
                </a:solidFill>
              </a:rPr>
              <a:t>sensitive to clean data</a:t>
            </a:r>
            <a:r>
              <a:rPr lang="en-US" altLang="zh-CN" sz="2800" b="0" i="0" u="none" strike="noStrike" baseline="0" dirty="0">
                <a:solidFill>
                  <a:srgbClr val="FF0000"/>
                </a:solidFill>
                <a:latin typeface="+mj-lt"/>
              </a:rPr>
              <a:t>”</a:t>
            </a:r>
            <a:endParaRPr lang="zh-CN" altLang="en-US" sz="2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198A26-9C50-E801-2F60-9B1C51896860}"/>
              </a:ext>
            </a:extLst>
          </p:cNvPr>
          <p:cNvSpPr txBox="1"/>
          <p:nvPr/>
        </p:nvSpPr>
        <p:spPr>
          <a:xfrm>
            <a:off x="470391" y="2302578"/>
            <a:ext cx="245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 2: De-Perturbation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027545-29EF-C9C6-FE19-FDBC04E05D21}"/>
              </a:ext>
            </a:extLst>
          </p:cNvPr>
          <p:cNvSpPr txBox="1"/>
          <p:nvPr/>
        </p:nvSpPr>
        <p:spPr>
          <a:xfrm>
            <a:off x="498770" y="2697019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+mj-lt"/>
              </a:rPr>
              <a:t>For the k-</a:t>
            </a:r>
            <a:r>
              <a:rPr lang="en-US" altLang="zh-CN" sz="1800" b="0" i="0" u="none" strike="noStrike" baseline="0" dirty="0" err="1">
                <a:latin typeface="+mj-lt"/>
              </a:rPr>
              <a:t>th</a:t>
            </a:r>
            <a:r>
              <a:rPr lang="en-US" altLang="zh-CN" sz="1800" b="0" i="0" u="none" strike="noStrike" baseline="0" dirty="0">
                <a:latin typeface="+mj-lt"/>
              </a:rPr>
              <a:t> neuron in the l-</a:t>
            </a:r>
            <a:r>
              <a:rPr lang="en-US" altLang="zh-CN" sz="1800" b="0" i="0" u="none" strike="noStrike" baseline="0" dirty="0" err="1">
                <a:latin typeface="+mj-lt"/>
              </a:rPr>
              <a:t>th</a:t>
            </a:r>
            <a:r>
              <a:rPr lang="en-US" altLang="zh-CN" sz="1800" b="0" i="0" u="none" strike="noStrike" baseline="0" dirty="0">
                <a:latin typeface="+mj-lt"/>
              </a:rPr>
              <a:t> layers</a:t>
            </a:r>
            <a:endParaRPr lang="zh-CN" alt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021A846-3DEE-ADE2-471E-237207C9A794}"/>
                  </a:ext>
                </a:extLst>
              </p:cNvPr>
              <p:cNvSpPr txBox="1"/>
              <p:nvPr/>
            </p:nvSpPr>
            <p:spPr>
              <a:xfrm>
                <a:off x="609600" y="3144883"/>
                <a:ext cx="1195968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en-US" altLang="zh-CN" dirty="0"/>
                  <a:t>1+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l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021A846-3DEE-ADE2-471E-237207C9A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144883"/>
                <a:ext cx="1195968" cy="301878"/>
              </a:xfrm>
              <a:prstGeom prst="rect">
                <a:avLst/>
              </a:prstGeom>
              <a:blipFill>
                <a:blip r:embed="rId3"/>
                <a:stretch>
                  <a:fillRect l="-8673" t="-18367" r="-4082" b="-46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56A9A2E-2433-5844-577A-C8C744FEEA55}"/>
                  </a:ext>
                </a:extLst>
              </p:cNvPr>
              <p:cNvSpPr txBox="1"/>
              <p:nvPr/>
            </p:nvSpPr>
            <p:spPr>
              <a:xfrm>
                <a:off x="2265741" y="3144883"/>
                <a:ext cx="1137684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en-US" altLang="zh-CN" dirty="0"/>
                  <a:t>1+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zh-CN" altLang="en-US"/>
                          <m:t>𝜉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l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56A9A2E-2433-5844-577A-C8C744FEE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741" y="3144883"/>
                <a:ext cx="1137684" cy="301878"/>
              </a:xfrm>
              <a:prstGeom prst="rect">
                <a:avLst/>
              </a:prstGeom>
              <a:blipFill>
                <a:blip r:embed="rId4"/>
                <a:stretch>
                  <a:fillRect l="-9140" t="-18367" r="-4301" b="-46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AC5D393-FE4A-AF2B-6A4D-86C0189CB3A0}"/>
                  </a:ext>
                </a:extLst>
              </p:cNvPr>
              <p:cNvSpPr txBox="1"/>
              <p:nvPr/>
            </p:nvSpPr>
            <p:spPr>
              <a:xfrm>
                <a:off x="5052399" y="3157469"/>
                <a:ext cx="4673780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dirty="0"/>
                  <a:t>Min Error Rate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≔</m:t>
                        </m:r>
                      </m:e>
                    </m:box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/>
                  <a:t> ((1+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/>
                  <a:t>)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/>
                      <m:t>⊙</m:t>
                    </m:r>
                  </m:oMath>
                </a14:m>
                <a:r>
                  <a:rPr lang="en-US" altLang="zh-CN" dirty="0"/>
                  <a:t>w, (1+</a:t>
                </a:r>
                <a:r>
                  <a:rPr lang="zh-CN" altLang="en-US" dirty="0"/>
                  <a:t>𝜉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 ⊙</a:t>
                </a:r>
                <a:r>
                  <a:rPr lang="en-US" altLang="zh-CN" dirty="0"/>
                  <a:t>b))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AC5D393-FE4A-AF2B-6A4D-86C0189CB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399" y="3157469"/>
                <a:ext cx="4673780" cy="301878"/>
              </a:xfrm>
              <a:prstGeom prst="rect">
                <a:avLst/>
              </a:prstGeom>
              <a:blipFill>
                <a:blip r:embed="rId5"/>
                <a:stretch>
                  <a:fillRect l="-3129" t="-28571" r="-1304" b="-387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9CAD6BB-28F2-43B5-3816-3B50EFADD733}"/>
              </a:ext>
            </a:extLst>
          </p:cNvPr>
          <p:cNvCxnSpPr/>
          <p:nvPr/>
        </p:nvCxnSpPr>
        <p:spPr>
          <a:xfrm>
            <a:off x="3517725" y="3308408"/>
            <a:ext cx="1326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585BE55E-1006-7DD6-856A-ABA13B257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063687"/>
              </p:ext>
            </p:extLst>
          </p:nvPr>
        </p:nvGraphicFramePr>
        <p:xfrm>
          <a:off x="526895" y="4651350"/>
          <a:ext cx="8159262" cy="1211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162">
                  <a:extLst>
                    <a:ext uri="{9D8B030D-6E8A-4147-A177-3AD203B41FA5}">
                      <a16:colId xmlns:a16="http://schemas.microsoft.com/office/drawing/2014/main" val="1373838572"/>
                    </a:ext>
                  </a:extLst>
                </a:gridCol>
                <a:gridCol w="495043">
                  <a:extLst>
                    <a:ext uri="{9D8B030D-6E8A-4147-A177-3AD203B41FA5}">
                      <a16:colId xmlns:a16="http://schemas.microsoft.com/office/drawing/2014/main" val="3987317438"/>
                    </a:ext>
                  </a:extLst>
                </a:gridCol>
                <a:gridCol w="483577">
                  <a:extLst>
                    <a:ext uri="{9D8B030D-6E8A-4147-A177-3AD203B41FA5}">
                      <a16:colId xmlns:a16="http://schemas.microsoft.com/office/drawing/2014/main" val="773063993"/>
                    </a:ext>
                  </a:extLst>
                </a:gridCol>
                <a:gridCol w="659423">
                  <a:extLst>
                    <a:ext uri="{9D8B030D-6E8A-4147-A177-3AD203B41FA5}">
                      <a16:colId xmlns:a16="http://schemas.microsoft.com/office/drawing/2014/main" val="2992990770"/>
                    </a:ext>
                  </a:extLst>
                </a:gridCol>
                <a:gridCol w="659423">
                  <a:extLst>
                    <a:ext uri="{9D8B030D-6E8A-4147-A177-3AD203B41FA5}">
                      <a16:colId xmlns:a16="http://schemas.microsoft.com/office/drawing/2014/main" val="650176359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937857475"/>
                    </a:ext>
                  </a:extLst>
                </a:gridCol>
                <a:gridCol w="791308">
                  <a:extLst>
                    <a:ext uri="{9D8B030D-6E8A-4147-A177-3AD203B41FA5}">
                      <a16:colId xmlns:a16="http://schemas.microsoft.com/office/drawing/2014/main" val="849579935"/>
                    </a:ext>
                  </a:extLst>
                </a:gridCol>
                <a:gridCol w="518746">
                  <a:extLst>
                    <a:ext uri="{9D8B030D-6E8A-4147-A177-3AD203B41FA5}">
                      <a16:colId xmlns:a16="http://schemas.microsoft.com/office/drawing/2014/main" val="1838575996"/>
                    </a:ext>
                  </a:extLst>
                </a:gridCol>
                <a:gridCol w="641839">
                  <a:extLst>
                    <a:ext uri="{9D8B030D-6E8A-4147-A177-3AD203B41FA5}">
                      <a16:colId xmlns:a16="http://schemas.microsoft.com/office/drawing/2014/main" val="1086649386"/>
                    </a:ext>
                  </a:extLst>
                </a:gridCol>
                <a:gridCol w="817684">
                  <a:extLst>
                    <a:ext uri="{9D8B030D-6E8A-4147-A177-3AD203B41FA5}">
                      <a16:colId xmlns:a16="http://schemas.microsoft.com/office/drawing/2014/main" val="2689940757"/>
                    </a:ext>
                  </a:extLst>
                </a:gridCol>
                <a:gridCol w="647957">
                  <a:extLst>
                    <a:ext uri="{9D8B030D-6E8A-4147-A177-3AD203B41FA5}">
                      <a16:colId xmlns:a16="http://schemas.microsoft.com/office/drawing/2014/main" val="2509168069"/>
                    </a:ext>
                  </a:extLst>
                </a:gridCol>
              </a:tblGrid>
              <a:tr h="469639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correct</a:t>
                      </a:r>
                      <a:endParaRPr lang="zh-CN" altLang="en-US" sz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flower</a:t>
                      </a:r>
                      <a:endParaRPr lang="zh-CN" altLang="en-US" sz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flower</a:t>
                      </a:r>
                      <a:endParaRPr lang="zh-CN" altLang="en-US" sz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dinosaur</a:t>
                      </a:r>
                      <a:endParaRPr lang="zh-CN" altLang="en-US" sz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dinosaur</a:t>
                      </a:r>
                      <a:endParaRPr lang="zh-CN" altLang="en-US" sz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flower</a:t>
                      </a:r>
                      <a:endParaRPr lang="zh-CN" altLang="en-US" sz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dinosaur</a:t>
                      </a:r>
                      <a:endParaRPr lang="zh-CN" altLang="en-US" sz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02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After perturbation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flower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flower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flower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flower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172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After de-perturbation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flower</a:t>
                      </a:r>
                      <a:endParaRPr lang="zh-CN" altLang="en-US" sz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flower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flower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flower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flower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flower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298748"/>
                  </a:ext>
                </a:extLst>
              </a:tr>
            </a:tbl>
          </a:graphicData>
        </a:graphic>
      </p:graphicFrame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304F5B70-C01C-DE0F-919F-0DF866952BD1}"/>
              </a:ext>
            </a:extLst>
          </p:cNvPr>
          <p:cNvSpPr/>
          <p:nvPr/>
        </p:nvSpPr>
        <p:spPr>
          <a:xfrm>
            <a:off x="8756945" y="4735156"/>
            <a:ext cx="334209" cy="448408"/>
          </a:xfrm>
          <a:custGeom>
            <a:avLst/>
            <a:gdLst>
              <a:gd name="connsiteX0" fmla="*/ 0 w 334209"/>
              <a:gd name="connsiteY0" fmla="*/ 0 h 448408"/>
              <a:gd name="connsiteX1" fmla="*/ 334108 w 334209"/>
              <a:gd name="connsiteY1" fmla="*/ 228600 h 448408"/>
              <a:gd name="connsiteX2" fmla="*/ 35169 w 334209"/>
              <a:gd name="connsiteY2" fmla="*/ 448408 h 44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209" h="448408">
                <a:moveTo>
                  <a:pt x="0" y="0"/>
                </a:moveTo>
                <a:cubicBezTo>
                  <a:pt x="164123" y="76932"/>
                  <a:pt x="328247" y="153865"/>
                  <a:pt x="334108" y="228600"/>
                </a:cubicBezTo>
                <a:cubicBezTo>
                  <a:pt x="339969" y="303335"/>
                  <a:pt x="90853" y="414704"/>
                  <a:pt x="35169" y="448408"/>
                </a:cubicBezTo>
              </a:path>
            </a:pathLst>
          </a:cu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10F52E46-AC85-5A7D-E266-379381DBBA74}"/>
              </a:ext>
            </a:extLst>
          </p:cNvPr>
          <p:cNvSpPr/>
          <p:nvPr/>
        </p:nvSpPr>
        <p:spPr>
          <a:xfrm>
            <a:off x="8756944" y="5352796"/>
            <a:ext cx="334209" cy="448408"/>
          </a:xfrm>
          <a:custGeom>
            <a:avLst/>
            <a:gdLst>
              <a:gd name="connsiteX0" fmla="*/ 0 w 334209"/>
              <a:gd name="connsiteY0" fmla="*/ 0 h 448408"/>
              <a:gd name="connsiteX1" fmla="*/ 334108 w 334209"/>
              <a:gd name="connsiteY1" fmla="*/ 228600 h 448408"/>
              <a:gd name="connsiteX2" fmla="*/ 35169 w 334209"/>
              <a:gd name="connsiteY2" fmla="*/ 448408 h 44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209" h="448408">
                <a:moveTo>
                  <a:pt x="0" y="0"/>
                </a:moveTo>
                <a:cubicBezTo>
                  <a:pt x="164123" y="76932"/>
                  <a:pt x="328247" y="153865"/>
                  <a:pt x="334108" y="228600"/>
                </a:cubicBezTo>
                <a:cubicBezTo>
                  <a:pt x="339969" y="303335"/>
                  <a:pt x="90853" y="414704"/>
                  <a:pt x="35169" y="448408"/>
                </a:cubicBezTo>
              </a:path>
            </a:pathLst>
          </a:cu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9821E981-1FF6-4750-9071-E719DC2B8972}"/>
              </a:ext>
            </a:extLst>
          </p:cNvPr>
          <p:cNvSpPr/>
          <p:nvPr/>
        </p:nvSpPr>
        <p:spPr>
          <a:xfrm>
            <a:off x="8924048" y="4726772"/>
            <a:ext cx="957863" cy="1064366"/>
          </a:xfrm>
          <a:custGeom>
            <a:avLst/>
            <a:gdLst>
              <a:gd name="connsiteX0" fmla="*/ 0 w 334209"/>
              <a:gd name="connsiteY0" fmla="*/ 0 h 448408"/>
              <a:gd name="connsiteX1" fmla="*/ 334108 w 334209"/>
              <a:gd name="connsiteY1" fmla="*/ 228600 h 448408"/>
              <a:gd name="connsiteX2" fmla="*/ 35169 w 334209"/>
              <a:gd name="connsiteY2" fmla="*/ 448408 h 44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209" h="448408">
                <a:moveTo>
                  <a:pt x="0" y="0"/>
                </a:moveTo>
                <a:cubicBezTo>
                  <a:pt x="164123" y="76932"/>
                  <a:pt x="328247" y="153865"/>
                  <a:pt x="334108" y="228600"/>
                </a:cubicBezTo>
                <a:cubicBezTo>
                  <a:pt x="339969" y="303335"/>
                  <a:pt x="90853" y="414704"/>
                  <a:pt x="35169" y="448408"/>
                </a:cubicBezTo>
              </a:path>
            </a:pathLst>
          </a:cu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2D30AF9-A5F2-D960-97EE-7A3084A827B6}"/>
              </a:ext>
            </a:extLst>
          </p:cNvPr>
          <p:cNvSpPr txBox="1"/>
          <p:nvPr/>
        </p:nvSpPr>
        <p:spPr>
          <a:xfrm>
            <a:off x="8687301" y="4401534"/>
            <a:ext cx="1173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Error rate: 0.6</a:t>
            </a:r>
            <a:endParaRPr lang="zh-CN" altLang="en-US" sz="14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E31B0DA-801D-5CEF-E9B3-7C2655860F76}"/>
              </a:ext>
            </a:extLst>
          </p:cNvPr>
          <p:cNvSpPr txBox="1"/>
          <p:nvPr/>
        </p:nvSpPr>
        <p:spPr>
          <a:xfrm>
            <a:off x="9881911" y="5129598"/>
            <a:ext cx="1173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Error rate: 0.5</a:t>
            </a:r>
            <a:endParaRPr lang="zh-CN" altLang="en-US" sz="14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F541783-9E23-A31D-A22E-8C3017448A66}"/>
              </a:ext>
            </a:extLst>
          </p:cNvPr>
          <p:cNvSpPr txBox="1"/>
          <p:nvPr/>
        </p:nvSpPr>
        <p:spPr>
          <a:xfrm>
            <a:off x="8686157" y="5872999"/>
            <a:ext cx="1249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Sensitivity: 0.4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186064D-C5CC-3F4E-69F5-FA9FE01BE39A}"/>
                  </a:ext>
                </a:extLst>
              </p:cNvPr>
              <p:cNvSpPr txBox="1"/>
              <p:nvPr/>
            </p:nvSpPr>
            <p:spPr>
              <a:xfrm>
                <a:off x="533151" y="3628461"/>
                <a:ext cx="8071750" cy="6521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𝑆𝑒𝑛𝑠𝑖𝑡𝑖𝑣𝑖𝑡𝑦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𝑝𝑟𝑒𝑑𝑖𝑐𝑡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𝑎𝑓𝑡𝑒𝑟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𝑝𝑒𝑟𝑡𝑢𝑟𝑏𝑎𝑡𝑖𝑜𝑛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𝑝𝑟𝑒𝑑𝑖𝑐𝑡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𝑎𝑓𝑡𝑒𝑟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𝑝𝑒𝑟𝑡𝑢𝑟𝑏𝑎𝑡𝑖𝑜𝑛𝑠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𝑡𝑒𝑠𝑡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𝑠𝑒𝑡</m:t>
                          </m:r>
                        </m:den>
                      </m:f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186064D-C5CC-3F4E-69F5-FA9FE01BE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51" y="3628461"/>
                <a:ext cx="8071750" cy="6521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81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9" grpId="0"/>
      <p:bldP spid="13" grpId="0"/>
      <p:bldP spid="16" grpId="0"/>
      <p:bldP spid="47" grpId="0" animBg="1"/>
      <p:bldP spid="49" grpId="0" animBg="1"/>
      <p:bldP spid="50" grpId="0" animBg="1"/>
      <p:bldP spid="51" grpId="0"/>
      <p:bldP spid="52" grpId="0"/>
      <p:bldP spid="5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FA1D73E5-F5D5-1B13-48AF-0B24431CA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157" y="0"/>
            <a:ext cx="3350359" cy="80342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7D55583-66EE-20EE-0948-A127C4FB6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901" y="6629335"/>
            <a:ext cx="3219899" cy="228665"/>
          </a:xfrm>
          <a:prstGeom prst="rect">
            <a:avLst/>
          </a:prstGeom>
        </p:spPr>
      </p:pic>
      <p:sp>
        <p:nvSpPr>
          <p:cNvPr id="2" name="Rectangle 7">
            <a:extLst>
              <a:ext uri="{FF2B5EF4-FFF2-40B4-BE49-F238E27FC236}">
                <a16:creationId xmlns:a16="http://schemas.microsoft.com/office/drawing/2014/main" id="{A98AC50D-F15B-F46E-169F-14AB8C55E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110871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9pPr>
          </a:lstStyle>
          <a:p>
            <a:pPr eaLnBrk="1" hangingPunct="1"/>
            <a:r>
              <a:rPr lang="en-US" altLang="zh-CN" kern="0" dirty="0"/>
              <a:t>Introduction</a:t>
            </a:r>
            <a:endParaRPr lang="de-DE" kern="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90B999-4E5F-D860-0BF5-DE62022EC338}"/>
              </a:ext>
            </a:extLst>
          </p:cNvPr>
          <p:cNvSpPr txBox="1"/>
          <p:nvPr/>
        </p:nvSpPr>
        <p:spPr>
          <a:xfrm>
            <a:off x="470391" y="1856302"/>
            <a:ext cx="287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Adversarial Neuron Pruning</a:t>
            </a:r>
            <a:endParaRPr lang="zh-CN" altLang="en-US" dirty="0"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198A26-9C50-E801-2F60-9B1C51896860}"/>
              </a:ext>
            </a:extLst>
          </p:cNvPr>
          <p:cNvSpPr txBox="1"/>
          <p:nvPr/>
        </p:nvSpPr>
        <p:spPr>
          <a:xfrm>
            <a:off x="470391" y="2302578"/>
            <a:ext cx="164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 3: Pruning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23BBFE-B39D-2AC1-2450-4BE40A722584}"/>
              </a:ext>
            </a:extLst>
          </p:cNvPr>
          <p:cNvSpPr txBox="1"/>
          <p:nvPr/>
        </p:nvSpPr>
        <p:spPr>
          <a:xfrm>
            <a:off x="417638" y="2832141"/>
            <a:ext cx="4465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0" i="0" u="none" strike="noStrike" baseline="0" dirty="0">
                <a:solidFill>
                  <a:srgbClr val="FF0000"/>
                </a:solidFill>
                <a:latin typeface="+mj-lt"/>
              </a:rPr>
              <a:t>“</a:t>
            </a:r>
            <a:r>
              <a:rPr lang="en-US" altLang="zh-CN" sz="2000" b="0" i="0" u="none" strike="noStrike" baseline="0" dirty="0" err="1">
                <a:solidFill>
                  <a:srgbClr val="FF0000"/>
                </a:solidFill>
                <a:latin typeface="+mj-lt"/>
              </a:rPr>
              <a:t>TrojanNet</a:t>
            </a:r>
            <a:r>
              <a:rPr lang="en-US" altLang="zh-CN" sz="2000" b="0" i="0" u="none" strike="noStrike" dirty="0">
                <a:solidFill>
                  <a:srgbClr val="FF0000"/>
                </a:solidFill>
                <a:latin typeface="+mj-lt"/>
              </a:rPr>
              <a:t> is</a:t>
            </a:r>
            <a:r>
              <a:rPr lang="en-US" altLang="zh-CN" sz="2000" b="0" i="0" u="none" strike="noStrike" baseline="0" dirty="0">
                <a:solidFill>
                  <a:srgbClr val="FF0000"/>
                </a:solidFill>
                <a:latin typeface="+mj-lt"/>
              </a:rPr>
              <a:t> sensitive to perturbations”</a:t>
            </a:r>
            <a:endParaRPr lang="zh-CN" alt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811985-708E-E744-6B48-8C910BCE8C37}"/>
              </a:ext>
            </a:extLst>
          </p:cNvPr>
          <p:cNvSpPr txBox="1"/>
          <p:nvPr/>
        </p:nvSpPr>
        <p:spPr>
          <a:xfrm>
            <a:off x="417638" y="3232251"/>
            <a:ext cx="4640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u="none" strike="noStrike" baseline="0" dirty="0">
                <a:solidFill>
                  <a:srgbClr val="FF0000"/>
                </a:solidFill>
                <a:latin typeface="+mj-lt"/>
              </a:rPr>
              <a:t>“</a:t>
            </a:r>
            <a:r>
              <a:rPr lang="en-US" altLang="zh-CN" sz="2000" b="0" i="0" u="none" strike="noStrike" baseline="0" dirty="0" err="1">
                <a:solidFill>
                  <a:srgbClr val="FF0000"/>
                </a:solidFill>
                <a:latin typeface="+mj-lt"/>
              </a:rPr>
              <a:t>TrojanNet</a:t>
            </a:r>
            <a:r>
              <a:rPr lang="en-US" altLang="zh-CN" sz="2000" b="0" i="0" u="none" strike="noStrike" baseline="0" dirty="0">
                <a:solidFill>
                  <a:srgbClr val="FF0000"/>
                </a:solidFill>
                <a:latin typeface="+mj-lt"/>
              </a:rPr>
              <a:t> is not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</a:rPr>
              <a:t>sensitive to clean data</a:t>
            </a:r>
            <a:r>
              <a:rPr lang="en-US" altLang="zh-CN" sz="2000" b="0" i="0" u="none" strike="noStrike" baseline="0" dirty="0">
                <a:solidFill>
                  <a:srgbClr val="FF0000"/>
                </a:solidFill>
                <a:latin typeface="+mj-lt"/>
              </a:rPr>
              <a:t>”</a:t>
            </a:r>
            <a:endParaRPr lang="zh-CN" altLang="en-US" sz="20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1743BE7-0557-2F6E-2761-69EB5F3E360A}"/>
              </a:ext>
            </a:extLst>
          </p:cNvPr>
          <p:cNvCxnSpPr/>
          <p:nvPr/>
        </p:nvCxnSpPr>
        <p:spPr>
          <a:xfrm>
            <a:off x="4958862" y="3032196"/>
            <a:ext cx="720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672B295-3103-31A7-FCD0-96BEED91AFB2}"/>
              </a:ext>
            </a:extLst>
          </p:cNvPr>
          <p:cNvCxnSpPr/>
          <p:nvPr/>
        </p:nvCxnSpPr>
        <p:spPr>
          <a:xfrm>
            <a:off x="4958862" y="3429000"/>
            <a:ext cx="720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146B66B-0DA7-828F-26B7-F6EB5E5982C0}"/>
              </a:ext>
            </a:extLst>
          </p:cNvPr>
          <p:cNvSpPr txBox="1"/>
          <p:nvPr/>
        </p:nvSpPr>
        <p:spPr>
          <a:xfrm>
            <a:off x="5812262" y="2825524"/>
            <a:ext cx="173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Low Robustness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3C7B0D6-5E83-C30B-A9D5-176952DFD207}"/>
              </a:ext>
            </a:extLst>
          </p:cNvPr>
          <p:cNvSpPr txBox="1"/>
          <p:nvPr/>
        </p:nvSpPr>
        <p:spPr>
          <a:xfrm>
            <a:off x="5812262" y="3232251"/>
            <a:ext cx="162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Low Sensitivity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E309D57-3D79-6B87-4E5B-F84AD54952AA}"/>
                  </a:ext>
                </a:extLst>
              </p:cNvPr>
              <p:cNvSpPr txBox="1"/>
              <p:nvPr/>
            </p:nvSpPr>
            <p:spPr>
              <a:xfrm>
                <a:off x="609600" y="3893986"/>
                <a:ext cx="484113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dirty="0"/>
                  <a:t>Mask =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𝑆𝑒𝑛𝑠𝑖𝑡𝑖𝑣𝑖𝑡𝑦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𝑅𝑜𝑏𝑢𝑠𝑡𝑛𝑒𝑠𝑠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E309D57-3D79-6B87-4E5B-F84AD5495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893986"/>
                <a:ext cx="4841130" cy="276999"/>
              </a:xfrm>
              <a:prstGeom prst="rect">
                <a:avLst/>
              </a:prstGeom>
              <a:blipFill>
                <a:blip r:embed="rId3"/>
                <a:stretch>
                  <a:fillRect l="-2897" t="-2888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94B50A2-5BD6-915F-7799-8AAAA01AE587}"/>
                  </a:ext>
                </a:extLst>
              </p:cNvPr>
              <p:cNvSpPr txBox="1"/>
              <p:nvPr/>
            </p:nvSpPr>
            <p:spPr>
              <a:xfrm>
                <a:off x="609600" y="4519687"/>
                <a:ext cx="484113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dirty="0"/>
                  <a:t>Mask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/>
                      <m:t>0.2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𝑆𝑒𝑛𝑠𝑖𝑡𝑖𝑣𝑖𝑡𝑦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+0.8∗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𝑅𝑜𝑏𝑢𝑠𝑡𝑛𝑒𝑠𝑠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94B50A2-5BD6-915F-7799-8AAAA01AE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519687"/>
                <a:ext cx="4841130" cy="276999"/>
              </a:xfrm>
              <a:prstGeom prst="rect">
                <a:avLst/>
              </a:prstGeom>
              <a:blipFill>
                <a:blip r:embed="rId4"/>
                <a:stretch>
                  <a:fillRect l="-2897" t="-28261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DD2DAD43-B9CE-8E66-F6A5-CED4D9607CFC}"/>
              </a:ext>
            </a:extLst>
          </p:cNvPr>
          <p:cNvSpPr txBox="1"/>
          <p:nvPr/>
        </p:nvSpPr>
        <p:spPr>
          <a:xfrm>
            <a:off x="539262" y="5031061"/>
            <a:ext cx="1668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Threshold = 0.2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037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5" grpId="0"/>
      <p:bldP spid="17" grpId="0"/>
      <p:bldP spid="19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FA1D73E5-F5D5-1B13-48AF-0B24431CA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157" y="0"/>
            <a:ext cx="3350359" cy="80342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7D55583-66EE-20EE-0948-A127C4FB6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901" y="6629335"/>
            <a:ext cx="3219899" cy="228665"/>
          </a:xfrm>
          <a:prstGeom prst="rect">
            <a:avLst/>
          </a:prstGeom>
        </p:spPr>
      </p:pic>
      <p:sp>
        <p:nvSpPr>
          <p:cNvPr id="2" name="Rectangle 7">
            <a:extLst>
              <a:ext uri="{FF2B5EF4-FFF2-40B4-BE49-F238E27FC236}">
                <a16:creationId xmlns:a16="http://schemas.microsoft.com/office/drawing/2014/main" id="{A98AC50D-F15B-F46E-169F-14AB8C55E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110871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9pPr>
          </a:lstStyle>
          <a:p>
            <a:pPr eaLnBrk="1" hangingPunct="1"/>
            <a:r>
              <a:rPr lang="en-US" altLang="zh-CN" kern="0" dirty="0"/>
              <a:t>Experiment</a:t>
            </a:r>
            <a:endParaRPr lang="de-DE" kern="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90B999-4E5F-D860-0BF5-DE62022EC338}"/>
              </a:ext>
            </a:extLst>
          </p:cNvPr>
          <p:cNvSpPr txBox="1"/>
          <p:nvPr/>
        </p:nvSpPr>
        <p:spPr>
          <a:xfrm>
            <a:off x="470391" y="1856302"/>
            <a:ext cx="287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Adversarial Neuron Pruning</a:t>
            </a:r>
            <a:endParaRPr lang="zh-CN" altLang="en-US" dirty="0"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198A26-9C50-E801-2F60-9B1C51896860}"/>
              </a:ext>
            </a:extLst>
          </p:cNvPr>
          <p:cNvSpPr txBox="1"/>
          <p:nvPr/>
        </p:nvSpPr>
        <p:spPr>
          <a:xfrm>
            <a:off x="470391" y="2302578"/>
            <a:ext cx="138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Before ANP</a:t>
            </a:r>
            <a:r>
              <a:rPr lang="zh-CN" altLang="en-US" dirty="0"/>
              <a:t>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567CFD-045F-CF1F-F130-ED67B854F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762" y="2571077"/>
            <a:ext cx="4368394" cy="3060731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F8AA263-2948-B321-50F4-D42C029DE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931"/>
              </p:ext>
            </p:extLst>
          </p:nvPr>
        </p:nvGraphicFramePr>
        <p:xfrm>
          <a:off x="609600" y="3716398"/>
          <a:ext cx="5411663" cy="1831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632">
                  <a:extLst>
                    <a:ext uri="{9D8B030D-6E8A-4147-A177-3AD203B41FA5}">
                      <a16:colId xmlns:a16="http://schemas.microsoft.com/office/drawing/2014/main" val="2974248217"/>
                    </a:ext>
                  </a:extLst>
                </a:gridCol>
                <a:gridCol w="615461">
                  <a:extLst>
                    <a:ext uri="{9D8B030D-6E8A-4147-A177-3AD203B41FA5}">
                      <a16:colId xmlns:a16="http://schemas.microsoft.com/office/drawing/2014/main" val="164153950"/>
                    </a:ext>
                  </a:extLst>
                </a:gridCol>
                <a:gridCol w="931985">
                  <a:extLst>
                    <a:ext uri="{9D8B030D-6E8A-4147-A177-3AD203B41FA5}">
                      <a16:colId xmlns:a16="http://schemas.microsoft.com/office/drawing/2014/main" val="31310789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62259929"/>
                    </a:ext>
                  </a:extLst>
                </a:gridCol>
                <a:gridCol w="747346">
                  <a:extLst>
                    <a:ext uri="{9D8B030D-6E8A-4147-A177-3AD203B41FA5}">
                      <a16:colId xmlns:a16="http://schemas.microsoft.com/office/drawing/2014/main" val="4139903079"/>
                    </a:ext>
                  </a:extLst>
                </a:gridCol>
                <a:gridCol w="641839">
                  <a:extLst>
                    <a:ext uri="{9D8B030D-6E8A-4147-A177-3AD203B41FA5}">
                      <a16:colId xmlns:a16="http://schemas.microsoft.com/office/drawing/2014/main" val="3754906307"/>
                    </a:ext>
                  </a:extLst>
                </a:gridCol>
              </a:tblGrid>
              <a:tr h="39584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labels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bus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dinosaur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elephant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flower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horse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14874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train set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80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80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80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80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80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45473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Verification set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20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63190"/>
                  </a:ext>
                </a:extLst>
              </a:tr>
              <a:tr h="36048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Clean test set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135802"/>
                  </a:ext>
                </a:extLst>
              </a:tr>
              <a:tr h="381016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Poisoned test set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229936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322E0C61-0CF5-4620-01E3-0E0240DFE8B5}"/>
              </a:ext>
            </a:extLst>
          </p:cNvPr>
          <p:cNvSpPr txBox="1"/>
          <p:nvPr/>
        </p:nvSpPr>
        <p:spPr>
          <a:xfrm>
            <a:off x="8739554" y="5807034"/>
            <a:ext cx="105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B5D3314-BFF5-0EB0-F15B-32F490F80E78}"/>
              </a:ext>
            </a:extLst>
          </p:cNvPr>
          <p:cNvSpPr txBox="1"/>
          <p:nvPr/>
        </p:nvSpPr>
        <p:spPr>
          <a:xfrm>
            <a:off x="2435470" y="5631808"/>
            <a:ext cx="1498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small data set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9115670-43A4-136F-4CE6-CBD895E69667}"/>
              </a:ext>
            </a:extLst>
          </p:cNvPr>
          <p:cNvSpPr txBox="1"/>
          <p:nvPr/>
        </p:nvSpPr>
        <p:spPr>
          <a:xfrm>
            <a:off x="1137999" y="2808457"/>
            <a:ext cx="4093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“The experiment is a gray box”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50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FA1D73E5-F5D5-1B13-48AF-0B24431CA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157" y="0"/>
            <a:ext cx="3350359" cy="80342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7D55583-66EE-20EE-0948-A127C4FB6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901" y="6629335"/>
            <a:ext cx="3219899" cy="228665"/>
          </a:xfrm>
          <a:prstGeom prst="rect">
            <a:avLst/>
          </a:prstGeom>
        </p:spPr>
      </p:pic>
      <p:sp>
        <p:nvSpPr>
          <p:cNvPr id="2" name="Rectangle 7">
            <a:extLst>
              <a:ext uri="{FF2B5EF4-FFF2-40B4-BE49-F238E27FC236}">
                <a16:creationId xmlns:a16="http://schemas.microsoft.com/office/drawing/2014/main" id="{A98AC50D-F15B-F46E-169F-14AB8C55E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110871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9pPr>
          </a:lstStyle>
          <a:p>
            <a:pPr eaLnBrk="1" hangingPunct="1"/>
            <a:r>
              <a:rPr lang="en-US" altLang="zh-CN" kern="0" dirty="0"/>
              <a:t>Experiment</a:t>
            </a:r>
            <a:endParaRPr lang="de-DE" kern="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90B999-4E5F-D860-0BF5-DE62022EC338}"/>
              </a:ext>
            </a:extLst>
          </p:cNvPr>
          <p:cNvSpPr txBox="1"/>
          <p:nvPr/>
        </p:nvSpPr>
        <p:spPr>
          <a:xfrm>
            <a:off x="470391" y="1856302"/>
            <a:ext cx="287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Adversarial Neuron Pruning</a:t>
            </a:r>
            <a:endParaRPr lang="zh-CN" altLang="en-US" dirty="0"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198A26-9C50-E801-2F60-9B1C51896860}"/>
              </a:ext>
            </a:extLst>
          </p:cNvPr>
          <p:cNvSpPr txBox="1"/>
          <p:nvPr/>
        </p:nvSpPr>
        <p:spPr>
          <a:xfrm>
            <a:off x="470391" y="2302578"/>
            <a:ext cx="3222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 1: Adversarial Perturbation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E616F20-F2BC-164D-78E4-C1FB54311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071" y="1815946"/>
            <a:ext cx="4550017" cy="341251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82DC321-A64E-D591-D064-AC17F4F45200}"/>
              </a:ext>
            </a:extLst>
          </p:cNvPr>
          <p:cNvSpPr txBox="1"/>
          <p:nvPr/>
        </p:nvSpPr>
        <p:spPr>
          <a:xfrm>
            <a:off x="470391" y="4702183"/>
            <a:ext cx="4550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Retraining or General Perturbation ? </a:t>
            </a:r>
          </a:p>
          <a:p>
            <a:r>
              <a:rPr lang="en-US" altLang="zh-CN" dirty="0"/>
              <a:t>1.Gray Box</a:t>
            </a:r>
          </a:p>
          <a:p>
            <a:r>
              <a:rPr lang="en-US" altLang="zh-CN" dirty="0"/>
              <a:t>2. Precise and flexible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D5C1D7B-E9FB-709F-4379-AC40ADBFC7E3}"/>
                  </a:ext>
                </a:extLst>
              </p:cNvPr>
              <p:cNvSpPr txBox="1"/>
              <p:nvPr/>
            </p:nvSpPr>
            <p:spPr>
              <a:xfrm>
                <a:off x="1333412" y="3577672"/>
                <a:ext cx="2007665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D5C1D7B-E9FB-709F-4379-AC40ADBFC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412" y="3577672"/>
                <a:ext cx="2007665" cy="778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B0F7399C-4FAF-5CB6-3CE4-3B2E97584D4F}"/>
              </a:ext>
            </a:extLst>
          </p:cNvPr>
          <p:cNvSpPr txBox="1"/>
          <p:nvPr/>
        </p:nvSpPr>
        <p:spPr>
          <a:xfrm>
            <a:off x="470391" y="2980813"/>
            <a:ext cx="442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Loss function: Negative cross entropy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118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  <p:bldP spid="24" grpId="0"/>
    </p:bldLst>
  </p:timing>
</p:sld>
</file>

<file path=ppt/theme/theme1.xml><?xml version="1.0" encoding="utf-8"?>
<a:theme xmlns:a="http://schemas.openxmlformats.org/drawingml/2006/main" name="2_Standarddesign">
  <a:themeElements>
    <a:clrScheme name="2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Standarddesign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tandarddesign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725</Words>
  <Application>Microsoft Office PowerPoint</Application>
  <PresentationFormat>宽屏</PresentationFormat>
  <Paragraphs>244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Calibri</vt:lpstr>
      <vt:lpstr>MS PGothic</vt:lpstr>
      <vt:lpstr>Cambria Math</vt:lpstr>
      <vt:lpstr>Consolas</vt:lpstr>
      <vt:lpstr>Myriad Pro</vt:lpstr>
      <vt:lpstr>2_Standarddesign</vt:lpstr>
      <vt:lpstr>4_Standarddesign</vt:lpstr>
      <vt:lpstr>Image</vt:lpstr>
      <vt:lpstr>Clip</vt:lpstr>
      <vt:lpstr>Kolloquium zur Bachelorarbeit Wintersemester 2024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Wadid FOUDHAILI</dc:creator>
  <cp:lastModifiedBy>Youran Wang</cp:lastModifiedBy>
  <cp:revision>78</cp:revision>
  <dcterms:created xsi:type="dcterms:W3CDTF">2010-04-27T12:26:40Z</dcterms:created>
  <dcterms:modified xsi:type="dcterms:W3CDTF">2024-04-08T14:00:36Z</dcterms:modified>
</cp:coreProperties>
</file>