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8" r:id="rId4"/>
    <p:sldId id="257" r:id="rId5"/>
    <p:sldId id="262" r:id="rId6"/>
    <p:sldId id="260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EE7E03-C208-4C26-977C-680052E2F8F1}" v="1" dt="2019-01-26T17:13:36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91" autoAdjust="0"/>
    <p:restoredTop sz="77097"/>
  </p:normalViewPr>
  <p:slideViewPr>
    <p:cSldViewPr snapToGrid="0">
      <p:cViewPr varScale="1">
        <p:scale>
          <a:sx n="78" d="100"/>
          <a:sy n="78" d="100"/>
        </p:scale>
        <p:origin x="176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microsoft.com/office/2016/11/relationships/changesInfo" Target="changesInfos/changesInfo1.xml"/><Relationship Id="rId1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edecke, Trish (Trish)" userId="S::pgoedec1@uthsc.edu::a7372198-efa5-49b1-b477-50803e8ff5c8" providerId="AD" clId="Web-{EEEE7E03-C208-4C26-977C-680052E2F8F1}"/>
    <pc:docChg chg="modSld sldOrd">
      <pc:chgData name="Goedecke, Trish (Trish)" userId="S::pgoedec1@uthsc.edu::a7372198-efa5-49b1-b477-50803e8ff5c8" providerId="AD" clId="Web-{EEEE7E03-C208-4C26-977C-680052E2F8F1}" dt="2019-01-26T17:16:33.443" v="565" actId="20577"/>
      <pc:docMkLst>
        <pc:docMk/>
      </pc:docMkLst>
      <pc:sldChg chg="modSp">
        <pc:chgData name="Goedecke, Trish (Trish)" userId="S::pgoedec1@uthsc.edu::a7372198-efa5-49b1-b477-50803e8ff5c8" providerId="AD" clId="Web-{EEEE7E03-C208-4C26-977C-680052E2F8F1}" dt="2019-01-26T17:15:24.259" v="550" actId="20577"/>
        <pc:sldMkLst>
          <pc:docMk/>
          <pc:sldMk cId="3563064265" sldId="260"/>
        </pc:sldMkLst>
        <pc:spChg chg="mod">
          <ac:chgData name="Goedecke, Trish (Trish)" userId="S::pgoedec1@uthsc.edu::a7372198-efa5-49b1-b477-50803e8ff5c8" providerId="AD" clId="Web-{EEEE7E03-C208-4C26-977C-680052E2F8F1}" dt="2019-01-26T17:13:55.131" v="463" actId="1076"/>
          <ac:spMkLst>
            <pc:docMk/>
            <pc:sldMk cId="3563064265" sldId="260"/>
            <ac:spMk id="2" creationId="{00000000-0000-0000-0000-000000000000}"/>
          </ac:spMkLst>
        </pc:spChg>
        <pc:spChg chg="mod">
          <ac:chgData name="Goedecke, Trish (Trish)" userId="S::pgoedec1@uthsc.edu::a7372198-efa5-49b1-b477-50803e8ff5c8" providerId="AD" clId="Web-{EEEE7E03-C208-4C26-977C-680052E2F8F1}" dt="2019-01-26T17:15:24.259" v="550" actId="20577"/>
          <ac:spMkLst>
            <pc:docMk/>
            <pc:sldMk cId="3563064265" sldId="260"/>
            <ac:spMk id="3" creationId="{00000000-0000-0000-0000-000000000000}"/>
          </ac:spMkLst>
        </pc:spChg>
        <pc:spChg chg="mod">
          <ac:chgData name="Goedecke, Trish (Trish)" userId="S::pgoedec1@uthsc.edu::a7372198-efa5-49b1-b477-50803e8ff5c8" providerId="AD" clId="Web-{EEEE7E03-C208-4C26-977C-680052E2F8F1}" dt="2019-01-26T17:13:55.084" v="461" actId="1076"/>
          <ac:spMkLst>
            <pc:docMk/>
            <pc:sldMk cId="3563064265" sldId="260"/>
            <ac:spMk id="5" creationId="{00000000-0000-0000-0000-000000000000}"/>
          </ac:spMkLst>
        </pc:spChg>
        <pc:spChg chg="mod">
          <ac:chgData name="Goedecke, Trish (Trish)" userId="S::pgoedec1@uthsc.edu::a7372198-efa5-49b1-b477-50803e8ff5c8" providerId="AD" clId="Web-{EEEE7E03-C208-4C26-977C-680052E2F8F1}" dt="2019-01-26T17:13:55.084" v="460" actId="1076"/>
          <ac:spMkLst>
            <pc:docMk/>
            <pc:sldMk cId="3563064265" sldId="260"/>
            <ac:spMk id="6" creationId="{00000000-0000-0000-0000-000000000000}"/>
          </ac:spMkLst>
        </pc:spChg>
        <pc:picChg chg="mod">
          <ac:chgData name="Goedecke, Trish (Trish)" userId="S::pgoedec1@uthsc.edu::a7372198-efa5-49b1-b477-50803e8ff5c8" providerId="AD" clId="Web-{EEEE7E03-C208-4C26-977C-680052E2F8F1}" dt="2019-01-26T17:13:55.209" v="464" actId="1076"/>
          <ac:picMkLst>
            <pc:docMk/>
            <pc:sldMk cId="3563064265" sldId="260"/>
            <ac:picMk id="7" creationId="{00000000-0000-0000-0000-000000000000}"/>
          </ac:picMkLst>
        </pc:picChg>
      </pc:sldChg>
      <pc:sldChg chg="addSp modSp ord">
        <pc:chgData name="Goedecke, Trish (Trish)" userId="S::pgoedec1@uthsc.edu::a7372198-efa5-49b1-b477-50803e8ff5c8" providerId="AD" clId="Web-{EEEE7E03-C208-4C26-977C-680052E2F8F1}" dt="2019-01-26T17:16:33.443" v="564" actId="20577"/>
        <pc:sldMkLst>
          <pc:docMk/>
          <pc:sldMk cId="361062671" sldId="262"/>
        </pc:sldMkLst>
        <pc:spChg chg="mod">
          <ac:chgData name="Goedecke, Trish (Trish)" userId="S::pgoedec1@uthsc.edu::a7372198-efa5-49b1-b477-50803e8ff5c8" providerId="AD" clId="Web-{EEEE7E03-C208-4C26-977C-680052E2F8F1}" dt="2019-01-26T17:16:33.443" v="564" actId="20577"/>
          <ac:spMkLst>
            <pc:docMk/>
            <pc:sldMk cId="361062671" sldId="262"/>
            <ac:spMk id="3" creationId="{00000000-0000-0000-0000-000000000000}"/>
          </ac:spMkLst>
        </pc:spChg>
        <pc:spChg chg="add mod ord">
          <ac:chgData name="Goedecke, Trish (Trish)" userId="S::pgoedec1@uthsc.edu::a7372198-efa5-49b1-b477-50803e8ff5c8" providerId="AD" clId="Web-{EEEE7E03-C208-4C26-977C-680052E2F8F1}" dt="2019-01-26T17:16:11.271" v="555"/>
          <ac:spMkLst>
            <pc:docMk/>
            <pc:sldMk cId="361062671" sldId="262"/>
            <ac:spMk id="6" creationId="{7581D5A4-9178-417F-892E-532601C1969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0A003-F134-D144-928F-754229C8512D}" type="datetimeFigureOut">
              <a:rPr lang="en-US" smtClean="0"/>
              <a:t>1/26/19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2BD72-F0EF-BC41-91E9-84160EDA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05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asked “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you sure you want to continue connecting (yes/no)?” type “yes”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Check present working directory ("</a:t>
            </a:r>
            <a:r>
              <a:rPr lang="en-US" sz="1200" dirty="0" err="1" smtClean="0"/>
              <a:t>pwd</a:t>
            </a:r>
            <a:r>
              <a:rPr lang="en-US" sz="1200" dirty="0" smtClean="0"/>
              <a:t>") to determine path of folder to upload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BD72-F0EF-BC41-91E9-84160EDA27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24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nics.utk.edu</a:t>
            </a:r>
            <a:r>
              <a:rPr lang="en-US" dirty="0" smtClean="0"/>
              <a:t> instructions</a:t>
            </a:r>
            <a:r>
              <a:rPr lang="en-US" baseline="0" dirty="0" smtClean="0"/>
              <a:t>: “</a:t>
            </a:r>
            <a:r>
              <a:rPr lang="en-US" dirty="0" err="1" smtClean="0"/>
              <a:t>ssh</a:t>
            </a:r>
            <a:r>
              <a:rPr lang="en-US" dirty="0" smtClean="0"/>
              <a:t> &lt;</a:t>
            </a:r>
            <a:r>
              <a:rPr lang="en-US" dirty="0" err="1" smtClean="0"/>
              <a:t>netID</a:t>
            </a:r>
            <a:r>
              <a:rPr lang="en-US" dirty="0" smtClean="0"/>
              <a:t>&gt;@</a:t>
            </a:r>
            <a:r>
              <a:rPr lang="en-US" dirty="0" err="1" smtClean="0"/>
              <a:t>duo.acf.tennessee.edu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(http://</a:t>
            </a:r>
            <a:r>
              <a:rPr lang="en-US" dirty="0" err="1" smtClean="0"/>
              <a:t>www.nics.utk.edu</a:t>
            </a:r>
            <a:r>
              <a:rPr lang="en-US" dirty="0" smtClean="0"/>
              <a:t>/getting-started/access)</a:t>
            </a:r>
          </a:p>
          <a:p>
            <a:endParaRPr lang="en-US" dirty="0" smtClean="0"/>
          </a:p>
          <a:p>
            <a:r>
              <a:rPr lang="en-US" dirty="0" smtClean="0"/>
              <a:t>Sometimes </a:t>
            </a:r>
            <a:r>
              <a:rPr lang="en-US" dirty="0" err="1" smtClean="0"/>
              <a:t>tennessee.edu</a:t>
            </a:r>
            <a:r>
              <a:rPr lang="en-US" dirty="0" smtClean="0"/>
              <a:t> works; sometimes it doesn’t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BD72-F0EF-BC41-91E9-84160EDA27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25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ttp/www.putty.org" TargetMode="External"/><Relationship Id="rId3" Type="http://schemas.openxmlformats.org/officeDocument/2006/relationships/hyperlink" Target="https://www.nics.tennessee.edu/getting-started/acces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ortal.nics.utk.edu/accounts/login/" TargetMode="Externa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help@nics.utk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596243"/>
            <a:ext cx="8144134" cy="1510536"/>
          </a:xfrm>
        </p:spPr>
        <p:txBody>
          <a:bodyPr anchor="ctr"/>
          <a:lstStyle/>
          <a:p>
            <a:r>
              <a:rPr lang="en-US" sz="4800" dirty="0" smtClean="0"/>
              <a:t>Getting Started with </a:t>
            </a:r>
            <a:r>
              <a:rPr lang="en-US" sz="4800" dirty="0"/>
              <a:t>the ACF</a:t>
            </a:r>
            <a:br>
              <a:rPr lang="en-US" sz="4800" dirty="0"/>
            </a:br>
            <a:r>
              <a:rPr lang="en-US" sz="2400" dirty="0"/>
              <a:t>UTK and UTHSC’s computing </a:t>
            </a:r>
            <a:r>
              <a:rPr lang="en-US" sz="2400" dirty="0" smtClean="0"/>
              <a:t>cluster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COSC </a:t>
            </a:r>
            <a:r>
              <a:rPr lang="en-US" dirty="0"/>
              <a:t>594 Evidence Engineering</a:t>
            </a:r>
          </a:p>
          <a:p>
            <a:r>
              <a:rPr lang="en-US" dirty="0"/>
              <a:t>Trish Goedecke</a:t>
            </a:r>
          </a:p>
        </p:txBody>
      </p:sp>
    </p:spTree>
    <p:extLst>
      <p:ext uri="{BB962C8B-B14F-4D97-AF65-F5344CB8AC3E}">
        <p14:creationId xmlns:p14="http://schemas.microsoft.com/office/powerpoint/2010/main" val="403256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48267" y="3048000"/>
            <a:ext cx="8884355" cy="609600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UNIX-based SSH clients, the following line should be in either the default </a:t>
            </a:r>
            <a:r>
              <a:rPr lang="en-US" dirty="0" err="1"/>
              <a:t>ssh_config</a:t>
            </a:r>
            <a:r>
              <a:rPr lang="en-US" dirty="0"/>
              <a:t> file or your  $HOME/.</a:t>
            </a:r>
            <a:r>
              <a:rPr lang="en-US" dirty="0" err="1"/>
              <a:t>ssh</a:t>
            </a:r>
            <a:r>
              <a:rPr lang="en-US" dirty="0"/>
              <a:t>/</a:t>
            </a:r>
            <a:r>
              <a:rPr lang="en-US" dirty="0" err="1"/>
              <a:t>config</a:t>
            </a:r>
            <a:r>
              <a:rPr lang="en-US" dirty="0"/>
              <a:t> file: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chemeClr val="bg1"/>
                </a:solidFill>
              </a:rPr>
              <a:t>PreferredAuthentications</a:t>
            </a:r>
            <a:r>
              <a:rPr lang="en-US" dirty="0">
                <a:solidFill>
                  <a:schemeClr val="bg1"/>
                </a:solidFill>
              </a:rPr>
              <a:t> keyboard-</a:t>
            </a:r>
            <a:r>
              <a:rPr lang="en-US" dirty="0" err="1">
                <a:solidFill>
                  <a:schemeClr val="bg1"/>
                </a:solidFill>
              </a:rPr>
              <a:t>interactive,password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Windows users may obtain free SSH clients online, such as </a:t>
            </a:r>
            <a:r>
              <a:rPr lang="en-US" dirty="0" err="1">
                <a:hlinkClick r:id="rId2"/>
              </a:rPr>
              <a:t>PuTTY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instruction page:</a:t>
            </a:r>
          </a:p>
          <a:p>
            <a:r>
              <a:rPr lang="en-US" dirty="0">
                <a:hlinkClick r:id="rId3"/>
              </a:rPr>
              <a:t>https://www.nics.tennessee.edu/getting-started/access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SSH configuration file</a:t>
            </a:r>
          </a:p>
        </p:txBody>
      </p:sp>
    </p:spTree>
    <p:extLst>
      <p:ext uri="{BB962C8B-B14F-4D97-AF65-F5344CB8AC3E}">
        <p14:creationId xmlns:p14="http://schemas.microsoft.com/office/powerpoint/2010/main" val="67663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Duo Mobile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UT’s phone app for user authorization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1" b="7075"/>
          <a:stretch/>
        </p:blipFill>
        <p:spPr>
          <a:xfrm>
            <a:off x="6521652" y="852410"/>
            <a:ext cx="3855697" cy="5831632"/>
          </a:xfrm>
          <a:prstGeom prst="rect">
            <a:avLst/>
          </a:prstGeom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6" t="50295" r="38113" b="40136"/>
          <a:stretch/>
        </p:blipFill>
        <p:spPr>
          <a:xfrm>
            <a:off x="3826402" y="3068423"/>
            <a:ext cx="1660849" cy="919731"/>
          </a:xfrm>
          <a:prstGeom prst="rect">
            <a:avLst/>
          </a:prstGeom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861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in using </a:t>
            </a:r>
            <a:r>
              <a:rPr lang="en-US" dirty="0" err="1"/>
              <a:t>NetID</a:t>
            </a:r>
            <a:r>
              <a:rPr lang="en-US" dirty="0"/>
              <a:t> to apply for an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https://portal.nics.utk.edu/accounts/login/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838" y="2949247"/>
            <a:ext cx="9284344" cy="3629608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113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581D5A4-9178-417F-892E-532601C1969C}"/>
              </a:ext>
            </a:extLst>
          </p:cNvPr>
          <p:cNvSpPr/>
          <p:nvPr/>
        </p:nvSpPr>
        <p:spPr>
          <a:xfrm>
            <a:off x="8165292" y="4814706"/>
            <a:ext cx="2128890" cy="421278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3200" y="2630311"/>
            <a:ext cx="11842044" cy="575733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code and data file from local folder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2336873"/>
            <a:ext cx="11616267" cy="40448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$ </a:t>
            </a:r>
            <a:r>
              <a:rPr lang="en-US" sz="2000" dirty="0" err="1"/>
              <a:t>scp</a:t>
            </a:r>
            <a:r>
              <a:rPr lang="en-US" sz="2000" dirty="0"/>
              <a:t> -r /path/of/folder/to/upload/* &lt;NetID&gt;@duo.acf.utk.edu:/</a:t>
            </a:r>
            <a:r>
              <a:rPr lang="en-US" sz="2000" dirty="0" err="1"/>
              <a:t>nics</a:t>
            </a:r>
            <a:r>
              <a:rPr lang="en-US" sz="2000" dirty="0"/>
              <a:t>/d/home/&lt;NetID&gt;/</a:t>
            </a:r>
            <a:r>
              <a:rPr lang="en-US" sz="2000" dirty="0" err="1"/>
              <a:t>dirname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 : </a:t>
            </a:r>
          </a:p>
          <a:p>
            <a:pPr marL="0" indent="0">
              <a:buNone/>
            </a:pPr>
            <a:r>
              <a:rPr lang="en-US" sz="1800" dirty="0" smtClean="0"/>
              <a:t>$ </a:t>
            </a:r>
            <a:r>
              <a:rPr lang="en-US" sz="1800" dirty="0" err="1"/>
              <a:t>scp</a:t>
            </a:r>
            <a:r>
              <a:rPr lang="en-US" sz="1800" dirty="0"/>
              <a:t> -r ~/</a:t>
            </a:r>
            <a:r>
              <a:rPr lang="en-US" sz="1800" dirty="0" err="1"/>
              <a:t>mini_data</a:t>
            </a:r>
            <a:r>
              <a:rPr lang="en-US" sz="1800" dirty="0"/>
              <a:t>/* pgoedec1@duo.acf.utk.edu:/</a:t>
            </a:r>
            <a:r>
              <a:rPr lang="en-US" sz="1800" dirty="0" err="1"/>
              <a:t>nics</a:t>
            </a:r>
            <a:r>
              <a:rPr lang="en-US" sz="1800" dirty="0"/>
              <a:t>/d/home/pgoedec1/</a:t>
            </a:r>
            <a:r>
              <a:rPr lang="en-US" sz="1800" dirty="0" err="1"/>
              <a:t>git_data</a:t>
            </a:r>
            <a:r>
              <a:rPr lang="en-US" sz="1800" dirty="0"/>
              <a:t>/</a:t>
            </a:r>
          </a:p>
          <a:p>
            <a:pPr marL="0" indent="0">
              <a:buNone/>
            </a:pPr>
            <a:r>
              <a:rPr lang="en-US" dirty="0"/>
              <a:t>Notes:</a:t>
            </a:r>
          </a:p>
          <a:p>
            <a:pPr marL="285750" indent="-285750"/>
            <a:r>
              <a:rPr lang="en-US" sz="1800" dirty="0" smtClean="0"/>
              <a:t>In </a:t>
            </a:r>
            <a:r>
              <a:rPr lang="en-US" sz="1800" dirty="0"/>
              <a:t>this case, I had created the </a:t>
            </a:r>
            <a:r>
              <a:rPr lang="en-US" sz="1800" dirty="0" err="1"/>
              <a:t>git_data</a:t>
            </a:r>
            <a:r>
              <a:rPr lang="en-US" sz="1800" dirty="0"/>
              <a:t> directory in advance on the ACF:   $ </a:t>
            </a:r>
            <a:r>
              <a:rPr lang="en-US" sz="1800" dirty="0" err="1"/>
              <a:t>mkdir</a:t>
            </a:r>
            <a:r>
              <a:rPr lang="en-US" sz="1800" dirty="0"/>
              <a:t> </a:t>
            </a:r>
            <a:r>
              <a:rPr lang="en-US" sz="1800" dirty="0" err="1"/>
              <a:t>git_data</a:t>
            </a:r>
            <a:endParaRPr lang="en-US" sz="1800" dirty="0"/>
          </a:p>
          <a:p>
            <a:pPr marL="285750" indent="-285750"/>
            <a:r>
              <a:rPr lang="en-US" sz="1800" dirty="0"/>
              <a:t>Completion of upload requires login using NetID password and Duo verification</a:t>
            </a:r>
          </a:p>
          <a:p>
            <a:pPr marL="285750" indent="-285750"/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6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586271" y="4466637"/>
            <a:ext cx="758083" cy="440632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18365" y="2860098"/>
            <a:ext cx="6746033" cy="503853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75432"/>
            <a:ext cx="9613861" cy="359931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In Terminal, type: 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&gt;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smtClean="0"/>
              <a:t>&lt;</a:t>
            </a:r>
            <a:r>
              <a:rPr lang="en-US" dirty="0" err="1" smtClean="0"/>
              <a:t>NetID</a:t>
            </a:r>
            <a:r>
              <a:rPr lang="en-US" dirty="0"/>
              <a:t>&gt;@</a:t>
            </a:r>
            <a:r>
              <a:rPr lang="en-US" dirty="0" err="1" smtClean="0"/>
              <a:t>duo.acf.utk.edu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Enter NetID Password                                           </a:t>
            </a:r>
          </a:p>
          <a:p>
            <a:endParaRPr lang="en-US" dirty="0"/>
          </a:p>
          <a:p>
            <a:r>
              <a:rPr lang="en-US" dirty="0"/>
              <a:t>For Duo </a:t>
            </a:r>
            <a:r>
              <a:rPr lang="en-US" dirty="0" err="1"/>
              <a:t>authentification</a:t>
            </a:r>
            <a:r>
              <a:rPr lang="en-US" dirty="0"/>
              <a:t> (1-1), type     1             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Check Duo on phone, select “Approve”              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591787"/>
            <a:ext cx="9613861" cy="1080938"/>
          </a:xfrm>
        </p:spPr>
        <p:txBody>
          <a:bodyPr/>
          <a:lstStyle/>
          <a:p>
            <a:r>
              <a:rPr lang="en-US" dirty="0"/>
              <a:t>Log in!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098" y="3544764"/>
            <a:ext cx="4038600" cy="2914650"/>
          </a:xfrm>
          <a:prstGeom prst="rect">
            <a:avLst/>
          </a:prstGeom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306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0321" y="2506133"/>
            <a:ext cx="8328212" cy="1603023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simple code for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module load r</a:t>
            </a:r>
          </a:p>
          <a:p>
            <a:pPr marL="0" indent="0">
              <a:buNone/>
            </a:pPr>
            <a:r>
              <a:rPr lang="en-US" dirty="0"/>
              <a:t>$ </a:t>
            </a:r>
            <a:r>
              <a:rPr lang="en-US" dirty="0" err="1"/>
              <a:t>Rscript</a:t>
            </a:r>
            <a:r>
              <a:rPr lang="en-US" dirty="0"/>
              <a:t> </a:t>
            </a:r>
            <a:r>
              <a:rPr lang="en-US" dirty="0" err="1"/>
              <a:t>filenam.R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module avail</a:t>
            </a:r>
          </a:p>
          <a:p>
            <a:pPr marL="0" indent="0">
              <a:buNone/>
            </a:pPr>
            <a:r>
              <a:rPr lang="en-US" dirty="0"/>
              <a:t>to see list of available programs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693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 packages on ACF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7169" y="3927231"/>
            <a:ext cx="9378462" cy="8557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 the package to the ACF</a:t>
            </a:r>
          </a:p>
          <a:p>
            <a:r>
              <a:rPr lang="en-US" dirty="0" smtClean="0"/>
              <a:t>Do not need to install uploaded package</a:t>
            </a:r>
          </a:p>
          <a:p>
            <a:r>
              <a:rPr lang="en-US" dirty="0" smtClean="0"/>
              <a:t>In loading the package, refer to the package path, 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library(</a:t>
            </a:r>
            <a:r>
              <a:rPr lang="en-US" dirty="0" err="1">
                <a:solidFill>
                  <a:schemeClr val="bg1"/>
                </a:solidFill>
              </a:rPr>
              <a:t>skimr</a:t>
            </a:r>
            <a:r>
              <a:rPr lang="en-US" dirty="0">
                <a:solidFill>
                  <a:schemeClr val="bg1"/>
                </a:solidFill>
              </a:rPr>
              <a:t>, lib = "//</a:t>
            </a:r>
            <a:r>
              <a:rPr lang="en-US" dirty="0" err="1">
                <a:solidFill>
                  <a:schemeClr val="bg1"/>
                </a:solidFill>
              </a:rPr>
              <a:t>nics</a:t>
            </a:r>
            <a:r>
              <a:rPr lang="en-US" dirty="0">
                <a:solidFill>
                  <a:schemeClr val="bg1"/>
                </a:solidFill>
              </a:rPr>
              <a:t>//d//home</a:t>
            </a:r>
            <a:r>
              <a:rPr lang="en-US" dirty="0" smtClean="0">
                <a:solidFill>
                  <a:schemeClr val="bg1"/>
                </a:solidFill>
              </a:rPr>
              <a:t>//&lt;</a:t>
            </a:r>
            <a:r>
              <a:rPr lang="en-US" dirty="0" err="1" smtClean="0">
                <a:solidFill>
                  <a:schemeClr val="bg1"/>
                </a:solidFill>
              </a:rPr>
              <a:t>NetID</a:t>
            </a:r>
            <a:r>
              <a:rPr lang="en-US" dirty="0" smtClean="0">
                <a:solidFill>
                  <a:schemeClr val="bg1"/>
                </a:solidFill>
              </a:rPr>
              <a:t>&gt;//</a:t>
            </a:r>
            <a:r>
              <a:rPr lang="en-US" dirty="0" err="1" smtClean="0">
                <a:solidFill>
                  <a:schemeClr val="bg1"/>
                </a:solidFill>
              </a:rPr>
              <a:t>dirname</a:t>
            </a:r>
            <a:r>
              <a:rPr lang="en-US" dirty="0" smtClean="0">
                <a:solidFill>
                  <a:schemeClr val="bg1"/>
                </a:solidFill>
              </a:rPr>
              <a:t>")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571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help?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/>
              <a:t>For help contact: </a:t>
            </a:r>
            <a:r>
              <a:rPr lang="en-US" sz="4000" dirty="0">
                <a:hlinkClick r:id="rId2"/>
              </a:rPr>
              <a:t>help@nics.utk.edu</a:t>
            </a:r>
            <a:endParaRPr lang="en-US" sz="40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0874821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104</TotalTime>
  <Words>249</Words>
  <Application>Microsoft Macintosh PowerPoint</Application>
  <PresentationFormat>Widescreen</PresentationFormat>
  <Paragraphs>64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Trebuchet MS</vt:lpstr>
      <vt:lpstr>Arial</vt:lpstr>
      <vt:lpstr>Berlin</vt:lpstr>
      <vt:lpstr>Getting Started with the ACF UTK and UTHSC’s computing cluster</vt:lpstr>
      <vt:lpstr>Edit SSH configuration file</vt:lpstr>
      <vt:lpstr>Download Duo Mobile</vt:lpstr>
      <vt:lpstr>Log in using NetID to apply for an account</vt:lpstr>
      <vt:lpstr>Upload code and data file from local folder</vt:lpstr>
      <vt:lpstr>Log in!  </vt:lpstr>
      <vt:lpstr>Run simple code for practice</vt:lpstr>
      <vt:lpstr>Using R packages on ACF</vt:lpstr>
      <vt:lpstr>Need help? </vt:lpstr>
    </vt:vector>
  </TitlesOfParts>
  <Company>University of Tennessee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 on to the ACF</dc:title>
  <dc:creator>Goedecke, Trish (Trish)</dc:creator>
  <cp:lastModifiedBy>Trish Goedecke</cp:lastModifiedBy>
  <cp:revision>126</cp:revision>
  <dcterms:created xsi:type="dcterms:W3CDTF">2019-01-22T21:48:28Z</dcterms:created>
  <dcterms:modified xsi:type="dcterms:W3CDTF">2019-01-26T18:13:32Z</dcterms:modified>
</cp:coreProperties>
</file>