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426" r:id="rId2"/>
    <p:sldId id="441" r:id="rId3"/>
    <p:sldId id="432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5" autoAdjust="0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3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E2399-5717-194F-AD3A-E8B320BF82A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95D7-FC58-8743-B611-284095603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››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0696-8427-C34C-8881-EE4F49502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D3FE6-A0AA-3849-8BC3-23A335963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49713-5C69-9C4B-93BE-F9C0BF34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94" y="520446"/>
            <a:ext cx="6532780" cy="745863"/>
          </a:xfrm>
        </p:spPr>
        <p:txBody>
          <a:bodyPr/>
          <a:lstStyle>
            <a:lvl1pPr>
              <a:defRPr sz="2800" b="1">
                <a:solidFill>
                  <a:srgbClr val="141B2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5810F0-A12B-4244-83E4-E56D588C21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09468" y="584667"/>
            <a:ext cx="1053932" cy="61741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141B23"/>
                </a:solidFill>
              </a:defRPr>
            </a:lvl1pPr>
          </a:lstStyle>
          <a:p>
            <a:pPr lvl="0"/>
            <a:r>
              <a:rPr lang="en-US" dirty="0"/>
              <a:t>#/#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FAAB8-4302-7E4E-9986-CA0860066F72}"/>
              </a:ext>
            </a:extLst>
          </p:cNvPr>
          <p:cNvSpPr/>
          <p:nvPr userDrawn="1"/>
        </p:nvSpPr>
        <p:spPr>
          <a:xfrm>
            <a:off x="0" y="1"/>
            <a:ext cx="12192000" cy="387275"/>
          </a:xfrm>
          <a:prstGeom prst="rect">
            <a:avLst/>
          </a:prstGeom>
          <a:gradFill>
            <a:gsLst>
              <a:gs pos="0">
                <a:srgbClr val="141B23"/>
              </a:gs>
              <a:gs pos="100000">
                <a:srgbClr val="5A636E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6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C447A-44A3-5F49-B3D4-7D25A8EEBE0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EE077-586D-EC48-9642-57D7BAD9F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1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2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36" Type="http://schemas.openxmlformats.org/officeDocument/2006/relationships/image" Target="../media/image33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Relationship Id="rId8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9" Type="http://schemas.openxmlformats.org/officeDocument/2006/relationships/image" Target="../media/image29.svg"/><Relationship Id="rId21" Type="http://schemas.openxmlformats.org/officeDocument/2006/relationships/image" Target="../media/image36.tiff"/><Relationship Id="rId34" Type="http://schemas.openxmlformats.org/officeDocument/2006/relationships/image" Target="../media/image43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image" Target="../media/image42.svg"/><Relationship Id="rId38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svg"/><Relationship Id="rId20" Type="http://schemas.openxmlformats.org/officeDocument/2006/relationships/image" Target="../media/image35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32" Type="http://schemas.openxmlformats.org/officeDocument/2006/relationships/image" Target="../media/image41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8.svg"/><Relationship Id="rId19" Type="http://schemas.openxmlformats.org/officeDocument/2006/relationships/image" Target="../media/image34.png"/><Relationship Id="rId31" Type="http://schemas.openxmlformats.org/officeDocument/2006/relationships/image" Target="../media/image40.svg"/><Relationship Id="rId4" Type="http://schemas.openxmlformats.org/officeDocument/2006/relationships/image" Target="../media/image2.svg"/><Relationship Id="rId9" Type="http://schemas.openxmlformats.org/officeDocument/2006/relationships/image" Target="../media/image17.png"/><Relationship Id="rId14" Type="http://schemas.openxmlformats.org/officeDocument/2006/relationships/image" Target="../media/image16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8" Type="http://schemas.openxmlformats.org/officeDocument/2006/relationships/image" Target="../media/image12.sv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46.svg"/><Relationship Id="rId26" Type="http://schemas.openxmlformats.org/officeDocument/2006/relationships/image" Target="../media/image21.png"/><Relationship Id="rId21" Type="http://schemas.openxmlformats.org/officeDocument/2006/relationships/image" Target="../media/image36.tiff"/><Relationship Id="rId34" Type="http://schemas.openxmlformats.org/officeDocument/2006/relationships/image" Target="../media/image39.png"/><Relationship Id="rId7" Type="http://schemas.openxmlformats.org/officeDocument/2006/relationships/image" Target="../media/image5.png"/><Relationship Id="rId12" Type="http://schemas.openxmlformats.org/officeDocument/2006/relationships/image" Target="../media/image18.svg"/><Relationship Id="rId17" Type="http://schemas.openxmlformats.org/officeDocument/2006/relationships/image" Target="../media/image45.png"/><Relationship Id="rId25" Type="http://schemas.openxmlformats.org/officeDocument/2006/relationships/image" Target="../media/image20.svg"/><Relationship Id="rId33" Type="http://schemas.openxmlformats.org/officeDocument/2006/relationships/image" Target="../media/image5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14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24" Type="http://schemas.openxmlformats.org/officeDocument/2006/relationships/image" Target="../media/image19.png"/><Relationship Id="rId32" Type="http://schemas.openxmlformats.org/officeDocument/2006/relationships/image" Target="../media/image49.png"/><Relationship Id="rId37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38.svg"/><Relationship Id="rId28" Type="http://schemas.openxmlformats.org/officeDocument/2006/relationships/image" Target="../media/image23.png"/><Relationship Id="rId36" Type="http://schemas.openxmlformats.org/officeDocument/2006/relationships/image" Target="../media/image25.png"/><Relationship Id="rId10" Type="http://schemas.openxmlformats.org/officeDocument/2006/relationships/image" Target="../media/image12.svg"/><Relationship Id="rId19" Type="http://schemas.openxmlformats.org/officeDocument/2006/relationships/image" Target="../media/image13.png"/><Relationship Id="rId31" Type="http://schemas.openxmlformats.org/officeDocument/2006/relationships/image" Target="../media/image48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0.svg"/><Relationship Id="rId22" Type="http://schemas.openxmlformats.org/officeDocument/2006/relationships/image" Target="../media/image37.png"/><Relationship Id="rId27" Type="http://schemas.openxmlformats.org/officeDocument/2006/relationships/image" Target="../media/image22.svg"/><Relationship Id="rId30" Type="http://schemas.openxmlformats.org/officeDocument/2006/relationships/image" Target="../media/image47.png"/><Relationship Id="rId35" Type="http://schemas.openxmlformats.org/officeDocument/2006/relationships/image" Target="../media/image40.sv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0B91E44-C6BF-494E-B6A9-D25349F6E570}"/>
              </a:ext>
            </a:extLst>
          </p:cNvPr>
          <p:cNvSpPr/>
          <p:nvPr/>
        </p:nvSpPr>
        <p:spPr>
          <a:xfrm>
            <a:off x="6638944" y="3618145"/>
            <a:ext cx="2214564" cy="40643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65215" y="1798705"/>
            <a:ext cx="2214564" cy="169644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864494-7B4B-114A-A3EE-7BF256B3B491}"/>
              </a:ext>
            </a:extLst>
          </p:cNvPr>
          <p:cNvSpPr/>
          <p:nvPr/>
        </p:nvSpPr>
        <p:spPr>
          <a:xfrm>
            <a:off x="6641895" y="1796301"/>
            <a:ext cx="2214564" cy="17007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867495-C0B7-D944-B02E-7A49575EDBF7}"/>
              </a:ext>
            </a:extLst>
          </p:cNvPr>
          <p:cNvSpPr txBox="1"/>
          <p:nvPr/>
        </p:nvSpPr>
        <p:spPr>
          <a:xfrm>
            <a:off x="7833785" y="3609003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10.0.2.0/24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595294" y="3633654"/>
            <a:ext cx="2214564" cy="40664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03396" y="966655"/>
            <a:ext cx="9420757" cy="73189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0593" y="969272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574141" y="1248131"/>
            <a:ext cx="2402325" cy="6602911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480264" y="1621812"/>
            <a:ext cx="7630070" cy="64398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8386" y="162181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F3588F3-E328-BF44-BAD5-299A2F91A2DC}"/>
              </a:ext>
            </a:extLst>
          </p:cNvPr>
          <p:cNvSpPr txBox="1"/>
          <p:nvPr/>
        </p:nvSpPr>
        <p:spPr>
          <a:xfrm>
            <a:off x="1467847" y="7618177"/>
            <a:ext cx="88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B600A7-79EB-204D-AE6E-3ABDA00BD39A}"/>
              </a:ext>
            </a:extLst>
          </p:cNvPr>
          <p:cNvSpPr txBox="1"/>
          <p:nvPr/>
        </p:nvSpPr>
        <p:spPr>
          <a:xfrm>
            <a:off x="3249631" y="7318619"/>
            <a:ext cx="1077943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5215" y="3614682"/>
            <a:ext cx="274320" cy="27432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6A330A6-44A6-9C4D-8449-D14167109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3981006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980BD4-21C5-BC49-8566-A2E31E245002}"/>
              </a:ext>
            </a:extLst>
          </p:cNvPr>
          <p:cNvSpPr txBox="1"/>
          <p:nvPr/>
        </p:nvSpPr>
        <p:spPr>
          <a:xfrm>
            <a:off x="3065953" y="439011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4291E-F3FD-9A43-B20A-47F42CC56389}"/>
              </a:ext>
            </a:extLst>
          </p:cNvPr>
          <p:cNvSpPr/>
          <p:nvPr/>
        </p:nvSpPr>
        <p:spPr>
          <a:xfrm>
            <a:off x="3191656" y="4868694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>
                <a:solidFill>
                  <a:srgbClr val="D86613"/>
                </a:solidFill>
              </a:rPr>
              <a:t>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474E0A03-7F16-E849-A0D9-E640D7D1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3439" y="486869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00FEDEB-8B27-5A47-8770-94A885B76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5704" y="4907503"/>
            <a:ext cx="469900" cy="4699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949C564-AFA5-CC4F-AA8E-F3BFEA7D389F}"/>
              </a:ext>
            </a:extLst>
          </p:cNvPr>
          <p:cNvSpPr txBox="1"/>
          <p:nvPr/>
        </p:nvSpPr>
        <p:spPr>
          <a:xfrm>
            <a:off x="3045013" y="530097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Secondary node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C4D8DA-21E8-7441-B51B-8D71AB025A68}"/>
              </a:ext>
            </a:extLst>
          </p:cNvPr>
          <p:cNvSpPr txBox="1"/>
          <p:nvPr/>
        </p:nvSpPr>
        <p:spPr>
          <a:xfrm>
            <a:off x="4881773" y="5304127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Artifactory secondary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3772497" y="3609091"/>
            <a:ext cx="128016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10.0.1.0/24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61887" y="1798490"/>
            <a:ext cx="274320" cy="27432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C2661AE-F568-3C4B-A027-37205C2785E3}"/>
              </a:ext>
            </a:extLst>
          </p:cNvPr>
          <p:cNvSpPr/>
          <p:nvPr/>
        </p:nvSpPr>
        <p:spPr>
          <a:xfrm>
            <a:off x="6542909" y="1248131"/>
            <a:ext cx="2402325" cy="6602911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4516E3-067A-CB42-85F8-56E2C528C5C3}"/>
              </a:ext>
            </a:extLst>
          </p:cNvPr>
          <p:cNvSpPr txBox="1"/>
          <p:nvPr/>
        </p:nvSpPr>
        <p:spPr>
          <a:xfrm>
            <a:off x="7199771" y="6811756"/>
            <a:ext cx="111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8BEF6D83-25D0-5549-914C-278AD8148E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97266" y="6802265"/>
            <a:ext cx="487180" cy="48718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7DF5963A-79CA-A843-97FC-D557872B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38944" y="3618146"/>
            <a:ext cx="274320" cy="27432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44014D03-3D40-8B42-AC5A-C1B8E43A3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4226" y="4907450"/>
            <a:ext cx="469900" cy="4699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AD8FD2-A181-8A47-AD48-235FA9552BF3}"/>
              </a:ext>
            </a:extLst>
          </p:cNvPr>
          <p:cNvSpPr txBox="1"/>
          <p:nvPr/>
        </p:nvSpPr>
        <p:spPr>
          <a:xfrm>
            <a:off x="6992524" y="53006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Secondary node</a:t>
            </a:r>
            <a:endParaRPr lang="en-US" sz="1200" dirty="0"/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41B9D59-05AC-0A44-8F52-E74A38409ABA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42308" y="1793696"/>
            <a:ext cx="274320" cy="27432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12" idx="3"/>
            <a:endCxn id="76" idx="1"/>
          </p:cNvCxnSpPr>
          <p:nvPr/>
        </p:nvCxnSpPr>
        <p:spPr>
          <a:xfrm>
            <a:off x="4086678" y="7043211"/>
            <a:ext cx="2710589" cy="264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A960599-1DC8-E04C-B908-6529AA9157AD}"/>
              </a:ext>
            </a:extLst>
          </p:cNvPr>
          <p:cNvSpPr/>
          <p:nvPr/>
        </p:nvSpPr>
        <p:spPr>
          <a:xfrm>
            <a:off x="3192466" y="2718057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4EDF6032-5B66-3246-A30E-3032648F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0225" y="2722035"/>
            <a:ext cx="277535" cy="277535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5128" y="2766927"/>
            <a:ext cx="394953" cy="39495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1B9EBD2-8C7A-EA44-A73E-AF66AA619EDB}"/>
              </a:ext>
            </a:extLst>
          </p:cNvPr>
          <p:cNvSpPr txBox="1"/>
          <p:nvPr/>
        </p:nvSpPr>
        <p:spPr>
          <a:xfrm>
            <a:off x="3326223" y="3112848"/>
            <a:ext cx="997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ECBF6-AC80-734F-BF31-0C56D516C3A8}"/>
              </a:ext>
            </a:extLst>
          </p:cNvPr>
          <p:cNvSpPr txBox="1"/>
          <p:nvPr/>
        </p:nvSpPr>
        <p:spPr>
          <a:xfrm>
            <a:off x="7234771" y="3115227"/>
            <a:ext cx="101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6633983D-7343-4242-B535-ADD58D8B23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4089" y="2062503"/>
            <a:ext cx="394953" cy="394953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00D972-020E-044C-AAA9-9B82AB1BB6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51701" y="2063667"/>
            <a:ext cx="394953" cy="394953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0A4FD8A-B3C6-5C4A-A694-F72C6B12FD47}"/>
              </a:ext>
            </a:extLst>
          </p:cNvPr>
          <p:cNvSpPr txBox="1"/>
          <p:nvPr/>
        </p:nvSpPr>
        <p:spPr>
          <a:xfrm>
            <a:off x="3068788" y="2447035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14E7793-C91B-B642-9129-EBFE08FF8196}"/>
              </a:ext>
            </a:extLst>
          </p:cNvPr>
          <p:cNvSpPr txBox="1"/>
          <p:nvPr/>
        </p:nvSpPr>
        <p:spPr>
          <a:xfrm>
            <a:off x="7218054" y="2447715"/>
            <a:ext cx="104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6CC1F7-A801-E24A-A318-61EA30C3C067}"/>
              </a:ext>
            </a:extLst>
          </p:cNvPr>
          <p:cNvSpPr txBox="1"/>
          <p:nvPr/>
        </p:nvSpPr>
        <p:spPr>
          <a:xfrm>
            <a:off x="1402313" y="4904234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8632C698-F74F-5B46-B011-1C884FBF468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17615" y="4303677"/>
            <a:ext cx="594360" cy="59436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9C42C22B-AE73-AC4A-BD26-23164E805D3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1674697" y="3209018"/>
            <a:ext cx="483586" cy="4699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407B5D6-4D9B-4942-BDEF-98DA796479A0}"/>
              </a:ext>
            </a:extLst>
          </p:cNvPr>
          <p:cNvSpPr txBox="1"/>
          <p:nvPr/>
        </p:nvSpPr>
        <p:spPr>
          <a:xfrm>
            <a:off x="1602513" y="3681600"/>
            <a:ext cx="62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A646124C-7D7B-CF45-8728-81406848AF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67402" y="2352933"/>
            <a:ext cx="469900" cy="4699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883E4CD-D281-CF41-A80F-0B7E1C49EAFC}"/>
              </a:ext>
            </a:extLst>
          </p:cNvPr>
          <p:cNvSpPr txBox="1"/>
          <p:nvPr/>
        </p:nvSpPr>
        <p:spPr>
          <a:xfrm>
            <a:off x="1591456" y="2825049"/>
            <a:ext cx="62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B57F45-5C5B-0642-9785-F46998675881}"/>
              </a:ext>
            </a:extLst>
          </p:cNvPr>
          <p:cNvSpPr/>
          <p:nvPr/>
        </p:nvSpPr>
        <p:spPr>
          <a:xfrm>
            <a:off x="3188986" y="3938601"/>
            <a:ext cx="5165644" cy="69894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1B7666C-8AFC-F84C-92AF-49359DA78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6745" y="3938187"/>
            <a:ext cx="277535" cy="27753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80EBCEE-28CC-7B43-B975-32F87FC8E51C}"/>
              </a:ext>
            </a:extLst>
          </p:cNvPr>
          <p:cNvSpPr txBox="1"/>
          <p:nvPr/>
        </p:nvSpPr>
        <p:spPr>
          <a:xfrm>
            <a:off x="6991173" y="4386243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Primary node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8370860" y="4279193"/>
            <a:ext cx="831012" cy="968248"/>
            <a:chOff x="2338436" y="1567527"/>
            <a:chExt cx="1824394" cy="331243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90783" y="1567527"/>
              <a:ext cx="47204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8436" y="1733630"/>
              <a:ext cx="135234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901584" y="512557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99775" y="298942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901584" y="41954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73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201" y="2766927"/>
            <a:ext cx="394953" cy="394953"/>
          </a:xfrm>
          <a:prstGeom prst="rect">
            <a:avLst/>
          </a:prstGeom>
        </p:spPr>
      </p:pic>
      <p:pic>
        <p:nvPicPr>
          <p:cNvPr id="7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4362" y="4021735"/>
            <a:ext cx="394953" cy="394953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7" idx="3"/>
            <a:endCxn id="94" idx="1"/>
          </p:cNvCxnSpPr>
          <p:nvPr/>
        </p:nvCxnSpPr>
        <p:spPr>
          <a:xfrm>
            <a:off x="2214757" y="2963549"/>
            <a:ext cx="1410371" cy="85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71">
            <a:extLst>
              <a:ext uri="{FF2B5EF4-FFF2-40B4-BE49-F238E27FC236}">
                <a16:creationId xmlns:a16="http://schemas.microsoft.com/office/drawing/2014/main" id="{31D711CB-BE6B-6644-AD61-BCF2CDB2A58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18888" y="7016662"/>
            <a:ext cx="594360" cy="594360"/>
          </a:xfrm>
          <a:prstGeom prst="rect">
            <a:avLst/>
          </a:prstGeom>
        </p:spPr>
      </p:pic>
      <p:pic>
        <p:nvPicPr>
          <p:cNvPr id="112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92317" y="6746031"/>
            <a:ext cx="594360" cy="594360"/>
          </a:xfrm>
          <a:prstGeom prst="rect">
            <a:avLst/>
          </a:prstGeom>
        </p:spPr>
      </p:pic>
      <p:sp>
        <p:nvSpPr>
          <p:cNvPr id="95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56789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EC2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569120A-19C6-5A40-9695-82C754D901EB}"/>
              </a:ext>
            </a:extLst>
          </p:cNvPr>
          <p:cNvCxnSpPr>
            <a:cxnSpLocks/>
            <a:stCxn id="103" idx="2"/>
            <a:endCxn id="71" idx="0"/>
          </p:cNvCxnSpPr>
          <p:nvPr/>
        </p:nvCxnSpPr>
        <p:spPr>
          <a:xfrm>
            <a:off x="1913409" y="3958599"/>
            <a:ext cx="1386" cy="34507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11977" y="4215722"/>
            <a:ext cx="1363457" cy="927293"/>
            <a:chOff x="2674471" y="1567527"/>
            <a:chExt cx="1488359" cy="331243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9BEB6DF-9F85-3444-B18D-655E27594665}"/>
              </a:ext>
            </a:extLst>
          </p:cNvPr>
          <p:cNvSpPr/>
          <p:nvPr/>
        </p:nvSpPr>
        <p:spPr>
          <a:xfrm>
            <a:off x="3188270" y="5794786"/>
            <a:ext cx="5166360" cy="6949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>
                <a:solidFill>
                  <a:srgbClr val="D86613"/>
                </a:solidFill>
              </a:rPr>
              <a:t>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90BC261-81CF-084F-9723-985085A89B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0053" y="5794786"/>
            <a:ext cx="274320" cy="27432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86F85705-EFC1-4948-9DAD-90771DFF6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72318" y="5833595"/>
            <a:ext cx="469900" cy="4699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3DC9D1B-DA2A-8048-BF25-4D05A37EB95C}"/>
              </a:ext>
            </a:extLst>
          </p:cNvPr>
          <p:cNvSpPr txBox="1"/>
          <p:nvPr/>
        </p:nvSpPr>
        <p:spPr>
          <a:xfrm>
            <a:off x="3041627" y="622706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node(s)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14F451A7-A9F1-4140-A797-32B2EFA9B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0840" y="5833542"/>
            <a:ext cx="469900" cy="4699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B0428B3-74E3-0848-8A19-0371BBA34675}"/>
              </a:ext>
            </a:extLst>
          </p:cNvPr>
          <p:cNvSpPr txBox="1"/>
          <p:nvPr/>
        </p:nvSpPr>
        <p:spPr>
          <a:xfrm>
            <a:off x="6989138" y="6226735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Xray node(s)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E11C18-93F2-6B4A-904D-903E4E06AB22}"/>
              </a:ext>
            </a:extLst>
          </p:cNvPr>
          <p:cNvSpPr txBox="1"/>
          <p:nvPr/>
        </p:nvSpPr>
        <p:spPr>
          <a:xfrm>
            <a:off x="4898198" y="6051668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CC380C-632D-9046-AFBD-26C9BF2A6477}"/>
              </a:ext>
            </a:extLst>
          </p:cNvPr>
          <p:cNvSpPr txBox="1"/>
          <p:nvPr/>
        </p:nvSpPr>
        <p:spPr>
          <a:xfrm>
            <a:off x="1411672" y="6366620"/>
            <a:ext cx="1022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975E19AF-380A-E04B-96B6-FB03F60ED09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26974" y="5766063"/>
            <a:ext cx="594360" cy="594360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428053-86F7-4943-A028-976C6341E38D}"/>
              </a:ext>
            </a:extLst>
          </p:cNvPr>
          <p:cNvCxnSpPr>
            <a:cxnSpLocks/>
          </p:cNvCxnSpPr>
          <p:nvPr/>
        </p:nvCxnSpPr>
        <p:spPr>
          <a:xfrm>
            <a:off x="2315174" y="6087874"/>
            <a:ext cx="875729" cy="85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reeform 123">
            <a:extLst>
              <a:ext uri="{FF2B5EF4-FFF2-40B4-BE49-F238E27FC236}">
                <a16:creationId xmlns:a16="http://schemas.microsoft.com/office/drawing/2014/main" id="{815AAB7A-3D1D-F540-BF96-843F414BC889}"/>
              </a:ext>
            </a:extLst>
          </p:cNvPr>
          <p:cNvSpPr/>
          <p:nvPr/>
        </p:nvSpPr>
        <p:spPr>
          <a:xfrm rot="10800000">
            <a:off x="2672637" y="4433439"/>
            <a:ext cx="497074" cy="927293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05A51809-D26C-0D4B-A29C-BFECA56595AE}"/>
              </a:ext>
            </a:extLst>
          </p:cNvPr>
          <p:cNvSpPr/>
          <p:nvPr/>
        </p:nvSpPr>
        <p:spPr>
          <a:xfrm rot="10800000" flipH="1">
            <a:off x="2212183" y="5356320"/>
            <a:ext cx="454217" cy="50914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9457408-49B8-D74F-A559-914152B31E54}"/>
              </a:ext>
            </a:extLst>
          </p:cNvPr>
          <p:cNvCxnSpPr/>
          <p:nvPr/>
        </p:nvCxnSpPr>
        <p:spPr>
          <a:xfrm>
            <a:off x="8363083" y="6101566"/>
            <a:ext cx="84396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83FA64B8-BC20-8B40-8E6C-BBC88D66EC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226198" y="5736754"/>
            <a:ext cx="1342959" cy="7452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77B287-4A2B-2A46-A369-3EC052889C4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192525" y="4497427"/>
            <a:ext cx="1592207" cy="6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262143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2772170" y="4642900"/>
            <a:ext cx="5830657" cy="17865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2617228" y="2537417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1366156" y="1751443"/>
            <a:ext cx="9391492" cy="58701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156" y="1750177"/>
            <a:ext cx="329184" cy="329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2495570" y="2054982"/>
            <a:ext cx="2625577" cy="531358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1500597" y="2349211"/>
            <a:ext cx="7941030" cy="514750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0596" y="2344913"/>
            <a:ext cx="330200" cy="330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3563269" y="4326348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1437" y="2537416"/>
            <a:ext cx="274320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3560245" y="2523650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288850" y="7196842"/>
            <a:ext cx="94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7273" y="2805746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2913043" y="3213057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2776885" y="3461164"/>
            <a:ext cx="5833872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            </a:t>
            </a:r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182" y="3460961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4559" y="3516961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2913845" y="38562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9814" y="4645300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6596764" y="2537155"/>
            <a:ext cx="2322576" cy="16687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6599357" y="4320496"/>
            <a:ext cx="2322576" cy="291792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6475105" y="2054982"/>
            <a:ext cx="2624328" cy="5312664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96097" y="4323156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7540909" y="4325113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2804" y="2537416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7542770" y="2523745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3446" y="2802593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6946617" y="3212372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6933917" y="385415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9545502" y="4574815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ECS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02781" y="6522316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33" idx="3"/>
            <a:endCxn id="119" idx="1"/>
          </p:cNvCxnSpPr>
          <p:nvPr/>
        </p:nvCxnSpPr>
        <p:spPr>
          <a:xfrm>
            <a:off x="3896477" y="6761988"/>
            <a:ext cx="3306304" cy="39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78EE30A2-A2D6-C14F-AFE6-98F01C934B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07504" y="3971552"/>
            <a:ext cx="594360" cy="5943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0773" y="5189838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66963" y="6518806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1530652" y="7115472"/>
            <a:ext cx="87140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70461" y="5272216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1727287" y="4098275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1699315" y="4571654"/>
            <a:ext cx="535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45657" y="3100277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1677905" y="3576021"/>
            <a:ext cx="605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3103261" y="6967402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7605610" y="6535378"/>
            <a:ext cx="111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B97BE25-5460-4948-9ED4-3E3DD07A8F40}"/>
              </a:ext>
            </a:extLst>
          </p:cNvPr>
          <p:cNvSpPr txBox="1"/>
          <p:nvPr/>
        </p:nvSpPr>
        <p:spPr>
          <a:xfrm>
            <a:off x="4770277" y="5105395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(primary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1A49BE5-3036-5C4C-B766-88C19D353B35}"/>
              </a:ext>
            </a:extLst>
          </p:cNvPr>
          <p:cNvSpPr txBox="1"/>
          <p:nvPr/>
        </p:nvSpPr>
        <p:spPr>
          <a:xfrm>
            <a:off x="4774283" y="5774128"/>
            <a:ext cx="20468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ECS service: </a:t>
            </a:r>
            <a:r>
              <a:rPr lang="en-US" sz="1100">
                <a:solidFill>
                  <a:srgbClr val="232F3E"/>
                </a:solidFill>
              </a:rPr>
              <a:t>Artifactory                                      (secondary</a:t>
            </a:r>
            <a:r>
              <a:rPr lang="en-US" sz="1100" dirty="0">
                <a:solidFill>
                  <a:srgbClr val="232F3E"/>
                </a:solidFill>
              </a:rPr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533AC67-D8CC-4B44-A8FF-FEBCDDB59EB2}"/>
              </a:ext>
            </a:extLst>
          </p:cNvPr>
          <p:cNvSpPr txBox="1"/>
          <p:nvPr/>
        </p:nvSpPr>
        <p:spPr>
          <a:xfrm>
            <a:off x="4096619" y="4659630"/>
            <a:ext cx="822960" cy="3657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8081/8082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1294737" y="5877102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602827" y="5536183"/>
            <a:ext cx="115553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2FAE9F94-13B0-6B40-9990-90BC01874C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80004" y="4944610"/>
            <a:ext cx="469900" cy="469900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129381B8-1EED-E145-92B6-CF62DE57375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32917" y="4722832"/>
            <a:ext cx="274320" cy="27432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5C62BA4C-1D12-414C-B37E-AC94C944B5A7}"/>
              </a:ext>
            </a:extLst>
          </p:cNvPr>
          <p:cNvSpPr/>
          <p:nvPr/>
        </p:nvSpPr>
        <p:spPr>
          <a:xfrm>
            <a:off x="3036200" y="472344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B1F810BE-7D4C-F040-B21E-BA79006EB5D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8639" y="4943318"/>
            <a:ext cx="469900" cy="469900"/>
          </a:xfrm>
          <a:prstGeom prst="rect">
            <a:avLst/>
          </a:prstGeom>
        </p:spPr>
      </p:pic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32" idx="3"/>
            <a:endCxn id="125" idx="1"/>
          </p:cNvCxnSpPr>
          <p:nvPr/>
        </p:nvCxnSpPr>
        <p:spPr>
          <a:xfrm>
            <a:off x="4018540" y="5178268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6649E6E-D303-2242-A03C-1E4295C818ED}"/>
              </a:ext>
            </a:extLst>
          </p:cNvPr>
          <p:cNvSpPr txBox="1"/>
          <p:nvPr/>
        </p:nvSpPr>
        <p:spPr>
          <a:xfrm>
            <a:off x="3348581" y="528413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175DE6-C301-7443-885D-C3766783E834}"/>
              </a:ext>
            </a:extLst>
          </p:cNvPr>
          <p:cNvSpPr txBox="1"/>
          <p:nvPr/>
        </p:nvSpPr>
        <p:spPr>
          <a:xfrm>
            <a:off x="4093621" y="528118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8E2B207-20D4-2B4B-8442-B4B8D4571B20}"/>
              </a:ext>
            </a:extLst>
          </p:cNvPr>
          <p:cNvSpPr txBox="1"/>
          <p:nvPr/>
        </p:nvSpPr>
        <p:spPr>
          <a:xfrm>
            <a:off x="4093621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Port: 8081</a:t>
            </a:r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1BF3B99-27DB-204B-8D73-80F07CEFB5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28107" y="5591512"/>
            <a:ext cx="274320" cy="274320"/>
          </a:xfrm>
          <a:prstGeom prst="rect">
            <a:avLst/>
          </a:prstGeom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5E13C383-3902-B44F-9D75-58F1284FBCF3}"/>
              </a:ext>
            </a:extLst>
          </p:cNvPr>
          <p:cNvSpPr/>
          <p:nvPr/>
        </p:nvSpPr>
        <p:spPr>
          <a:xfrm>
            <a:off x="3032917" y="5591138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44981" y="5810968"/>
            <a:ext cx="469900" cy="4699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67896" y="5651051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3033A01-FAC8-3F4D-B6FE-2D2CB037A94F}"/>
              </a:ext>
            </a:extLst>
          </p:cNvPr>
          <p:cNvSpPr txBox="1"/>
          <p:nvPr/>
        </p:nvSpPr>
        <p:spPr>
          <a:xfrm>
            <a:off x="3361635" y="615114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11C588D-7519-404B-91D0-41A7A1A902C3}"/>
              </a:ext>
            </a:extLst>
          </p:cNvPr>
          <p:cNvSpPr txBox="1"/>
          <p:nvPr/>
        </p:nvSpPr>
        <p:spPr>
          <a:xfrm>
            <a:off x="4097729" y="6148192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960EC-2C7E-B644-B16B-8CA1B3E2752E}"/>
              </a:ext>
            </a:extLst>
          </p:cNvPr>
          <p:cNvSpPr txBox="1"/>
          <p:nvPr/>
        </p:nvSpPr>
        <p:spPr>
          <a:xfrm>
            <a:off x="7717978" y="552363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Ports: 8081/8082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56A08DF7-B6A8-1747-80CE-5DB28E043D5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01363" y="5820112"/>
            <a:ext cx="469900" cy="4699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7AF647DD-85C9-094F-A67E-13FD589FB4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90517" y="5591512"/>
            <a:ext cx="274320" cy="274320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36A8A8F0-E2D3-DF49-BABC-CA95F46AC58A}"/>
              </a:ext>
            </a:extLst>
          </p:cNvPr>
          <p:cNvSpPr/>
          <p:nvPr/>
        </p:nvSpPr>
        <p:spPr>
          <a:xfrm>
            <a:off x="6690517" y="5591513"/>
            <a:ext cx="1799078" cy="7701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2" name="Graphic 191">
            <a:extLst>
              <a:ext uri="{FF2B5EF4-FFF2-40B4-BE49-F238E27FC236}">
                <a16:creationId xmlns:a16="http://schemas.microsoft.com/office/drawing/2014/main" id="{D3F5F897-A889-DF4C-9C03-6667E09149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9998" y="582011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FDC9B31E-7F7B-F246-87A2-DDE8DC47EAE4}"/>
              </a:ext>
            </a:extLst>
          </p:cNvPr>
          <p:cNvSpPr txBox="1"/>
          <p:nvPr/>
        </p:nvSpPr>
        <p:spPr>
          <a:xfrm>
            <a:off x="7017945" y="5655520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C1CB4A8-ADFC-2F42-AC7E-620A44F121BB}"/>
              </a:ext>
            </a:extLst>
          </p:cNvPr>
          <p:cNvSpPr txBox="1"/>
          <p:nvPr/>
        </p:nvSpPr>
        <p:spPr>
          <a:xfrm>
            <a:off x="6969940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3C8EBB3-6A57-264C-9C50-0BB1CACD35BC}"/>
              </a:ext>
            </a:extLst>
          </p:cNvPr>
          <p:cNvSpPr txBox="1"/>
          <p:nvPr/>
        </p:nvSpPr>
        <p:spPr>
          <a:xfrm>
            <a:off x="7726113" y="6149296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F924CB9B-BA19-6145-8AAE-867ED9E905F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686301" y="4722832"/>
            <a:ext cx="274320" cy="274320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7CBB5ED1-CC63-AC46-B952-4119582C1C37}"/>
              </a:ext>
            </a:extLst>
          </p:cNvPr>
          <p:cNvSpPr/>
          <p:nvPr/>
        </p:nvSpPr>
        <p:spPr>
          <a:xfrm>
            <a:off x="6688483" y="4722833"/>
            <a:ext cx="1799078" cy="770179"/>
          </a:xfrm>
          <a:prstGeom prst="rect">
            <a:avLst/>
          </a:prstGeom>
          <a:noFill/>
          <a:ln w="12700">
            <a:solidFill>
              <a:srgbClr val="D8661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ln w="0"/>
              <a:solidFill>
                <a:srgbClr val="D86613"/>
              </a:solidFill>
            </a:endParaRP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76E99358-E03B-3F4F-B717-CD76E51F8A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1437" y="4320496"/>
            <a:ext cx="274320" cy="274320"/>
          </a:xfrm>
          <a:prstGeom prst="rect">
            <a:avLst/>
          </a:prstGeom>
        </p:spPr>
      </p:pic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  <a:stCxn id="183" idx="3"/>
            <a:endCxn id="126" idx="1"/>
          </p:cNvCxnSpPr>
          <p:nvPr/>
        </p:nvCxnSpPr>
        <p:spPr>
          <a:xfrm>
            <a:off x="4014881" y="6045918"/>
            <a:ext cx="261620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FF54D37-0E53-C247-AF77-843DCE75BC33}"/>
              </a:ext>
            </a:extLst>
          </p:cNvPr>
          <p:cNvCxnSpPr>
            <a:cxnSpLocks/>
          </p:cNvCxnSpPr>
          <p:nvPr/>
        </p:nvCxnSpPr>
        <p:spPr>
          <a:xfrm>
            <a:off x="7639898" y="6048850"/>
            <a:ext cx="261465" cy="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16200000" flipH="1">
            <a:off x="1755452" y="5060028"/>
            <a:ext cx="423564" cy="8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66157" y="3723610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70861" y="4904289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162C2C-52FA-3948-AF51-74E173B35163}"/>
              </a:ext>
            </a:extLst>
          </p:cNvPr>
          <p:cNvSpPr txBox="1"/>
          <p:nvPr/>
        </p:nvSpPr>
        <p:spPr>
          <a:xfrm>
            <a:off x="3389533" y="4769685"/>
            <a:ext cx="822960" cy="261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100">
                <a:solidFill>
                  <a:srgbClr val="232F3E"/>
                </a:solidFill>
              </a:rPr>
              <a:t>Port: 443</a:t>
            </a:r>
            <a:endParaRPr lang="en-US" sz="1100" dirty="0">
              <a:solidFill>
                <a:srgbClr val="232F3E"/>
              </a:solidFill>
            </a:endParaRPr>
          </a:p>
        </p:txBody>
      </p:sp>
      <p:pic>
        <p:nvPicPr>
          <p:cNvPr id="126" name="Graphic 182">
            <a:extLst>
              <a:ext uri="{FF2B5EF4-FFF2-40B4-BE49-F238E27FC236}">
                <a16:creationId xmlns:a16="http://schemas.microsoft.com/office/drawing/2014/main" id="{37C3658F-79AD-6D4F-89A5-631D8B24C43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276501" y="5810968"/>
            <a:ext cx="469900" cy="469900"/>
          </a:xfrm>
          <a:prstGeom prst="rect">
            <a:avLst/>
          </a:prstGeom>
        </p:spPr>
      </p:pic>
      <p:pic>
        <p:nvPicPr>
          <p:cNvPr id="131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6046" y="3515825"/>
            <a:ext cx="394953" cy="394953"/>
          </a:xfrm>
          <a:prstGeom prst="rect">
            <a:avLst/>
          </a:prstGeom>
        </p:spPr>
      </p:pic>
      <p:pic>
        <p:nvPicPr>
          <p:cNvPr id="133" name="Graphic 15">
            <a:extLst>
              <a:ext uri="{FF2B5EF4-FFF2-40B4-BE49-F238E27FC236}">
                <a16:creationId xmlns:a16="http://schemas.microsoft.com/office/drawing/2014/main" id="{C74B9571-CBCE-0B41-BB93-C639C1D06DC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411845" y="6519672"/>
            <a:ext cx="484632" cy="484632"/>
          </a:xfrm>
          <a:prstGeom prst="rect">
            <a:avLst/>
          </a:prstGeom>
        </p:spPr>
      </p:pic>
      <p:sp>
        <p:nvSpPr>
          <p:cNvPr id="106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ECS</a:t>
            </a:r>
            <a:endParaRPr lang="en-US" sz="1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>
            <a:off x="2252611" y="5197443"/>
            <a:ext cx="1283989" cy="865505"/>
            <a:chOff x="2674471" y="1567527"/>
            <a:chExt cx="1488359" cy="33124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440617" y="1567527"/>
              <a:ext cx="722213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1572"/>
              <a:ext cx="766145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4C4C310-BDF5-E146-90FE-E9D689B72D96}"/>
              </a:ext>
            </a:extLst>
          </p:cNvPr>
          <p:cNvCxnSpPr>
            <a:cxnSpLocks/>
            <a:stCxn id="91" idx="1"/>
            <a:endCxn id="129" idx="3"/>
          </p:cNvCxnSpPr>
          <p:nvPr/>
        </p:nvCxnSpPr>
        <p:spPr>
          <a:xfrm flipH="1">
            <a:off x="2283096" y="3714438"/>
            <a:ext cx="1171463" cy="8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2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1BC9E44-8E66-3144-ACE4-3F48D4B12908}"/>
              </a:ext>
            </a:extLst>
          </p:cNvPr>
          <p:cNvSpPr/>
          <p:nvPr/>
        </p:nvSpPr>
        <p:spPr>
          <a:xfrm>
            <a:off x="1502442" y="4439368"/>
            <a:ext cx="2214564" cy="29444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C6A7D6-A801-454B-95CD-4F51D601DC95}"/>
              </a:ext>
            </a:extLst>
          </p:cNvPr>
          <p:cNvSpPr/>
          <p:nvPr/>
        </p:nvSpPr>
        <p:spPr>
          <a:xfrm>
            <a:off x="1502442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395866" y="1714500"/>
            <a:ext cx="11725808" cy="6203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866" y="1710363"/>
            <a:ext cx="369193" cy="3655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49515D6-3F2B-974D-BD44-4567F9748DBA}"/>
              </a:ext>
            </a:extLst>
          </p:cNvPr>
          <p:cNvSpPr/>
          <p:nvPr/>
        </p:nvSpPr>
        <p:spPr>
          <a:xfrm>
            <a:off x="1414039" y="2002569"/>
            <a:ext cx="2402325" cy="5477730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E615A1-47A2-7C46-BF1C-41DAFA36A0C7}"/>
              </a:ext>
            </a:extLst>
          </p:cNvPr>
          <p:cNvSpPr/>
          <p:nvPr/>
        </p:nvSpPr>
        <p:spPr>
          <a:xfrm>
            <a:off x="527905" y="2296799"/>
            <a:ext cx="10253454" cy="54988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75000"/>
                  </a:schemeClr>
                </a:solidFill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D8BD82B-EEBD-D04C-BAD0-1AE0FE879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905" y="2296799"/>
            <a:ext cx="330200" cy="3302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155E7950-7713-7B46-A862-B8538CF7E41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7409" y="4440520"/>
            <a:ext cx="274320" cy="2743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764737-0E73-594C-AE8B-DB71DA1EB227}"/>
              </a:ext>
            </a:extLst>
          </p:cNvPr>
          <p:cNvSpPr txBox="1"/>
          <p:nvPr/>
        </p:nvSpPr>
        <p:spPr>
          <a:xfrm>
            <a:off x="2361978" y="44348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10.0.0.0/19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9EB77DE-05FC-F740-B942-35485585AE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7410" y="2606040"/>
            <a:ext cx="261065" cy="27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8D2CF70-69F3-2A43-9756-57323A482E12}"/>
              </a:ext>
            </a:extLst>
          </p:cNvPr>
          <p:cNvSpPr txBox="1"/>
          <p:nvPr/>
        </p:nvSpPr>
        <p:spPr>
          <a:xfrm>
            <a:off x="2363772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10.0.128.0/20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225619-6388-144A-A00A-67325F4CEEE7}"/>
              </a:ext>
            </a:extLst>
          </p:cNvPr>
          <p:cNvSpPr txBox="1"/>
          <p:nvPr/>
        </p:nvSpPr>
        <p:spPr>
          <a:xfrm>
            <a:off x="5688546" y="7545103"/>
            <a:ext cx="1049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10.0.0.0/16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4DC5A8E-B2C6-EF44-B7E5-F6A646E731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43691" y="2940917"/>
            <a:ext cx="394953" cy="39495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D96A958-E580-EA4E-8760-D58907B05BA0}"/>
              </a:ext>
            </a:extLst>
          </p:cNvPr>
          <p:cNvSpPr txBox="1"/>
          <p:nvPr/>
        </p:nvSpPr>
        <p:spPr>
          <a:xfrm>
            <a:off x="1800136" y="3317538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930BBC-96FA-D844-8B3B-B23F04AAFD88}"/>
              </a:ext>
            </a:extLst>
          </p:cNvPr>
          <p:cNvSpPr/>
          <p:nvPr/>
        </p:nvSpPr>
        <p:spPr>
          <a:xfrm>
            <a:off x="1758474" y="3596336"/>
            <a:ext cx="8412480" cy="67515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>
                <a:solidFill>
                  <a:srgbClr val="D86613"/>
                </a:solidFill>
              </a:rPr>
              <a:t>                                                      </a:t>
            </a:r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8F1F2F8B-8FF2-2F44-9D38-384D0A244A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7124" y="3593085"/>
            <a:ext cx="277535" cy="277535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2B537DD3-7437-A841-8670-F15808FFAC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47628" y="3652132"/>
            <a:ext cx="394953" cy="39495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3F60AE-D7C9-F04E-97BA-6998CD5D31F0}"/>
              </a:ext>
            </a:extLst>
          </p:cNvPr>
          <p:cNvSpPr txBox="1"/>
          <p:nvPr/>
        </p:nvSpPr>
        <p:spPr>
          <a:xfrm>
            <a:off x="1806914" y="3992796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1F0CD3-B2D1-BF40-A87C-82BD95CF0AD0}"/>
              </a:ext>
            </a:extLst>
          </p:cNvPr>
          <p:cNvSpPr/>
          <p:nvPr/>
        </p:nvSpPr>
        <p:spPr>
          <a:xfrm>
            <a:off x="1761379" y="4797122"/>
            <a:ext cx="8416495" cy="94340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r>
              <a:rPr lang="en-US" sz="1100" dirty="0">
                <a:solidFill>
                  <a:srgbClr val="D86613"/>
                </a:solidFill>
              </a:rPr>
              <a:t>                                                               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EB2BBB6A-B821-5F45-988F-BDA18B5161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3075" y="4794739"/>
            <a:ext cx="277535" cy="27753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0BD445B-C2C6-CF4D-97EC-4488631835E5}"/>
              </a:ext>
            </a:extLst>
          </p:cNvPr>
          <p:cNvSpPr/>
          <p:nvPr/>
        </p:nvSpPr>
        <p:spPr>
          <a:xfrm>
            <a:off x="5123466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59FFAB-23A1-1949-903E-628281A462F3}"/>
              </a:ext>
            </a:extLst>
          </p:cNvPr>
          <p:cNvSpPr/>
          <p:nvPr/>
        </p:nvSpPr>
        <p:spPr>
          <a:xfrm>
            <a:off x="5120383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FC4BEB-5342-F749-8A52-7B38811CBF4B}"/>
              </a:ext>
            </a:extLst>
          </p:cNvPr>
          <p:cNvSpPr/>
          <p:nvPr/>
        </p:nvSpPr>
        <p:spPr>
          <a:xfrm>
            <a:off x="5021239" y="2010043"/>
            <a:ext cx="2402325" cy="5470256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2 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7C85B7E-C2F7-924F-84CE-D14AFB551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25017" y="4443984"/>
            <a:ext cx="274320" cy="2743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21FC407-1B9F-EC41-9874-34EB2F994AB1}"/>
              </a:ext>
            </a:extLst>
          </p:cNvPr>
          <p:cNvSpPr txBox="1"/>
          <p:nvPr/>
        </p:nvSpPr>
        <p:spPr>
          <a:xfrm>
            <a:off x="5983002" y="4434841"/>
            <a:ext cx="176907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10.0.32.0/19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15CD6A5-E088-3B44-BB19-2DF134C2D9D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3466" y="2606040"/>
            <a:ext cx="274320" cy="27432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13372D2-22A4-F54E-BF7D-0717C5CBCCDC}"/>
              </a:ext>
            </a:extLst>
          </p:cNvPr>
          <p:cNvSpPr txBox="1"/>
          <p:nvPr/>
        </p:nvSpPr>
        <p:spPr>
          <a:xfrm>
            <a:off x="598298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10.0.144.0/20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3E83BAC1-0726-634C-A51B-7566DEB69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29578" y="2943861"/>
            <a:ext cx="394953" cy="39495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D52BAC7-F9F1-EB41-AE85-A30895A1F3AF}"/>
              </a:ext>
            </a:extLst>
          </p:cNvPr>
          <p:cNvSpPr txBox="1"/>
          <p:nvPr/>
        </p:nvSpPr>
        <p:spPr>
          <a:xfrm>
            <a:off x="5482293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4AFAAB-DDEF-FD4C-8CA1-2E87C551743B}"/>
              </a:ext>
            </a:extLst>
          </p:cNvPr>
          <p:cNvSpPr/>
          <p:nvPr/>
        </p:nvSpPr>
        <p:spPr>
          <a:xfrm>
            <a:off x="8250714" y="2606040"/>
            <a:ext cx="2212848" cy="17373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Public subnet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A967AE-A57F-BB4B-9751-1BC3C594F188}"/>
              </a:ext>
            </a:extLst>
          </p:cNvPr>
          <p:cNvSpPr/>
          <p:nvPr/>
        </p:nvSpPr>
        <p:spPr>
          <a:xfrm>
            <a:off x="8251846" y="4443984"/>
            <a:ext cx="2214564" cy="29443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Private subnet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4505EC-DEC6-7049-AB0D-C5D9CBFE1AAA}"/>
              </a:ext>
            </a:extLst>
          </p:cNvPr>
          <p:cNvSpPr/>
          <p:nvPr/>
        </p:nvSpPr>
        <p:spPr>
          <a:xfrm>
            <a:off x="8152702" y="2029823"/>
            <a:ext cx="2402325" cy="545047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Availability Zone 3 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6CE79E50-006B-4B46-B46D-D0D9D2D4E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4594" y="4443984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0C99D554-8B4D-9D4A-99F3-828C375C330E}"/>
              </a:ext>
            </a:extLst>
          </p:cNvPr>
          <p:cNvSpPr txBox="1"/>
          <p:nvPr/>
        </p:nvSpPr>
        <p:spPr>
          <a:xfrm>
            <a:off x="9110250" y="4434841"/>
            <a:ext cx="1773936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10.0.64.0/19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ACF1A5BA-21BE-9541-B002-190ACBC3907A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0714" y="2606040"/>
            <a:ext cx="274320" cy="27432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E60B002E-1662-4044-BCC3-B58A92AF3ABA}"/>
              </a:ext>
            </a:extLst>
          </p:cNvPr>
          <p:cNvSpPr txBox="1"/>
          <p:nvPr/>
        </p:nvSpPr>
        <p:spPr>
          <a:xfrm>
            <a:off x="9112253" y="2606041"/>
            <a:ext cx="176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10.0.160.0/20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E2203BF6-9888-6D42-9D37-075169DE5B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09510" y="2939659"/>
            <a:ext cx="394953" cy="394953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1B436EDB-7360-E84E-9E36-F4D7985D4B32}"/>
              </a:ext>
            </a:extLst>
          </p:cNvPr>
          <p:cNvSpPr txBox="1"/>
          <p:nvPr/>
        </p:nvSpPr>
        <p:spPr>
          <a:xfrm>
            <a:off x="8560081" y="3319273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32F3E"/>
                </a:solidFill>
              </a:rPr>
              <a:t>NAT gateway</a:t>
            </a:r>
            <a:endParaRPr lang="en-US" sz="1200" dirty="0">
              <a:solidFill>
                <a:srgbClr val="232F3E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7679F7-7FE2-EE48-A970-38539C175857}"/>
              </a:ext>
            </a:extLst>
          </p:cNvPr>
          <p:cNvSpPr txBox="1"/>
          <p:nvPr/>
        </p:nvSpPr>
        <p:spPr>
          <a:xfrm>
            <a:off x="5479586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2F215-A5BB-B740-918F-C10F4A729C9E}"/>
              </a:ext>
            </a:extLst>
          </p:cNvPr>
          <p:cNvSpPr txBox="1"/>
          <p:nvPr/>
        </p:nvSpPr>
        <p:spPr>
          <a:xfrm>
            <a:off x="8561610" y="3995421"/>
            <a:ext cx="148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Bastion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40CB-1091-E743-A038-7C83A8602761}"/>
              </a:ext>
            </a:extLst>
          </p:cNvPr>
          <p:cNvSpPr txBox="1"/>
          <p:nvPr/>
        </p:nvSpPr>
        <p:spPr>
          <a:xfrm>
            <a:off x="10277281" y="4944714"/>
            <a:ext cx="230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EKS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5B3EEB4B-6333-224B-BF79-2B92B9CACD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8961" y="6830686"/>
            <a:ext cx="487180" cy="48718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786D9872-798F-F542-AA36-0E6D0A82288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39079" y="6837537"/>
            <a:ext cx="487180" cy="4871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5258416-C0C2-7744-8E32-E9A88E57C246}"/>
              </a:ext>
            </a:extLst>
          </p:cNvPr>
          <p:cNvCxnSpPr>
            <a:cxnSpLocks/>
            <a:stCxn id="107" idx="3"/>
            <a:endCxn id="119" idx="1"/>
          </p:cNvCxnSpPr>
          <p:nvPr/>
        </p:nvCxnSpPr>
        <p:spPr>
          <a:xfrm>
            <a:off x="6886141" y="7074277"/>
            <a:ext cx="1752938" cy="685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CA183FF-49B4-354D-A84B-4F59DFF0B2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58662" y="5431464"/>
            <a:ext cx="1120341" cy="695791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41187EFD-E2D8-A14C-8A86-7AE0F59D09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1966" y="6599898"/>
            <a:ext cx="594360" cy="5943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F0CAA2-40FC-0647-9F6A-82DF42D33AD6}"/>
              </a:ext>
            </a:extLst>
          </p:cNvPr>
          <p:cNvSpPr txBox="1"/>
          <p:nvPr/>
        </p:nvSpPr>
        <p:spPr>
          <a:xfrm>
            <a:off x="485439" y="7202050"/>
            <a:ext cx="9144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34C53868-7281-F647-B132-5CD24573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1855" y="5440870"/>
            <a:ext cx="594360" cy="59436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EF28969F-1E76-5941-8BB7-1FF7A9464AC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flipH="1">
            <a:off x="708001" y="4149217"/>
            <a:ext cx="483586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88E6BD7-3405-5D4F-ACF6-4E345D9C6A37}"/>
              </a:ext>
            </a:extLst>
          </p:cNvPr>
          <p:cNvSpPr txBox="1"/>
          <p:nvPr/>
        </p:nvSpPr>
        <p:spPr>
          <a:xfrm>
            <a:off x="413400" y="4591764"/>
            <a:ext cx="107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Users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D00BDB7D-38F2-A947-864A-51931C9471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538" y="3240860"/>
            <a:ext cx="469900" cy="4699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B161B8-23AA-8D49-82E5-5728B67A7547}"/>
              </a:ext>
            </a:extLst>
          </p:cNvPr>
          <p:cNvSpPr txBox="1"/>
          <p:nvPr/>
        </p:nvSpPr>
        <p:spPr>
          <a:xfrm>
            <a:off x="629595" y="3710829"/>
            <a:ext cx="65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F0AEA6-5157-CA4F-9C35-A084BFB1DBEB}"/>
              </a:ext>
            </a:extLst>
          </p:cNvPr>
          <p:cNvSpPr txBox="1"/>
          <p:nvPr/>
        </p:nvSpPr>
        <p:spPr>
          <a:xfrm>
            <a:off x="5338970" y="6974724"/>
            <a:ext cx="109728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/>
              <a:t>Amazon RDS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8EC531-3C8C-294E-8F01-8D7B5FC3C38C}"/>
              </a:ext>
            </a:extLst>
          </p:cNvPr>
          <p:cNvSpPr txBox="1"/>
          <p:nvPr/>
        </p:nvSpPr>
        <p:spPr>
          <a:xfrm>
            <a:off x="9047885" y="6850599"/>
            <a:ext cx="105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RDS </a:t>
            </a:r>
          </a:p>
          <a:p>
            <a:pPr algn="ctr"/>
            <a:r>
              <a:rPr lang="en-US" sz="1200"/>
              <a:t>HA (</a:t>
            </a:r>
            <a:r>
              <a:rPr lang="en-US" sz="1200" dirty="0"/>
              <a:t>o</a:t>
            </a:r>
            <a:r>
              <a:rPr lang="en-US" sz="1200"/>
              <a:t>ptional</a:t>
            </a:r>
            <a:r>
              <a:rPr lang="en-US" sz="1200" dirty="0"/>
              <a:t>)</a:t>
            </a: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035BE675-3249-954E-9C27-1C811EE4F1CF}"/>
              </a:ext>
            </a:extLst>
          </p:cNvPr>
          <p:cNvCxnSpPr>
            <a:cxnSpLocks/>
            <a:stCxn id="86" idx="3"/>
            <a:endCxn id="183" idx="1"/>
          </p:cNvCxnSpPr>
          <p:nvPr/>
        </p:nvCxnSpPr>
        <p:spPr>
          <a:xfrm>
            <a:off x="1246215" y="5738051"/>
            <a:ext cx="4314620" cy="597101"/>
          </a:xfrm>
          <a:prstGeom prst="bentConnector3">
            <a:avLst>
              <a:gd name="adj1" fmla="val 9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2512E3-7C5B-514D-8CED-5DDD99FF7404}"/>
              </a:ext>
            </a:extLst>
          </p:cNvPr>
          <p:cNvSpPr txBox="1"/>
          <p:nvPr/>
        </p:nvSpPr>
        <p:spPr>
          <a:xfrm>
            <a:off x="278189" y="6037445"/>
            <a:ext cx="133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</a:t>
            </a:r>
          </a:p>
          <a:p>
            <a:pPr algn="ctr"/>
            <a:r>
              <a:rPr lang="en-US" sz="1200" dirty="0"/>
              <a:t>Balancing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552286DC-F247-E74F-9533-91A741FA8D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202" y="4350353"/>
            <a:ext cx="594360" cy="594360"/>
          </a:xfrm>
          <a:prstGeom prst="rect">
            <a:avLst/>
          </a:prstGeom>
        </p:spPr>
      </p:pic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AEE8332-C0E9-BE44-8DA6-CE6E6DC67F89}"/>
              </a:ext>
            </a:extLst>
          </p:cNvPr>
          <p:cNvCxnSpPr>
            <a:cxnSpLocks/>
            <a:stCxn id="129" idx="3"/>
            <a:endCxn id="91" idx="1"/>
          </p:cNvCxnSpPr>
          <p:nvPr/>
        </p:nvCxnSpPr>
        <p:spPr>
          <a:xfrm>
            <a:off x="1289213" y="3849328"/>
            <a:ext cx="1058414" cy="28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39CBBF3-BCF8-2B4E-B1AF-D7346A22D2D1}"/>
              </a:ext>
            </a:extLst>
          </p:cNvPr>
          <p:cNvSpPr/>
          <p:nvPr/>
        </p:nvSpPr>
        <p:spPr>
          <a:xfrm>
            <a:off x="1764489" y="5805967"/>
            <a:ext cx="8413385" cy="9892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01A23F0F-F16B-4044-88F2-3D1606A724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75572" y="5804952"/>
            <a:ext cx="277535" cy="277535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E40BFA2-709E-0949-81CE-DFF45EA0B15A}"/>
              </a:ext>
            </a:extLst>
          </p:cNvPr>
          <p:cNvGrpSpPr/>
          <p:nvPr/>
        </p:nvGrpSpPr>
        <p:grpSpPr>
          <a:xfrm flipH="1">
            <a:off x="10179781" y="5212869"/>
            <a:ext cx="898016" cy="1109959"/>
            <a:chOff x="2823969" y="1567527"/>
            <a:chExt cx="1044065" cy="331243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EAB45C0-979B-2645-A344-2CE205A1F30E}"/>
                </a:ext>
              </a:extLst>
            </p:cNvPr>
            <p:cNvSpPr/>
            <p:nvPr/>
          </p:nvSpPr>
          <p:spPr>
            <a:xfrm rot="10800000">
              <a:off x="3610665" y="1567527"/>
              <a:ext cx="257369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60EF707-54FE-7940-AB34-F7E5C17573FF}"/>
                </a:ext>
              </a:extLst>
            </p:cNvPr>
            <p:cNvCxnSpPr>
              <a:cxnSpLocks/>
            </p:cNvCxnSpPr>
            <p:nvPr/>
          </p:nvCxnSpPr>
          <p:spPr>
            <a:xfrm>
              <a:off x="2823969" y="1736645"/>
              <a:ext cx="78669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EF878C0-343D-F140-9784-B8D7D7E6C9AB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 rot="5400000">
            <a:off x="663351" y="5154446"/>
            <a:ext cx="572108" cy="74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514122" y="6064496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13398" y="3860191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514122" y="505871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855172" y="4868762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(primary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1951535" y="5425784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2680688" y="5425784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7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049085" y="5113766"/>
            <a:ext cx="388347" cy="388347"/>
          </a:xfrm>
          <a:prstGeom prst="rect">
            <a:avLst/>
          </a:prstGeom>
        </p:spPr>
      </p:pic>
      <p:pic>
        <p:nvPicPr>
          <p:cNvPr id="17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913628" y="5113766"/>
            <a:ext cx="388347" cy="388347"/>
          </a:xfrm>
          <a:prstGeom prst="rect">
            <a:avLst/>
          </a:prstGeom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536692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546328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619243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3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560836" y="6140978"/>
            <a:ext cx="388347" cy="388347"/>
          </a:xfrm>
          <a:prstGeom prst="rect">
            <a:avLst/>
          </a:prstGeom>
        </p:spPr>
      </p:pic>
      <p:pic>
        <p:nvPicPr>
          <p:cNvPr id="184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425379" y="6140978"/>
            <a:ext cx="388347" cy="388347"/>
          </a:xfrm>
          <a:prstGeom prst="rect">
            <a:avLst/>
          </a:prstGeom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8345243" y="5895974"/>
            <a:ext cx="1734618" cy="810206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1200" kern="0">
                <a:solidFill>
                  <a:srgbClr val="5A6B86"/>
                </a:solidFill>
              </a:rPr>
              <a:t>EKS node (secondary</a:t>
            </a:r>
            <a:r>
              <a:rPr lang="en-US" sz="1200" kern="0" dirty="0">
                <a:solidFill>
                  <a:srgbClr val="5A6B86"/>
                </a:solidFill>
              </a:rPr>
              <a:t>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D9A31FA-0AFD-1146-8C82-7587F57E4A00}"/>
              </a:ext>
            </a:extLst>
          </p:cNvPr>
          <p:cNvSpPr txBox="1"/>
          <p:nvPr/>
        </p:nvSpPr>
        <p:spPr>
          <a:xfrm>
            <a:off x="8441606" y="6452996"/>
            <a:ext cx="583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Nginx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0A6CB2A-9937-4C48-B93F-176C76D30DE7}"/>
              </a:ext>
            </a:extLst>
          </p:cNvPr>
          <p:cNvSpPr txBox="1"/>
          <p:nvPr/>
        </p:nvSpPr>
        <p:spPr>
          <a:xfrm>
            <a:off x="9170759" y="6452996"/>
            <a:ext cx="854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32F3E"/>
                </a:solidFill>
              </a:rPr>
              <a:t>Artifactory</a:t>
            </a:r>
          </a:p>
        </p:txBody>
      </p:sp>
      <p:pic>
        <p:nvPicPr>
          <p:cNvPr id="188" name="Graphic 13">
            <a:extLst>
              <a:ext uri="{FF2B5EF4-FFF2-40B4-BE49-F238E27FC236}">
                <a16:creationId xmlns:a16="http://schemas.microsoft.com/office/drawing/2014/main" id="{8ED914EA-8278-5449-B046-F8859FA607C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539156" y="6140978"/>
            <a:ext cx="388347" cy="388347"/>
          </a:xfrm>
          <a:prstGeom prst="rect">
            <a:avLst/>
          </a:prstGeom>
        </p:spPr>
      </p:pic>
      <p:pic>
        <p:nvPicPr>
          <p:cNvPr id="189" name="Graphic 16">
            <a:extLst>
              <a:ext uri="{FF2B5EF4-FFF2-40B4-BE49-F238E27FC236}">
                <a16:creationId xmlns:a16="http://schemas.microsoft.com/office/drawing/2014/main" id="{3A1CF595-C049-5A4C-B708-65659851F7F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03699" y="6140978"/>
            <a:ext cx="388347" cy="388347"/>
          </a:xfrm>
          <a:prstGeom prst="rect">
            <a:avLst/>
          </a:prstGeom>
        </p:spPr>
      </p:pic>
      <p:pic>
        <p:nvPicPr>
          <p:cNvPr id="120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8723" y="3657601"/>
            <a:ext cx="394953" cy="394953"/>
          </a:xfrm>
          <a:prstGeom prst="rect">
            <a:avLst/>
          </a:prstGeom>
        </p:spPr>
      </p:pic>
      <p:pic>
        <p:nvPicPr>
          <p:cNvPr id="124" name="Graphic 93">
            <a:extLst>
              <a:ext uri="{FF2B5EF4-FFF2-40B4-BE49-F238E27FC236}">
                <a16:creationId xmlns:a16="http://schemas.microsoft.com/office/drawing/2014/main" id="{7CED7F91-0AD1-A740-A7CF-5DFAE0017A1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12254" y="3657601"/>
            <a:ext cx="394953" cy="394953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A429D488-79C0-2B45-ADFC-1E9D89072941}"/>
              </a:ext>
            </a:extLst>
          </p:cNvPr>
          <p:cNvSpPr txBox="1">
            <a:spLocks/>
          </p:cNvSpPr>
          <p:nvPr/>
        </p:nvSpPr>
        <p:spPr>
          <a:xfrm>
            <a:off x="75292" y="1333766"/>
            <a:ext cx="1225971" cy="55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141B2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/>
              <a:t>EKS</a:t>
            </a:r>
            <a:endParaRPr lang="en-US" sz="1400" dirty="0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D4E5E19-4E83-4F46-B1E2-03E9F161323E}"/>
              </a:ext>
            </a:extLst>
          </p:cNvPr>
          <p:cNvSpPr/>
          <p:nvPr/>
        </p:nvSpPr>
        <p:spPr>
          <a:xfrm flipH="1">
            <a:off x="1635056" y="5305752"/>
            <a:ext cx="412121" cy="4322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264</Words>
  <Application>Microsoft Macintosh PowerPoint</Application>
  <PresentationFormat>Custom</PresentationFormat>
  <Paragraphs>141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Trace3 JFrog Artifactory AWS Quickstart</dc:title>
  <dc:creator>Travis McVey</dc:creator>
  <cp:lastModifiedBy>Microsoft Office User</cp:lastModifiedBy>
  <cp:revision>76</cp:revision>
  <dcterms:created xsi:type="dcterms:W3CDTF">2019-09-16T14:37:06Z</dcterms:created>
  <dcterms:modified xsi:type="dcterms:W3CDTF">2021-03-25T01:22:59Z</dcterms:modified>
</cp:coreProperties>
</file>