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d8878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4d8878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0233ec3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0233ec3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0233ec3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0233ec3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460f0d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460f0d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1ea457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1ea457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61ea457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61ea457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1ea457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1ea457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50233ec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50233ec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5" Type="http://schemas.openxmlformats.org/officeDocument/2006/relationships/image" Target="../media/image1.gif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gif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gif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1.gif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11" Type="http://schemas.openxmlformats.org/officeDocument/2006/relationships/image" Target="../media/image16.png"/><Relationship Id="rId10" Type="http://schemas.openxmlformats.org/officeDocument/2006/relationships/image" Target="../media/image9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11" Type="http://schemas.openxmlformats.org/officeDocument/2006/relationships/image" Target="../media/image20.png"/><Relationship Id="rId10" Type="http://schemas.openxmlformats.org/officeDocument/2006/relationships/image" Target="../media/image8.png"/><Relationship Id="rId9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gif"/><Relationship Id="rId5" Type="http://schemas.openxmlformats.org/officeDocument/2006/relationships/image" Target="../media/image2.png"/><Relationship Id="rId6" Type="http://schemas.openxmlformats.org/officeDocument/2006/relationships/image" Target="../media/image27.png"/><Relationship Id="rId7" Type="http://schemas.openxmlformats.org/officeDocument/2006/relationships/image" Target="../media/image6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hyperlink" Target="https://evsanz.github.io/Proyecto-PVLI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-27630" r="27629" t="0"/>
          <a:stretch/>
        </p:blipFill>
        <p:spPr>
          <a:xfrm>
            <a:off x="3736428" y="-30987"/>
            <a:ext cx="5292722" cy="5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00" y="-30987"/>
            <a:ext cx="5232020" cy="52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70525"/>
            <a:ext cx="8520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Derailed Trade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90300" y="3350650"/>
            <a:ext cx="29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Nimeton Studios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3827400" y="3823100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24828" l="18102" r="18312" t="24304"/>
          <a:stretch/>
        </p:blipFill>
        <p:spPr>
          <a:xfrm>
            <a:off x="7211675" y="3823100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455075" y="3823100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29843" l="30208" r="30762" t="39532"/>
          <a:stretch/>
        </p:blipFill>
        <p:spPr>
          <a:xfrm>
            <a:off x="845300" y="3350650"/>
            <a:ext cx="696800" cy="54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2440263" y="34239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5818563" y="34239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7">
            <a:alphaModFix/>
          </a:blip>
          <a:srcRect b="0" l="37694" r="56414" t="0"/>
          <a:stretch/>
        </p:blipFill>
        <p:spPr>
          <a:xfrm>
            <a:off x="8832300" y="-30975"/>
            <a:ext cx="326875" cy="5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37694" r="56414" t="0"/>
          <a:stretch/>
        </p:blipFill>
        <p:spPr>
          <a:xfrm flipH="1">
            <a:off x="-15175" y="-30987"/>
            <a:ext cx="302975" cy="5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3F3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8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0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765475" y="678500"/>
            <a:ext cx="80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20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Índice</a:t>
            </a:r>
            <a:endParaRPr b="1" sz="2720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765475" y="1319125"/>
            <a:ext cx="82440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Sinopsis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Mecánicas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Dinámicas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Hito 1 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Futuros Hitos 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UML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AutoNum type="arabicPeriod"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omunicación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>
            <a:off x="88323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87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4456150" y="3141550"/>
            <a:ext cx="1018050" cy="18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>
            <a:alphaModFix/>
          </a:blip>
          <a:srcRect b="24566" l="17951" r="18459" t="24561"/>
          <a:stretch/>
        </p:blipFill>
        <p:spPr>
          <a:xfrm>
            <a:off x="5761800" y="3784475"/>
            <a:ext cx="1477250" cy="1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8">
            <a:alphaModFix/>
          </a:blip>
          <a:srcRect b="29843" l="30208" r="30762" t="39532"/>
          <a:stretch/>
        </p:blipFill>
        <p:spPr>
          <a:xfrm flipH="1">
            <a:off x="6158513" y="3299200"/>
            <a:ext cx="683825" cy="5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7526650" y="3141555"/>
            <a:ext cx="1018050" cy="182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3F3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8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0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551550" y="678500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20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Sinopsis</a:t>
            </a:r>
            <a:endParaRPr b="1" sz="2720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1550" y="1312050"/>
            <a:ext cx="33147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 que prometía ser un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tranquilo 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viaje en tren, acabó convertido en una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investigación 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policial a contrarreloj. 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Jugando como el detective Case, deberás resolver el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misterio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detrás del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asesinato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de uno de los </a:t>
            </a:r>
            <a:r>
              <a:rPr b="1"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pasajeros</a:t>
            </a:r>
            <a:r>
              <a:rPr lang="es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>
            <a:off x="88323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87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50" y="2071325"/>
            <a:ext cx="3072175" cy="30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534150" y="2982250"/>
            <a:ext cx="2456875" cy="24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4422" r="24936" t="0"/>
          <a:stretch/>
        </p:blipFill>
        <p:spPr>
          <a:xfrm>
            <a:off x="6484174" y="-25"/>
            <a:ext cx="265982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350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724800" y="2442650"/>
            <a:ext cx="28143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Mecánicas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>
            <a:off x="88665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5791" l="37655" r="31613" t="15300"/>
          <a:stretch/>
        </p:blipFill>
        <p:spPr>
          <a:xfrm flipH="1">
            <a:off x="6202350" y="1595825"/>
            <a:ext cx="791309" cy="19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49291" l="37655" r="31613" t="15299"/>
          <a:stretch/>
        </p:blipFill>
        <p:spPr>
          <a:xfrm>
            <a:off x="888375" y="3985525"/>
            <a:ext cx="657050" cy="7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21563" y="3883150"/>
            <a:ext cx="4296900" cy="2694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11238" y="4229350"/>
            <a:ext cx="4296900" cy="2694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411238" y="4575550"/>
            <a:ext cx="4296900" cy="2694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316788" y="3777050"/>
            <a:ext cx="2129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Movimiento</a:t>
            </a:r>
            <a:endParaRPr sz="155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021400" y="4152550"/>
            <a:ext cx="2893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Opciones de diálogo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021400" y="4498750"/>
            <a:ext cx="2893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Índice de sospecha</a:t>
            </a:r>
            <a:endParaRPr sz="155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5488" y="3984976"/>
            <a:ext cx="657050" cy="7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7">
            <a:alphaModFix/>
          </a:blip>
          <a:srcRect b="54087" l="45926" r="32844" t="42533"/>
          <a:stretch/>
        </p:blipFill>
        <p:spPr>
          <a:xfrm>
            <a:off x="651325" y="4712650"/>
            <a:ext cx="1131451" cy="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184612" y="1473341"/>
            <a:ext cx="2129700" cy="21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9">
            <a:alphaModFix/>
          </a:blip>
          <a:srcRect b="26640" l="25923" r="24688" t="22450"/>
          <a:stretch/>
        </p:blipFill>
        <p:spPr>
          <a:xfrm>
            <a:off x="277475" y="220875"/>
            <a:ext cx="1051800" cy="11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4422" r="24936" t="0"/>
          <a:stretch/>
        </p:blipFill>
        <p:spPr>
          <a:xfrm>
            <a:off x="6484174" y="-25"/>
            <a:ext cx="265982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350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>
            <a:off x="88665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421575" y="3787125"/>
            <a:ext cx="4296900" cy="11817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2524500" y="3883150"/>
            <a:ext cx="4121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Encuentra al asesino antes de llegar a la estación</a:t>
            </a:r>
            <a:endParaRPr sz="155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488" y="3984976"/>
            <a:ext cx="657050" cy="7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40328">
            <a:off x="865467" y="3980740"/>
            <a:ext cx="702719" cy="702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225" y="1122088"/>
            <a:ext cx="2520675" cy="25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8">
            <a:alphaModFix/>
          </a:blip>
          <a:srcRect b="11719" l="38251" r="33173" t="37058"/>
          <a:stretch/>
        </p:blipFill>
        <p:spPr>
          <a:xfrm>
            <a:off x="3557638" y="19512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8">
            <a:alphaModFix/>
          </a:blip>
          <a:srcRect b="11719" l="38251" r="33173" t="37058"/>
          <a:stretch/>
        </p:blipFill>
        <p:spPr>
          <a:xfrm>
            <a:off x="-25512" y="19512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8">
            <a:alphaModFix/>
          </a:blip>
          <a:srcRect b="11719" l="38251" r="33173" t="37058"/>
          <a:stretch/>
        </p:blipFill>
        <p:spPr>
          <a:xfrm>
            <a:off x="7140788" y="1951225"/>
            <a:ext cx="879198" cy="15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4737663" y="2458450"/>
            <a:ext cx="28143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Dinám</a:t>
            </a: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icas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4422" r="24936" t="0"/>
          <a:stretch/>
        </p:blipFill>
        <p:spPr>
          <a:xfrm>
            <a:off x="6484174" y="-25"/>
            <a:ext cx="265982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350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>
            <a:off x="88665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421575" y="3787125"/>
            <a:ext cx="4296900" cy="11817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2524500" y="3883150"/>
            <a:ext cx="4121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¿Qué fue MAL?</a:t>
            </a:r>
            <a:endParaRPr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488" y="3984976"/>
            <a:ext cx="657050" cy="7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6">
            <a:alphaModFix/>
          </a:blip>
          <a:srcRect b="11719" l="38251" r="33173" t="37058"/>
          <a:stretch/>
        </p:blipFill>
        <p:spPr>
          <a:xfrm>
            <a:off x="-25512" y="19512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type="title"/>
          </p:nvPr>
        </p:nvSpPr>
        <p:spPr>
          <a:xfrm>
            <a:off x="461938" y="321250"/>
            <a:ext cx="28143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Este Hito...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2587025" y="3882063"/>
            <a:ext cx="4121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¿Qué fue BIEN?</a:t>
            </a:r>
            <a:endParaRPr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7">
            <a:alphaModFix/>
          </a:blip>
          <a:srcRect b="66505" l="11112" r="57855" t="9908"/>
          <a:stretch/>
        </p:blipFill>
        <p:spPr>
          <a:xfrm>
            <a:off x="795375" y="3971162"/>
            <a:ext cx="879176" cy="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8">
            <a:alphaModFix/>
          </a:blip>
          <a:srcRect b="60086" l="57695" r="9839" t="10738"/>
          <a:stretch/>
        </p:blipFill>
        <p:spPr>
          <a:xfrm>
            <a:off x="827061" y="3953638"/>
            <a:ext cx="779691" cy="75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1006025" y="1473341"/>
            <a:ext cx="2129700" cy="2196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3864275" y="915100"/>
            <a:ext cx="4797600" cy="24000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24493" y="1529812"/>
            <a:ext cx="596858" cy="583141"/>
            <a:chOff x="2524493" y="1529813"/>
            <a:chExt cx="596858" cy="583141"/>
          </a:xfrm>
        </p:grpSpPr>
        <p:pic>
          <p:nvPicPr>
            <p:cNvPr id="164" name="Google Shape;164;p18"/>
            <p:cNvPicPr preferRelativeResize="0"/>
            <p:nvPr/>
          </p:nvPicPr>
          <p:blipFill rotWithShape="1">
            <a:blip r:embed="rId10">
              <a:alphaModFix/>
            </a:blip>
            <a:srcRect b="6016" l="20605" r="22505" t="15237"/>
            <a:stretch/>
          </p:blipFill>
          <p:spPr>
            <a:xfrm>
              <a:off x="2818375" y="1855925"/>
              <a:ext cx="302976" cy="257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8"/>
            <p:cNvPicPr preferRelativeResize="0"/>
            <p:nvPr/>
          </p:nvPicPr>
          <p:blipFill rotWithShape="1">
            <a:blip r:embed="rId10">
              <a:alphaModFix/>
            </a:blip>
            <a:srcRect b="6016" l="20605" r="22505" t="15237"/>
            <a:stretch/>
          </p:blipFill>
          <p:spPr>
            <a:xfrm>
              <a:off x="2524493" y="1757800"/>
              <a:ext cx="187308" cy="158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8"/>
            <p:cNvPicPr preferRelativeResize="0"/>
            <p:nvPr/>
          </p:nvPicPr>
          <p:blipFill rotWithShape="1">
            <a:blip r:embed="rId10">
              <a:alphaModFix/>
            </a:blip>
            <a:srcRect b="6016" l="20605" r="22505" t="15237"/>
            <a:stretch/>
          </p:blipFill>
          <p:spPr>
            <a:xfrm>
              <a:off x="2796518" y="1529813"/>
              <a:ext cx="187308" cy="15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18"/>
          <p:cNvSpPr txBox="1"/>
          <p:nvPr/>
        </p:nvSpPr>
        <p:spPr>
          <a:xfrm>
            <a:off x="4102175" y="1136000"/>
            <a:ext cx="435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●"/>
            </a:pPr>
            <a:r>
              <a:rPr b="1"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Atención a las herramientas de gestión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●"/>
            </a:pPr>
            <a:r>
              <a:rPr b="1"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Buena comunicación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113875" y="1136000"/>
            <a:ext cx="4331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●"/>
            </a:pPr>
            <a:r>
              <a:rPr b="1"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Falta de consistencia en las reuniones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●"/>
            </a:pPr>
            <a:r>
              <a:rPr b="1"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Mala estimación de las historias y reparto de trabajo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●"/>
            </a:pPr>
            <a:r>
              <a:rPr b="1"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Reuniones extensas pero poco exhaustivas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2160313" y="1305758"/>
            <a:ext cx="968827" cy="857941"/>
            <a:chOff x="2160313" y="1305758"/>
            <a:chExt cx="968827" cy="857941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213710">
              <a:off x="2494625" y="1560041"/>
              <a:ext cx="561454" cy="522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-102">
              <a:off x="2160313" y="1305766"/>
              <a:ext cx="561454" cy="5227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133950" y="3642750"/>
            <a:ext cx="8876100" cy="150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4422" r="24936" t="0"/>
          <a:stretch/>
        </p:blipFill>
        <p:spPr>
          <a:xfrm>
            <a:off x="6484174" y="-25"/>
            <a:ext cx="265982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350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0"/>
            <a:ext cx="3765575" cy="3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9656900" y="1828500"/>
            <a:ext cx="3030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>
            <a:off x="88665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691000" y="388315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421575" y="3787125"/>
            <a:ext cx="4296900" cy="11817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2524500" y="3883150"/>
            <a:ext cx="4121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261425" y="3915100"/>
            <a:ext cx="1051800" cy="8979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/>
          </a:blip>
          <a:srcRect b="11719" l="38251" r="33173" t="37058"/>
          <a:stretch/>
        </p:blipFill>
        <p:spPr>
          <a:xfrm>
            <a:off x="-25512" y="1951225"/>
            <a:ext cx="879198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37694" r="56414" t="0"/>
          <a:stretch/>
        </p:blipFill>
        <p:spPr>
          <a:xfrm flipH="1">
            <a:off x="-255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6">
            <a:alphaModFix/>
          </a:blip>
          <a:srcRect b="15313" l="0" r="0" t="13359"/>
          <a:stretch/>
        </p:blipFill>
        <p:spPr>
          <a:xfrm>
            <a:off x="1024978" y="538975"/>
            <a:ext cx="7094035" cy="44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>
            <p:ph type="title"/>
          </p:nvPr>
        </p:nvSpPr>
        <p:spPr>
          <a:xfrm>
            <a:off x="1207700" y="863475"/>
            <a:ext cx="31548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Courier New"/>
                <a:ea typeface="Courier New"/>
                <a:cs typeface="Courier New"/>
                <a:sym typeface="Courier New"/>
              </a:rPr>
              <a:t>En futuros hitos</a:t>
            </a:r>
            <a:r>
              <a:rPr b="1" lang="es" u="sng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299375" y="2809325"/>
            <a:ext cx="657000" cy="5712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1299375" y="3676200"/>
            <a:ext cx="657000" cy="5712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5094838" y="1828500"/>
            <a:ext cx="657000" cy="5712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082950" y="2735625"/>
            <a:ext cx="657000" cy="5712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082950" y="3642750"/>
            <a:ext cx="657000" cy="571200"/>
          </a:xfrm>
          <a:prstGeom prst="rect">
            <a:avLst/>
          </a:prstGeom>
          <a:solidFill>
            <a:srgbClr val="413F3F"/>
          </a:solidFill>
          <a:ln cap="flat" cmpd="sng" w="76200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271713" y="2054200"/>
            <a:ext cx="2902800" cy="4929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5094850" y="999675"/>
            <a:ext cx="2816700" cy="492900"/>
          </a:xfrm>
          <a:prstGeom prst="rect">
            <a:avLst/>
          </a:prstGeom>
          <a:solidFill>
            <a:srgbClr val="22272E"/>
          </a:solidFill>
          <a:ln cap="flat" cmpd="sng" w="9525">
            <a:solidFill>
              <a:srgbClr val="2227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Hito 3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1299375" y="2054200"/>
            <a:ext cx="281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Hito 2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5875188" y="1781025"/>
            <a:ext cx="20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Implementación de arte y sonido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5875200" y="2711875"/>
            <a:ext cx="202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Pruebas QA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5875200" y="3605100"/>
            <a:ext cx="20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Creación de menús de juego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093500" y="2771675"/>
            <a:ext cx="208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Implementación de mecánicas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2093500" y="3605100"/>
            <a:ext cx="208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Creación de UI básica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7">
            <a:alphaModFix/>
          </a:blip>
          <a:srcRect b="-7978" l="0" r="-15968" t="-7990"/>
          <a:stretch/>
        </p:blipFill>
        <p:spPr>
          <a:xfrm>
            <a:off x="1299374" y="2713361"/>
            <a:ext cx="762825" cy="7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7875" y="3681600"/>
            <a:ext cx="427161" cy="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641065">
            <a:off x="5095849" y="2681324"/>
            <a:ext cx="631201" cy="67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640329">
            <a:off x="5212059" y="1902822"/>
            <a:ext cx="422556" cy="42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11">
            <a:alphaModFix/>
          </a:blip>
          <a:srcRect b="11728" l="26956" r="11724" t="33390"/>
          <a:stretch/>
        </p:blipFill>
        <p:spPr>
          <a:xfrm>
            <a:off x="1414400" y="3754050"/>
            <a:ext cx="464225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3F3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8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07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>
            <p:ph type="title"/>
          </p:nvPr>
        </p:nvSpPr>
        <p:spPr>
          <a:xfrm>
            <a:off x="551550" y="678500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20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UML</a:t>
            </a:r>
            <a:endParaRPr b="1" sz="2720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551550" y="1312050"/>
            <a:ext cx="33147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>
            <a:off x="883230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5">
            <a:alphaModFix/>
          </a:blip>
          <a:srcRect b="0" l="37694" r="56414" t="0"/>
          <a:stretch/>
        </p:blipFill>
        <p:spPr>
          <a:xfrm flipH="1">
            <a:off x="87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6075" y="331950"/>
            <a:ext cx="4997701" cy="46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7">
            <a:alphaModFix/>
          </a:blip>
          <a:srcRect b="24566" l="17951" r="18459" t="24561"/>
          <a:stretch/>
        </p:blipFill>
        <p:spPr>
          <a:xfrm>
            <a:off x="1198962" y="3545075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8">
            <a:alphaModFix/>
          </a:blip>
          <a:srcRect b="24869" l="18574" r="20464" t="14619"/>
          <a:stretch/>
        </p:blipFill>
        <p:spPr>
          <a:xfrm>
            <a:off x="1546838" y="2230350"/>
            <a:ext cx="1229900" cy="13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00" y="0"/>
            <a:ext cx="4660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>
            <p:ph type="title"/>
          </p:nvPr>
        </p:nvSpPr>
        <p:spPr>
          <a:xfrm>
            <a:off x="248425" y="274275"/>
            <a:ext cx="85206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Comunicación</a:t>
            </a:r>
            <a:endParaRPr b="1" u="sng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902575" y="3572250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3682075" y="3572250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 rotWithShape="1">
          <a:blip r:embed="rId4">
            <a:alphaModFix/>
          </a:blip>
          <a:srcRect b="24566" l="17951" r="18459" t="24561"/>
          <a:stretch/>
        </p:blipFill>
        <p:spPr>
          <a:xfrm>
            <a:off x="6614375" y="3572250"/>
            <a:ext cx="177985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0563" y="2053425"/>
            <a:ext cx="1423875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125" y="2119000"/>
            <a:ext cx="1335754" cy="12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6425" y="2247750"/>
            <a:ext cx="1335750" cy="103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 rotWithShape="1">
          <a:blip r:embed="rId8">
            <a:alphaModFix/>
          </a:blip>
          <a:srcRect b="0" l="37694" r="56414" t="0"/>
          <a:stretch/>
        </p:blipFill>
        <p:spPr>
          <a:xfrm>
            <a:off x="8841025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8">
            <a:alphaModFix/>
          </a:blip>
          <a:srcRect b="0" l="37694" r="56414" t="0"/>
          <a:stretch/>
        </p:blipFill>
        <p:spPr>
          <a:xfrm flipH="1">
            <a:off x="0" y="0"/>
            <a:ext cx="302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-2752925" y="1769850"/>
            <a:ext cx="1544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b="1" lang="es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@NinmetonStudios</a:t>
            </a:r>
            <a:endParaRPr b="1"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6639550" y="3217300"/>
            <a:ext cx="203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@NimetonStudios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2897700" y="922025"/>
            <a:ext cx="37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https://evsanz.github.io/Proyecto-PVLI/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