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4d8878b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4d8878b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50233ec30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50233ec30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50233ec3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50233ec3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5460f0d5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5460f0d5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61ea457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61ea457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47143a4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47143a4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61ea4573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61ea457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50233ec3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50233ec3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5" Type="http://schemas.openxmlformats.org/officeDocument/2006/relationships/image" Target="../media/image5.gif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gif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gif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5.gif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.gif"/><Relationship Id="rId11" Type="http://schemas.openxmlformats.org/officeDocument/2006/relationships/image" Target="../media/image18.png"/><Relationship Id="rId10" Type="http://schemas.openxmlformats.org/officeDocument/2006/relationships/image" Target="../media/image15.png"/><Relationship Id="rId12" Type="http://schemas.openxmlformats.org/officeDocument/2006/relationships/image" Target="../media/image20.png"/><Relationship Id="rId9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Relationship Id="rId4" Type="http://schemas.openxmlformats.org/officeDocument/2006/relationships/image" Target="../media/image6.png"/><Relationship Id="rId11" Type="http://schemas.openxmlformats.org/officeDocument/2006/relationships/image" Target="../media/image22.png"/><Relationship Id="rId10" Type="http://schemas.openxmlformats.org/officeDocument/2006/relationships/image" Target="../media/image23.png"/><Relationship Id="rId12" Type="http://schemas.openxmlformats.org/officeDocument/2006/relationships/image" Target="../media/image25.png"/><Relationship Id="rId9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4.png"/><Relationship Id="rId7" Type="http://schemas.openxmlformats.org/officeDocument/2006/relationships/image" Target="../media/image19.png"/><Relationship Id="rId8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gif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8.png"/><Relationship Id="rId8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hyperlink" Target="https://evsanz.github.io/Proyecto-PVLI/" TargetMode="External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-27630" r="27629" t="0"/>
          <a:stretch/>
        </p:blipFill>
        <p:spPr>
          <a:xfrm>
            <a:off x="3736428" y="-30987"/>
            <a:ext cx="5292722" cy="52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00" y="-30987"/>
            <a:ext cx="5232020" cy="52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770525"/>
            <a:ext cx="85206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Derailed Trade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090300" y="3350650"/>
            <a:ext cx="29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Nimeton Studios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24566" l="17951" r="18459" t="24561"/>
          <a:stretch/>
        </p:blipFill>
        <p:spPr>
          <a:xfrm>
            <a:off x="3827400" y="3823100"/>
            <a:ext cx="1477250" cy="11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24828" l="18102" r="18312" t="24304"/>
          <a:stretch/>
        </p:blipFill>
        <p:spPr>
          <a:xfrm>
            <a:off x="7211675" y="3823100"/>
            <a:ext cx="1477250" cy="11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24566" l="17951" r="18459" t="24561"/>
          <a:stretch/>
        </p:blipFill>
        <p:spPr>
          <a:xfrm>
            <a:off x="455075" y="3823100"/>
            <a:ext cx="1477250" cy="11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29843" l="30208" r="30762" t="39532"/>
          <a:stretch/>
        </p:blipFill>
        <p:spPr>
          <a:xfrm>
            <a:off x="845300" y="3350650"/>
            <a:ext cx="696800" cy="546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6">
            <a:alphaModFix/>
          </a:blip>
          <a:srcRect b="11719" l="38251" r="33173" t="37058"/>
          <a:stretch/>
        </p:blipFill>
        <p:spPr>
          <a:xfrm>
            <a:off x="2440263" y="3423925"/>
            <a:ext cx="879198" cy="15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6">
            <a:alphaModFix/>
          </a:blip>
          <a:srcRect b="11719" l="38251" r="33173" t="37058"/>
          <a:stretch/>
        </p:blipFill>
        <p:spPr>
          <a:xfrm>
            <a:off x="5818563" y="3423925"/>
            <a:ext cx="879198" cy="15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7">
            <a:alphaModFix/>
          </a:blip>
          <a:srcRect b="0" l="37694" r="56414" t="0"/>
          <a:stretch/>
        </p:blipFill>
        <p:spPr>
          <a:xfrm>
            <a:off x="8832300" y="-30975"/>
            <a:ext cx="326875" cy="52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7">
            <a:alphaModFix/>
          </a:blip>
          <a:srcRect b="0" l="37694" r="56414" t="0"/>
          <a:stretch/>
        </p:blipFill>
        <p:spPr>
          <a:xfrm flipH="1">
            <a:off x="-15175" y="-30987"/>
            <a:ext cx="302975" cy="52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3F3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685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075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765475" y="678500"/>
            <a:ext cx="806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720" u="sng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Índice</a:t>
            </a:r>
            <a:endParaRPr b="1" sz="2720" u="sng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765475" y="1319125"/>
            <a:ext cx="8244000" cy="3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AutoNum type="arabicPeriod"/>
            </a:pPr>
            <a:r>
              <a:rPr lang="es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Sinopsis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AutoNum type="arabicPeriod"/>
            </a:pPr>
            <a:r>
              <a:rPr lang="es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Mecánicas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AutoNum type="arabicPeriod"/>
            </a:pPr>
            <a:r>
              <a:rPr lang="es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Dinámicas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AutoNum type="arabicPeriod"/>
            </a:pPr>
            <a:r>
              <a:rPr lang="es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Hito 2 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AutoNum type="arabicPeriod"/>
            </a:pPr>
            <a:r>
              <a:rPr lang="es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Hito 3 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AutoNum type="arabicPeriod"/>
            </a:pPr>
            <a:r>
              <a:rPr lang="es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UML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AutoNum type="arabicPeriod"/>
            </a:pPr>
            <a:r>
              <a:rPr lang="es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omunicación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 b="0" l="37694" r="56414" t="0"/>
          <a:stretch/>
        </p:blipFill>
        <p:spPr>
          <a:xfrm>
            <a:off x="8832300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 b="0" l="37694" r="56414" t="0"/>
          <a:stretch/>
        </p:blipFill>
        <p:spPr>
          <a:xfrm flipH="1">
            <a:off x="8725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6">
            <a:alphaModFix/>
          </a:blip>
          <a:srcRect b="11719" l="38251" r="33173" t="37058"/>
          <a:stretch/>
        </p:blipFill>
        <p:spPr>
          <a:xfrm>
            <a:off x="4456150" y="3141550"/>
            <a:ext cx="1018050" cy="18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7">
            <a:alphaModFix/>
          </a:blip>
          <a:srcRect b="24566" l="17951" r="18459" t="24561"/>
          <a:stretch/>
        </p:blipFill>
        <p:spPr>
          <a:xfrm>
            <a:off x="5761800" y="3784475"/>
            <a:ext cx="1477250" cy="11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8">
            <a:alphaModFix/>
          </a:blip>
          <a:srcRect b="29843" l="30208" r="30762" t="39532"/>
          <a:stretch/>
        </p:blipFill>
        <p:spPr>
          <a:xfrm flipH="1">
            <a:off x="6158513" y="3299200"/>
            <a:ext cx="683825" cy="5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6">
            <a:alphaModFix/>
          </a:blip>
          <a:srcRect b="11719" l="38251" r="33173" t="37058"/>
          <a:stretch/>
        </p:blipFill>
        <p:spPr>
          <a:xfrm>
            <a:off x="7526650" y="3141555"/>
            <a:ext cx="1018050" cy="182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3F3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685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075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551550" y="678500"/>
            <a:ext cx="814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720" u="sng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Sinopsis</a:t>
            </a:r>
            <a:endParaRPr b="1" sz="2720" u="sng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51550" y="1312050"/>
            <a:ext cx="33147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Lo que prometía ser un </a:t>
            </a:r>
            <a:r>
              <a:rPr b="1"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tranquilo </a:t>
            </a:r>
            <a:r>
              <a:rPr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viaje en tren, acabó convertido en una </a:t>
            </a:r>
            <a:r>
              <a:rPr b="1"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investigación </a:t>
            </a:r>
            <a:r>
              <a:rPr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policial a contrarreloj. 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Jugando como el detective Case, deberás resolver el </a:t>
            </a:r>
            <a:r>
              <a:rPr b="1"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misterio</a:t>
            </a:r>
            <a:r>
              <a:rPr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detrás del </a:t>
            </a:r>
            <a:r>
              <a:rPr b="1"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asesinato</a:t>
            </a:r>
            <a:r>
              <a:rPr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de uno de los </a:t>
            </a:r>
            <a:r>
              <a:rPr b="1"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pasajeros</a:t>
            </a:r>
            <a:r>
              <a:rPr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37694" r="56414" t="0"/>
          <a:stretch/>
        </p:blipFill>
        <p:spPr>
          <a:xfrm>
            <a:off x="8832300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5">
            <a:alphaModFix/>
          </a:blip>
          <a:srcRect b="0" l="37694" r="56414" t="0"/>
          <a:stretch/>
        </p:blipFill>
        <p:spPr>
          <a:xfrm flipH="1">
            <a:off x="8725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8550" y="2071325"/>
            <a:ext cx="3072175" cy="30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5534150" y="2982250"/>
            <a:ext cx="2456875" cy="24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133950" y="3642750"/>
            <a:ext cx="8876100" cy="1500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0" l="4422" r="24936" t="0"/>
          <a:stretch/>
        </p:blipFill>
        <p:spPr>
          <a:xfrm>
            <a:off x="6484174" y="-25"/>
            <a:ext cx="2659825" cy="36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350" y="0"/>
            <a:ext cx="3765575" cy="36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75" y="0"/>
            <a:ext cx="3765575" cy="36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>
            <p:ph type="title"/>
          </p:nvPr>
        </p:nvSpPr>
        <p:spPr>
          <a:xfrm>
            <a:off x="724800" y="2442650"/>
            <a:ext cx="28143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Mecánicas</a:t>
            </a:r>
            <a:endParaRPr b="1" u="sng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9656900" y="1828500"/>
            <a:ext cx="3030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4">
            <a:alphaModFix/>
          </a:blip>
          <a:srcRect b="0" l="37694" r="56414" t="0"/>
          <a:stretch/>
        </p:blipFill>
        <p:spPr>
          <a:xfrm>
            <a:off x="8866525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b="0" l="37694" r="56414" t="0"/>
          <a:stretch/>
        </p:blipFill>
        <p:spPr>
          <a:xfrm flipH="1">
            <a:off x="-25500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b="5791" l="37655" r="31613" t="15300"/>
          <a:stretch/>
        </p:blipFill>
        <p:spPr>
          <a:xfrm flipH="1">
            <a:off x="6202350" y="1595825"/>
            <a:ext cx="791309" cy="195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691000" y="3883150"/>
            <a:ext cx="1051800" cy="8979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5">
            <a:alphaModFix/>
          </a:blip>
          <a:srcRect b="49291" l="37655" r="31613" t="15299"/>
          <a:stretch/>
        </p:blipFill>
        <p:spPr>
          <a:xfrm>
            <a:off x="888375" y="3985525"/>
            <a:ext cx="657050" cy="7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2421563" y="3883150"/>
            <a:ext cx="4296900" cy="2694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411238" y="4229350"/>
            <a:ext cx="4296900" cy="2694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2411238" y="4575550"/>
            <a:ext cx="4296900" cy="2694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316788" y="3777050"/>
            <a:ext cx="21297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5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Movimiento</a:t>
            </a:r>
            <a:endParaRPr sz="155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021400" y="4152550"/>
            <a:ext cx="28932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Opciones de diálogo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021400" y="4498750"/>
            <a:ext cx="28932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5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Índice de sospecha</a:t>
            </a:r>
            <a:endParaRPr sz="155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7261425" y="3915100"/>
            <a:ext cx="1051800" cy="8979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5488" y="3984976"/>
            <a:ext cx="657050" cy="75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7">
            <a:alphaModFix/>
          </a:blip>
          <a:srcRect b="54087" l="45926" r="32844" t="42533"/>
          <a:stretch/>
        </p:blipFill>
        <p:spPr>
          <a:xfrm>
            <a:off x="651325" y="4712650"/>
            <a:ext cx="1131451" cy="20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4184612" y="1473341"/>
            <a:ext cx="2129700" cy="219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9">
            <a:alphaModFix/>
          </a:blip>
          <a:srcRect b="26640" l="25923" r="24688" t="22450"/>
          <a:stretch/>
        </p:blipFill>
        <p:spPr>
          <a:xfrm>
            <a:off x="277475" y="220875"/>
            <a:ext cx="1051800" cy="11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59908" r="0" t="78997"/>
          <a:stretch/>
        </p:blipFill>
        <p:spPr>
          <a:xfrm>
            <a:off x="277475" y="0"/>
            <a:ext cx="5795675" cy="364275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133950" y="3642750"/>
            <a:ext cx="8876100" cy="1500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9656900" y="1828500"/>
            <a:ext cx="3030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37694" r="56414" t="0"/>
          <a:stretch/>
        </p:blipFill>
        <p:spPr>
          <a:xfrm>
            <a:off x="8866500" y="0"/>
            <a:ext cx="303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91000" y="3883150"/>
            <a:ext cx="1051800" cy="8979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2421575" y="3787125"/>
            <a:ext cx="4296900" cy="11817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2524500" y="3883150"/>
            <a:ext cx="41211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5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Encuentra al asesino antes de llegar a la estación</a:t>
            </a:r>
            <a:endParaRPr sz="155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7261425" y="3915100"/>
            <a:ext cx="1051800" cy="8979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5488" y="3984976"/>
            <a:ext cx="657050" cy="75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0" l="37694" r="56414" t="0"/>
          <a:stretch/>
        </p:blipFill>
        <p:spPr>
          <a:xfrm flipH="1">
            <a:off x="-25500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type="title"/>
          </p:nvPr>
        </p:nvSpPr>
        <p:spPr>
          <a:xfrm>
            <a:off x="1018713" y="1188175"/>
            <a:ext cx="28143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Dinám</a:t>
            </a:r>
            <a:r>
              <a:rPr b="1" lang="es" u="sng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icas</a:t>
            </a:r>
            <a:endParaRPr b="1" u="sng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59908" r="0" t="78997"/>
          <a:stretch/>
        </p:blipFill>
        <p:spPr>
          <a:xfrm flipH="1">
            <a:off x="3070850" y="0"/>
            <a:ext cx="5795675" cy="3642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6">
            <a:alphaModFix/>
          </a:blip>
          <a:srcRect b="0" l="0" r="46109" t="68750"/>
          <a:stretch/>
        </p:blipFill>
        <p:spPr>
          <a:xfrm>
            <a:off x="495300" y="276731"/>
            <a:ext cx="820700" cy="713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7">
            <a:alphaModFix/>
          </a:blip>
          <a:srcRect b="29843" l="30208" r="30762" t="39532"/>
          <a:stretch/>
        </p:blipFill>
        <p:spPr>
          <a:xfrm flipH="1">
            <a:off x="5053613" y="1679950"/>
            <a:ext cx="683825" cy="5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 rotWithShape="1">
          <a:blip r:embed="rId8">
            <a:alphaModFix/>
          </a:blip>
          <a:srcRect b="49291" l="37655" r="31613" t="15299"/>
          <a:stretch/>
        </p:blipFill>
        <p:spPr>
          <a:xfrm>
            <a:off x="888375" y="3985525"/>
            <a:ext cx="657050" cy="7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0" r="0" t="27076"/>
          <a:stretch/>
        </p:blipFill>
        <p:spPr>
          <a:xfrm>
            <a:off x="277475" y="857925"/>
            <a:ext cx="4031125" cy="27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 rotWithShape="1">
          <a:blip r:embed="rId4">
            <a:alphaModFix/>
          </a:blip>
          <a:srcRect b="75351" l="0" r="0" t="0"/>
          <a:stretch/>
        </p:blipFill>
        <p:spPr>
          <a:xfrm>
            <a:off x="210250" y="-25"/>
            <a:ext cx="3765575" cy="8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133950" y="3642750"/>
            <a:ext cx="8876100" cy="1500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4">
            <a:alphaModFix/>
          </a:blip>
          <a:srcRect b="0" l="4422" r="24936" t="0"/>
          <a:stretch/>
        </p:blipFill>
        <p:spPr>
          <a:xfrm>
            <a:off x="6484174" y="-25"/>
            <a:ext cx="2659825" cy="36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4350" y="0"/>
            <a:ext cx="3765575" cy="36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9656900" y="1828500"/>
            <a:ext cx="3030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5">
            <a:alphaModFix/>
          </a:blip>
          <a:srcRect b="0" l="37694" r="56414" t="0"/>
          <a:stretch/>
        </p:blipFill>
        <p:spPr>
          <a:xfrm>
            <a:off x="8866525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/>
          <p:nvPr/>
        </p:nvSpPr>
        <p:spPr>
          <a:xfrm>
            <a:off x="691000" y="3883150"/>
            <a:ext cx="1051800" cy="8979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2421575" y="3787125"/>
            <a:ext cx="4296900" cy="11817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2524500" y="3883150"/>
            <a:ext cx="41211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¿Qué fue MAL?</a:t>
            </a:r>
            <a:endParaRPr sz="24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7261425" y="3915100"/>
            <a:ext cx="1051800" cy="8979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5488" y="3984976"/>
            <a:ext cx="657050" cy="75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 rotWithShape="1">
          <a:blip r:embed="rId7">
            <a:alphaModFix/>
          </a:blip>
          <a:srcRect b="11719" l="38251" r="33173" t="37058"/>
          <a:stretch/>
        </p:blipFill>
        <p:spPr>
          <a:xfrm>
            <a:off x="-25512" y="1951225"/>
            <a:ext cx="879198" cy="15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5">
            <a:alphaModFix/>
          </a:blip>
          <a:srcRect b="0" l="37694" r="56414" t="0"/>
          <a:stretch/>
        </p:blipFill>
        <p:spPr>
          <a:xfrm flipH="1">
            <a:off x="-25500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>
            <p:ph type="title"/>
          </p:nvPr>
        </p:nvSpPr>
        <p:spPr>
          <a:xfrm>
            <a:off x="472150" y="447075"/>
            <a:ext cx="28143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Este Hito...</a:t>
            </a:r>
            <a:endParaRPr b="1" u="sng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2587025" y="3882063"/>
            <a:ext cx="41211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¿Qué fue BIEN?</a:t>
            </a:r>
            <a:endParaRPr sz="24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 rotWithShape="1">
          <a:blip r:embed="rId8">
            <a:alphaModFix/>
          </a:blip>
          <a:srcRect b="66505" l="11112" r="57855" t="9908"/>
          <a:stretch/>
        </p:blipFill>
        <p:spPr>
          <a:xfrm>
            <a:off x="795375" y="3971162"/>
            <a:ext cx="879176" cy="7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 rotWithShape="1">
          <a:blip r:embed="rId9">
            <a:alphaModFix/>
          </a:blip>
          <a:srcRect b="60086" l="57695" r="9839" t="10738"/>
          <a:stretch/>
        </p:blipFill>
        <p:spPr>
          <a:xfrm>
            <a:off x="827061" y="3953638"/>
            <a:ext cx="779691" cy="75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622900" y="1270150"/>
            <a:ext cx="2326690" cy="2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>
            <a:off x="3864275" y="915100"/>
            <a:ext cx="4797600" cy="24000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8"/>
          <p:cNvGrpSpPr/>
          <p:nvPr/>
        </p:nvGrpSpPr>
        <p:grpSpPr>
          <a:xfrm>
            <a:off x="2371330" y="1261812"/>
            <a:ext cx="596858" cy="583141"/>
            <a:chOff x="2524493" y="1529813"/>
            <a:chExt cx="596858" cy="583141"/>
          </a:xfrm>
        </p:grpSpPr>
        <p:pic>
          <p:nvPicPr>
            <p:cNvPr id="162" name="Google Shape;162;p18"/>
            <p:cNvPicPr preferRelativeResize="0"/>
            <p:nvPr/>
          </p:nvPicPr>
          <p:blipFill rotWithShape="1">
            <a:blip r:embed="rId11">
              <a:alphaModFix/>
            </a:blip>
            <a:srcRect b="6016" l="20605" r="22505" t="15237"/>
            <a:stretch/>
          </p:blipFill>
          <p:spPr>
            <a:xfrm>
              <a:off x="2818375" y="1855925"/>
              <a:ext cx="302976" cy="257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8"/>
            <p:cNvPicPr preferRelativeResize="0"/>
            <p:nvPr/>
          </p:nvPicPr>
          <p:blipFill rotWithShape="1">
            <a:blip r:embed="rId11">
              <a:alphaModFix/>
            </a:blip>
            <a:srcRect b="6016" l="20605" r="22505" t="15237"/>
            <a:stretch/>
          </p:blipFill>
          <p:spPr>
            <a:xfrm>
              <a:off x="2524493" y="1757800"/>
              <a:ext cx="187308" cy="158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8"/>
            <p:cNvPicPr preferRelativeResize="0"/>
            <p:nvPr/>
          </p:nvPicPr>
          <p:blipFill rotWithShape="1">
            <a:blip r:embed="rId11">
              <a:alphaModFix/>
            </a:blip>
            <a:srcRect b="6016" l="20605" r="22505" t="15237"/>
            <a:stretch/>
          </p:blipFill>
          <p:spPr>
            <a:xfrm>
              <a:off x="2796518" y="1529813"/>
              <a:ext cx="187308" cy="15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18"/>
          <p:cNvSpPr txBox="1"/>
          <p:nvPr/>
        </p:nvSpPr>
        <p:spPr>
          <a:xfrm>
            <a:off x="4102175" y="1136000"/>
            <a:ext cx="4354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●"/>
            </a:pPr>
            <a:r>
              <a:rPr b="1"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Trabajo semanal constante por parte de todos los miembros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●"/>
            </a:pPr>
            <a:r>
              <a:rPr b="1"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Mejora con respecto al reparto de tareas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●"/>
            </a:pPr>
            <a:r>
              <a:rPr b="1"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Buena comunicación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4080850" y="1045300"/>
            <a:ext cx="44634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Char char="●"/>
            </a:pPr>
            <a:r>
              <a:rPr b="1"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Falta de consistencia en las reuniones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●"/>
            </a:pPr>
            <a:r>
              <a:rPr b="1"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Dificultad para tomar decisiones referentes al contenido del juego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●"/>
            </a:pPr>
            <a:r>
              <a:rPr b="1"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Retrasos en algunas tareas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●"/>
            </a:pPr>
            <a:r>
              <a:rPr b="1"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7" name="Google Shape;167;p18"/>
          <p:cNvGrpSpPr/>
          <p:nvPr/>
        </p:nvGrpSpPr>
        <p:grpSpPr>
          <a:xfrm>
            <a:off x="1999350" y="1203983"/>
            <a:ext cx="968827" cy="857941"/>
            <a:chOff x="2160313" y="1305758"/>
            <a:chExt cx="968827" cy="857941"/>
          </a:xfrm>
        </p:grpSpPr>
        <p:pic>
          <p:nvPicPr>
            <p:cNvPr id="168" name="Google Shape;168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 rot="1213710">
              <a:off x="2494625" y="1560041"/>
              <a:ext cx="561454" cy="522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 rot="-102">
              <a:off x="2160313" y="1305766"/>
              <a:ext cx="561454" cy="5227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>
            <a:off x="7261425" y="3915100"/>
            <a:ext cx="1051800" cy="8979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2421575" y="3787125"/>
            <a:ext cx="4296900" cy="11817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691000" y="3883150"/>
            <a:ext cx="1051800" cy="8979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133950" y="3642750"/>
            <a:ext cx="8876100" cy="1500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75" y="0"/>
            <a:ext cx="3765575" cy="36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 rotWithShape="1">
          <a:blip r:embed="rId4">
            <a:alphaModFix/>
          </a:blip>
          <a:srcRect b="11719" l="38251" r="33173" t="37058"/>
          <a:stretch/>
        </p:blipFill>
        <p:spPr>
          <a:xfrm>
            <a:off x="-25512" y="1951225"/>
            <a:ext cx="879198" cy="15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 rotWithShape="1">
          <a:blip r:embed="rId3">
            <a:alphaModFix/>
          </a:blip>
          <a:srcRect b="0" l="4422" r="24936" t="0"/>
          <a:stretch/>
        </p:blipFill>
        <p:spPr>
          <a:xfrm>
            <a:off x="6484174" y="-25"/>
            <a:ext cx="2659825" cy="36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350" y="0"/>
            <a:ext cx="3765575" cy="36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900" y="456600"/>
            <a:ext cx="8598625" cy="45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9656900" y="1828500"/>
            <a:ext cx="3030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6">
            <a:alphaModFix/>
          </a:blip>
          <a:srcRect b="0" l="37694" r="56414" t="0"/>
          <a:stretch/>
        </p:blipFill>
        <p:spPr>
          <a:xfrm>
            <a:off x="8866525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 rotWithShape="1">
          <a:blip r:embed="rId6">
            <a:alphaModFix/>
          </a:blip>
          <a:srcRect b="0" l="37694" r="56414" t="0"/>
          <a:stretch/>
        </p:blipFill>
        <p:spPr>
          <a:xfrm flipH="1">
            <a:off x="-25500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>
            <p:ph type="title"/>
          </p:nvPr>
        </p:nvSpPr>
        <p:spPr>
          <a:xfrm>
            <a:off x="-2646550" y="-25"/>
            <a:ext cx="3154800" cy="13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905725" y="2173825"/>
            <a:ext cx="657000" cy="7287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5143300" y="1375300"/>
            <a:ext cx="2816700" cy="4929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5096800" y="2099575"/>
            <a:ext cx="2994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Mecánicas implementadas, pero en algunos casos incompletas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5110375" y="3058700"/>
            <a:ext cx="281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UI integrada, pero poco visual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-2493825" y="2127375"/>
            <a:ext cx="202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5110375" y="2140188"/>
            <a:ext cx="281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Implementación de todas mecánicas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5079480" y="3102013"/>
            <a:ext cx="287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Creación de UI básica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4" name="Google Shape;194;p19"/>
          <p:cNvPicPr preferRelativeResize="0"/>
          <p:nvPr/>
        </p:nvPicPr>
        <p:blipFill rotWithShape="1">
          <a:blip r:embed="rId7">
            <a:alphaModFix/>
          </a:blip>
          <a:srcRect b="15382" l="15666" r="13761" t="9688"/>
          <a:stretch/>
        </p:blipFill>
        <p:spPr>
          <a:xfrm>
            <a:off x="965238" y="2252575"/>
            <a:ext cx="537965" cy="5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/>
          <p:nvPr/>
        </p:nvSpPr>
        <p:spPr>
          <a:xfrm>
            <a:off x="5143312" y="1375300"/>
            <a:ext cx="2816700" cy="4929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Queríamos...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905725" y="3073175"/>
            <a:ext cx="657000" cy="7287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853675" y="1240275"/>
            <a:ext cx="3383100" cy="7629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800" u="sng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Hito 2</a:t>
            </a:r>
            <a:endParaRPr sz="2200" u="sng"/>
          </a:p>
        </p:txBody>
      </p:sp>
      <p:pic>
        <p:nvPicPr>
          <p:cNvPr id="198" name="Google Shape;198;p19"/>
          <p:cNvPicPr preferRelativeResize="0"/>
          <p:nvPr/>
        </p:nvPicPr>
        <p:blipFill rotWithShape="1">
          <a:blip r:embed="rId8">
            <a:alphaModFix/>
          </a:blip>
          <a:srcRect b="11728" l="26956" r="11724" t="33390"/>
          <a:stretch/>
        </p:blipFill>
        <p:spPr>
          <a:xfrm>
            <a:off x="1002112" y="3229775"/>
            <a:ext cx="464225" cy="4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/>
          <p:nvPr/>
        </p:nvSpPr>
        <p:spPr>
          <a:xfrm>
            <a:off x="1803463" y="3073175"/>
            <a:ext cx="657000" cy="7287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1803475" y="2173825"/>
            <a:ext cx="657000" cy="7287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2652338" y="2173825"/>
            <a:ext cx="657000" cy="7287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2652338" y="3073175"/>
            <a:ext cx="657000" cy="7287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3513913" y="3073175"/>
            <a:ext cx="657000" cy="7287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3513925" y="2173825"/>
            <a:ext cx="657000" cy="7287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640329">
            <a:off x="2775934" y="2326897"/>
            <a:ext cx="422556" cy="42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/>
          <p:nvPr/>
        </p:nvSpPr>
        <p:spPr>
          <a:xfrm>
            <a:off x="5143312" y="1375300"/>
            <a:ext cx="2816700" cy="4929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Queremos</a:t>
            </a:r>
            <a:r>
              <a:rPr b="1" lang="e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1641065">
            <a:off x="3531137" y="2198274"/>
            <a:ext cx="631201" cy="679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 rotWithShape="1">
          <a:blip r:embed="rId11">
            <a:alphaModFix/>
          </a:blip>
          <a:srcRect b="19577" l="16456" r="15902" t="19565"/>
          <a:stretch/>
        </p:blipFill>
        <p:spPr>
          <a:xfrm>
            <a:off x="3615875" y="3215525"/>
            <a:ext cx="493500" cy="44400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/>
        </p:nvSpPr>
        <p:spPr>
          <a:xfrm>
            <a:off x="5108025" y="1943563"/>
            <a:ext cx="299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Arte y sonido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5108025" y="2378800"/>
            <a:ext cx="299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Menú de juego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5118000" y="2794300"/>
            <a:ext cx="299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Corrección de fallos y unión de elementos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5118000" y="3424200"/>
            <a:ext cx="299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 del juego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13" name="Google Shape;213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718225" y="3214664"/>
            <a:ext cx="537950" cy="44571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9"/>
          <p:cNvSpPr/>
          <p:nvPr/>
        </p:nvSpPr>
        <p:spPr>
          <a:xfrm>
            <a:off x="853675" y="1240275"/>
            <a:ext cx="3383100" cy="7629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800" u="sng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Hito 3</a:t>
            </a:r>
            <a:endParaRPr sz="2200" u="sng"/>
          </a:p>
        </p:txBody>
      </p:sp>
      <p:pic>
        <p:nvPicPr>
          <p:cNvPr id="215" name="Google Shape;215;p19"/>
          <p:cNvPicPr preferRelativeResize="0"/>
          <p:nvPr/>
        </p:nvPicPr>
        <p:blipFill rotWithShape="1">
          <a:blip r:embed="rId7">
            <a:alphaModFix/>
          </a:blip>
          <a:srcRect b="15382" l="15666" r="13761" t="9688"/>
          <a:stretch/>
        </p:blipFill>
        <p:spPr>
          <a:xfrm>
            <a:off x="1882600" y="2252575"/>
            <a:ext cx="537965" cy="5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/>
          <p:cNvPicPr preferRelativeResize="0"/>
          <p:nvPr/>
        </p:nvPicPr>
        <p:blipFill rotWithShape="1">
          <a:blip r:embed="rId8">
            <a:alphaModFix/>
          </a:blip>
          <a:srcRect b="11728" l="26956" r="11724" t="33390"/>
          <a:stretch/>
        </p:blipFill>
        <p:spPr>
          <a:xfrm>
            <a:off x="1908362" y="3229775"/>
            <a:ext cx="464225" cy="4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3F3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685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075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0"/>
          <p:cNvSpPr txBox="1"/>
          <p:nvPr>
            <p:ph type="title"/>
          </p:nvPr>
        </p:nvSpPr>
        <p:spPr>
          <a:xfrm>
            <a:off x="551550" y="678500"/>
            <a:ext cx="814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720" u="sng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UML</a:t>
            </a:r>
            <a:endParaRPr b="1" sz="2720" u="sng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551550" y="1312050"/>
            <a:ext cx="33147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5">
            <a:alphaModFix/>
          </a:blip>
          <a:srcRect b="0" l="37694" r="56414" t="0"/>
          <a:stretch/>
        </p:blipFill>
        <p:spPr>
          <a:xfrm>
            <a:off x="8832300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 rotWithShape="1">
          <a:blip r:embed="rId5">
            <a:alphaModFix/>
          </a:blip>
          <a:srcRect b="0" l="37694" r="56414" t="0"/>
          <a:stretch/>
        </p:blipFill>
        <p:spPr>
          <a:xfrm flipH="1">
            <a:off x="8725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 rotWithShape="1">
          <a:blip r:embed="rId6">
            <a:alphaModFix/>
          </a:blip>
          <a:srcRect b="24566" l="17951" r="18459" t="24561"/>
          <a:stretch/>
        </p:blipFill>
        <p:spPr>
          <a:xfrm>
            <a:off x="742363" y="3545075"/>
            <a:ext cx="1779850" cy="14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/>
          <p:cNvPicPr preferRelativeResize="0"/>
          <p:nvPr/>
        </p:nvPicPr>
        <p:blipFill rotWithShape="1">
          <a:blip r:embed="rId5">
            <a:alphaModFix/>
          </a:blip>
          <a:srcRect b="0" l="37694" r="56414" t="0"/>
          <a:stretch/>
        </p:blipFill>
        <p:spPr>
          <a:xfrm flipH="1">
            <a:off x="3108125" y="5610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1289" y="2571750"/>
            <a:ext cx="1442014" cy="13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37250" y="267500"/>
            <a:ext cx="5368926" cy="470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300" y="0"/>
            <a:ext cx="4660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1"/>
          <p:cNvSpPr txBox="1"/>
          <p:nvPr>
            <p:ph type="title"/>
          </p:nvPr>
        </p:nvSpPr>
        <p:spPr>
          <a:xfrm>
            <a:off x="311700" y="628325"/>
            <a:ext cx="85206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Comunicación</a:t>
            </a:r>
            <a:endParaRPr b="1" u="sng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8" name="Google Shape;238;p21"/>
          <p:cNvPicPr preferRelativeResize="0"/>
          <p:nvPr/>
        </p:nvPicPr>
        <p:blipFill rotWithShape="1">
          <a:blip r:embed="rId4">
            <a:alphaModFix/>
          </a:blip>
          <a:srcRect b="24566" l="17951" r="18459" t="24561"/>
          <a:stretch/>
        </p:blipFill>
        <p:spPr>
          <a:xfrm>
            <a:off x="902575" y="3572250"/>
            <a:ext cx="1779850" cy="14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1"/>
          <p:cNvPicPr preferRelativeResize="0"/>
          <p:nvPr/>
        </p:nvPicPr>
        <p:blipFill rotWithShape="1">
          <a:blip r:embed="rId4">
            <a:alphaModFix/>
          </a:blip>
          <a:srcRect b="24566" l="17951" r="18459" t="24561"/>
          <a:stretch/>
        </p:blipFill>
        <p:spPr>
          <a:xfrm>
            <a:off x="3682075" y="3572250"/>
            <a:ext cx="1779850" cy="14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1"/>
          <p:cNvPicPr preferRelativeResize="0"/>
          <p:nvPr/>
        </p:nvPicPr>
        <p:blipFill rotWithShape="1">
          <a:blip r:embed="rId4">
            <a:alphaModFix/>
          </a:blip>
          <a:srcRect b="24566" l="17951" r="18459" t="24561"/>
          <a:stretch/>
        </p:blipFill>
        <p:spPr>
          <a:xfrm>
            <a:off x="6614375" y="3572250"/>
            <a:ext cx="1779850" cy="14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0563" y="2053425"/>
            <a:ext cx="1423875" cy="14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4125" y="2119000"/>
            <a:ext cx="1335754" cy="12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6425" y="2376475"/>
            <a:ext cx="1335750" cy="103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 rotWithShape="1">
          <a:blip r:embed="rId8">
            <a:alphaModFix/>
          </a:blip>
          <a:srcRect b="0" l="37694" r="56414" t="0"/>
          <a:stretch/>
        </p:blipFill>
        <p:spPr>
          <a:xfrm>
            <a:off x="8841025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 rotWithShape="1">
          <a:blip r:embed="rId8">
            <a:alphaModFix/>
          </a:blip>
          <a:srcRect b="0" l="37694" r="56414" t="0"/>
          <a:stretch/>
        </p:blipFill>
        <p:spPr>
          <a:xfrm flipH="1">
            <a:off x="0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-2752925" y="1769850"/>
            <a:ext cx="15444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b="1" lang="es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@NinmetonStudios</a:t>
            </a:r>
            <a:endParaRPr b="1" sz="2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3556800" y="1558250"/>
            <a:ext cx="20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@NimetonStudios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2826875" y="1227850"/>
            <a:ext cx="37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https://evsanz.github.io/Proyecto-PVLI/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