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11" r:id="rId6"/>
    <p:sldId id="263" r:id="rId7"/>
    <p:sldId id="312" r:id="rId8"/>
    <p:sldId id="261" r:id="rId9"/>
    <p:sldId id="313" r:id="rId10"/>
    <p:sldId id="314" r:id="rId11"/>
    <p:sldId id="315" r:id="rId12"/>
    <p:sldId id="271" r:id="rId13"/>
    <p:sldId id="316" r:id="rId14"/>
    <p:sldId id="319" r:id="rId15"/>
    <p:sldId id="317" r:id="rId16"/>
    <p:sldId id="282" r:id="rId17"/>
    <p:sldId id="318" r:id="rId18"/>
    <p:sldId id="266" r:id="rId19"/>
    <p:sldId id="289" r:id="rId20"/>
  </p:sldIdLst>
  <p:sldSz cx="9144000" cy="5143500" type="screen16x9"/>
  <p:notesSz cx="6858000" cy="9144000"/>
  <p:embeddedFontLst>
    <p:embeddedFont>
      <p:font typeface="Anaheim" panose="020F0702030404030204" pitchFamily="34" charset="0"/>
      <p:regular r:id="rId22"/>
      <p:bold r:id="rId22"/>
    </p:embeddedFont>
    <p:embeddedFont>
      <p:font typeface="Bebas Neue" panose="020B0606020202050201" pitchFamily="34" charset="77"/>
      <p:regular r:id="rId23"/>
    </p:embeddedFont>
    <p:embeddedFont>
      <p:font typeface="Cormorant Garamond Medium" panose="020F0502020204030204" pitchFamily="34" charset="0"/>
      <p:regular r:id="rId24"/>
      <p:bold r:id="rId22"/>
      <p:italic r:id="rId25"/>
      <p:boldItalic r:id="rId26"/>
    </p:embeddedFont>
    <p:embeddedFont>
      <p:font typeface="Nunito Light" panose="020F0302020204030204" pitchFamily="34" charset="0"/>
      <p:regular r:id="rId27"/>
      <p:italic r:id="rId28"/>
    </p:embeddedFont>
    <p:embeddedFont>
      <p:font typeface="Nunito Sans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rompt" pitchFamily="2" charset="-34"/>
      <p:regular r:id="rId37"/>
      <p:bold r:id="rId38"/>
      <p:italic r:id="rId39"/>
      <p:boldItalic r:id="rId40"/>
    </p:embeddedFont>
    <p:embeddedFont>
      <p:font typeface="Prompt ExtraBold" panose="020B0604020202020204" pitchFamily="34" charset="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C074E-3ABE-445A-9370-C294FA8AE08C}">
  <a:tblStyle styleId="{B0FC074E-3ABE-445A-9370-C294FA8AE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5755"/>
  </p:normalViewPr>
  <p:slideViewPr>
    <p:cSldViewPr snapToGrid="0">
      <p:cViewPr varScale="1">
        <p:scale>
          <a:sx n="141" d="100"/>
          <a:sy n="141" d="100"/>
        </p:scale>
        <p:origin x="904" y="176"/>
      </p:cViewPr>
      <p:guideLst>
        <p:guide pos="2880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73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4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48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12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19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33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433a1a3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433a1a3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7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87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2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73601" y="2495299"/>
            <a:ext cx="1657140" cy="1657339"/>
          </a:xfrm>
          <a:custGeom>
            <a:avLst/>
            <a:gdLst/>
            <a:ahLst/>
            <a:cxnLst/>
            <a:rect l="l" t="t" r="r" b="b"/>
            <a:pathLst>
              <a:path w="56046" h="56048" extrusionOk="0">
                <a:moveTo>
                  <a:pt x="28023" y="1"/>
                </a:moveTo>
                <a:cubicBezTo>
                  <a:pt x="12546" y="1"/>
                  <a:pt x="1" y="12548"/>
                  <a:pt x="1" y="28025"/>
                </a:cubicBezTo>
                <a:cubicBezTo>
                  <a:pt x="1" y="43502"/>
                  <a:pt x="12546" y="56048"/>
                  <a:pt x="28023" y="56048"/>
                </a:cubicBezTo>
                <a:cubicBezTo>
                  <a:pt x="43500" y="56048"/>
                  <a:pt x="56046" y="43502"/>
                  <a:pt x="56046" y="28025"/>
                </a:cubicBezTo>
                <a:cubicBezTo>
                  <a:pt x="56046" y="12548"/>
                  <a:pt x="43500" y="1"/>
                  <a:pt x="28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978381"/>
            <a:ext cx="7717500" cy="2502900"/>
          </a:xfrm>
          <a:prstGeom prst="rect">
            <a:avLst/>
          </a:prstGeom>
          <a:effectLst>
            <a:outerShdw dist="19050" dir="56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00" y="3674319"/>
            <a:ext cx="45288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40975" y="95337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946425" y="323352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5" name="Google Shape;15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8" name="Google Shape;18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21" name="Google Shape;21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24" name="Google Shape;24;p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1"/>
          </p:nvPr>
        </p:nvSpPr>
        <p:spPr>
          <a:xfrm>
            <a:off x="4923247" y="3212000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ubTitle" idx="2"/>
          </p:nvPr>
        </p:nvSpPr>
        <p:spPr>
          <a:xfrm>
            <a:off x="1715375" y="3212000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subTitle" idx="3"/>
          </p:nvPr>
        </p:nvSpPr>
        <p:spPr>
          <a:xfrm>
            <a:off x="1715375" y="2724378"/>
            <a:ext cx="2505600" cy="558900"/>
          </a:xfrm>
          <a:prstGeom prst="rect">
            <a:avLst/>
          </a:prstGeom>
          <a:effectLst>
            <a:outerShdw dist="19050" dir="5820000" algn="bl" rotWithShape="0">
              <a:schemeClr val="lt1">
                <a:alpha val="76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4"/>
          </p:nvPr>
        </p:nvSpPr>
        <p:spPr>
          <a:xfrm>
            <a:off x="4923250" y="2724378"/>
            <a:ext cx="2505600" cy="558900"/>
          </a:xfrm>
          <a:prstGeom prst="rect">
            <a:avLst/>
          </a:prstGeom>
          <a:effectLst>
            <a:outerShdw dist="19050" dir="5820000" algn="bl" rotWithShape="0">
              <a:schemeClr val="lt1">
                <a:alpha val="76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78" name="Google Shape;478;p21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479" name="Google Shape;479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482" name="Google Shape;482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485" name="Google Shape;485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88" name="Google Shape;488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491" name="Google Shape;491;p2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3" name="Google Shape;493;p21"/>
          <p:cNvSpPr/>
          <p:nvPr/>
        </p:nvSpPr>
        <p:spPr>
          <a:xfrm rot="10800000" flipH="1">
            <a:off x="0" y="0"/>
            <a:ext cx="1507075" cy="753561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1"/>
          <p:cNvSpPr/>
          <p:nvPr/>
        </p:nvSpPr>
        <p:spPr>
          <a:xfrm rot="-5400000">
            <a:off x="-300177" y="113779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7410420" y="4081251"/>
            <a:ext cx="2040699" cy="684301"/>
            <a:chOff x="4683900" y="774425"/>
            <a:chExt cx="982475" cy="329450"/>
          </a:xfrm>
        </p:grpSpPr>
        <p:sp>
          <p:nvSpPr>
            <p:cNvPr id="496" name="Google Shape;496;p21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1"/>
          </p:nvPr>
        </p:nvSpPr>
        <p:spPr>
          <a:xfrm>
            <a:off x="937626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subTitle" idx="2"/>
          </p:nvPr>
        </p:nvSpPr>
        <p:spPr>
          <a:xfrm>
            <a:off x="3484347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2"/>
          <p:cNvSpPr txBox="1">
            <a:spLocks noGrp="1"/>
          </p:cNvSpPr>
          <p:nvPr>
            <p:ph type="subTitle" idx="3"/>
          </p:nvPr>
        </p:nvSpPr>
        <p:spPr>
          <a:xfrm>
            <a:off x="6031074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2"/>
          <p:cNvSpPr txBox="1">
            <a:spLocks noGrp="1"/>
          </p:cNvSpPr>
          <p:nvPr>
            <p:ph type="subTitle" idx="4"/>
          </p:nvPr>
        </p:nvSpPr>
        <p:spPr>
          <a:xfrm>
            <a:off x="937625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8" name="Google Shape;508;p22"/>
          <p:cNvSpPr txBox="1">
            <a:spLocks noGrp="1"/>
          </p:cNvSpPr>
          <p:nvPr>
            <p:ph type="subTitle" idx="5"/>
          </p:nvPr>
        </p:nvSpPr>
        <p:spPr>
          <a:xfrm>
            <a:off x="3484350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subTitle" idx="6"/>
          </p:nvPr>
        </p:nvSpPr>
        <p:spPr>
          <a:xfrm>
            <a:off x="6031075" y="2754751"/>
            <a:ext cx="2175300" cy="5277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4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10" name="Google Shape;510;p22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511" name="Google Shape;511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8885600" y="4794300"/>
            <a:ext cx="134650" cy="134525"/>
            <a:chOff x="1756475" y="1781050"/>
            <a:chExt cx="134650" cy="134525"/>
          </a:xfrm>
        </p:grpSpPr>
        <p:sp>
          <p:nvSpPr>
            <p:cNvPr id="514" name="Google Shape;514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6" name="Google Shape;516;p22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517" name="Google Shape;517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9" name="Google Shape;519;p22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520" name="Google Shape;520;p22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9"/>
          <p:cNvSpPr txBox="1">
            <a:spLocks noGrp="1"/>
          </p:cNvSpPr>
          <p:nvPr>
            <p:ph type="title"/>
          </p:nvPr>
        </p:nvSpPr>
        <p:spPr>
          <a:xfrm>
            <a:off x="1230500" y="539500"/>
            <a:ext cx="66696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"/>
          </p:nvPr>
        </p:nvSpPr>
        <p:spPr>
          <a:xfrm>
            <a:off x="1727275" y="1920775"/>
            <a:ext cx="5691600" cy="11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9"/>
          <p:cNvSpPr txBox="1"/>
          <p:nvPr/>
        </p:nvSpPr>
        <p:spPr>
          <a:xfrm>
            <a:off x="1108375" y="3873479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This presentation template was created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200" b="1" u="sng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722" name="Google Shape;722;p29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723" name="Google Shape;723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726" name="Google Shape;726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8" name="Google Shape;728;p29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729" name="Google Shape;729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1" name="Google Shape;731;p29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732" name="Google Shape;732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4" name="Google Shape;734;p29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735" name="Google Shape;735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29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738" name="Google Shape;738;p2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0" name="Google Shape;740;p29"/>
          <p:cNvGrpSpPr/>
          <p:nvPr/>
        </p:nvGrpSpPr>
        <p:grpSpPr>
          <a:xfrm>
            <a:off x="7583391" y="2721474"/>
            <a:ext cx="1310441" cy="1310785"/>
            <a:chOff x="3747050" y="1038775"/>
            <a:chExt cx="314375" cy="314450"/>
          </a:xfrm>
        </p:grpSpPr>
        <p:sp>
          <p:nvSpPr>
            <p:cNvPr id="741" name="Google Shape;741;p29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1" name="Google Shape;771;p29"/>
          <p:cNvSpPr/>
          <p:nvPr/>
        </p:nvSpPr>
        <p:spPr>
          <a:xfrm>
            <a:off x="1317593" y="38124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0"/>
          <p:cNvGrpSpPr/>
          <p:nvPr/>
        </p:nvGrpSpPr>
        <p:grpSpPr>
          <a:xfrm>
            <a:off x="270300" y="4820650"/>
            <a:ext cx="134650" cy="134525"/>
            <a:chOff x="1756475" y="1781050"/>
            <a:chExt cx="134650" cy="134525"/>
          </a:xfrm>
        </p:grpSpPr>
        <p:sp>
          <p:nvSpPr>
            <p:cNvPr id="774" name="Google Shape;774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8714200" y="185175"/>
            <a:ext cx="134650" cy="134525"/>
            <a:chOff x="1756475" y="1781050"/>
            <a:chExt cx="134650" cy="134525"/>
          </a:xfrm>
        </p:grpSpPr>
        <p:sp>
          <p:nvSpPr>
            <p:cNvPr id="777" name="Google Shape;777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9" name="Google Shape;779;p30"/>
          <p:cNvGrpSpPr/>
          <p:nvPr/>
        </p:nvGrpSpPr>
        <p:grpSpPr>
          <a:xfrm>
            <a:off x="645900" y="2504488"/>
            <a:ext cx="134650" cy="134525"/>
            <a:chOff x="1756475" y="1781050"/>
            <a:chExt cx="134650" cy="134525"/>
          </a:xfrm>
        </p:grpSpPr>
        <p:sp>
          <p:nvSpPr>
            <p:cNvPr id="780" name="Google Shape;780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30"/>
          <p:cNvGrpSpPr/>
          <p:nvPr/>
        </p:nvGrpSpPr>
        <p:grpSpPr>
          <a:xfrm>
            <a:off x="225325" y="185163"/>
            <a:ext cx="134650" cy="134525"/>
            <a:chOff x="1756475" y="1781050"/>
            <a:chExt cx="134650" cy="134525"/>
          </a:xfrm>
        </p:grpSpPr>
        <p:sp>
          <p:nvSpPr>
            <p:cNvPr id="783" name="Google Shape;783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5" name="Google Shape;785;p30"/>
          <p:cNvGrpSpPr/>
          <p:nvPr/>
        </p:nvGrpSpPr>
        <p:grpSpPr>
          <a:xfrm>
            <a:off x="8363450" y="2504488"/>
            <a:ext cx="134650" cy="134525"/>
            <a:chOff x="1756475" y="1781050"/>
            <a:chExt cx="134650" cy="134525"/>
          </a:xfrm>
        </p:grpSpPr>
        <p:sp>
          <p:nvSpPr>
            <p:cNvPr id="786" name="Google Shape;786;p30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8" name="Google Shape;788;p30"/>
          <p:cNvSpPr/>
          <p:nvPr/>
        </p:nvSpPr>
        <p:spPr>
          <a:xfrm>
            <a:off x="713218" y="211405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30"/>
          <p:cNvSpPr/>
          <p:nvPr/>
        </p:nvSpPr>
        <p:spPr>
          <a:xfrm flipH="1">
            <a:off x="6623910" y="4005588"/>
            <a:ext cx="1646100" cy="164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0" name="Google Shape;790;p30"/>
          <p:cNvGrpSpPr/>
          <p:nvPr/>
        </p:nvGrpSpPr>
        <p:grpSpPr>
          <a:xfrm flipH="1">
            <a:off x="7391641" y="4739041"/>
            <a:ext cx="2662409" cy="892777"/>
            <a:chOff x="4683900" y="774425"/>
            <a:chExt cx="982475" cy="329450"/>
          </a:xfrm>
        </p:grpSpPr>
        <p:sp>
          <p:nvSpPr>
            <p:cNvPr id="791" name="Google Shape;791;p30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/>
          <p:nvPr/>
        </p:nvSpPr>
        <p:spPr>
          <a:xfrm>
            <a:off x="261500" y="47746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31"/>
          <p:cNvSpPr/>
          <p:nvPr/>
        </p:nvSpPr>
        <p:spPr>
          <a:xfrm>
            <a:off x="8698825" y="165475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8745125" y="4797788"/>
            <a:ext cx="134650" cy="134525"/>
            <a:chOff x="1756475" y="1781050"/>
            <a:chExt cx="134650" cy="134525"/>
          </a:xfrm>
        </p:grpSpPr>
        <p:sp>
          <p:nvSpPr>
            <p:cNvPr id="801" name="Google Shape;801;p3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645900" y="2552938"/>
            <a:ext cx="134650" cy="134525"/>
            <a:chOff x="1756475" y="1781050"/>
            <a:chExt cx="134650" cy="134525"/>
          </a:xfrm>
        </p:grpSpPr>
        <p:sp>
          <p:nvSpPr>
            <p:cNvPr id="804" name="Google Shape;804;p3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6" name="Google Shape;806;p31"/>
          <p:cNvSpPr/>
          <p:nvPr/>
        </p:nvSpPr>
        <p:spPr>
          <a:xfrm>
            <a:off x="8340300" y="2529763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l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31"/>
          <p:cNvSpPr/>
          <p:nvPr/>
        </p:nvSpPr>
        <p:spPr>
          <a:xfrm>
            <a:off x="6192238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8" name="Google Shape;808;p31"/>
          <p:cNvGrpSpPr/>
          <p:nvPr/>
        </p:nvGrpSpPr>
        <p:grpSpPr>
          <a:xfrm>
            <a:off x="-362522" y="-399464"/>
            <a:ext cx="1310441" cy="1310785"/>
            <a:chOff x="3747050" y="1038775"/>
            <a:chExt cx="314375" cy="314450"/>
          </a:xfrm>
        </p:grpSpPr>
        <p:sp>
          <p:nvSpPr>
            <p:cNvPr id="809" name="Google Shape;809;p3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038200" y="1681350"/>
            <a:ext cx="5067600" cy="1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013638" y="1102125"/>
            <a:ext cx="1413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48525" y="3798950"/>
            <a:ext cx="4572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-12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3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32" name="Google Shape;32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5" name="Google Shape;35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8" name="Google Shape;38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1" name="Google Shape;41;p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98" name="Google Shape;98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01" name="Google Shape;101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104" name="Google Shape;104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107" name="Google Shape;107;p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8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12" name="Google Shape;112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15" name="Google Shape;115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8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118" name="Google Shape;118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" name="Google Shape;120;p8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121" name="Google Shape;121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124" name="Google Shape;124;p8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8"/>
          <p:cNvSpPr/>
          <p:nvPr/>
        </p:nvSpPr>
        <p:spPr>
          <a:xfrm>
            <a:off x="8019113" y="2796000"/>
            <a:ext cx="823325" cy="1012328"/>
          </a:xfrm>
          <a:custGeom>
            <a:avLst/>
            <a:gdLst/>
            <a:ahLst/>
            <a:cxnLst/>
            <a:rect l="l" t="t" r="r" b="b"/>
            <a:pathLst>
              <a:path w="32933" h="23522" fill="none" extrusionOk="0">
                <a:moveTo>
                  <a:pt x="1" y="1"/>
                </a:moveTo>
                <a:lnTo>
                  <a:pt x="32933" y="1"/>
                </a:lnTo>
                <a:lnTo>
                  <a:pt x="32933" y="23522"/>
                </a:lnTo>
                <a:lnTo>
                  <a:pt x="1" y="23522"/>
                </a:lnTo>
                <a:close/>
              </a:path>
            </a:pathLst>
          </a:custGeom>
          <a:noFill/>
          <a:ln w="16200" cap="flat" cmpd="sng">
            <a:solidFill>
              <a:schemeClr val="accent5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8"/>
          <p:cNvSpPr/>
          <p:nvPr/>
        </p:nvSpPr>
        <p:spPr>
          <a:xfrm rot="10800000">
            <a:off x="7084126" y="-12249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188" name="Google Shape;188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191" name="Google Shape;191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194" name="Google Shape;194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8363450" y="2980025"/>
            <a:ext cx="134650" cy="134525"/>
            <a:chOff x="1756475" y="1781050"/>
            <a:chExt cx="134650" cy="134525"/>
          </a:xfrm>
        </p:grpSpPr>
        <p:sp>
          <p:nvSpPr>
            <p:cNvPr id="197" name="Google Shape;197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200" name="Google Shape;200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203" name="Google Shape;203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206" name="Google Shape;206;p11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8" name="Google Shape;208;p11"/>
          <p:cNvSpPr/>
          <p:nvPr/>
        </p:nvSpPr>
        <p:spPr>
          <a:xfrm rot="-5400000">
            <a:off x="7599076" y="1406839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"/>
          <p:cNvSpPr/>
          <p:nvPr/>
        </p:nvSpPr>
        <p:spPr>
          <a:xfrm rot="-5400000">
            <a:off x="8050523" y="3600392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527370" y="4210886"/>
            <a:ext cx="1298341" cy="684297"/>
            <a:chOff x="3785550" y="4619475"/>
            <a:chExt cx="121950" cy="64275"/>
          </a:xfrm>
        </p:grpSpPr>
        <p:sp>
          <p:nvSpPr>
            <p:cNvPr id="211" name="Google Shape;211;p11"/>
            <p:cNvSpPr/>
            <p:nvPr/>
          </p:nvSpPr>
          <p:spPr>
            <a:xfrm>
              <a:off x="3800750" y="4638875"/>
              <a:ext cx="38175" cy="4975"/>
            </a:xfrm>
            <a:custGeom>
              <a:avLst/>
              <a:gdLst/>
              <a:ahLst/>
              <a:cxnLst/>
              <a:rect l="l" t="t" r="r" b="b"/>
              <a:pathLst>
                <a:path w="1527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527" y="199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800750" y="4652125"/>
              <a:ext cx="86925" cy="5000"/>
            </a:xfrm>
            <a:custGeom>
              <a:avLst/>
              <a:gdLst/>
              <a:ahLst/>
              <a:cxnLst/>
              <a:rect l="l" t="t" r="r" b="b"/>
              <a:pathLst>
                <a:path w="3477" h="200" extrusionOk="0">
                  <a:moveTo>
                    <a:pt x="1" y="0"/>
                  </a:moveTo>
                  <a:lnTo>
                    <a:pt x="1" y="199"/>
                  </a:lnTo>
                  <a:lnTo>
                    <a:pt x="3476" y="19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785550" y="4619475"/>
              <a:ext cx="121950" cy="64275"/>
            </a:xfrm>
            <a:custGeom>
              <a:avLst/>
              <a:gdLst/>
              <a:ahLst/>
              <a:cxnLst/>
              <a:rect l="l" t="t" r="r" b="b"/>
              <a:pathLst>
                <a:path w="4878" h="2571" extrusionOk="0">
                  <a:moveTo>
                    <a:pt x="4795" y="83"/>
                  </a:moveTo>
                  <a:lnTo>
                    <a:pt x="4795" y="2488"/>
                  </a:lnTo>
                  <a:lnTo>
                    <a:pt x="82" y="2488"/>
                  </a:lnTo>
                  <a:lnTo>
                    <a:pt x="82" y="83"/>
                  </a:lnTo>
                  <a:close/>
                  <a:moveTo>
                    <a:pt x="1" y="0"/>
                  </a:moveTo>
                  <a:lnTo>
                    <a:pt x="1" y="2571"/>
                  </a:lnTo>
                  <a:lnTo>
                    <a:pt x="4877" y="2571"/>
                  </a:lnTo>
                  <a:lnTo>
                    <a:pt x="4877" y="2530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420" y="389226"/>
            <a:ext cx="2040699" cy="684301"/>
            <a:chOff x="4683900" y="774425"/>
            <a:chExt cx="982475" cy="329450"/>
          </a:xfrm>
        </p:grpSpPr>
        <p:sp>
          <p:nvSpPr>
            <p:cNvPr id="215" name="Google Shape;215;p11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3"/>
          <p:cNvGrpSpPr/>
          <p:nvPr/>
        </p:nvGrpSpPr>
        <p:grpSpPr>
          <a:xfrm>
            <a:off x="-1052853" y="440479"/>
            <a:ext cx="2662409" cy="892777"/>
            <a:chOff x="4683900" y="774425"/>
            <a:chExt cx="982475" cy="329450"/>
          </a:xfrm>
        </p:grpSpPr>
        <p:sp>
          <p:nvSpPr>
            <p:cNvPr id="284" name="Google Shape;284;p13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0" name="Google Shape;290;p13"/>
          <p:cNvSpPr txBox="1">
            <a:spLocks noGrp="1"/>
          </p:cNvSpPr>
          <p:nvPr>
            <p:ph type="title"/>
          </p:nvPr>
        </p:nvSpPr>
        <p:spPr>
          <a:xfrm>
            <a:off x="1533000" y="1189100"/>
            <a:ext cx="6078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7186375" y="1894825"/>
            <a:ext cx="293225" cy="338575"/>
          </a:xfrm>
          <a:custGeom>
            <a:avLst/>
            <a:gdLst/>
            <a:ahLst/>
            <a:cxnLst/>
            <a:rect l="l" t="t" r="r" b="b"/>
            <a:pathLst>
              <a:path w="11729" h="13543" fill="none" extrusionOk="0">
                <a:moveTo>
                  <a:pt x="1" y="0"/>
                </a:moveTo>
                <a:lnTo>
                  <a:pt x="11729" y="6770"/>
                </a:lnTo>
                <a:lnTo>
                  <a:pt x="1" y="13542"/>
                </a:lnTo>
                <a:close/>
              </a:path>
            </a:pathLst>
          </a:custGeom>
          <a:solidFill>
            <a:schemeClr val="lt1"/>
          </a:solidFill>
          <a:ln w="20050" cap="flat" cmpd="sng">
            <a:solidFill>
              <a:srgbClr val="FFFFFF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3"/>
          <p:cNvSpPr/>
          <p:nvPr/>
        </p:nvSpPr>
        <p:spPr>
          <a:xfrm>
            <a:off x="218688" y="23067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13"/>
          <p:cNvSpPr/>
          <p:nvPr/>
        </p:nvSpPr>
        <p:spPr>
          <a:xfrm>
            <a:off x="7050613" y="67765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"/>
          <p:cNvSpPr/>
          <p:nvPr/>
        </p:nvSpPr>
        <p:spPr>
          <a:xfrm>
            <a:off x="2104113" y="116200"/>
            <a:ext cx="180950" cy="180900"/>
          </a:xfrm>
          <a:custGeom>
            <a:avLst/>
            <a:gdLst/>
            <a:ahLst/>
            <a:cxnLst/>
            <a:rect l="l" t="t" r="r" b="b"/>
            <a:pathLst>
              <a:path w="7238" h="7236" fill="none" extrusionOk="0">
                <a:moveTo>
                  <a:pt x="7237" y="3617"/>
                </a:moveTo>
                <a:lnTo>
                  <a:pt x="3618" y="7236"/>
                </a:lnTo>
                <a:lnTo>
                  <a:pt x="1" y="3617"/>
                </a:lnTo>
                <a:lnTo>
                  <a:pt x="3618" y="0"/>
                </a:lnTo>
                <a:close/>
              </a:path>
            </a:pathLst>
          </a:custGeom>
          <a:noFill/>
          <a:ln w="25600" cap="flat" cmpd="sng">
            <a:solidFill>
              <a:schemeClr val="accent2"/>
            </a:solidFill>
            <a:prstDash val="solid"/>
            <a:miter lim="10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297" name="Google Shape;297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" name="Google Shape;299;p13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00" name="Google Shape;300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" name="Google Shape;302;p13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303" name="Google Shape;303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" name="Google Shape;305;p13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06" name="Google Shape;306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13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309" name="Google Shape;309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1" name="Google Shape;311;p13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312" name="Google Shape;312;p13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"/>
          </p:nvPr>
        </p:nvSpPr>
        <p:spPr>
          <a:xfrm>
            <a:off x="1816942" y="1895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2"/>
          </p:nvPr>
        </p:nvSpPr>
        <p:spPr>
          <a:xfrm>
            <a:off x="6118494" y="1895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3"/>
          </p:nvPr>
        </p:nvSpPr>
        <p:spPr>
          <a:xfrm>
            <a:off x="1816942" y="32929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ubTitle" idx="4"/>
          </p:nvPr>
        </p:nvSpPr>
        <p:spPr>
          <a:xfrm>
            <a:off x="6118494" y="32929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5" hasCustomPrompt="1"/>
          </p:nvPr>
        </p:nvSpPr>
        <p:spPr>
          <a:xfrm>
            <a:off x="833850" y="177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 idx="6" hasCustomPrompt="1"/>
          </p:nvPr>
        </p:nvSpPr>
        <p:spPr>
          <a:xfrm>
            <a:off x="833850" y="32052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7"/>
          <p:cNvSpPr txBox="1">
            <a:spLocks noGrp="1"/>
          </p:cNvSpPr>
          <p:nvPr>
            <p:ph type="title" idx="7" hasCustomPrompt="1"/>
          </p:nvPr>
        </p:nvSpPr>
        <p:spPr>
          <a:xfrm>
            <a:off x="5139825" y="1771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 hasCustomPrompt="1"/>
          </p:nvPr>
        </p:nvSpPr>
        <p:spPr>
          <a:xfrm>
            <a:off x="5139825" y="32052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7"/>
          <p:cNvSpPr txBox="1">
            <a:spLocks noGrp="1"/>
          </p:cNvSpPr>
          <p:nvPr>
            <p:ph type="subTitle" idx="9"/>
          </p:nvPr>
        </p:nvSpPr>
        <p:spPr>
          <a:xfrm>
            <a:off x="1816942" y="1682625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13"/>
          </p:nvPr>
        </p:nvSpPr>
        <p:spPr>
          <a:xfrm>
            <a:off x="6118500" y="1682625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4"/>
          </p:nvPr>
        </p:nvSpPr>
        <p:spPr>
          <a:xfrm>
            <a:off x="1816942" y="3080258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5"/>
          </p:nvPr>
        </p:nvSpPr>
        <p:spPr>
          <a:xfrm>
            <a:off x="6118500" y="3080258"/>
            <a:ext cx="2305500" cy="3945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6" name="Google Shape;356;p17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357" name="Google Shape;357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8727550" y="4794300"/>
            <a:ext cx="134650" cy="134525"/>
            <a:chOff x="1756475" y="1781050"/>
            <a:chExt cx="134650" cy="134525"/>
          </a:xfrm>
        </p:grpSpPr>
        <p:sp>
          <p:nvSpPr>
            <p:cNvPr id="360" name="Google Shape;360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2" name="Google Shape;362;p17"/>
          <p:cNvGrpSpPr/>
          <p:nvPr/>
        </p:nvGrpSpPr>
        <p:grpSpPr>
          <a:xfrm>
            <a:off x="8862200" y="1333238"/>
            <a:ext cx="134650" cy="134525"/>
            <a:chOff x="1756475" y="1781050"/>
            <a:chExt cx="134650" cy="134525"/>
          </a:xfrm>
        </p:grpSpPr>
        <p:sp>
          <p:nvSpPr>
            <p:cNvPr id="363" name="Google Shape;363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366" name="Google Shape;366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8" name="Google Shape;368;p17"/>
          <p:cNvGrpSpPr/>
          <p:nvPr/>
        </p:nvGrpSpPr>
        <p:grpSpPr>
          <a:xfrm>
            <a:off x="8363450" y="99550"/>
            <a:ext cx="134650" cy="134525"/>
            <a:chOff x="1756475" y="1781050"/>
            <a:chExt cx="134650" cy="134525"/>
          </a:xfrm>
        </p:grpSpPr>
        <p:sp>
          <p:nvSpPr>
            <p:cNvPr id="369" name="Google Shape;369;p17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17"/>
          <p:cNvSpPr/>
          <p:nvPr/>
        </p:nvSpPr>
        <p:spPr>
          <a:xfrm>
            <a:off x="3313463" y="4113525"/>
            <a:ext cx="2059874" cy="1029970"/>
          </a:xfrm>
          <a:custGeom>
            <a:avLst/>
            <a:gdLst/>
            <a:ahLst/>
            <a:cxnLst/>
            <a:rect l="l" t="t" r="r" b="b"/>
            <a:pathLst>
              <a:path w="31575" h="15788" extrusionOk="0">
                <a:moveTo>
                  <a:pt x="15787" y="1"/>
                </a:moveTo>
                <a:cubicBezTo>
                  <a:pt x="7069" y="1"/>
                  <a:pt x="0" y="7069"/>
                  <a:pt x="0" y="15787"/>
                </a:cubicBezTo>
                <a:lnTo>
                  <a:pt x="31575" y="15787"/>
                </a:lnTo>
                <a:cubicBezTo>
                  <a:pt x="31575" y="7069"/>
                  <a:pt x="24506" y="1"/>
                  <a:pt x="15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7372645" y="298386"/>
            <a:ext cx="1298341" cy="684297"/>
            <a:chOff x="3785550" y="4619475"/>
            <a:chExt cx="121950" cy="64275"/>
          </a:xfrm>
        </p:grpSpPr>
        <p:sp>
          <p:nvSpPr>
            <p:cNvPr id="373" name="Google Shape;373;p17"/>
            <p:cNvSpPr/>
            <p:nvPr/>
          </p:nvSpPr>
          <p:spPr>
            <a:xfrm>
              <a:off x="3800750" y="4638875"/>
              <a:ext cx="38175" cy="4975"/>
            </a:xfrm>
            <a:custGeom>
              <a:avLst/>
              <a:gdLst/>
              <a:ahLst/>
              <a:cxnLst/>
              <a:rect l="l" t="t" r="r" b="b"/>
              <a:pathLst>
                <a:path w="1527" h="199" extrusionOk="0">
                  <a:moveTo>
                    <a:pt x="1" y="1"/>
                  </a:moveTo>
                  <a:lnTo>
                    <a:pt x="1" y="199"/>
                  </a:lnTo>
                  <a:lnTo>
                    <a:pt x="1527" y="199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800750" y="4652125"/>
              <a:ext cx="86925" cy="5000"/>
            </a:xfrm>
            <a:custGeom>
              <a:avLst/>
              <a:gdLst/>
              <a:ahLst/>
              <a:cxnLst/>
              <a:rect l="l" t="t" r="r" b="b"/>
              <a:pathLst>
                <a:path w="3477" h="200" extrusionOk="0">
                  <a:moveTo>
                    <a:pt x="1" y="0"/>
                  </a:moveTo>
                  <a:lnTo>
                    <a:pt x="1" y="199"/>
                  </a:lnTo>
                  <a:lnTo>
                    <a:pt x="3476" y="19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785550" y="4619475"/>
              <a:ext cx="121950" cy="64275"/>
            </a:xfrm>
            <a:custGeom>
              <a:avLst/>
              <a:gdLst/>
              <a:ahLst/>
              <a:cxnLst/>
              <a:rect l="l" t="t" r="r" b="b"/>
              <a:pathLst>
                <a:path w="4878" h="2571" extrusionOk="0">
                  <a:moveTo>
                    <a:pt x="4795" y="83"/>
                  </a:moveTo>
                  <a:lnTo>
                    <a:pt x="4795" y="2488"/>
                  </a:lnTo>
                  <a:lnTo>
                    <a:pt x="82" y="2488"/>
                  </a:lnTo>
                  <a:lnTo>
                    <a:pt x="82" y="83"/>
                  </a:lnTo>
                  <a:close/>
                  <a:moveTo>
                    <a:pt x="1" y="0"/>
                  </a:moveTo>
                  <a:lnTo>
                    <a:pt x="1" y="2571"/>
                  </a:lnTo>
                  <a:lnTo>
                    <a:pt x="4877" y="2571"/>
                  </a:lnTo>
                  <a:lnTo>
                    <a:pt x="4877" y="2530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376" name="Google Shape;376;p17"/>
          <p:cNvSpPr/>
          <p:nvPr/>
        </p:nvSpPr>
        <p:spPr>
          <a:xfrm>
            <a:off x="1610400" y="5022400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2865475" y="2568950"/>
            <a:ext cx="5565600" cy="8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9"/>
          <p:cNvSpPr txBox="1">
            <a:spLocks noGrp="1"/>
          </p:cNvSpPr>
          <p:nvPr>
            <p:ph type="subTitle" idx="1"/>
          </p:nvPr>
        </p:nvSpPr>
        <p:spPr>
          <a:xfrm>
            <a:off x="2837075" y="3409950"/>
            <a:ext cx="55656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645900" y="115050"/>
            <a:ext cx="134650" cy="134525"/>
            <a:chOff x="1756475" y="1781050"/>
            <a:chExt cx="134650" cy="134525"/>
          </a:xfrm>
        </p:grpSpPr>
        <p:sp>
          <p:nvSpPr>
            <p:cNvPr id="440" name="Google Shape;440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19"/>
          <p:cNvGrpSpPr/>
          <p:nvPr/>
        </p:nvGrpSpPr>
        <p:grpSpPr>
          <a:xfrm>
            <a:off x="316400" y="4794300"/>
            <a:ext cx="134650" cy="134525"/>
            <a:chOff x="1756475" y="1781050"/>
            <a:chExt cx="134650" cy="134525"/>
          </a:xfrm>
        </p:grpSpPr>
        <p:sp>
          <p:nvSpPr>
            <p:cNvPr id="443" name="Google Shape;443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19"/>
          <p:cNvGrpSpPr/>
          <p:nvPr/>
        </p:nvGrpSpPr>
        <p:grpSpPr>
          <a:xfrm>
            <a:off x="8363450" y="175750"/>
            <a:ext cx="134650" cy="134525"/>
            <a:chOff x="1756475" y="1781050"/>
            <a:chExt cx="134650" cy="134525"/>
          </a:xfrm>
        </p:grpSpPr>
        <p:sp>
          <p:nvSpPr>
            <p:cNvPr id="446" name="Google Shape;446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181750" y="1333238"/>
            <a:ext cx="134650" cy="134525"/>
            <a:chOff x="1756475" y="1781050"/>
            <a:chExt cx="134650" cy="134525"/>
          </a:xfrm>
        </p:grpSpPr>
        <p:sp>
          <p:nvSpPr>
            <p:cNvPr id="449" name="Google Shape;449;p19"/>
            <p:cNvSpPr/>
            <p:nvPr/>
          </p:nvSpPr>
          <p:spPr>
            <a:xfrm>
              <a:off x="1807675" y="1781050"/>
              <a:ext cx="32275" cy="134525"/>
            </a:xfrm>
            <a:custGeom>
              <a:avLst/>
              <a:gdLst/>
              <a:ahLst/>
              <a:cxnLst/>
              <a:rect l="l" t="t" r="r" b="b"/>
              <a:pathLst>
                <a:path w="1291" h="5381" extrusionOk="0">
                  <a:moveTo>
                    <a:pt x="659" y="0"/>
                  </a:moveTo>
                  <a:cubicBezTo>
                    <a:pt x="655" y="0"/>
                    <a:pt x="650" y="0"/>
                    <a:pt x="645" y="1"/>
                  </a:cubicBezTo>
                  <a:lnTo>
                    <a:pt x="475" y="24"/>
                  </a:lnTo>
                  <a:cubicBezTo>
                    <a:pt x="367" y="55"/>
                    <a:pt x="273" y="109"/>
                    <a:pt x="192" y="189"/>
                  </a:cubicBezTo>
                  <a:cubicBezTo>
                    <a:pt x="159" y="232"/>
                    <a:pt x="125" y="275"/>
                    <a:pt x="92" y="319"/>
                  </a:cubicBezTo>
                  <a:cubicBezTo>
                    <a:pt x="33" y="417"/>
                    <a:pt x="4" y="524"/>
                    <a:pt x="4" y="640"/>
                  </a:cubicBezTo>
                  <a:lnTo>
                    <a:pt x="4" y="1513"/>
                  </a:lnTo>
                  <a:lnTo>
                    <a:pt x="4" y="2339"/>
                  </a:lnTo>
                  <a:lnTo>
                    <a:pt x="4" y="3127"/>
                  </a:lnTo>
                  <a:lnTo>
                    <a:pt x="4" y="3893"/>
                  </a:lnTo>
                  <a:lnTo>
                    <a:pt x="4" y="4647"/>
                  </a:lnTo>
                  <a:lnTo>
                    <a:pt x="4" y="4739"/>
                  </a:lnTo>
                  <a:cubicBezTo>
                    <a:pt x="0" y="4826"/>
                    <a:pt x="20" y="4909"/>
                    <a:pt x="59" y="4985"/>
                  </a:cubicBezTo>
                  <a:cubicBezTo>
                    <a:pt x="85" y="5064"/>
                    <a:pt x="129" y="5134"/>
                    <a:pt x="192" y="5192"/>
                  </a:cubicBezTo>
                  <a:cubicBezTo>
                    <a:pt x="250" y="5254"/>
                    <a:pt x="319" y="5299"/>
                    <a:pt x="399" y="5325"/>
                  </a:cubicBezTo>
                  <a:cubicBezTo>
                    <a:pt x="470" y="5361"/>
                    <a:pt x="546" y="5380"/>
                    <a:pt x="627" y="5380"/>
                  </a:cubicBezTo>
                  <a:cubicBezTo>
                    <a:pt x="633" y="5380"/>
                    <a:pt x="639" y="5380"/>
                    <a:pt x="645" y="5380"/>
                  </a:cubicBezTo>
                  <a:lnTo>
                    <a:pt x="816" y="5357"/>
                  </a:lnTo>
                  <a:cubicBezTo>
                    <a:pt x="924" y="5326"/>
                    <a:pt x="1018" y="5271"/>
                    <a:pt x="1099" y="5192"/>
                  </a:cubicBezTo>
                  <a:cubicBezTo>
                    <a:pt x="1132" y="5149"/>
                    <a:pt x="1166" y="5105"/>
                    <a:pt x="1199" y="5063"/>
                  </a:cubicBezTo>
                  <a:cubicBezTo>
                    <a:pt x="1257" y="4964"/>
                    <a:pt x="1286" y="4855"/>
                    <a:pt x="1287" y="4740"/>
                  </a:cubicBezTo>
                  <a:lnTo>
                    <a:pt x="1287" y="3988"/>
                  </a:lnTo>
                  <a:lnTo>
                    <a:pt x="1287" y="3224"/>
                  </a:lnTo>
                  <a:lnTo>
                    <a:pt x="1287" y="2440"/>
                  </a:lnTo>
                  <a:lnTo>
                    <a:pt x="1287" y="1619"/>
                  </a:lnTo>
                  <a:lnTo>
                    <a:pt x="1287" y="752"/>
                  </a:lnTo>
                  <a:lnTo>
                    <a:pt x="1287" y="643"/>
                  </a:lnTo>
                  <a:cubicBezTo>
                    <a:pt x="1291" y="555"/>
                    <a:pt x="1271" y="472"/>
                    <a:pt x="1231" y="396"/>
                  </a:cubicBezTo>
                  <a:cubicBezTo>
                    <a:pt x="1205" y="315"/>
                    <a:pt x="1162" y="247"/>
                    <a:pt x="1099" y="189"/>
                  </a:cubicBezTo>
                  <a:cubicBezTo>
                    <a:pt x="1040" y="128"/>
                    <a:pt x="972" y="82"/>
                    <a:pt x="892" y="56"/>
                  </a:cubicBezTo>
                  <a:cubicBezTo>
                    <a:pt x="820" y="18"/>
                    <a:pt x="742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756475" y="1832150"/>
              <a:ext cx="134650" cy="32125"/>
            </a:xfrm>
            <a:custGeom>
              <a:avLst/>
              <a:gdLst/>
              <a:ahLst/>
              <a:cxnLst/>
              <a:rect l="l" t="t" r="r" b="b"/>
              <a:pathLst>
                <a:path w="5386" h="1285" extrusionOk="0">
                  <a:moveTo>
                    <a:pt x="622" y="0"/>
                  </a:moveTo>
                  <a:cubicBezTo>
                    <a:pt x="543" y="0"/>
                    <a:pt x="468" y="20"/>
                    <a:pt x="398" y="57"/>
                  </a:cubicBezTo>
                  <a:cubicBezTo>
                    <a:pt x="319" y="82"/>
                    <a:pt x="251" y="126"/>
                    <a:pt x="192" y="190"/>
                  </a:cubicBezTo>
                  <a:cubicBezTo>
                    <a:pt x="130" y="248"/>
                    <a:pt x="85" y="316"/>
                    <a:pt x="60" y="396"/>
                  </a:cubicBezTo>
                  <a:cubicBezTo>
                    <a:pt x="19" y="472"/>
                    <a:pt x="1" y="554"/>
                    <a:pt x="4" y="643"/>
                  </a:cubicBezTo>
                  <a:lnTo>
                    <a:pt x="26" y="812"/>
                  </a:lnTo>
                  <a:cubicBezTo>
                    <a:pt x="57" y="921"/>
                    <a:pt x="112" y="1016"/>
                    <a:pt x="192" y="1095"/>
                  </a:cubicBezTo>
                  <a:cubicBezTo>
                    <a:pt x="235" y="1129"/>
                    <a:pt x="278" y="1162"/>
                    <a:pt x="321" y="1196"/>
                  </a:cubicBezTo>
                  <a:cubicBezTo>
                    <a:pt x="419" y="1254"/>
                    <a:pt x="527" y="1284"/>
                    <a:pt x="643" y="1284"/>
                  </a:cubicBezTo>
                  <a:lnTo>
                    <a:pt x="4742" y="1284"/>
                  </a:lnTo>
                  <a:cubicBezTo>
                    <a:pt x="4749" y="1285"/>
                    <a:pt x="4757" y="1285"/>
                    <a:pt x="4765" y="1285"/>
                  </a:cubicBezTo>
                  <a:cubicBezTo>
                    <a:pt x="4844" y="1285"/>
                    <a:pt x="4918" y="1265"/>
                    <a:pt x="4988" y="1228"/>
                  </a:cubicBezTo>
                  <a:cubicBezTo>
                    <a:pt x="5068" y="1203"/>
                    <a:pt x="5136" y="1159"/>
                    <a:pt x="5194" y="1095"/>
                  </a:cubicBezTo>
                  <a:cubicBezTo>
                    <a:pt x="5256" y="1037"/>
                    <a:pt x="5301" y="969"/>
                    <a:pt x="5327" y="889"/>
                  </a:cubicBezTo>
                  <a:cubicBezTo>
                    <a:pt x="5367" y="812"/>
                    <a:pt x="5385" y="730"/>
                    <a:pt x="5383" y="642"/>
                  </a:cubicBezTo>
                  <a:lnTo>
                    <a:pt x="5359" y="472"/>
                  </a:lnTo>
                  <a:cubicBezTo>
                    <a:pt x="5328" y="363"/>
                    <a:pt x="5275" y="269"/>
                    <a:pt x="5194" y="190"/>
                  </a:cubicBezTo>
                  <a:cubicBezTo>
                    <a:pt x="5152" y="156"/>
                    <a:pt x="5108" y="123"/>
                    <a:pt x="5065" y="89"/>
                  </a:cubicBezTo>
                  <a:cubicBezTo>
                    <a:pt x="4966" y="31"/>
                    <a:pt x="4857" y="2"/>
                    <a:pt x="4743" y="1"/>
                  </a:cubicBezTo>
                  <a:lnTo>
                    <a:pt x="645" y="1"/>
                  </a:lnTo>
                  <a:cubicBezTo>
                    <a:pt x="637" y="0"/>
                    <a:pt x="630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8325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rompt"/>
              <a:buNone/>
              <a:defRPr sz="3500" b="1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9" r:id="rId6"/>
    <p:sldLayoutId id="2147483662" r:id="rId7"/>
    <p:sldLayoutId id="2147483663" r:id="rId8"/>
    <p:sldLayoutId id="2147483665" r:id="rId9"/>
    <p:sldLayoutId id="2147483667" r:id="rId10"/>
    <p:sldLayoutId id="2147483668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vamunyika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6EB87-4578-E75C-A33F-9713DCBFFC8D}"/>
              </a:ext>
            </a:extLst>
          </p:cNvPr>
          <p:cNvSpPr/>
          <p:nvPr/>
        </p:nvSpPr>
        <p:spPr>
          <a:xfrm flipV="1">
            <a:off x="695075" y="147766"/>
            <a:ext cx="933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A72E-85EA-FB23-D2D5-F622E836DE17}"/>
              </a:ext>
            </a:extLst>
          </p:cNvPr>
          <p:cNvSpPr/>
          <p:nvPr/>
        </p:nvSpPr>
        <p:spPr>
          <a:xfrm>
            <a:off x="6610121" y="2379643"/>
            <a:ext cx="2092192" cy="1839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337D-5FA1-6E0E-7E19-CFC3C6841EF8}"/>
              </a:ext>
            </a:extLst>
          </p:cNvPr>
          <p:cNvSpPr/>
          <p:nvPr/>
        </p:nvSpPr>
        <p:spPr>
          <a:xfrm>
            <a:off x="8006515" y="795936"/>
            <a:ext cx="231354" cy="540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49" name="Google Shape;849;p35"/>
          <p:cNvSpPr/>
          <p:nvPr/>
        </p:nvSpPr>
        <p:spPr>
          <a:xfrm>
            <a:off x="4990949" y="4093023"/>
            <a:ext cx="4064915" cy="90271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35"/>
          <p:cNvSpPr txBox="1">
            <a:spLocks noGrp="1"/>
          </p:cNvSpPr>
          <p:nvPr>
            <p:ph type="subTitle" idx="1"/>
          </p:nvPr>
        </p:nvSpPr>
        <p:spPr>
          <a:xfrm>
            <a:off x="4711650" y="4047469"/>
            <a:ext cx="4528800" cy="94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</a:t>
            </a:r>
            <a:r>
              <a:rPr lang="en" dirty="0"/>
              <a:t>aclaire Munyika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Simon Makumi</a:t>
            </a:r>
            <a:endParaRPr dirty="0"/>
          </a:p>
        </p:txBody>
      </p:sp>
      <p:grpSp>
        <p:nvGrpSpPr>
          <p:cNvPr id="852" name="Google Shape;852;p35"/>
          <p:cNvGrpSpPr/>
          <p:nvPr/>
        </p:nvGrpSpPr>
        <p:grpSpPr>
          <a:xfrm flipH="1">
            <a:off x="219375" y="1336475"/>
            <a:ext cx="569025" cy="629350"/>
            <a:chOff x="5597700" y="1319700"/>
            <a:chExt cx="569025" cy="629350"/>
          </a:xfrm>
        </p:grpSpPr>
        <p:sp>
          <p:nvSpPr>
            <p:cNvPr id="853" name="Google Shape;853;p35"/>
            <p:cNvSpPr/>
            <p:nvPr/>
          </p:nvSpPr>
          <p:spPr>
            <a:xfrm>
              <a:off x="5639850" y="1674275"/>
              <a:ext cx="51175" cy="160275"/>
            </a:xfrm>
            <a:custGeom>
              <a:avLst/>
              <a:gdLst/>
              <a:ahLst/>
              <a:cxnLst/>
              <a:rect l="l" t="t" r="r" b="b"/>
              <a:pathLst>
                <a:path w="2047" h="6411" extrusionOk="0">
                  <a:moveTo>
                    <a:pt x="1" y="0"/>
                  </a:moveTo>
                  <a:lnTo>
                    <a:pt x="1" y="6411"/>
                  </a:lnTo>
                  <a:lnTo>
                    <a:pt x="2046" y="4008"/>
                  </a:lnTo>
                  <a:cubicBezTo>
                    <a:pt x="1471" y="2612"/>
                    <a:pt x="786" y="12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4" name="Google Shape;854;p35"/>
            <p:cNvGrpSpPr/>
            <p:nvPr/>
          </p:nvGrpSpPr>
          <p:grpSpPr>
            <a:xfrm>
              <a:off x="5597700" y="1319700"/>
              <a:ext cx="569025" cy="629350"/>
              <a:chOff x="5597700" y="1319700"/>
              <a:chExt cx="569025" cy="629350"/>
            </a:xfrm>
          </p:grpSpPr>
          <p:sp>
            <p:nvSpPr>
              <p:cNvPr id="855" name="Google Shape;855;p35"/>
              <p:cNvSpPr/>
              <p:nvPr/>
            </p:nvSpPr>
            <p:spPr>
              <a:xfrm>
                <a:off x="5597700" y="1319700"/>
                <a:ext cx="569025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22761" h="25174" extrusionOk="0">
                    <a:moveTo>
                      <a:pt x="17860" y="162"/>
                    </a:moveTo>
                    <a:cubicBezTo>
                      <a:pt x="19166" y="162"/>
                      <a:pt x="20350" y="694"/>
                      <a:pt x="21210" y="1552"/>
                    </a:cubicBezTo>
                    <a:cubicBezTo>
                      <a:pt x="22068" y="2410"/>
                      <a:pt x="22599" y="3595"/>
                      <a:pt x="22599" y="4901"/>
                    </a:cubicBezTo>
                    <a:lnTo>
                      <a:pt x="22599" y="13054"/>
                    </a:lnTo>
                    <a:cubicBezTo>
                      <a:pt x="22599" y="14360"/>
                      <a:pt x="22068" y="15545"/>
                      <a:pt x="21210" y="16403"/>
                    </a:cubicBezTo>
                    <a:cubicBezTo>
                      <a:pt x="20350" y="17261"/>
                      <a:pt x="19167" y="17793"/>
                      <a:pt x="17860" y="17793"/>
                    </a:cubicBezTo>
                    <a:lnTo>
                      <a:pt x="6076" y="17793"/>
                    </a:lnTo>
                    <a:lnTo>
                      <a:pt x="162" y="24737"/>
                    </a:lnTo>
                    <a:lnTo>
                      <a:pt x="162" y="4901"/>
                    </a:lnTo>
                    <a:cubicBezTo>
                      <a:pt x="162" y="3594"/>
                      <a:pt x="694" y="2410"/>
                      <a:pt x="1552" y="1552"/>
                    </a:cubicBezTo>
                    <a:cubicBezTo>
                      <a:pt x="2410" y="694"/>
                      <a:pt x="3595" y="162"/>
                      <a:pt x="4901" y="162"/>
                    </a:cubicBezTo>
                    <a:close/>
                    <a:moveTo>
                      <a:pt x="4902" y="1"/>
                    </a:moveTo>
                    <a:cubicBezTo>
                      <a:pt x="2199" y="1"/>
                      <a:pt x="1" y="2198"/>
                      <a:pt x="1" y="4901"/>
                    </a:cubicBezTo>
                    <a:lnTo>
                      <a:pt x="1" y="25174"/>
                    </a:lnTo>
                    <a:lnTo>
                      <a:pt x="6151" y="17954"/>
                    </a:lnTo>
                    <a:lnTo>
                      <a:pt x="17861" y="17954"/>
                    </a:lnTo>
                    <a:cubicBezTo>
                      <a:pt x="20562" y="17954"/>
                      <a:pt x="22761" y="15757"/>
                      <a:pt x="22761" y="13054"/>
                    </a:cubicBezTo>
                    <a:lnTo>
                      <a:pt x="22761" y="4901"/>
                    </a:lnTo>
                    <a:cubicBezTo>
                      <a:pt x="22761" y="2198"/>
                      <a:pt x="20562" y="1"/>
                      <a:pt x="17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5639850" y="1361875"/>
                <a:ext cx="484725" cy="412625"/>
              </a:xfrm>
              <a:custGeom>
                <a:avLst/>
                <a:gdLst/>
                <a:ahLst/>
                <a:cxnLst/>
                <a:rect l="l" t="t" r="r" b="b"/>
                <a:pathLst>
                  <a:path w="19389" h="16505" extrusionOk="0">
                    <a:moveTo>
                      <a:pt x="3215" y="0"/>
                    </a:moveTo>
                    <a:cubicBezTo>
                      <a:pt x="1440" y="0"/>
                      <a:pt x="1" y="1439"/>
                      <a:pt x="1" y="3214"/>
                    </a:cubicBezTo>
                    <a:lnTo>
                      <a:pt x="1" y="12496"/>
                    </a:lnTo>
                    <a:cubicBezTo>
                      <a:pt x="786" y="13768"/>
                      <a:pt x="1471" y="15108"/>
                      <a:pt x="2046" y="16504"/>
                    </a:cubicBezTo>
                    <a:lnTo>
                      <a:pt x="3686" y="14580"/>
                    </a:lnTo>
                    <a:lnTo>
                      <a:pt x="16174" y="14580"/>
                    </a:lnTo>
                    <a:cubicBezTo>
                      <a:pt x="17949" y="14580"/>
                      <a:pt x="19389" y="13141"/>
                      <a:pt x="19389" y="11367"/>
                    </a:cubicBezTo>
                    <a:lnTo>
                      <a:pt x="19389" y="3214"/>
                    </a:lnTo>
                    <a:cubicBezTo>
                      <a:pt x="19389" y="1439"/>
                      <a:pt x="17949" y="0"/>
                      <a:pt x="161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5752025" y="1506075"/>
                <a:ext cx="296450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1122" extrusionOk="0">
                    <a:moveTo>
                      <a:pt x="0" y="0"/>
                    </a:moveTo>
                    <a:lnTo>
                      <a:pt x="0" y="1122"/>
                    </a:lnTo>
                    <a:lnTo>
                      <a:pt x="11857" y="1122"/>
                    </a:lnTo>
                    <a:lnTo>
                      <a:pt x="11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5752025" y="1582175"/>
                <a:ext cx="2964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1123" extrusionOk="0">
                    <a:moveTo>
                      <a:pt x="0" y="0"/>
                    </a:moveTo>
                    <a:lnTo>
                      <a:pt x="0" y="1123"/>
                    </a:lnTo>
                    <a:lnTo>
                      <a:pt x="11857" y="1123"/>
                    </a:lnTo>
                    <a:lnTo>
                      <a:pt x="11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12" name="Google Shape;912;p35"/>
          <p:cNvSpPr/>
          <p:nvPr/>
        </p:nvSpPr>
        <p:spPr>
          <a:xfrm rot="10800000" flipH="1">
            <a:off x="4489175" y="15090"/>
            <a:ext cx="2026811" cy="82050"/>
          </a:xfrm>
          <a:custGeom>
            <a:avLst/>
            <a:gdLst/>
            <a:ahLst/>
            <a:cxnLst/>
            <a:rect l="l" t="t" r="r" b="b"/>
            <a:pathLst>
              <a:path w="9141" h="370" extrusionOk="0">
                <a:moveTo>
                  <a:pt x="186" y="0"/>
                </a:moveTo>
                <a:cubicBezTo>
                  <a:pt x="84" y="0"/>
                  <a:pt x="1" y="83"/>
                  <a:pt x="1" y="185"/>
                </a:cubicBezTo>
                <a:cubicBezTo>
                  <a:pt x="2" y="287"/>
                  <a:pt x="84" y="370"/>
                  <a:pt x="186" y="370"/>
                </a:cubicBezTo>
                <a:cubicBezTo>
                  <a:pt x="287" y="370"/>
                  <a:pt x="369" y="287"/>
                  <a:pt x="369" y="185"/>
                </a:cubicBezTo>
                <a:cubicBezTo>
                  <a:pt x="369" y="83"/>
                  <a:pt x="287" y="0"/>
                  <a:pt x="186" y="0"/>
                </a:cubicBezTo>
                <a:close/>
                <a:moveTo>
                  <a:pt x="983" y="0"/>
                </a:moveTo>
                <a:cubicBezTo>
                  <a:pt x="881" y="0"/>
                  <a:pt x="798" y="83"/>
                  <a:pt x="798" y="185"/>
                </a:cubicBezTo>
                <a:cubicBezTo>
                  <a:pt x="800" y="287"/>
                  <a:pt x="881" y="370"/>
                  <a:pt x="983" y="370"/>
                </a:cubicBezTo>
                <a:cubicBezTo>
                  <a:pt x="1084" y="370"/>
                  <a:pt x="1167" y="287"/>
                  <a:pt x="1167" y="185"/>
                </a:cubicBezTo>
                <a:cubicBezTo>
                  <a:pt x="1167" y="83"/>
                  <a:pt x="1084" y="0"/>
                  <a:pt x="983" y="0"/>
                </a:cubicBezTo>
                <a:close/>
                <a:moveTo>
                  <a:pt x="1781" y="0"/>
                </a:moveTo>
                <a:cubicBezTo>
                  <a:pt x="1679" y="0"/>
                  <a:pt x="1596" y="83"/>
                  <a:pt x="1596" y="185"/>
                </a:cubicBezTo>
                <a:cubicBezTo>
                  <a:pt x="1596" y="287"/>
                  <a:pt x="1679" y="370"/>
                  <a:pt x="1781" y="370"/>
                </a:cubicBezTo>
                <a:cubicBezTo>
                  <a:pt x="1882" y="370"/>
                  <a:pt x="1965" y="287"/>
                  <a:pt x="1965" y="185"/>
                </a:cubicBezTo>
                <a:cubicBezTo>
                  <a:pt x="1965" y="83"/>
                  <a:pt x="1882" y="0"/>
                  <a:pt x="1781" y="0"/>
                </a:cubicBezTo>
                <a:close/>
                <a:moveTo>
                  <a:pt x="2577" y="0"/>
                </a:moveTo>
                <a:cubicBezTo>
                  <a:pt x="2476" y="0"/>
                  <a:pt x="2393" y="83"/>
                  <a:pt x="2393" y="185"/>
                </a:cubicBezTo>
                <a:cubicBezTo>
                  <a:pt x="2393" y="287"/>
                  <a:pt x="2476" y="370"/>
                  <a:pt x="2577" y="370"/>
                </a:cubicBezTo>
                <a:cubicBezTo>
                  <a:pt x="2679" y="370"/>
                  <a:pt x="2762" y="287"/>
                  <a:pt x="2762" y="185"/>
                </a:cubicBezTo>
                <a:cubicBezTo>
                  <a:pt x="2762" y="83"/>
                  <a:pt x="2679" y="0"/>
                  <a:pt x="2577" y="0"/>
                </a:cubicBezTo>
                <a:close/>
                <a:moveTo>
                  <a:pt x="3374" y="0"/>
                </a:moveTo>
                <a:cubicBezTo>
                  <a:pt x="3273" y="0"/>
                  <a:pt x="3190" y="83"/>
                  <a:pt x="3190" y="185"/>
                </a:cubicBezTo>
                <a:cubicBezTo>
                  <a:pt x="3191" y="287"/>
                  <a:pt x="3273" y="370"/>
                  <a:pt x="3374" y="370"/>
                </a:cubicBezTo>
                <a:cubicBezTo>
                  <a:pt x="3475" y="370"/>
                  <a:pt x="3559" y="287"/>
                  <a:pt x="3559" y="185"/>
                </a:cubicBezTo>
                <a:cubicBezTo>
                  <a:pt x="3559" y="83"/>
                  <a:pt x="3476" y="0"/>
                  <a:pt x="3374" y="0"/>
                </a:cubicBezTo>
                <a:close/>
                <a:moveTo>
                  <a:pt x="4172" y="0"/>
                </a:moveTo>
                <a:cubicBezTo>
                  <a:pt x="4071" y="0"/>
                  <a:pt x="3987" y="83"/>
                  <a:pt x="3987" y="185"/>
                </a:cubicBezTo>
                <a:cubicBezTo>
                  <a:pt x="3987" y="287"/>
                  <a:pt x="4071" y="370"/>
                  <a:pt x="4172" y="370"/>
                </a:cubicBezTo>
                <a:cubicBezTo>
                  <a:pt x="4273" y="370"/>
                  <a:pt x="4356" y="287"/>
                  <a:pt x="4356" y="185"/>
                </a:cubicBezTo>
                <a:cubicBezTo>
                  <a:pt x="4356" y="83"/>
                  <a:pt x="4273" y="0"/>
                  <a:pt x="4172" y="0"/>
                </a:cubicBezTo>
                <a:close/>
                <a:moveTo>
                  <a:pt x="4969" y="0"/>
                </a:moveTo>
                <a:cubicBezTo>
                  <a:pt x="4868" y="0"/>
                  <a:pt x="4785" y="83"/>
                  <a:pt x="4785" y="185"/>
                </a:cubicBezTo>
                <a:cubicBezTo>
                  <a:pt x="4784" y="287"/>
                  <a:pt x="4868" y="370"/>
                  <a:pt x="4969" y="370"/>
                </a:cubicBezTo>
                <a:cubicBezTo>
                  <a:pt x="5070" y="370"/>
                  <a:pt x="5154" y="287"/>
                  <a:pt x="5154" y="185"/>
                </a:cubicBezTo>
                <a:cubicBezTo>
                  <a:pt x="5154" y="83"/>
                  <a:pt x="5071" y="0"/>
                  <a:pt x="4969" y="0"/>
                </a:cubicBezTo>
                <a:close/>
                <a:moveTo>
                  <a:pt x="5767" y="0"/>
                </a:moveTo>
                <a:cubicBezTo>
                  <a:pt x="5666" y="0"/>
                  <a:pt x="5582" y="83"/>
                  <a:pt x="5582" y="185"/>
                </a:cubicBezTo>
                <a:cubicBezTo>
                  <a:pt x="5582" y="287"/>
                  <a:pt x="5665" y="370"/>
                  <a:pt x="5767" y="370"/>
                </a:cubicBezTo>
                <a:cubicBezTo>
                  <a:pt x="5868" y="370"/>
                  <a:pt x="5951" y="287"/>
                  <a:pt x="5951" y="185"/>
                </a:cubicBezTo>
                <a:cubicBezTo>
                  <a:pt x="5951" y="83"/>
                  <a:pt x="5868" y="0"/>
                  <a:pt x="5767" y="0"/>
                </a:cubicBezTo>
                <a:close/>
                <a:moveTo>
                  <a:pt x="6564" y="0"/>
                </a:moveTo>
                <a:cubicBezTo>
                  <a:pt x="6463" y="0"/>
                  <a:pt x="6381" y="83"/>
                  <a:pt x="6381" y="185"/>
                </a:cubicBezTo>
                <a:cubicBezTo>
                  <a:pt x="6381" y="287"/>
                  <a:pt x="6462" y="370"/>
                  <a:pt x="6564" y="370"/>
                </a:cubicBezTo>
                <a:cubicBezTo>
                  <a:pt x="6665" y="370"/>
                  <a:pt x="6748" y="287"/>
                  <a:pt x="6748" y="185"/>
                </a:cubicBezTo>
                <a:cubicBezTo>
                  <a:pt x="6748" y="83"/>
                  <a:pt x="6665" y="0"/>
                  <a:pt x="6564" y="0"/>
                </a:cubicBezTo>
                <a:close/>
                <a:moveTo>
                  <a:pt x="7361" y="0"/>
                </a:moveTo>
                <a:cubicBezTo>
                  <a:pt x="7259" y="0"/>
                  <a:pt x="7177" y="83"/>
                  <a:pt x="7177" y="185"/>
                </a:cubicBezTo>
                <a:cubicBezTo>
                  <a:pt x="7178" y="287"/>
                  <a:pt x="7259" y="370"/>
                  <a:pt x="7361" y="370"/>
                </a:cubicBezTo>
                <a:cubicBezTo>
                  <a:pt x="7463" y="370"/>
                  <a:pt x="7545" y="287"/>
                  <a:pt x="7545" y="185"/>
                </a:cubicBezTo>
                <a:cubicBezTo>
                  <a:pt x="7545" y="83"/>
                  <a:pt x="7463" y="0"/>
                  <a:pt x="7361" y="0"/>
                </a:cubicBezTo>
                <a:close/>
                <a:moveTo>
                  <a:pt x="8158" y="0"/>
                </a:moveTo>
                <a:cubicBezTo>
                  <a:pt x="8058" y="0"/>
                  <a:pt x="7976" y="83"/>
                  <a:pt x="7976" y="185"/>
                </a:cubicBezTo>
                <a:cubicBezTo>
                  <a:pt x="7976" y="287"/>
                  <a:pt x="8056" y="370"/>
                  <a:pt x="8158" y="370"/>
                </a:cubicBezTo>
                <a:cubicBezTo>
                  <a:pt x="8261" y="370"/>
                  <a:pt x="8343" y="287"/>
                  <a:pt x="8343" y="185"/>
                </a:cubicBezTo>
                <a:cubicBezTo>
                  <a:pt x="8343" y="83"/>
                  <a:pt x="8261" y="0"/>
                  <a:pt x="8158" y="0"/>
                </a:cubicBezTo>
                <a:close/>
                <a:moveTo>
                  <a:pt x="8957" y="0"/>
                </a:moveTo>
                <a:cubicBezTo>
                  <a:pt x="8854" y="0"/>
                  <a:pt x="8772" y="83"/>
                  <a:pt x="8772" y="185"/>
                </a:cubicBezTo>
                <a:cubicBezTo>
                  <a:pt x="8772" y="287"/>
                  <a:pt x="8854" y="370"/>
                  <a:pt x="8957" y="370"/>
                </a:cubicBezTo>
                <a:cubicBezTo>
                  <a:pt x="9057" y="370"/>
                  <a:pt x="9140" y="287"/>
                  <a:pt x="9140" y="185"/>
                </a:cubicBezTo>
                <a:cubicBezTo>
                  <a:pt x="9140" y="83"/>
                  <a:pt x="9058" y="0"/>
                  <a:pt x="89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52B86-C340-82B1-D561-A3A3918F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0" y="147766"/>
            <a:ext cx="4528800" cy="4847967"/>
          </a:xfrm>
          <a:prstGeom prst="rect">
            <a:avLst/>
          </a:prstGeom>
        </p:spPr>
      </p:pic>
      <p:sp>
        <p:nvSpPr>
          <p:cNvPr id="851" name="Google Shape;851;p35"/>
          <p:cNvSpPr txBox="1">
            <a:spLocks noGrp="1"/>
          </p:cNvSpPr>
          <p:nvPr>
            <p:ph type="ctrTitle"/>
          </p:nvPr>
        </p:nvSpPr>
        <p:spPr>
          <a:xfrm>
            <a:off x="4413771" y="795936"/>
            <a:ext cx="5124558" cy="2756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Streamflix Movie Recommender System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A7380-D857-3F5E-CF80-41B730BE247E}"/>
              </a:ext>
            </a:extLst>
          </p:cNvPr>
          <p:cNvSpPr/>
          <p:nvPr/>
        </p:nvSpPr>
        <p:spPr>
          <a:xfrm>
            <a:off x="4329629" y="0"/>
            <a:ext cx="2280492" cy="147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A9128D-B2C5-FBEF-C6C0-D05D0E0C3426}"/>
              </a:ext>
            </a:extLst>
          </p:cNvPr>
          <p:cNvSpPr/>
          <p:nvPr/>
        </p:nvSpPr>
        <p:spPr>
          <a:xfrm>
            <a:off x="8237869" y="88135"/>
            <a:ext cx="377321" cy="34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784CB-B2A2-931A-C145-C07ACD4C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87" y="126121"/>
            <a:ext cx="8469625" cy="3950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E373C-186C-B031-F71F-CDB34374B657}"/>
              </a:ext>
            </a:extLst>
          </p:cNvPr>
          <p:cNvSpPr txBox="1"/>
          <p:nvPr/>
        </p:nvSpPr>
        <p:spPr>
          <a:xfrm>
            <a:off x="2137271" y="4494159"/>
            <a:ext cx="572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'Forrest Gump' has the highest number of ratings followed by 'The Shawshank Redemption' and 'Pulp Fiction’.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9266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51274-92EE-C448-6377-5EBD0D7566EE}"/>
              </a:ext>
            </a:extLst>
          </p:cNvPr>
          <p:cNvSpPr/>
          <p:nvPr/>
        </p:nvSpPr>
        <p:spPr>
          <a:xfrm>
            <a:off x="-1043247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59387" y="1470617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br>
              <a:rPr lang="en" dirty="0"/>
            </a:b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6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50"/>
          <p:cNvGrpSpPr/>
          <p:nvPr/>
        </p:nvGrpSpPr>
        <p:grpSpPr>
          <a:xfrm>
            <a:off x="6356435" y="3873704"/>
            <a:ext cx="2662409" cy="892777"/>
            <a:chOff x="4683900" y="774425"/>
            <a:chExt cx="982475" cy="329450"/>
          </a:xfrm>
        </p:grpSpPr>
        <p:sp>
          <p:nvSpPr>
            <p:cNvPr id="1857" name="Google Shape;1857;p50"/>
            <p:cNvSpPr/>
            <p:nvPr/>
          </p:nvSpPr>
          <p:spPr>
            <a:xfrm>
              <a:off x="4683900" y="77442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5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2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2"/>
                    <a:pt x="25937" y="1003"/>
                  </a:cubicBezTo>
                  <a:cubicBezTo>
                    <a:pt x="25669" y="797"/>
                    <a:pt x="25392" y="549"/>
                    <a:pt x="25019" y="347"/>
                  </a:cubicBezTo>
                  <a:cubicBezTo>
                    <a:pt x="24648" y="144"/>
                    <a:pt x="24182" y="3"/>
                    <a:pt x="23583" y="3"/>
                  </a:cubicBezTo>
                  <a:cubicBezTo>
                    <a:pt x="23581" y="3"/>
                    <a:pt x="23579" y="3"/>
                    <a:pt x="23577" y="3"/>
                  </a:cubicBezTo>
                  <a:cubicBezTo>
                    <a:pt x="23574" y="3"/>
                    <a:pt x="23572" y="3"/>
                    <a:pt x="23569" y="3"/>
                  </a:cubicBezTo>
                  <a:cubicBezTo>
                    <a:pt x="23036" y="3"/>
                    <a:pt x="22610" y="113"/>
                    <a:pt x="22260" y="282"/>
                  </a:cubicBezTo>
                  <a:cubicBezTo>
                    <a:pt x="21997" y="407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2"/>
                    <a:pt x="20147" y="1566"/>
                    <a:pt x="19645" y="1568"/>
                  </a:cubicBezTo>
                  <a:cubicBezTo>
                    <a:pt x="19199" y="1567"/>
                    <a:pt x="18891" y="1484"/>
                    <a:pt x="18627" y="1359"/>
                  </a:cubicBezTo>
                  <a:cubicBezTo>
                    <a:pt x="18430" y="1264"/>
                    <a:pt x="18255" y="1143"/>
                    <a:pt x="18076" y="1004"/>
                  </a:cubicBezTo>
                  <a:cubicBezTo>
                    <a:pt x="17807" y="798"/>
                    <a:pt x="17532" y="550"/>
                    <a:pt x="17158" y="348"/>
                  </a:cubicBezTo>
                  <a:cubicBezTo>
                    <a:pt x="16786" y="146"/>
                    <a:pt x="16322" y="4"/>
                    <a:pt x="15722" y="4"/>
                  </a:cubicBezTo>
                  <a:cubicBezTo>
                    <a:pt x="15720" y="4"/>
                    <a:pt x="15718" y="4"/>
                    <a:pt x="15715" y="4"/>
                  </a:cubicBezTo>
                  <a:cubicBezTo>
                    <a:pt x="15713" y="4"/>
                    <a:pt x="15711" y="4"/>
                    <a:pt x="15708" y="4"/>
                  </a:cubicBezTo>
                  <a:cubicBezTo>
                    <a:pt x="15175" y="4"/>
                    <a:pt x="14748" y="115"/>
                    <a:pt x="14400" y="283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4"/>
                    <a:pt x="12288" y="1568"/>
                    <a:pt x="11786" y="1571"/>
                  </a:cubicBezTo>
                  <a:cubicBezTo>
                    <a:pt x="11340" y="1570"/>
                    <a:pt x="11032" y="1486"/>
                    <a:pt x="10769" y="1361"/>
                  </a:cubicBezTo>
                  <a:cubicBezTo>
                    <a:pt x="10571" y="1267"/>
                    <a:pt x="10397" y="1145"/>
                    <a:pt x="10217" y="1008"/>
                  </a:cubicBezTo>
                  <a:cubicBezTo>
                    <a:pt x="9949" y="801"/>
                    <a:pt x="9672" y="553"/>
                    <a:pt x="9300" y="350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4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9"/>
                    <a:pt x="2912" y="1364"/>
                  </a:cubicBezTo>
                  <a:cubicBezTo>
                    <a:pt x="2714" y="1269"/>
                    <a:pt x="2540" y="1148"/>
                    <a:pt x="2360" y="1010"/>
                  </a:cubicBezTo>
                  <a:cubicBezTo>
                    <a:pt x="2092" y="803"/>
                    <a:pt x="1815" y="555"/>
                    <a:pt x="1442" y="353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3"/>
                    <a:pt x="756" y="787"/>
                    <a:pt x="1019" y="912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7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3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6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5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4683900" y="828900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4"/>
                  </a:cubicBezTo>
                  <a:cubicBezTo>
                    <a:pt x="36196" y="1458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8"/>
                    <a:pt x="32880" y="344"/>
                  </a:cubicBezTo>
                  <a:cubicBezTo>
                    <a:pt x="32509" y="143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3"/>
                    <a:pt x="28621" y="1306"/>
                  </a:cubicBezTo>
                  <a:cubicBezTo>
                    <a:pt x="28334" y="1459"/>
                    <a:pt x="28008" y="1565"/>
                    <a:pt x="27506" y="1567"/>
                  </a:cubicBezTo>
                  <a:cubicBezTo>
                    <a:pt x="27059" y="1566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6"/>
                    <a:pt x="25392" y="549"/>
                    <a:pt x="25019" y="346"/>
                  </a:cubicBezTo>
                  <a:cubicBezTo>
                    <a:pt x="24648" y="144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1"/>
                  </a:cubicBezTo>
                  <a:cubicBezTo>
                    <a:pt x="21292" y="938"/>
                    <a:pt x="21047" y="1154"/>
                    <a:pt x="20760" y="1308"/>
                  </a:cubicBezTo>
                  <a:cubicBezTo>
                    <a:pt x="20474" y="1461"/>
                    <a:pt x="20147" y="1566"/>
                    <a:pt x="19645" y="1568"/>
                  </a:cubicBezTo>
                  <a:cubicBezTo>
                    <a:pt x="19199" y="1567"/>
                    <a:pt x="18891" y="1483"/>
                    <a:pt x="18627" y="1358"/>
                  </a:cubicBezTo>
                  <a:cubicBezTo>
                    <a:pt x="18430" y="1263"/>
                    <a:pt x="18255" y="1142"/>
                    <a:pt x="18076" y="1004"/>
                  </a:cubicBezTo>
                  <a:cubicBezTo>
                    <a:pt x="17807" y="797"/>
                    <a:pt x="17532" y="550"/>
                    <a:pt x="17158" y="347"/>
                  </a:cubicBezTo>
                  <a:cubicBezTo>
                    <a:pt x="16786" y="145"/>
                    <a:pt x="16322" y="3"/>
                    <a:pt x="15722" y="3"/>
                  </a:cubicBezTo>
                  <a:cubicBezTo>
                    <a:pt x="15720" y="3"/>
                    <a:pt x="15718" y="3"/>
                    <a:pt x="15715" y="3"/>
                  </a:cubicBezTo>
                  <a:cubicBezTo>
                    <a:pt x="15713" y="3"/>
                    <a:pt x="15711" y="3"/>
                    <a:pt x="15708" y="3"/>
                  </a:cubicBezTo>
                  <a:cubicBezTo>
                    <a:pt x="15175" y="3"/>
                    <a:pt x="14748" y="115"/>
                    <a:pt x="14400" y="282"/>
                  </a:cubicBezTo>
                  <a:cubicBezTo>
                    <a:pt x="14137" y="408"/>
                    <a:pt x="13920" y="563"/>
                    <a:pt x="13725" y="714"/>
                  </a:cubicBezTo>
                  <a:cubicBezTo>
                    <a:pt x="13433" y="941"/>
                    <a:pt x="13187" y="1157"/>
                    <a:pt x="12901" y="1310"/>
                  </a:cubicBezTo>
                  <a:cubicBezTo>
                    <a:pt x="12614" y="1463"/>
                    <a:pt x="12288" y="1568"/>
                    <a:pt x="11786" y="1571"/>
                  </a:cubicBezTo>
                  <a:cubicBezTo>
                    <a:pt x="11340" y="1570"/>
                    <a:pt x="11032" y="1485"/>
                    <a:pt x="10769" y="1360"/>
                  </a:cubicBezTo>
                  <a:cubicBezTo>
                    <a:pt x="10571" y="1266"/>
                    <a:pt x="10397" y="1144"/>
                    <a:pt x="10217" y="1007"/>
                  </a:cubicBezTo>
                  <a:cubicBezTo>
                    <a:pt x="9949" y="801"/>
                    <a:pt x="9672" y="553"/>
                    <a:pt x="9300" y="349"/>
                  </a:cubicBezTo>
                  <a:cubicBezTo>
                    <a:pt x="8928" y="148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7"/>
                    <a:pt x="6542" y="285"/>
                  </a:cubicBezTo>
                  <a:cubicBezTo>
                    <a:pt x="6279" y="410"/>
                    <a:pt x="6062" y="565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7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3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9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6"/>
                    <a:pt x="10343" y="1919"/>
                  </a:cubicBezTo>
                  <a:cubicBezTo>
                    <a:pt x="10716" y="2121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3"/>
                    <a:pt x="15215" y="698"/>
                    <a:pt x="15716" y="695"/>
                  </a:cubicBezTo>
                  <a:cubicBezTo>
                    <a:pt x="16161" y="696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4"/>
                    <a:pt x="18203" y="1917"/>
                  </a:cubicBezTo>
                  <a:cubicBezTo>
                    <a:pt x="18573" y="2118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49" y="2259"/>
                    <a:pt x="19651" y="2259"/>
                    <a:pt x="19654" y="2259"/>
                  </a:cubicBezTo>
                  <a:cubicBezTo>
                    <a:pt x="20187" y="2259"/>
                    <a:pt x="20613" y="2149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2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4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1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3"/>
                    <a:pt x="33550" y="1711"/>
                    <a:pt x="33923" y="1914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9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4683900" y="883625"/>
              <a:ext cx="982475" cy="56625"/>
            </a:xfrm>
            <a:custGeom>
              <a:avLst/>
              <a:gdLst/>
              <a:ahLst/>
              <a:cxnLst/>
              <a:rect l="l" t="t" r="r" b="b"/>
              <a:pathLst>
                <a:path w="39299" h="2265" extrusionOk="0">
                  <a:moveTo>
                    <a:pt x="39284" y="0"/>
                  </a:moveTo>
                  <a:cubicBezTo>
                    <a:pt x="38754" y="0"/>
                    <a:pt x="38330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1"/>
                    <a:pt x="36483" y="1304"/>
                  </a:cubicBezTo>
                  <a:cubicBezTo>
                    <a:pt x="36196" y="1458"/>
                    <a:pt x="35869" y="1562"/>
                    <a:pt x="35368" y="1565"/>
                  </a:cubicBezTo>
                  <a:cubicBezTo>
                    <a:pt x="34922" y="1564"/>
                    <a:pt x="34614" y="1480"/>
                    <a:pt x="34349" y="1355"/>
                  </a:cubicBezTo>
                  <a:cubicBezTo>
                    <a:pt x="34151" y="1261"/>
                    <a:pt x="33977" y="1139"/>
                    <a:pt x="33798" y="1002"/>
                  </a:cubicBezTo>
                  <a:cubicBezTo>
                    <a:pt x="33530" y="795"/>
                    <a:pt x="33253" y="547"/>
                    <a:pt x="32880" y="344"/>
                  </a:cubicBezTo>
                  <a:cubicBezTo>
                    <a:pt x="32509" y="142"/>
                    <a:pt x="32043" y="1"/>
                    <a:pt x="31443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8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5"/>
                    <a:pt x="29640" y="560"/>
                    <a:pt x="29446" y="710"/>
                  </a:cubicBezTo>
                  <a:cubicBezTo>
                    <a:pt x="29153" y="937"/>
                    <a:pt x="28907" y="1152"/>
                    <a:pt x="28621" y="1306"/>
                  </a:cubicBezTo>
                  <a:cubicBezTo>
                    <a:pt x="28334" y="1459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6"/>
                  </a:cubicBezTo>
                  <a:cubicBezTo>
                    <a:pt x="26290" y="1262"/>
                    <a:pt x="26117" y="1141"/>
                    <a:pt x="25937" y="1003"/>
                  </a:cubicBezTo>
                  <a:cubicBezTo>
                    <a:pt x="25669" y="797"/>
                    <a:pt x="25392" y="548"/>
                    <a:pt x="25019" y="346"/>
                  </a:cubicBezTo>
                  <a:cubicBezTo>
                    <a:pt x="24648" y="143"/>
                    <a:pt x="24182" y="2"/>
                    <a:pt x="23583" y="2"/>
                  </a:cubicBezTo>
                  <a:cubicBezTo>
                    <a:pt x="23581" y="2"/>
                    <a:pt x="23579" y="2"/>
                    <a:pt x="23577" y="2"/>
                  </a:cubicBezTo>
                  <a:cubicBezTo>
                    <a:pt x="23574" y="2"/>
                    <a:pt x="23572" y="2"/>
                    <a:pt x="23569" y="2"/>
                  </a:cubicBezTo>
                  <a:cubicBezTo>
                    <a:pt x="23036" y="2"/>
                    <a:pt x="22610" y="113"/>
                    <a:pt x="22260" y="281"/>
                  </a:cubicBezTo>
                  <a:cubicBezTo>
                    <a:pt x="21997" y="406"/>
                    <a:pt x="21780" y="561"/>
                    <a:pt x="21585" y="713"/>
                  </a:cubicBezTo>
                  <a:cubicBezTo>
                    <a:pt x="21292" y="940"/>
                    <a:pt x="21047" y="1155"/>
                    <a:pt x="20760" y="1308"/>
                  </a:cubicBezTo>
                  <a:cubicBezTo>
                    <a:pt x="20474" y="1462"/>
                    <a:pt x="20147" y="1567"/>
                    <a:pt x="19645" y="1570"/>
                  </a:cubicBezTo>
                  <a:cubicBezTo>
                    <a:pt x="19199" y="1568"/>
                    <a:pt x="18891" y="1484"/>
                    <a:pt x="18627" y="1359"/>
                  </a:cubicBezTo>
                  <a:cubicBezTo>
                    <a:pt x="18430" y="1265"/>
                    <a:pt x="18255" y="1143"/>
                    <a:pt x="18076" y="1005"/>
                  </a:cubicBezTo>
                  <a:cubicBezTo>
                    <a:pt x="17807" y="800"/>
                    <a:pt x="17532" y="551"/>
                    <a:pt x="17158" y="348"/>
                  </a:cubicBezTo>
                  <a:cubicBezTo>
                    <a:pt x="16788" y="147"/>
                    <a:pt x="16325" y="5"/>
                    <a:pt x="15728" y="5"/>
                  </a:cubicBezTo>
                  <a:cubicBezTo>
                    <a:pt x="15724" y="5"/>
                    <a:pt x="15720" y="5"/>
                    <a:pt x="15715" y="5"/>
                  </a:cubicBezTo>
                  <a:cubicBezTo>
                    <a:pt x="15711" y="5"/>
                    <a:pt x="15706" y="5"/>
                    <a:pt x="15701" y="5"/>
                  </a:cubicBezTo>
                  <a:cubicBezTo>
                    <a:pt x="15171" y="5"/>
                    <a:pt x="14747" y="116"/>
                    <a:pt x="14400" y="284"/>
                  </a:cubicBezTo>
                  <a:cubicBezTo>
                    <a:pt x="14137" y="409"/>
                    <a:pt x="13920" y="564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4"/>
                    <a:pt x="12288" y="1570"/>
                    <a:pt x="11786" y="1572"/>
                  </a:cubicBezTo>
                  <a:cubicBezTo>
                    <a:pt x="11340" y="1571"/>
                    <a:pt x="11032" y="1487"/>
                    <a:pt x="10769" y="1361"/>
                  </a:cubicBezTo>
                  <a:cubicBezTo>
                    <a:pt x="10571" y="1267"/>
                    <a:pt x="10397" y="1146"/>
                    <a:pt x="10217" y="1008"/>
                  </a:cubicBezTo>
                  <a:cubicBezTo>
                    <a:pt x="9949" y="802"/>
                    <a:pt x="9672" y="554"/>
                    <a:pt x="9300" y="351"/>
                  </a:cubicBezTo>
                  <a:cubicBezTo>
                    <a:pt x="8928" y="149"/>
                    <a:pt x="8463" y="7"/>
                    <a:pt x="7864" y="7"/>
                  </a:cubicBezTo>
                  <a:cubicBezTo>
                    <a:pt x="7862" y="7"/>
                    <a:pt x="7859" y="7"/>
                    <a:pt x="7857" y="7"/>
                  </a:cubicBezTo>
                  <a:cubicBezTo>
                    <a:pt x="7855" y="7"/>
                    <a:pt x="7852" y="7"/>
                    <a:pt x="7850" y="7"/>
                  </a:cubicBezTo>
                  <a:cubicBezTo>
                    <a:pt x="7316" y="7"/>
                    <a:pt x="6890" y="118"/>
                    <a:pt x="6542" y="286"/>
                  </a:cubicBezTo>
                  <a:cubicBezTo>
                    <a:pt x="6279" y="411"/>
                    <a:pt x="6062" y="566"/>
                    <a:pt x="5867" y="716"/>
                  </a:cubicBezTo>
                  <a:cubicBezTo>
                    <a:pt x="5573" y="943"/>
                    <a:pt x="5329" y="1159"/>
                    <a:pt x="5042" y="1313"/>
                  </a:cubicBezTo>
                  <a:cubicBezTo>
                    <a:pt x="4756" y="1466"/>
                    <a:pt x="4429" y="1571"/>
                    <a:pt x="3929" y="1573"/>
                  </a:cubicBezTo>
                  <a:cubicBezTo>
                    <a:pt x="3484" y="1572"/>
                    <a:pt x="3175" y="1488"/>
                    <a:pt x="2912" y="1363"/>
                  </a:cubicBezTo>
                  <a:cubicBezTo>
                    <a:pt x="2714" y="1268"/>
                    <a:pt x="2540" y="1147"/>
                    <a:pt x="2360" y="1009"/>
                  </a:cubicBezTo>
                  <a:cubicBezTo>
                    <a:pt x="2092" y="804"/>
                    <a:pt x="1815" y="555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0"/>
                  </a:lnTo>
                  <a:lnTo>
                    <a:pt x="2" y="700"/>
                  </a:lnTo>
                  <a:cubicBezTo>
                    <a:pt x="448" y="702"/>
                    <a:pt x="756" y="786"/>
                    <a:pt x="1019" y="911"/>
                  </a:cubicBezTo>
                  <a:cubicBezTo>
                    <a:pt x="1216" y="1005"/>
                    <a:pt x="1391" y="1127"/>
                    <a:pt x="1570" y="1265"/>
                  </a:cubicBezTo>
                  <a:cubicBezTo>
                    <a:pt x="1839" y="1472"/>
                    <a:pt x="2116" y="1719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4"/>
                    <a:pt x="3931" y="2264"/>
                  </a:cubicBezTo>
                  <a:cubicBezTo>
                    <a:pt x="3936" y="2264"/>
                    <a:pt x="3941" y="2265"/>
                    <a:pt x="3945" y="2265"/>
                  </a:cubicBezTo>
                  <a:cubicBezTo>
                    <a:pt x="4475" y="2265"/>
                    <a:pt x="4899" y="2153"/>
                    <a:pt x="5246" y="1986"/>
                  </a:cubicBezTo>
                  <a:cubicBezTo>
                    <a:pt x="5509" y="1861"/>
                    <a:pt x="5726" y="1706"/>
                    <a:pt x="5921" y="1555"/>
                  </a:cubicBezTo>
                  <a:cubicBezTo>
                    <a:pt x="6215" y="1328"/>
                    <a:pt x="6459" y="1112"/>
                    <a:pt x="6744" y="958"/>
                  </a:cubicBezTo>
                  <a:cubicBezTo>
                    <a:pt x="7031" y="806"/>
                    <a:pt x="7358" y="700"/>
                    <a:pt x="7858" y="698"/>
                  </a:cubicBezTo>
                  <a:cubicBezTo>
                    <a:pt x="8303" y="699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8"/>
                    <a:pt x="9971" y="1716"/>
                    <a:pt x="10343" y="1919"/>
                  </a:cubicBezTo>
                  <a:cubicBezTo>
                    <a:pt x="10716" y="2121"/>
                    <a:pt x="11181" y="2262"/>
                    <a:pt x="11780" y="2262"/>
                  </a:cubicBezTo>
                  <a:cubicBezTo>
                    <a:pt x="11782" y="2262"/>
                    <a:pt x="11785" y="2262"/>
                    <a:pt x="11787" y="2262"/>
                  </a:cubicBezTo>
                  <a:cubicBezTo>
                    <a:pt x="11789" y="2262"/>
                    <a:pt x="11792" y="2262"/>
                    <a:pt x="11794" y="2262"/>
                  </a:cubicBezTo>
                  <a:cubicBezTo>
                    <a:pt x="12328" y="2262"/>
                    <a:pt x="12754" y="2152"/>
                    <a:pt x="13102" y="1984"/>
                  </a:cubicBezTo>
                  <a:cubicBezTo>
                    <a:pt x="13366" y="1859"/>
                    <a:pt x="13582" y="1704"/>
                    <a:pt x="13776" y="1552"/>
                  </a:cubicBezTo>
                  <a:cubicBezTo>
                    <a:pt x="14070" y="1325"/>
                    <a:pt x="14315" y="1110"/>
                    <a:pt x="14601" y="956"/>
                  </a:cubicBezTo>
                  <a:cubicBezTo>
                    <a:pt x="14888" y="802"/>
                    <a:pt x="15215" y="698"/>
                    <a:pt x="15716" y="695"/>
                  </a:cubicBezTo>
                  <a:cubicBezTo>
                    <a:pt x="16161" y="697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4"/>
                    <a:pt x="17829" y="1714"/>
                    <a:pt x="18203" y="1917"/>
                  </a:cubicBezTo>
                  <a:cubicBezTo>
                    <a:pt x="18573" y="2117"/>
                    <a:pt x="19035" y="2259"/>
                    <a:pt x="19633" y="2259"/>
                  </a:cubicBezTo>
                  <a:cubicBezTo>
                    <a:pt x="19637" y="2259"/>
                    <a:pt x="19642" y="2259"/>
                    <a:pt x="19646" y="2259"/>
                  </a:cubicBezTo>
                  <a:cubicBezTo>
                    <a:pt x="19651" y="2259"/>
                    <a:pt x="19656" y="2259"/>
                    <a:pt x="19661" y="2259"/>
                  </a:cubicBezTo>
                  <a:cubicBezTo>
                    <a:pt x="20191" y="2259"/>
                    <a:pt x="20615" y="2148"/>
                    <a:pt x="20961" y="1981"/>
                  </a:cubicBezTo>
                  <a:cubicBezTo>
                    <a:pt x="21225" y="1856"/>
                    <a:pt x="21442" y="1701"/>
                    <a:pt x="21637" y="1551"/>
                  </a:cubicBezTo>
                  <a:cubicBezTo>
                    <a:pt x="21930" y="1324"/>
                    <a:pt x="22175" y="1108"/>
                    <a:pt x="22462" y="955"/>
                  </a:cubicBezTo>
                  <a:cubicBezTo>
                    <a:pt x="22748" y="801"/>
                    <a:pt x="23074" y="697"/>
                    <a:pt x="23577" y="694"/>
                  </a:cubicBezTo>
                  <a:cubicBezTo>
                    <a:pt x="24022" y="695"/>
                    <a:pt x="24330" y="780"/>
                    <a:pt x="24594" y="905"/>
                  </a:cubicBezTo>
                  <a:cubicBezTo>
                    <a:pt x="24791" y="999"/>
                    <a:pt x="24965" y="1120"/>
                    <a:pt x="25144" y="1258"/>
                  </a:cubicBezTo>
                  <a:cubicBezTo>
                    <a:pt x="25412" y="1463"/>
                    <a:pt x="25689" y="1712"/>
                    <a:pt x="26062" y="1916"/>
                  </a:cubicBezTo>
                  <a:cubicBezTo>
                    <a:pt x="26433" y="2117"/>
                    <a:pt x="26899" y="2258"/>
                    <a:pt x="27500" y="2258"/>
                  </a:cubicBezTo>
                  <a:cubicBezTo>
                    <a:pt x="27502" y="2258"/>
                    <a:pt x="27504" y="2258"/>
                    <a:pt x="27506" y="2258"/>
                  </a:cubicBezTo>
                  <a:cubicBezTo>
                    <a:pt x="27509" y="2258"/>
                    <a:pt x="27511" y="2258"/>
                    <a:pt x="27514" y="2258"/>
                  </a:cubicBezTo>
                  <a:cubicBezTo>
                    <a:pt x="28047" y="2258"/>
                    <a:pt x="28473" y="2148"/>
                    <a:pt x="28822" y="1980"/>
                  </a:cubicBezTo>
                  <a:cubicBezTo>
                    <a:pt x="29085" y="1855"/>
                    <a:pt x="29302" y="1700"/>
                    <a:pt x="29496" y="1550"/>
                  </a:cubicBezTo>
                  <a:cubicBezTo>
                    <a:pt x="29789" y="1323"/>
                    <a:pt x="30035" y="1107"/>
                    <a:pt x="30321" y="953"/>
                  </a:cubicBezTo>
                  <a:cubicBezTo>
                    <a:pt x="30608" y="800"/>
                    <a:pt x="30934" y="695"/>
                    <a:pt x="31436" y="693"/>
                  </a:cubicBezTo>
                  <a:cubicBezTo>
                    <a:pt x="31883" y="694"/>
                    <a:pt x="32190" y="778"/>
                    <a:pt x="32454" y="904"/>
                  </a:cubicBezTo>
                  <a:cubicBezTo>
                    <a:pt x="32652" y="998"/>
                    <a:pt x="32826" y="1118"/>
                    <a:pt x="33005" y="1257"/>
                  </a:cubicBezTo>
                  <a:cubicBezTo>
                    <a:pt x="33274" y="1463"/>
                    <a:pt x="33550" y="1711"/>
                    <a:pt x="33923" y="1913"/>
                  </a:cubicBezTo>
                  <a:cubicBezTo>
                    <a:pt x="34295" y="2116"/>
                    <a:pt x="34760" y="2257"/>
                    <a:pt x="35361" y="2257"/>
                  </a:cubicBezTo>
                  <a:cubicBezTo>
                    <a:pt x="35363" y="2257"/>
                    <a:pt x="35365" y="2257"/>
                    <a:pt x="35368" y="2257"/>
                  </a:cubicBezTo>
                  <a:cubicBezTo>
                    <a:pt x="35370" y="2257"/>
                    <a:pt x="35373" y="2257"/>
                    <a:pt x="35375" y="2257"/>
                  </a:cubicBezTo>
                  <a:cubicBezTo>
                    <a:pt x="35908" y="2257"/>
                    <a:pt x="36335" y="2147"/>
                    <a:pt x="36684" y="1978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2"/>
                  </a:cubicBezTo>
                  <a:cubicBezTo>
                    <a:pt x="38470" y="798"/>
                    <a:pt x="38796" y="694"/>
                    <a:pt x="39298" y="692"/>
                  </a:cubicBezTo>
                  <a:lnTo>
                    <a:pt x="39298" y="0"/>
                  </a:lnTo>
                  <a:cubicBezTo>
                    <a:pt x="39293" y="0"/>
                    <a:pt x="39288" y="0"/>
                    <a:pt x="39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4683900" y="938075"/>
              <a:ext cx="982475" cy="56650"/>
            </a:xfrm>
            <a:custGeom>
              <a:avLst/>
              <a:gdLst/>
              <a:ahLst/>
              <a:cxnLst/>
              <a:rect l="l" t="t" r="r" b="b"/>
              <a:pathLst>
                <a:path w="39299" h="2266" extrusionOk="0">
                  <a:moveTo>
                    <a:pt x="39284" y="1"/>
                  </a:moveTo>
                  <a:cubicBezTo>
                    <a:pt x="38754" y="1"/>
                    <a:pt x="38330" y="112"/>
                    <a:pt x="37982" y="280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5"/>
                  </a:cubicBezTo>
                  <a:cubicBezTo>
                    <a:pt x="36196" y="1459"/>
                    <a:pt x="35869" y="1563"/>
                    <a:pt x="35368" y="1566"/>
                  </a:cubicBezTo>
                  <a:cubicBezTo>
                    <a:pt x="34922" y="1565"/>
                    <a:pt x="34614" y="1480"/>
                    <a:pt x="34349" y="1355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3"/>
                    <a:pt x="32043" y="2"/>
                    <a:pt x="31443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8" y="2"/>
                  </a:cubicBezTo>
                  <a:cubicBezTo>
                    <a:pt x="30895" y="2"/>
                    <a:pt x="30469" y="112"/>
                    <a:pt x="30121" y="281"/>
                  </a:cubicBezTo>
                  <a:cubicBezTo>
                    <a:pt x="29857" y="406"/>
                    <a:pt x="29640" y="560"/>
                    <a:pt x="29446" y="711"/>
                  </a:cubicBezTo>
                  <a:cubicBezTo>
                    <a:pt x="29153" y="938"/>
                    <a:pt x="28907" y="1154"/>
                    <a:pt x="28621" y="1308"/>
                  </a:cubicBezTo>
                  <a:cubicBezTo>
                    <a:pt x="28334" y="1462"/>
                    <a:pt x="28008" y="1566"/>
                    <a:pt x="27506" y="1568"/>
                  </a:cubicBezTo>
                  <a:cubicBezTo>
                    <a:pt x="27059" y="1567"/>
                    <a:pt x="26753" y="1483"/>
                    <a:pt x="26488" y="1358"/>
                  </a:cubicBezTo>
                  <a:cubicBezTo>
                    <a:pt x="26290" y="1264"/>
                    <a:pt x="26117" y="1143"/>
                    <a:pt x="25937" y="1004"/>
                  </a:cubicBezTo>
                  <a:cubicBezTo>
                    <a:pt x="25669" y="798"/>
                    <a:pt x="25392" y="550"/>
                    <a:pt x="25019" y="348"/>
                  </a:cubicBezTo>
                  <a:cubicBezTo>
                    <a:pt x="24648" y="146"/>
                    <a:pt x="24182" y="4"/>
                    <a:pt x="23583" y="4"/>
                  </a:cubicBezTo>
                  <a:cubicBezTo>
                    <a:pt x="23581" y="4"/>
                    <a:pt x="23579" y="4"/>
                    <a:pt x="23577" y="4"/>
                  </a:cubicBezTo>
                  <a:cubicBezTo>
                    <a:pt x="23574" y="4"/>
                    <a:pt x="23572" y="4"/>
                    <a:pt x="23569" y="4"/>
                  </a:cubicBezTo>
                  <a:cubicBezTo>
                    <a:pt x="23036" y="4"/>
                    <a:pt x="22610" y="115"/>
                    <a:pt x="22260" y="283"/>
                  </a:cubicBezTo>
                  <a:cubicBezTo>
                    <a:pt x="21997" y="409"/>
                    <a:pt x="21780" y="563"/>
                    <a:pt x="21585" y="714"/>
                  </a:cubicBezTo>
                  <a:cubicBezTo>
                    <a:pt x="21292" y="941"/>
                    <a:pt x="21047" y="1157"/>
                    <a:pt x="20760" y="1310"/>
                  </a:cubicBezTo>
                  <a:cubicBezTo>
                    <a:pt x="20474" y="1464"/>
                    <a:pt x="20147" y="1568"/>
                    <a:pt x="19645" y="1571"/>
                  </a:cubicBezTo>
                  <a:cubicBezTo>
                    <a:pt x="19199" y="1570"/>
                    <a:pt x="18891" y="1485"/>
                    <a:pt x="18627" y="1361"/>
                  </a:cubicBezTo>
                  <a:cubicBezTo>
                    <a:pt x="18430" y="1267"/>
                    <a:pt x="18255" y="1145"/>
                    <a:pt x="18076" y="1007"/>
                  </a:cubicBezTo>
                  <a:cubicBezTo>
                    <a:pt x="17807" y="801"/>
                    <a:pt x="17532" y="553"/>
                    <a:pt x="17158" y="350"/>
                  </a:cubicBezTo>
                  <a:cubicBezTo>
                    <a:pt x="16786" y="148"/>
                    <a:pt x="16322" y="7"/>
                    <a:pt x="15722" y="7"/>
                  </a:cubicBezTo>
                  <a:cubicBezTo>
                    <a:pt x="15720" y="7"/>
                    <a:pt x="15718" y="7"/>
                    <a:pt x="15715" y="7"/>
                  </a:cubicBezTo>
                  <a:cubicBezTo>
                    <a:pt x="15713" y="7"/>
                    <a:pt x="15710" y="7"/>
                    <a:pt x="15708" y="7"/>
                  </a:cubicBezTo>
                  <a:cubicBezTo>
                    <a:pt x="15175" y="7"/>
                    <a:pt x="14748" y="117"/>
                    <a:pt x="14400" y="286"/>
                  </a:cubicBezTo>
                  <a:cubicBezTo>
                    <a:pt x="14137" y="411"/>
                    <a:pt x="13920" y="566"/>
                    <a:pt x="13725" y="715"/>
                  </a:cubicBezTo>
                  <a:cubicBezTo>
                    <a:pt x="13433" y="942"/>
                    <a:pt x="13187" y="1158"/>
                    <a:pt x="12901" y="1312"/>
                  </a:cubicBezTo>
                  <a:cubicBezTo>
                    <a:pt x="12614" y="1465"/>
                    <a:pt x="12288" y="1570"/>
                    <a:pt x="11786" y="1572"/>
                  </a:cubicBezTo>
                  <a:cubicBezTo>
                    <a:pt x="11340" y="1571"/>
                    <a:pt x="11032" y="1488"/>
                    <a:pt x="10769" y="1362"/>
                  </a:cubicBezTo>
                  <a:cubicBezTo>
                    <a:pt x="10571" y="1268"/>
                    <a:pt x="10397" y="1147"/>
                    <a:pt x="10217" y="1008"/>
                  </a:cubicBezTo>
                  <a:cubicBezTo>
                    <a:pt x="9949" y="803"/>
                    <a:pt x="9672" y="554"/>
                    <a:pt x="9300" y="352"/>
                  </a:cubicBezTo>
                  <a:cubicBezTo>
                    <a:pt x="8928" y="149"/>
                    <a:pt x="8463" y="8"/>
                    <a:pt x="7864" y="8"/>
                  </a:cubicBezTo>
                  <a:cubicBezTo>
                    <a:pt x="7862" y="8"/>
                    <a:pt x="7859" y="8"/>
                    <a:pt x="7857" y="8"/>
                  </a:cubicBezTo>
                  <a:cubicBezTo>
                    <a:pt x="7855" y="8"/>
                    <a:pt x="7852" y="8"/>
                    <a:pt x="7850" y="8"/>
                  </a:cubicBezTo>
                  <a:cubicBezTo>
                    <a:pt x="7316" y="8"/>
                    <a:pt x="6890" y="118"/>
                    <a:pt x="6542" y="287"/>
                  </a:cubicBezTo>
                  <a:cubicBezTo>
                    <a:pt x="6279" y="412"/>
                    <a:pt x="6062" y="567"/>
                    <a:pt x="5867" y="718"/>
                  </a:cubicBezTo>
                  <a:cubicBezTo>
                    <a:pt x="5573" y="946"/>
                    <a:pt x="5329" y="1160"/>
                    <a:pt x="5042" y="1314"/>
                  </a:cubicBezTo>
                  <a:cubicBezTo>
                    <a:pt x="4756" y="1468"/>
                    <a:pt x="4429" y="1572"/>
                    <a:pt x="3929" y="1575"/>
                  </a:cubicBezTo>
                  <a:cubicBezTo>
                    <a:pt x="3484" y="1573"/>
                    <a:pt x="3175" y="1490"/>
                    <a:pt x="2912" y="1365"/>
                  </a:cubicBezTo>
                  <a:cubicBezTo>
                    <a:pt x="2714" y="1270"/>
                    <a:pt x="2540" y="1149"/>
                    <a:pt x="2360" y="1011"/>
                  </a:cubicBezTo>
                  <a:cubicBezTo>
                    <a:pt x="2092" y="805"/>
                    <a:pt x="1815" y="556"/>
                    <a:pt x="1442" y="354"/>
                  </a:cubicBezTo>
                  <a:cubicBezTo>
                    <a:pt x="1071" y="152"/>
                    <a:pt x="605" y="10"/>
                    <a:pt x="7" y="10"/>
                  </a:cubicBezTo>
                  <a:cubicBezTo>
                    <a:pt x="4" y="10"/>
                    <a:pt x="2" y="10"/>
                    <a:pt x="0" y="10"/>
                  </a:cubicBezTo>
                  <a:lnTo>
                    <a:pt x="0" y="701"/>
                  </a:lnTo>
                  <a:lnTo>
                    <a:pt x="2" y="701"/>
                  </a:lnTo>
                  <a:cubicBezTo>
                    <a:pt x="448" y="702"/>
                    <a:pt x="756" y="787"/>
                    <a:pt x="1019" y="911"/>
                  </a:cubicBezTo>
                  <a:cubicBezTo>
                    <a:pt x="1216" y="1005"/>
                    <a:pt x="1391" y="1127"/>
                    <a:pt x="1570" y="1266"/>
                  </a:cubicBezTo>
                  <a:cubicBezTo>
                    <a:pt x="1839" y="1472"/>
                    <a:pt x="2116" y="1720"/>
                    <a:pt x="2488" y="1922"/>
                  </a:cubicBezTo>
                  <a:cubicBezTo>
                    <a:pt x="2858" y="2123"/>
                    <a:pt x="3322" y="2265"/>
                    <a:pt x="3918" y="2265"/>
                  </a:cubicBezTo>
                  <a:cubicBezTo>
                    <a:pt x="3922" y="2265"/>
                    <a:pt x="3926" y="2265"/>
                    <a:pt x="3931" y="2265"/>
                  </a:cubicBezTo>
                  <a:cubicBezTo>
                    <a:pt x="3936" y="2265"/>
                    <a:pt x="3941" y="2265"/>
                    <a:pt x="3945" y="2265"/>
                  </a:cubicBezTo>
                  <a:cubicBezTo>
                    <a:pt x="4475" y="2265"/>
                    <a:pt x="4899" y="2154"/>
                    <a:pt x="5246" y="1986"/>
                  </a:cubicBezTo>
                  <a:cubicBezTo>
                    <a:pt x="5509" y="1861"/>
                    <a:pt x="5726" y="1706"/>
                    <a:pt x="5921" y="1556"/>
                  </a:cubicBezTo>
                  <a:cubicBezTo>
                    <a:pt x="6215" y="1329"/>
                    <a:pt x="6459" y="1113"/>
                    <a:pt x="6744" y="959"/>
                  </a:cubicBezTo>
                  <a:cubicBezTo>
                    <a:pt x="7031" y="806"/>
                    <a:pt x="7358" y="701"/>
                    <a:pt x="7858" y="699"/>
                  </a:cubicBezTo>
                  <a:cubicBezTo>
                    <a:pt x="8303" y="700"/>
                    <a:pt x="8612" y="783"/>
                    <a:pt x="8875" y="909"/>
                  </a:cubicBezTo>
                  <a:cubicBezTo>
                    <a:pt x="9072" y="1003"/>
                    <a:pt x="9247" y="1124"/>
                    <a:pt x="9427" y="1262"/>
                  </a:cubicBezTo>
                  <a:cubicBezTo>
                    <a:pt x="9695" y="1469"/>
                    <a:pt x="9971" y="1717"/>
                    <a:pt x="10343" y="1919"/>
                  </a:cubicBezTo>
                  <a:cubicBezTo>
                    <a:pt x="10716" y="2122"/>
                    <a:pt x="11181" y="2263"/>
                    <a:pt x="11780" y="2263"/>
                  </a:cubicBezTo>
                  <a:cubicBezTo>
                    <a:pt x="11782" y="2263"/>
                    <a:pt x="11785" y="2263"/>
                    <a:pt x="11787" y="2263"/>
                  </a:cubicBezTo>
                  <a:cubicBezTo>
                    <a:pt x="11789" y="2263"/>
                    <a:pt x="11792" y="2263"/>
                    <a:pt x="11794" y="2263"/>
                  </a:cubicBezTo>
                  <a:cubicBezTo>
                    <a:pt x="12328" y="2263"/>
                    <a:pt x="12754" y="2153"/>
                    <a:pt x="13102" y="1984"/>
                  </a:cubicBezTo>
                  <a:cubicBezTo>
                    <a:pt x="13366" y="1859"/>
                    <a:pt x="13582" y="1704"/>
                    <a:pt x="13776" y="1553"/>
                  </a:cubicBezTo>
                  <a:cubicBezTo>
                    <a:pt x="14070" y="1325"/>
                    <a:pt x="14315" y="1111"/>
                    <a:pt x="14601" y="957"/>
                  </a:cubicBezTo>
                  <a:cubicBezTo>
                    <a:pt x="14888" y="803"/>
                    <a:pt x="15215" y="699"/>
                    <a:pt x="15716" y="696"/>
                  </a:cubicBezTo>
                  <a:cubicBezTo>
                    <a:pt x="16161" y="698"/>
                    <a:pt x="16470" y="781"/>
                    <a:pt x="16733" y="906"/>
                  </a:cubicBezTo>
                  <a:cubicBezTo>
                    <a:pt x="16931" y="1000"/>
                    <a:pt x="17105" y="1122"/>
                    <a:pt x="17285" y="1260"/>
                  </a:cubicBezTo>
                  <a:cubicBezTo>
                    <a:pt x="17553" y="1467"/>
                    <a:pt x="17829" y="1715"/>
                    <a:pt x="18203" y="1917"/>
                  </a:cubicBezTo>
                  <a:cubicBezTo>
                    <a:pt x="18573" y="2118"/>
                    <a:pt x="19035" y="2260"/>
                    <a:pt x="19633" y="2260"/>
                  </a:cubicBezTo>
                  <a:cubicBezTo>
                    <a:pt x="19637" y="2260"/>
                    <a:pt x="19642" y="2260"/>
                    <a:pt x="19646" y="2260"/>
                  </a:cubicBezTo>
                  <a:cubicBezTo>
                    <a:pt x="19651" y="2260"/>
                    <a:pt x="19656" y="2260"/>
                    <a:pt x="19661" y="2260"/>
                  </a:cubicBezTo>
                  <a:cubicBezTo>
                    <a:pt x="20191" y="2260"/>
                    <a:pt x="20615" y="2149"/>
                    <a:pt x="20961" y="1981"/>
                  </a:cubicBezTo>
                  <a:cubicBezTo>
                    <a:pt x="21225" y="1856"/>
                    <a:pt x="21442" y="1701"/>
                    <a:pt x="21637" y="1552"/>
                  </a:cubicBezTo>
                  <a:cubicBezTo>
                    <a:pt x="21930" y="1324"/>
                    <a:pt x="22175" y="1109"/>
                    <a:pt x="22462" y="956"/>
                  </a:cubicBezTo>
                  <a:cubicBezTo>
                    <a:pt x="22748" y="802"/>
                    <a:pt x="23074" y="698"/>
                    <a:pt x="23577" y="695"/>
                  </a:cubicBezTo>
                  <a:cubicBezTo>
                    <a:pt x="24022" y="696"/>
                    <a:pt x="24330" y="780"/>
                    <a:pt x="24594" y="905"/>
                  </a:cubicBezTo>
                  <a:cubicBezTo>
                    <a:pt x="24791" y="999"/>
                    <a:pt x="24965" y="1121"/>
                    <a:pt x="25144" y="1258"/>
                  </a:cubicBezTo>
                  <a:cubicBezTo>
                    <a:pt x="25412" y="1465"/>
                    <a:pt x="25689" y="1713"/>
                    <a:pt x="26062" y="1916"/>
                  </a:cubicBezTo>
                  <a:cubicBezTo>
                    <a:pt x="26433" y="2118"/>
                    <a:pt x="26899" y="2259"/>
                    <a:pt x="27500" y="2259"/>
                  </a:cubicBezTo>
                  <a:cubicBezTo>
                    <a:pt x="27502" y="2259"/>
                    <a:pt x="27504" y="2259"/>
                    <a:pt x="27506" y="2259"/>
                  </a:cubicBezTo>
                  <a:cubicBezTo>
                    <a:pt x="27509" y="2259"/>
                    <a:pt x="27511" y="2259"/>
                    <a:pt x="27514" y="2259"/>
                  </a:cubicBezTo>
                  <a:cubicBezTo>
                    <a:pt x="28047" y="2259"/>
                    <a:pt x="28473" y="2149"/>
                    <a:pt x="28822" y="1980"/>
                  </a:cubicBezTo>
                  <a:cubicBezTo>
                    <a:pt x="29085" y="1855"/>
                    <a:pt x="29302" y="1700"/>
                    <a:pt x="29496" y="1551"/>
                  </a:cubicBezTo>
                  <a:cubicBezTo>
                    <a:pt x="29789" y="1323"/>
                    <a:pt x="30035" y="1108"/>
                    <a:pt x="30321" y="954"/>
                  </a:cubicBezTo>
                  <a:cubicBezTo>
                    <a:pt x="30608" y="801"/>
                    <a:pt x="30934" y="696"/>
                    <a:pt x="31436" y="694"/>
                  </a:cubicBezTo>
                  <a:cubicBezTo>
                    <a:pt x="31883" y="695"/>
                    <a:pt x="32190" y="778"/>
                    <a:pt x="32454" y="904"/>
                  </a:cubicBezTo>
                  <a:cubicBezTo>
                    <a:pt x="32652" y="998"/>
                    <a:pt x="32826" y="1119"/>
                    <a:pt x="33005" y="1257"/>
                  </a:cubicBezTo>
                  <a:cubicBezTo>
                    <a:pt x="33274" y="1464"/>
                    <a:pt x="33550" y="1712"/>
                    <a:pt x="33923" y="1914"/>
                  </a:cubicBezTo>
                  <a:cubicBezTo>
                    <a:pt x="34295" y="2117"/>
                    <a:pt x="34760" y="2258"/>
                    <a:pt x="35361" y="2258"/>
                  </a:cubicBezTo>
                  <a:cubicBezTo>
                    <a:pt x="35363" y="2258"/>
                    <a:pt x="35365" y="2258"/>
                    <a:pt x="35368" y="2258"/>
                  </a:cubicBezTo>
                  <a:cubicBezTo>
                    <a:pt x="35370" y="2258"/>
                    <a:pt x="35373" y="2258"/>
                    <a:pt x="35375" y="2258"/>
                  </a:cubicBezTo>
                  <a:cubicBezTo>
                    <a:pt x="35908" y="2258"/>
                    <a:pt x="36335" y="2148"/>
                    <a:pt x="36684" y="1979"/>
                  </a:cubicBezTo>
                  <a:cubicBezTo>
                    <a:pt x="36947" y="1854"/>
                    <a:pt x="37164" y="1699"/>
                    <a:pt x="37358" y="1550"/>
                  </a:cubicBezTo>
                  <a:cubicBezTo>
                    <a:pt x="37651" y="1322"/>
                    <a:pt x="37898" y="1107"/>
                    <a:pt x="38183" y="953"/>
                  </a:cubicBezTo>
                  <a:cubicBezTo>
                    <a:pt x="38470" y="799"/>
                    <a:pt x="38796" y="695"/>
                    <a:pt x="39298" y="693"/>
                  </a:cubicBezTo>
                  <a:lnTo>
                    <a:pt x="39298" y="1"/>
                  </a:lnTo>
                  <a:cubicBezTo>
                    <a:pt x="39293" y="1"/>
                    <a:pt x="39288" y="1"/>
                    <a:pt x="39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4683900" y="992725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1"/>
                  </a:moveTo>
                  <a:cubicBezTo>
                    <a:pt x="38757" y="1"/>
                    <a:pt x="38331" y="111"/>
                    <a:pt x="37982" y="279"/>
                  </a:cubicBezTo>
                  <a:cubicBezTo>
                    <a:pt x="37719" y="404"/>
                    <a:pt x="37502" y="559"/>
                    <a:pt x="37307" y="709"/>
                  </a:cubicBezTo>
                  <a:cubicBezTo>
                    <a:pt x="37014" y="936"/>
                    <a:pt x="36768" y="1152"/>
                    <a:pt x="36483" y="1306"/>
                  </a:cubicBezTo>
                  <a:cubicBezTo>
                    <a:pt x="36196" y="1459"/>
                    <a:pt x="35869" y="1564"/>
                    <a:pt x="35368" y="1566"/>
                  </a:cubicBezTo>
                  <a:cubicBezTo>
                    <a:pt x="34922" y="1565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6"/>
                    <a:pt x="33253" y="548"/>
                    <a:pt x="32880" y="345"/>
                  </a:cubicBezTo>
                  <a:cubicBezTo>
                    <a:pt x="32509" y="144"/>
                    <a:pt x="32043" y="2"/>
                    <a:pt x="31442" y="2"/>
                  </a:cubicBezTo>
                  <a:cubicBezTo>
                    <a:pt x="31440" y="2"/>
                    <a:pt x="31438" y="2"/>
                    <a:pt x="31436" y="2"/>
                  </a:cubicBezTo>
                  <a:cubicBezTo>
                    <a:pt x="31433" y="2"/>
                    <a:pt x="31431" y="2"/>
                    <a:pt x="31429" y="2"/>
                  </a:cubicBezTo>
                  <a:cubicBezTo>
                    <a:pt x="30895" y="2"/>
                    <a:pt x="30469" y="113"/>
                    <a:pt x="30121" y="280"/>
                  </a:cubicBezTo>
                  <a:cubicBezTo>
                    <a:pt x="29857" y="406"/>
                    <a:pt x="29640" y="561"/>
                    <a:pt x="29446" y="711"/>
                  </a:cubicBezTo>
                  <a:cubicBezTo>
                    <a:pt x="29153" y="938"/>
                    <a:pt x="28907" y="1153"/>
                    <a:pt x="28621" y="1307"/>
                  </a:cubicBezTo>
                  <a:cubicBezTo>
                    <a:pt x="28334" y="1460"/>
                    <a:pt x="28008" y="1565"/>
                    <a:pt x="27506" y="1568"/>
                  </a:cubicBezTo>
                  <a:cubicBezTo>
                    <a:pt x="27059" y="1566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7"/>
                    <a:pt x="25392" y="549"/>
                    <a:pt x="25019" y="346"/>
                  </a:cubicBezTo>
                  <a:cubicBezTo>
                    <a:pt x="24649" y="146"/>
                    <a:pt x="24185" y="4"/>
                    <a:pt x="23590" y="4"/>
                  </a:cubicBezTo>
                  <a:cubicBezTo>
                    <a:pt x="23585" y="4"/>
                    <a:pt x="23581" y="4"/>
                    <a:pt x="23577" y="4"/>
                  </a:cubicBezTo>
                  <a:cubicBezTo>
                    <a:pt x="23572" y="4"/>
                    <a:pt x="23567" y="4"/>
                    <a:pt x="23562" y="4"/>
                  </a:cubicBezTo>
                  <a:cubicBezTo>
                    <a:pt x="23032" y="4"/>
                    <a:pt x="22608" y="115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39"/>
                    <a:pt x="21047" y="1155"/>
                    <a:pt x="20760" y="1308"/>
                  </a:cubicBezTo>
                  <a:cubicBezTo>
                    <a:pt x="20474" y="1462"/>
                    <a:pt x="20147" y="1566"/>
                    <a:pt x="19645" y="1569"/>
                  </a:cubicBezTo>
                  <a:cubicBezTo>
                    <a:pt x="19199" y="1568"/>
                    <a:pt x="18891" y="1483"/>
                    <a:pt x="18627" y="1358"/>
                  </a:cubicBezTo>
                  <a:cubicBezTo>
                    <a:pt x="18430" y="1264"/>
                    <a:pt x="18255" y="1142"/>
                    <a:pt x="18076" y="1005"/>
                  </a:cubicBezTo>
                  <a:cubicBezTo>
                    <a:pt x="17807" y="799"/>
                    <a:pt x="17532" y="551"/>
                    <a:pt x="17158" y="347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3"/>
                  </a:cubicBezTo>
                  <a:cubicBezTo>
                    <a:pt x="14137" y="408"/>
                    <a:pt x="13920" y="563"/>
                    <a:pt x="13725" y="713"/>
                  </a:cubicBezTo>
                  <a:cubicBezTo>
                    <a:pt x="13433" y="940"/>
                    <a:pt x="13187" y="1156"/>
                    <a:pt x="12901" y="1310"/>
                  </a:cubicBezTo>
                  <a:cubicBezTo>
                    <a:pt x="12614" y="1463"/>
                    <a:pt x="12288" y="1568"/>
                    <a:pt x="11786" y="1570"/>
                  </a:cubicBezTo>
                  <a:cubicBezTo>
                    <a:pt x="11340" y="1569"/>
                    <a:pt x="11032" y="1485"/>
                    <a:pt x="10769" y="1359"/>
                  </a:cubicBezTo>
                  <a:cubicBezTo>
                    <a:pt x="10571" y="1265"/>
                    <a:pt x="10397" y="1145"/>
                    <a:pt x="10217" y="1006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7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6"/>
                    <a:pt x="6542" y="284"/>
                  </a:cubicBezTo>
                  <a:cubicBezTo>
                    <a:pt x="6279" y="409"/>
                    <a:pt x="6062" y="564"/>
                    <a:pt x="5867" y="716"/>
                  </a:cubicBezTo>
                  <a:cubicBezTo>
                    <a:pt x="5573" y="943"/>
                    <a:pt x="5329" y="1158"/>
                    <a:pt x="5042" y="1312"/>
                  </a:cubicBezTo>
                  <a:cubicBezTo>
                    <a:pt x="4756" y="1466"/>
                    <a:pt x="4429" y="1570"/>
                    <a:pt x="3929" y="1573"/>
                  </a:cubicBezTo>
                  <a:cubicBezTo>
                    <a:pt x="3484" y="1571"/>
                    <a:pt x="3175" y="1487"/>
                    <a:pt x="2912" y="1362"/>
                  </a:cubicBezTo>
                  <a:cubicBezTo>
                    <a:pt x="2714" y="1268"/>
                    <a:pt x="2540" y="1147"/>
                    <a:pt x="2360" y="1008"/>
                  </a:cubicBezTo>
                  <a:cubicBezTo>
                    <a:pt x="2092" y="804"/>
                    <a:pt x="1815" y="554"/>
                    <a:pt x="1442" y="352"/>
                  </a:cubicBezTo>
                  <a:cubicBezTo>
                    <a:pt x="1072" y="151"/>
                    <a:pt x="609" y="9"/>
                    <a:pt x="13" y="9"/>
                  </a:cubicBezTo>
                  <a:cubicBezTo>
                    <a:pt x="9" y="9"/>
                    <a:pt x="4" y="9"/>
                    <a:pt x="0" y="9"/>
                  </a:cubicBezTo>
                  <a:lnTo>
                    <a:pt x="0" y="703"/>
                  </a:lnTo>
                  <a:lnTo>
                    <a:pt x="2" y="703"/>
                  </a:lnTo>
                  <a:cubicBezTo>
                    <a:pt x="448" y="704"/>
                    <a:pt x="756" y="787"/>
                    <a:pt x="1019" y="913"/>
                  </a:cubicBezTo>
                  <a:cubicBezTo>
                    <a:pt x="1216" y="1007"/>
                    <a:pt x="1391" y="1128"/>
                    <a:pt x="1570" y="1266"/>
                  </a:cubicBezTo>
                  <a:cubicBezTo>
                    <a:pt x="1839" y="1472"/>
                    <a:pt x="2116" y="1721"/>
                    <a:pt x="2488" y="1924"/>
                  </a:cubicBezTo>
                  <a:cubicBezTo>
                    <a:pt x="2860" y="2126"/>
                    <a:pt x="3325" y="2267"/>
                    <a:pt x="3924" y="2267"/>
                  </a:cubicBezTo>
                  <a:cubicBezTo>
                    <a:pt x="3926" y="2267"/>
                    <a:pt x="3929" y="2267"/>
                    <a:pt x="3931" y="2267"/>
                  </a:cubicBezTo>
                  <a:cubicBezTo>
                    <a:pt x="3933" y="2267"/>
                    <a:pt x="3936" y="2267"/>
                    <a:pt x="3938" y="2267"/>
                  </a:cubicBezTo>
                  <a:cubicBezTo>
                    <a:pt x="4472" y="2267"/>
                    <a:pt x="4898" y="2157"/>
                    <a:pt x="5246" y="1988"/>
                  </a:cubicBezTo>
                  <a:cubicBezTo>
                    <a:pt x="5509" y="1863"/>
                    <a:pt x="5726" y="1708"/>
                    <a:pt x="5921" y="1558"/>
                  </a:cubicBezTo>
                  <a:cubicBezTo>
                    <a:pt x="6215" y="1330"/>
                    <a:pt x="6459" y="1115"/>
                    <a:pt x="6744" y="961"/>
                  </a:cubicBezTo>
                  <a:cubicBezTo>
                    <a:pt x="7031" y="807"/>
                    <a:pt x="7358" y="703"/>
                    <a:pt x="7858" y="701"/>
                  </a:cubicBezTo>
                  <a:cubicBezTo>
                    <a:pt x="8303" y="702"/>
                    <a:pt x="8612" y="785"/>
                    <a:pt x="8875" y="910"/>
                  </a:cubicBezTo>
                  <a:cubicBezTo>
                    <a:pt x="9072" y="1005"/>
                    <a:pt x="9247" y="1126"/>
                    <a:pt x="9427" y="1264"/>
                  </a:cubicBezTo>
                  <a:cubicBezTo>
                    <a:pt x="9695" y="1470"/>
                    <a:pt x="9971" y="1719"/>
                    <a:pt x="10343" y="1921"/>
                  </a:cubicBezTo>
                  <a:cubicBezTo>
                    <a:pt x="10716" y="2123"/>
                    <a:pt x="11181" y="2265"/>
                    <a:pt x="11780" y="2265"/>
                  </a:cubicBezTo>
                  <a:cubicBezTo>
                    <a:pt x="11783" y="2265"/>
                    <a:pt x="11785" y="2265"/>
                    <a:pt x="11787" y="2265"/>
                  </a:cubicBezTo>
                  <a:cubicBezTo>
                    <a:pt x="11789" y="2265"/>
                    <a:pt x="11792" y="2265"/>
                    <a:pt x="11794" y="2265"/>
                  </a:cubicBezTo>
                  <a:cubicBezTo>
                    <a:pt x="12328" y="2265"/>
                    <a:pt x="12754" y="2154"/>
                    <a:pt x="13102" y="1986"/>
                  </a:cubicBezTo>
                  <a:cubicBezTo>
                    <a:pt x="13366" y="1860"/>
                    <a:pt x="13582" y="1705"/>
                    <a:pt x="13776" y="1555"/>
                  </a:cubicBezTo>
                  <a:cubicBezTo>
                    <a:pt x="14070" y="1328"/>
                    <a:pt x="14315" y="1114"/>
                    <a:pt x="14601" y="960"/>
                  </a:cubicBezTo>
                  <a:cubicBezTo>
                    <a:pt x="14888" y="806"/>
                    <a:pt x="15215" y="702"/>
                    <a:pt x="15716" y="699"/>
                  </a:cubicBezTo>
                  <a:cubicBezTo>
                    <a:pt x="16161" y="701"/>
                    <a:pt x="16470" y="784"/>
                    <a:pt x="16733" y="909"/>
                  </a:cubicBezTo>
                  <a:cubicBezTo>
                    <a:pt x="16931" y="1003"/>
                    <a:pt x="17105" y="1125"/>
                    <a:pt x="17285" y="1263"/>
                  </a:cubicBezTo>
                  <a:cubicBezTo>
                    <a:pt x="17553" y="1470"/>
                    <a:pt x="17829" y="1718"/>
                    <a:pt x="18203" y="1920"/>
                  </a:cubicBezTo>
                  <a:cubicBezTo>
                    <a:pt x="18573" y="2121"/>
                    <a:pt x="19035" y="2263"/>
                    <a:pt x="19633" y="2263"/>
                  </a:cubicBezTo>
                  <a:cubicBezTo>
                    <a:pt x="19637" y="2263"/>
                    <a:pt x="19642" y="2263"/>
                    <a:pt x="19646" y="2263"/>
                  </a:cubicBezTo>
                  <a:cubicBezTo>
                    <a:pt x="19651" y="2263"/>
                    <a:pt x="19656" y="2263"/>
                    <a:pt x="19661" y="2263"/>
                  </a:cubicBezTo>
                  <a:cubicBezTo>
                    <a:pt x="20191" y="2263"/>
                    <a:pt x="20615" y="2152"/>
                    <a:pt x="20961" y="1984"/>
                  </a:cubicBezTo>
                  <a:cubicBezTo>
                    <a:pt x="21225" y="1859"/>
                    <a:pt x="21442" y="1704"/>
                    <a:pt x="21637" y="1553"/>
                  </a:cubicBezTo>
                  <a:cubicBezTo>
                    <a:pt x="21930" y="1326"/>
                    <a:pt x="22175" y="1110"/>
                    <a:pt x="22462" y="957"/>
                  </a:cubicBezTo>
                  <a:cubicBezTo>
                    <a:pt x="22748" y="804"/>
                    <a:pt x="23074" y="699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2"/>
                    <a:pt x="25144" y="1260"/>
                  </a:cubicBezTo>
                  <a:cubicBezTo>
                    <a:pt x="25412" y="1467"/>
                    <a:pt x="25689" y="1714"/>
                    <a:pt x="26062" y="1917"/>
                  </a:cubicBezTo>
                  <a:cubicBezTo>
                    <a:pt x="26433" y="2119"/>
                    <a:pt x="26899" y="2261"/>
                    <a:pt x="27500" y="2261"/>
                  </a:cubicBezTo>
                  <a:cubicBezTo>
                    <a:pt x="27502" y="2261"/>
                    <a:pt x="27504" y="2261"/>
                    <a:pt x="27506" y="2261"/>
                  </a:cubicBezTo>
                  <a:cubicBezTo>
                    <a:pt x="27509" y="2261"/>
                    <a:pt x="27511" y="2261"/>
                    <a:pt x="27514" y="2261"/>
                  </a:cubicBezTo>
                  <a:cubicBezTo>
                    <a:pt x="28047" y="2261"/>
                    <a:pt x="28473" y="2150"/>
                    <a:pt x="28822" y="1982"/>
                  </a:cubicBezTo>
                  <a:cubicBezTo>
                    <a:pt x="29085" y="1857"/>
                    <a:pt x="29302" y="1702"/>
                    <a:pt x="29496" y="1550"/>
                  </a:cubicBezTo>
                  <a:cubicBezTo>
                    <a:pt x="29789" y="1323"/>
                    <a:pt x="30035" y="1108"/>
                    <a:pt x="30321" y="955"/>
                  </a:cubicBezTo>
                  <a:cubicBezTo>
                    <a:pt x="30608" y="801"/>
                    <a:pt x="30934" y="696"/>
                    <a:pt x="31436" y="693"/>
                  </a:cubicBezTo>
                  <a:cubicBezTo>
                    <a:pt x="31883" y="695"/>
                    <a:pt x="32190" y="779"/>
                    <a:pt x="32454" y="904"/>
                  </a:cubicBezTo>
                  <a:cubicBezTo>
                    <a:pt x="32652" y="998"/>
                    <a:pt x="32826" y="1120"/>
                    <a:pt x="33005" y="1258"/>
                  </a:cubicBezTo>
                  <a:cubicBezTo>
                    <a:pt x="33274" y="1465"/>
                    <a:pt x="33550" y="1712"/>
                    <a:pt x="33923" y="1915"/>
                  </a:cubicBezTo>
                  <a:cubicBezTo>
                    <a:pt x="34293" y="2116"/>
                    <a:pt x="34757" y="2258"/>
                    <a:pt x="35355" y="2258"/>
                  </a:cubicBezTo>
                  <a:cubicBezTo>
                    <a:pt x="35359" y="2258"/>
                    <a:pt x="35363" y="2258"/>
                    <a:pt x="35368" y="2258"/>
                  </a:cubicBezTo>
                  <a:cubicBezTo>
                    <a:pt x="35373" y="2258"/>
                    <a:pt x="35377" y="2258"/>
                    <a:pt x="35382" y="2258"/>
                  </a:cubicBezTo>
                  <a:cubicBezTo>
                    <a:pt x="35912" y="2258"/>
                    <a:pt x="36336" y="2147"/>
                    <a:pt x="36684" y="1979"/>
                  </a:cubicBezTo>
                  <a:cubicBezTo>
                    <a:pt x="36947" y="1854"/>
                    <a:pt x="37164" y="1699"/>
                    <a:pt x="37358" y="1549"/>
                  </a:cubicBezTo>
                  <a:cubicBezTo>
                    <a:pt x="37651" y="1322"/>
                    <a:pt x="37898" y="1106"/>
                    <a:pt x="38183" y="954"/>
                  </a:cubicBezTo>
                  <a:cubicBezTo>
                    <a:pt x="38470" y="800"/>
                    <a:pt x="38796" y="695"/>
                    <a:pt x="39298" y="692"/>
                  </a:cubicBezTo>
                  <a:lnTo>
                    <a:pt x="39298" y="1"/>
                  </a:lnTo>
                  <a:cubicBezTo>
                    <a:pt x="39296" y="1"/>
                    <a:pt x="39293" y="1"/>
                    <a:pt x="39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4683900" y="1047200"/>
              <a:ext cx="982475" cy="56675"/>
            </a:xfrm>
            <a:custGeom>
              <a:avLst/>
              <a:gdLst/>
              <a:ahLst/>
              <a:cxnLst/>
              <a:rect l="l" t="t" r="r" b="b"/>
              <a:pathLst>
                <a:path w="39299" h="2267" extrusionOk="0">
                  <a:moveTo>
                    <a:pt x="39291" y="0"/>
                  </a:moveTo>
                  <a:cubicBezTo>
                    <a:pt x="38757" y="0"/>
                    <a:pt x="38331" y="110"/>
                    <a:pt x="37982" y="279"/>
                  </a:cubicBezTo>
                  <a:cubicBezTo>
                    <a:pt x="37719" y="404"/>
                    <a:pt x="37502" y="559"/>
                    <a:pt x="37307" y="708"/>
                  </a:cubicBezTo>
                  <a:cubicBezTo>
                    <a:pt x="37014" y="936"/>
                    <a:pt x="36768" y="1151"/>
                    <a:pt x="36483" y="1305"/>
                  </a:cubicBezTo>
                  <a:cubicBezTo>
                    <a:pt x="36196" y="1459"/>
                    <a:pt x="35869" y="1563"/>
                    <a:pt x="35368" y="1565"/>
                  </a:cubicBezTo>
                  <a:cubicBezTo>
                    <a:pt x="34922" y="1564"/>
                    <a:pt x="34614" y="1481"/>
                    <a:pt x="34349" y="1356"/>
                  </a:cubicBezTo>
                  <a:cubicBezTo>
                    <a:pt x="34151" y="1261"/>
                    <a:pt x="33977" y="1140"/>
                    <a:pt x="33798" y="1002"/>
                  </a:cubicBezTo>
                  <a:cubicBezTo>
                    <a:pt x="33530" y="795"/>
                    <a:pt x="33253" y="547"/>
                    <a:pt x="32880" y="345"/>
                  </a:cubicBezTo>
                  <a:cubicBezTo>
                    <a:pt x="32509" y="143"/>
                    <a:pt x="32043" y="1"/>
                    <a:pt x="31442" y="1"/>
                  </a:cubicBezTo>
                  <a:cubicBezTo>
                    <a:pt x="31440" y="1"/>
                    <a:pt x="31438" y="1"/>
                    <a:pt x="31436" y="1"/>
                  </a:cubicBezTo>
                  <a:cubicBezTo>
                    <a:pt x="31433" y="1"/>
                    <a:pt x="31431" y="1"/>
                    <a:pt x="31429" y="1"/>
                  </a:cubicBezTo>
                  <a:cubicBezTo>
                    <a:pt x="30895" y="1"/>
                    <a:pt x="30469" y="112"/>
                    <a:pt x="30121" y="280"/>
                  </a:cubicBezTo>
                  <a:cubicBezTo>
                    <a:pt x="29857" y="406"/>
                    <a:pt x="29640" y="561"/>
                    <a:pt x="29446" y="710"/>
                  </a:cubicBezTo>
                  <a:cubicBezTo>
                    <a:pt x="29153" y="938"/>
                    <a:pt x="28907" y="1152"/>
                    <a:pt x="28621" y="1306"/>
                  </a:cubicBezTo>
                  <a:cubicBezTo>
                    <a:pt x="28334" y="1460"/>
                    <a:pt x="28008" y="1564"/>
                    <a:pt x="27506" y="1567"/>
                  </a:cubicBezTo>
                  <a:cubicBezTo>
                    <a:pt x="27059" y="1565"/>
                    <a:pt x="26753" y="1482"/>
                    <a:pt x="26488" y="1357"/>
                  </a:cubicBezTo>
                  <a:cubicBezTo>
                    <a:pt x="26290" y="1263"/>
                    <a:pt x="26117" y="1141"/>
                    <a:pt x="25937" y="1003"/>
                  </a:cubicBezTo>
                  <a:cubicBezTo>
                    <a:pt x="25669" y="798"/>
                    <a:pt x="25392" y="548"/>
                    <a:pt x="25019" y="346"/>
                  </a:cubicBezTo>
                  <a:cubicBezTo>
                    <a:pt x="24649" y="145"/>
                    <a:pt x="24185" y="3"/>
                    <a:pt x="23590" y="3"/>
                  </a:cubicBezTo>
                  <a:cubicBezTo>
                    <a:pt x="23585" y="3"/>
                    <a:pt x="23581" y="3"/>
                    <a:pt x="23577" y="3"/>
                  </a:cubicBezTo>
                  <a:cubicBezTo>
                    <a:pt x="23572" y="3"/>
                    <a:pt x="23567" y="3"/>
                    <a:pt x="23562" y="3"/>
                  </a:cubicBezTo>
                  <a:cubicBezTo>
                    <a:pt x="23032" y="3"/>
                    <a:pt x="22608" y="114"/>
                    <a:pt x="22260" y="282"/>
                  </a:cubicBezTo>
                  <a:cubicBezTo>
                    <a:pt x="21997" y="407"/>
                    <a:pt x="21780" y="562"/>
                    <a:pt x="21585" y="712"/>
                  </a:cubicBezTo>
                  <a:cubicBezTo>
                    <a:pt x="21292" y="940"/>
                    <a:pt x="21047" y="1155"/>
                    <a:pt x="20760" y="1309"/>
                  </a:cubicBezTo>
                  <a:cubicBezTo>
                    <a:pt x="20474" y="1462"/>
                    <a:pt x="20147" y="1567"/>
                    <a:pt x="19645" y="1569"/>
                  </a:cubicBezTo>
                  <a:cubicBezTo>
                    <a:pt x="19199" y="1568"/>
                    <a:pt x="18891" y="1485"/>
                    <a:pt x="18627" y="1359"/>
                  </a:cubicBezTo>
                  <a:cubicBezTo>
                    <a:pt x="18430" y="1265"/>
                    <a:pt x="18255" y="1144"/>
                    <a:pt x="18076" y="1006"/>
                  </a:cubicBezTo>
                  <a:cubicBezTo>
                    <a:pt x="17807" y="800"/>
                    <a:pt x="17532" y="551"/>
                    <a:pt x="17158" y="349"/>
                  </a:cubicBezTo>
                  <a:cubicBezTo>
                    <a:pt x="16786" y="146"/>
                    <a:pt x="16322" y="5"/>
                    <a:pt x="15722" y="5"/>
                  </a:cubicBezTo>
                  <a:cubicBezTo>
                    <a:pt x="15720" y="5"/>
                    <a:pt x="15718" y="5"/>
                    <a:pt x="15715" y="5"/>
                  </a:cubicBezTo>
                  <a:cubicBezTo>
                    <a:pt x="15713" y="5"/>
                    <a:pt x="15710" y="5"/>
                    <a:pt x="15708" y="5"/>
                  </a:cubicBezTo>
                  <a:cubicBezTo>
                    <a:pt x="15175" y="5"/>
                    <a:pt x="14748" y="115"/>
                    <a:pt x="14400" y="284"/>
                  </a:cubicBezTo>
                  <a:cubicBezTo>
                    <a:pt x="14137" y="409"/>
                    <a:pt x="13920" y="564"/>
                    <a:pt x="13725" y="714"/>
                  </a:cubicBezTo>
                  <a:cubicBezTo>
                    <a:pt x="13433" y="941"/>
                    <a:pt x="13187" y="1156"/>
                    <a:pt x="12901" y="1310"/>
                  </a:cubicBezTo>
                  <a:cubicBezTo>
                    <a:pt x="12614" y="1464"/>
                    <a:pt x="12288" y="1568"/>
                    <a:pt x="11786" y="1570"/>
                  </a:cubicBezTo>
                  <a:cubicBezTo>
                    <a:pt x="11340" y="1569"/>
                    <a:pt x="11032" y="1486"/>
                    <a:pt x="10769" y="1361"/>
                  </a:cubicBezTo>
                  <a:cubicBezTo>
                    <a:pt x="10571" y="1266"/>
                    <a:pt x="10397" y="1145"/>
                    <a:pt x="10217" y="1007"/>
                  </a:cubicBezTo>
                  <a:cubicBezTo>
                    <a:pt x="9949" y="801"/>
                    <a:pt x="9672" y="552"/>
                    <a:pt x="9300" y="350"/>
                  </a:cubicBezTo>
                  <a:cubicBezTo>
                    <a:pt x="8928" y="148"/>
                    <a:pt x="8463" y="6"/>
                    <a:pt x="7864" y="6"/>
                  </a:cubicBezTo>
                  <a:cubicBezTo>
                    <a:pt x="7862" y="6"/>
                    <a:pt x="7859" y="6"/>
                    <a:pt x="7857" y="6"/>
                  </a:cubicBezTo>
                  <a:cubicBezTo>
                    <a:pt x="7855" y="6"/>
                    <a:pt x="7852" y="6"/>
                    <a:pt x="7850" y="6"/>
                  </a:cubicBezTo>
                  <a:cubicBezTo>
                    <a:pt x="7316" y="6"/>
                    <a:pt x="6890" y="118"/>
                    <a:pt x="6542" y="285"/>
                  </a:cubicBezTo>
                  <a:cubicBezTo>
                    <a:pt x="6279" y="411"/>
                    <a:pt x="6062" y="566"/>
                    <a:pt x="5867" y="717"/>
                  </a:cubicBezTo>
                  <a:cubicBezTo>
                    <a:pt x="5573" y="944"/>
                    <a:pt x="5329" y="1160"/>
                    <a:pt x="5042" y="1312"/>
                  </a:cubicBezTo>
                  <a:cubicBezTo>
                    <a:pt x="4756" y="1466"/>
                    <a:pt x="4429" y="1570"/>
                    <a:pt x="3929" y="1574"/>
                  </a:cubicBezTo>
                  <a:cubicBezTo>
                    <a:pt x="3484" y="1573"/>
                    <a:pt x="3175" y="1488"/>
                    <a:pt x="2912" y="1363"/>
                  </a:cubicBezTo>
                  <a:cubicBezTo>
                    <a:pt x="2714" y="1269"/>
                    <a:pt x="2540" y="1147"/>
                    <a:pt x="2360" y="1010"/>
                  </a:cubicBezTo>
                  <a:cubicBezTo>
                    <a:pt x="2092" y="804"/>
                    <a:pt x="1815" y="556"/>
                    <a:pt x="1442" y="352"/>
                  </a:cubicBezTo>
                  <a:cubicBezTo>
                    <a:pt x="1071" y="151"/>
                    <a:pt x="605" y="9"/>
                    <a:pt x="7" y="9"/>
                  </a:cubicBezTo>
                  <a:cubicBezTo>
                    <a:pt x="4" y="9"/>
                    <a:pt x="2" y="9"/>
                    <a:pt x="0" y="9"/>
                  </a:cubicBezTo>
                  <a:lnTo>
                    <a:pt x="0" y="702"/>
                  </a:lnTo>
                  <a:lnTo>
                    <a:pt x="2" y="702"/>
                  </a:lnTo>
                  <a:cubicBezTo>
                    <a:pt x="448" y="703"/>
                    <a:pt x="756" y="788"/>
                    <a:pt x="1019" y="913"/>
                  </a:cubicBezTo>
                  <a:cubicBezTo>
                    <a:pt x="1216" y="1007"/>
                    <a:pt x="1391" y="1129"/>
                    <a:pt x="1570" y="1266"/>
                  </a:cubicBezTo>
                  <a:cubicBezTo>
                    <a:pt x="1839" y="1471"/>
                    <a:pt x="2116" y="1720"/>
                    <a:pt x="2488" y="1924"/>
                  </a:cubicBezTo>
                  <a:cubicBezTo>
                    <a:pt x="2860" y="2125"/>
                    <a:pt x="3325" y="2266"/>
                    <a:pt x="3924" y="2266"/>
                  </a:cubicBezTo>
                  <a:cubicBezTo>
                    <a:pt x="3926" y="2266"/>
                    <a:pt x="3929" y="2266"/>
                    <a:pt x="3931" y="2266"/>
                  </a:cubicBezTo>
                  <a:cubicBezTo>
                    <a:pt x="3933" y="2266"/>
                    <a:pt x="3936" y="2266"/>
                    <a:pt x="3938" y="2266"/>
                  </a:cubicBezTo>
                  <a:cubicBezTo>
                    <a:pt x="4472" y="2266"/>
                    <a:pt x="4898" y="2156"/>
                    <a:pt x="5246" y="1988"/>
                  </a:cubicBezTo>
                  <a:cubicBezTo>
                    <a:pt x="5509" y="1863"/>
                    <a:pt x="5726" y="1708"/>
                    <a:pt x="5921" y="1557"/>
                  </a:cubicBezTo>
                  <a:cubicBezTo>
                    <a:pt x="6215" y="1330"/>
                    <a:pt x="6459" y="1114"/>
                    <a:pt x="6744" y="960"/>
                  </a:cubicBezTo>
                  <a:cubicBezTo>
                    <a:pt x="7031" y="806"/>
                    <a:pt x="7358" y="702"/>
                    <a:pt x="7858" y="700"/>
                  </a:cubicBezTo>
                  <a:cubicBezTo>
                    <a:pt x="8303" y="701"/>
                    <a:pt x="8612" y="785"/>
                    <a:pt x="8875" y="910"/>
                  </a:cubicBezTo>
                  <a:cubicBezTo>
                    <a:pt x="9072" y="1005"/>
                    <a:pt x="9247" y="1125"/>
                    <a:pt x="9427" y="1264"/>
                  </a:cubicBezTo>
                  <a:cubicBezTo>
                    <a:pt x="9695" y="1469"/>
                    <a:pt x="9971" y="1718"/>
                    <a:pt x="10343" y="1920"/>
                  </a:cubicBezTo>
                  <a:cubicBezTo>
                    <a:pt x="10716" y="2122"/>
                    <a:pt x="11181" y="2264"/>
                    <a:pt x="11780" y="2264"/>
                  </a:cubicBezTo>
                  <a:cubicBezTo>
                    <a:pt x="11783" y="2264"/>
                    <a:pt x="11785" y="2264"/>
                    <a:pt x="11787" y="2264"/>
                  </a:cubicBezTo>
                  <a:cubicBezTo>
                    <a:pt x="11789" y="2264"/>
                    <a:pt x="11792" y="2264"/>
                    <a:pt x="11794" y="2264"/>
                  </a:cubicBezTo>
                  <a:cubicBezTo>
                    <a:pt x="12328" y="2264"/>
                    <a:pt x="12754" y="2153"/>
                    <a:pt x="13102" y="1986"/>
                  </a:cubicBezTo>
                  <a:cubicBezTo>
                    <a:pt x="13366" y="1860"/>
                    <a:pt x="13582" y="1705"/>
                    <a:pt x="13776" y="1554"/>
                  </a:cubicBezTo>
                  <a:cubicBezTo>
                    <a:pt x="14070" y="1327"/>
                    <a:pt x="14315" y="1111"/>
                    <a:pt x="14601" y="958"/>
                  </a:cubicBezTo>
                  <a:cubicBezTo>
                    <a:pt x="14888" y="804"/>
                    <a:pt x="15215" y="700"/>
                    <a:pt x="15716" y="697"/>
                  </a:cubicBezTo>
                  <a:cubicBezTo>
                    <a:pt x="16161" y="698"/>
                    <a:pt x="16470" y="783"/>
                    <a:pt x="16733" y="908"/>
                  </a:cubicBezTo>
                  <a:cubicBezTo>
                    <a:pt x="16931" y="1002"/>
                    <a:pt x="17105" y="1123"/>
                    <a:pt x="17285" y="1261"/>
                  </a:cubicBezTo>
                  <a:cubicBezTo>
                    <a:pt x="17553" y="1467"/>
                    <a:pt x="17829" y="1715"/>
                    <a:pt x="18203" y="1918"/>
                  </a:cubicBezTo>
                  <a:cubicBezTo>
                    <a:pt x="18574" y="2120"/>
                    <a:pt x="19039" y="2261"/>
                    <a:pt x="19640" y="2261"/>
                  </a:cubicBezTo>
                  <a:cubicBezTo>
                    <a:pt x="19642" y="2261"/>
                    <a:pt x="19644" y="2261"/>
                    <a:pt x="19646" y="2261"/>
                  </a:cubicBezTo>
                  <a:cubicBezTo>
                    <a:pt x="19649" y="2261"/>
                    <a:pt x="19651" y="2261"/>
                    <a:pt x="19654" y="2261"/>
                  </a:cubicBezTo>
                  <a:cubicBezTo>
                    <a:pt x="20187" y="2261"/>
                    <a:pt x="20613" y="2151"/>
                    <a:pt x="20961" y="1982"/>
                  </a:cubicBezTo>
                  <a:cubicBezTo>
                    <a:pt x="21225" y="1858"/>
                    <a:pt x="21442" y="1703"/>
                    <a:pt x="21637" y="1553"/>
                  </a:cubicBezTo>
                  <a:cubicBezTo>
                    <a:pt x="21930" y="1326"/>
                    <a:pt x="22175" y="1110"/>
                    <a:pt x="22462" y="956"/>
                  </a:cubicBezTo>
                  <a:cubicBezTo>
                    <a:pt x="22748" y="803"/>
                    <a:pt x="23074" y="698"/>
                    <a:pt x="23577" y="696"/>
                  </a:cubicBezTo>
                  <a:cubicBezTo>
                    <a:pt x="24022" y="697"/>
                    <a:pt x="24330" y="781"/>
                    <a:pt x="24594" y="907"/>
                  </a:cubicBezTo>
                  <a:cubicBezTo>
                    <a:pt x="24791" y="1001"/>
                    <a:pt x="24965" y="1121"/>
                    <a:pt x="25144" y="1260"/>
                  </a:cubicBezTo>
                  <a:cubicBezTo>
                    <a:pt x="25412" y="1466"/>
                    <a:pt x="25689" y="1714"/>
                    <a:pt x="26062" y="1916"/>
                  </a:cubicBezTo>
                  <a:cubicBezTo>
                    <a:pt x="26433" y="2119"/>
                    <a:pt x="26899" y="2260"/>
                    <a:pt x="27500" y="2260"/>
                  </a:cubicBezTo>
                  <a:cubicBezTo>
                    <a:pt x="27502" y="2260"/>
                    <a:pt x="27504" y="2260"/>
                    <a:pt x="27506" y="2260"/>
                  </a:cubicBezTo>
                  <a:cubicBezTo>
                    <a:pt x="27509" y="2260"/>
                    <a:pt x="27511" y="2260"/>
                    <a:pt x="27514" y="2260"/>
                  </a:cubicBezTo>
                  <a:cubicBezTo>
                    <a:pt x="28047" y="2260"/>
                    <a:pt x="28473" y="2150"/>
                    <a:pt x="28822" y="1981"/>
                  </a:cubicBezTo>
                  <a:cubicBezTo>
                    <a:pt x="29085" y="1856"/>
                    <a:pt x="29302" y="1702"/>
                    <a:pt x="29496" y="1552"/>
                  </a:cubicBezTo>
                  <a:cubicBezTo>
                    <a:pt x="29789" y="1325"/>
                    <a:pt x="30035" y="1109"/>
                    <a:pt x="30321" y="955"/>
                  </a:cubicBezTo>
                  <a:cubicBezTo>
                    <a:pt x="30608" y="801"/>
                    <a:pt x="30934" y="697"/>
                    <a:pt x="31436" y="695"/>
                  </a:cubicBezTo>
                  <a:cubicBezTo>
                    <a:pt x="31883" y="696"/>
                    <a:pt x="32190" y="780"/>
                    <a:pt x="32454" y="905"/>
                  </a:cubicBezTo>
                  <a:cubicBezTo>
                    <a:pt x="32652" y="1000"/>
                    <a:pt x="32826" y="1120"/>
                    <a:pt x="33005" y="1259"/>
                  </a:cubicBezTo>
                  <a:cubicBezTo>
                    <a:pt x="33274" y="1464"/>
                    <a:pt x="33550" y="1713"/>
                    <a:pt x="33923" y="1915"/>
                  </a:cubicBezTo>
                  <a:cubicBezTo>
                    <a:pt x="34295" y="2117"/>
                    <a:pt x="34760" y="2259"/>
                    <a:pt x="35361" y="2259"/>
                  </a:cubicBezTo>
                  <a:cubicBezTo>
                    <a:pt x="35363" y="2259"/>
                    <a:pt x="35365" y="2259"/>
                    <a:pt x="35368" y="2259"/>
                  </a:cubicBezTo>
                  <a:cubicBezTo>
                    <a:pt x="35370" y="2259"/>
                    <a:pt x="35373" y="2259"/>
                    <a:pt x="35375" y="2259"/>
                  </a:cubicBezTo>
                  <a:cubicBezTo>
                    <a:pt x="35908" y="2259"/>
                    <a:pt x="36335" y="2148"/>
                    <a:pt x="36684" y="1980"/>
                  </a:cubicBezTo>
                  <a:cubicBezTo>
                    <a:pt x="36947" y="1854"/>
                    <a:pt x="37164" y="1700"/>
                    <a:pt x="37358" y="1549"/>
                  </a:cubicBezTo>
                  <a:cubicBezTo>
                    <a:pt x="37651" y="1322"/>
                    <a:pt x="37898" y="1106"/>
                    <a:pt x="38183" y="953"/>
                  </a:cubicBezTo>
                  <a:cubicBezTo>
                    <a:pt x="38470" y="799"/>
                    <a:pt x="38796" y="695"/>
                    <a:pt x="39298" y="692"/>
                  </a:cubicBezTo>
                  <a:lnTo>
                    <a:pt x="39298" y="0"/>
                  </a:lnTo>
                  <a:cubicBezTo>
                    <a:pt x="39296" y="0"/>
                    <a:pt x="39293" y="0"/>
                    <a:pt x="39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1870;p50"/>
          <p:cNvGrpSpPr/>
          <p:nvPr/>
        </p:nvGrpSpPr>
        <p:grpSpPr>
          <a:xfrm flipH="1">
            <a:off x="6865168" y="962400"/>
            <a:ext cx="1485617" cy="2352431"/>
            <a:chOff x="5427942" y="2397450"/>
            <a:chExt cx="583258" cy="670850"/>
          </a:xfrm>
        </p:grpSpPr>
        <p:sp>
          <p:nvSpPr>
            <p:cNvPr id="1871" name="Google Shape;1871;p50"/>
            <p:cNvSpPr/>
            <p:nvPr/>
          </p:nvSpPr>
          <p:spPr>
            <a:xfrm>
              <a:off x="5917875" y="2865650"/>
              <a:ext cx="80100" cy="202650"/>
            </a:xfrm>
            <a:custGeom>
              <a:avLst/>
              <a:gdLst/>
              <a:ahLst/>
              <a:cxnLst/>
              <a:rect l="l" t="t" r="r" b="b"/>
              <a:pathLst>
                <a:path w="3204" h="8106" extrusionOk="0">
                  <a:moveTo>
                    <a:pt x="1" y="0"/>
                  </a:moveTo>
                  <a:lnTo>
                    <a:pt x="1" y="8105"/>
                  </a:lnTo>
                  <a:lnTo>
                    <a:pt x="3204" y="8105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5764800" y="2761750"/>
              <a:ext cx="80050" cy="306550"/>
            </a:xfrm>
            <a:custGeom>
              <a:avLst/>
              <a:gdLst/>
              <a:ahLst/>
              <a:cxnLst/>
              <a:rect l="l" t="t" r="r" b="b"/>
              <a:pathLst>
                <a:path w="3202" h="12262" extrusionOk="0">
                  <a:moveTo>
                    <a:pt x="0" y="1"/>
                  </a:moveTo>
                  <a:lnTo>
                    <a:pt x="0" y="12261"/>
                  </a:lnTo>
                  <a:lnTo>
                    <a:pt x="3202" y="12261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5584700" y="2639100"/>
              <a:ext cx="80075" cy="429200"/>
            </a:xfrm>
            <a:custGeom>
              <a:avLst/>
              <a:gdLst/>
              <a:ahLst/>
              <a:cxnLst/>
              <a:rect l="l" t="t" r="r" b="b"/>
              <a:pathLst>
                <a:path w="3203" h="17168" extrusionOk="0">
                  <a:moveTo>
                    <a:pt x="1" y="0"/>
                  </a:moveTo>
                  <a:lnTo>
                    <a:pt x="1" y="17167"/>
                  </a:lnTo>
                  <a:lnTo>
                    <a:pt x="3202" y="17167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5462375" y="2412725"/>
              <a:ext cx="548825" cy="392775"/>
            </a:xfrm>
            <a:custGeom>
              <a:avLst/>
              <a:gdLst/>
              <a:ahLst/>
              <a:cxnLst/>
              <a:rect l="l" t="t" r="r" b="b"/>
              <a:pathLst>
                <a:path w="21953" h="15711" extrusionOk="0">
                  <a:moveTo>
                    <a:pt x="158" y="0"/>
                  </a:moveTo>
                  <a:lnTo>
                    <a:pt x="1" y="220"/>
                  </a:lnTo>
                  <a:lnTo>
                    <a:pt x="21795" y="15711"/>
                  </a:lnTo>
                  <a:lnTo>
                    <a:pt x="21952" y="1549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5427942" y="2397450"/>
              <a:ext cx="94983" cy="63075"/>
            </a:xfrm>
            <a:custGeom>
              <a:avLst/>
              <a:gdLst/>
              <a:ahLst/>
              <a:cxnLst/>
              <a:rect l="l" t="t" r="r" b="b"/>
              <a:pathLst>
                <a:path w="2523" h="2523" extrusionOk="0">
                  <a:moveTo>
                    <a:pt x="0" y="0"/>
                  </a:moveTo>
                  <a:lnTo>
                    <a:pt x="0" y="2522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1326;p42">
            <a:extLst>
              <a:ext uri="{FF2B5EF4-FFF2-40B4-BE49-F238E27FC236}">
                <a16:creationId xmlns:a16="http://schemas.microsoft.com/office/drawing/2014/main" id="{BAF49875-56F1-B66A-924E-E8FB7B95FC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2723" y="1064280"/>
            <a:ext cx="5958672" cy="354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Baseline dummy model  yielded an RMSE of 1.43, SVD model outperformed KNN with an RMSE of 0.862 vs. 0.975.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Developed a CollabBasedModel for collaborative filtering and a ContentBasedModel for content-based filtering and combined both techniques creating a hybrid model.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cs typeface="Arial"/>
                <a:sym typeface="Arial"/>
              </a:rPr>
              <a:t>The hybrid model tested various collaborative filtering weights, showing improved RMSE scores with higher weights reaching 1.1221 at a weight of 0.8 indicating better prediction accuracy with higher collaborative filtering emphasis.</a:t>
            </a:r>
            <a:endParaRPr lang="en-GB" dirty="0">
              <a:solidFill>
                <a:schemeClr val="dk1"/>
              </a:solidFill>
              <a:cs typeface="Arial"/>
              <a:sym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B458E-933B-2CDE-18A0-14E58D2C7071}"/>
              </a:ext>
            </a:extLst>
          </p:cNvPr>
          <p:cNvSpPr/>
          <p:nvPr/>
        </p:nvSpPr>
        <p:spPr>
          <a:xfrm>
            <a:off x="6281395" y="3734718"/>
            <a:ext cx="2862605" cy="112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65870-6552-8E4C-CDCA-138449EADA43}"/>
              </a:ext>
            </a:extLst>
          </p:cNvPr>
          <p:cNvSpPr/>
          <p:nvPr/>
        </p:nvSpPr>
        <p:spPr>
          <a:xfrm>
            <a:off x="322723" y="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74749-B298-8D23-3C13-CD464C192B5F}"/>
              </a:ext>
            </a:extLst>
          </p:cNvPr>
          <p:cNvSpPr/>
          <p:nvPr/>
        </p:nvSpPr>
        <p:spPr>
          <a:xfrm>
            <a:off x="44199" y="1211854"/>
            <a:ext cx="451560" cy="309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6D695-786D-E7A4-4A70-F1C91EECC212}"/>
              </a:ext>
            </a:extLst>
          </p:cNvPr>
          <p:cNvSpPr/>
          <p:nvPr/>
        </p:nvSpPr>
        <p:spPr>
          <a:xfrm>
            <a:off x="0" y="4465275"/>
            <a:ext cx="760164" cy="61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E558F3-5467-C732-26CE-701B66DBED92}"/>
              </a:ext>
            </a:extLst>
          </p:cNvPr>
          <p:cNvSpPr/>
          <p:nvPr/>
        </p:nvSpPr>
        <p:spPr>
          <a:xfrm>
            <a:off x="-1079322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09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13" name="Google Shape;1213;p41"/>
          <p:cNvSpPr txBox="1">
            <a:spLocks noGrp="1"/>
          </p:cNvSpPr>
          <p:nvPr>
            <p:ph type="subTitle" idx="1"/>
          </p:nvPr>
        </p:nvSpPr>
        <p:spPr>
          <a:xfrm>
            <a:off x="444579" y="1856588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>
                <a:cs typeface="Arial"/>
                <a:sym typeface="Arial"/>
              </a:rPr>
              <a:t>The collaborative filtering model with an RMSE of 0.86 outperforms the hybrid model which shows higher RMSE of 1.24 </a:t>
            </a:r>
          </a:p>
          <a:p>
            <a:pPr marL="285750" indent="-285750">
              <a:buSzPts val="1100"/>
            </a:pPr>
            <a:endParaRPr lang="en-US" dirty="0">
              <a:cs typeface="Arial"/>
              <a:sym typeface="Arial"/>
            </a:endParaRPr>
          </a:p>
          <a:p>
            <a:pPr marL="285750" indent="-285750">
              <a:buSzPts val="1100"/>
            </a:pPr>
            <a:r>
              <a:rPr lang="en-US" dirty="0">
                <a:cs typeface="Arial"/>
                <a:sym typeface="Arial"/>
              </a:rPr>
              <a:t>This illustrates that collaborative filtering in a hybrid approach yields better accuracy and recommendation quality.</a:t>
            </a:r>
            <a:endParaRPr dirty="0"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E2A71-F526-8FE2-383A-C96EDD8DA8A4}"/>
              </a:ext>
            </a:extLst>
          </p:cNvPr>
          <p:cNvSpPr/>
          <p:nvPr/>
        </p:nvSpPr>
        <p:spPr>
          <a:xfrm>
            <a:off x="5166911" y="2470633"/>
            <a:ext cx="407624" cy="237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9F335-B400-5AC6-59B9-DBB670F46962}"/>
              </a:ext>
            </a:extLst>
          </p:cNvPr>
          <p:cNvSpPr/>
          <p:nvPr/>
        </p:nvSpPr>
        <p:spPr>
          <a:xfrm>
            <a:off x="198304" y="3910988"/>
            <a:ext cx="2027103" cy="1232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1D630-7475-D564-FF37-28F92CA4C015}"/>
              </a:ext>
            </a:extLst>
          </p:cNvPr>
          <p:cNvSpPr/>
          <p:nvPr/>
        </p:nvSpPr>
        <p:spPr>
          <a:xfrm>
            <a:off x="0" y="115118"/>
            <a:ext cx="2225407" cy="1328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085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CE827B-B2CD-4D7D-16B2-F7C584385685}"/>
              </a:ext>
            </a:extLst>
          </p:cNvPr>
          <p:cNvSpPr/>
          <p:nvPr/>
        </p:nvSpPr>
        <p:spPr>
          <a:xfrm>
            <a:off x="-1028322" y="132585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-406313" y="1517085"/>
            <a:ext cx="9956625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Recommendations</a:t>
            </a:r>
            <a:endParaRPr sz="6000"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57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61"/>
          <p:cNvGrpSpPr/>
          <p:nvPr/>
        </p:nvGrpSpPr>
        <p:grpSpPr>
          <a:xfrm>
            <a:off x="3409969" y="1338684"/>
            <a:ext cx="690619" cy="690784"/>
            <a:chOff x="3747050" y="1038775"/>
            <a:chExt cx="314375" cy="314450"/>
          </a:xfrm>
        </p:grpSpPr>
        <p:sp>
          <p:nvSpPr>
            <p:cNvPr id="2624" name="Google Shape;2624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54" name="Google Shape;2654;p61"/>
          <p:cNvSpPr/>
          <p:nvPr/>
        </p:nvSpPr>
        <p:spPr>
          <a:xfrm>
            <a:off x="3552629" y="1217982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56" name="Google Shape;2656;p61"/>
          <p:cNvGrpSpPr/>
          <p:nvPr/>
        </p:nvGrpSpPr>
        <p:grpSpPr>
          <a:xfrm>
            <a:off x="3787636" y="1370122"/>
            <a:ext cx="220561" cy="333938"/>
            <a:chOff x="5212125" y="306024"/>
            <a:chExt cx="274159" cy="415088"/>
          </a:xfrm>
        </p:grpSpPr>
        <p:sp>
          <p:nvSpPr>
            <p:cNvPr id="2657" name="Google Shape;2657;p61"/>
            <p:cNvSpPr/>
            <p:nvPr/>
          </p:nvSpPr>
          <p:spPr>
            <a:xfrm>
              <a:off x="5212125" y="306024"/>
              <a:ext cx="274159" cy="415088"/>
            </a:xfrm>
            <a:custGeom>
              <a:avLst/>
              <a:gdLst/>
              <a:ahLst/>
              <a:cxnLst/>
              <a:rect l="l" t="t" r="r" b="b"/>
              <a:pathLst>
                <a:path w="5021" h="7602" extrusionOk="0">
                  <a:moveTo>
                    <a:pt x="2662" y="959"/>
                  </a:moveTo>
                  <a:lnTo>
                    <a:pt x="2725" y="1338"/>
                  </a:lnTo>
                  <a:cubicBezTo>
                    <a:pt x="2731" y="1382"/>
                    <a:pt x="2762" y="1415"/>
                    <a:pt x="2804" y="1426"/>
                  </a:cubicBezTo>
                  <a:cubicBezTo>
                    <a:pt x="2877" y="1449"/>
                    <a:pt x="2950" y="1478"/>
                    <a:pt x="3020" y="1517"/>
                  </a:cubicBezTo>
                  <a:cubicBezTo>
                    <a:pt x="3036" y="1526"/>
                    <a:pt x="3055" y="1530"/>
                    <a:pt x="3073" y="1530"/>
                  </a:cubicBezTo>
                  <a:cubicBezTo>
                    <a:pt x="3096" y="1530"/>
                    <a:pt x="3119" y="1523"/>
                    <a:pt x="3137" y="1509"/>
                  </a:cubicBezTo>
                  <a:lnTo>
                    <a:pt x="3449" y="1285"/>
                  </a:lnTo>
                  <a:lnTo>
                    <a:pt x="3662" y="1498"/>
                  </a:lnTo>
                  <a:lnTo>
                    <a:pt x="3438" y="1810"/>
                  </a:lnTo>
                  <a:cubicBezTo>
                    <a:pt x="3413" y="1845"/>
                    <a:pt x="3411" y="1892"/>
                    <a:pt x="3431" y="1928"/>
                  </a:cubicBezTo>
                  <a:cubicBezTo>
                    <a:pt x="3469" y="1997"/>
                    <a:pt x="3499" y="2068"/>
                    <a:pt x="3521" y="2143"/>
                  </a:cubicBezTo>
                  <a:cubicBezTo>
                    <a:pt x="3532" y="2185"/>
                    <a:pt x="3568" y="2215"/>
                    <a:pt x="3609" y="2223"/>
                  </a:cubicBezTo>
                  <a:lnTo>
                    <a:pt x="3988" y="2286"/>
                  </a:lnTo>
                  <a:lnTo>
                    <a:pt x="3988" y="2587"/>
                  </a:lnTo>
                  <a:lnTo>
                    <a:pt x="3609" y="2649"/>
                  </a:lnTo>
                  <a:cubicBezTo>
                    <a:pt x="3567" y="2656"/>
                    <a:pt x="3532" y="2687"/>
                    <a:pt x="3521" y="2728"/>
                  </a:cubicBezTo>
                  <a:cubicBezTo>
                    <a:pt x="3499" y="2802"/>
                    <a:pt x="3469" y="2875"/>
                    <a:pt x="3431" y="2945"/>
                  </a:cubicBezTo>
                  <a:cubicBezTo>
                    <a:pt x="3411" y="2982"/>
                    <a:pt x="3413" y="3029"/>
                    <a:pt x="3438" y="3062"/>
                  </a:cubicBezTo>
                  <a:lnTo>
                    <a:pt x="3662" y="3374"/>
                  </a:lnTo>
                  <a:lnTo>
                    <a:pt x="3449" y="3587"/>
                  </a:lnTo>
                  <a:lnTo>
                    <a:pt x="3137" y="3362"/>
                  </a:lnTo>
                  <a:cubicBezTo>
                    <a:pt x="3119" y="3349"/>
                    <a:pt x="3096" y="3342"/>
                    <a:pt x="3074" y="3342"/>
                  </a:cubicBezTo>
                  <a:cubicBezTo>
                    <a:pt x="3056" y="3342"/>
                    <a:pt x="3037" y="3347"/>
                    <a:pt x="3020" y="3356"/>
                  </a:cubicBezTo>
                  <a:cubicBezTo>
                    <a:pt x="2950" y="3394"/>
                    <a:pt x="2880" y="3424"/>
                    <a:pt x="2804" y="3445"/>
                  </a:cubicBezTo>
                  <a:cubicBezTo>
                    <a:pt x="2762" y="3457"/>
                    <a:pt x="2732" y="3492"/>
                    <a:pt x="2725" y="3534"/>
                  </a:cubicBezTo>
                  <a:lnTo>
                    <a:pt x="2662" y="3913"/>
                  </a:lnTo>
                  <a:lnTo>
                    <a:pt x="2361" y="3913"/>
                  </a:lnTo>
                  <a:lnTo>
                    <a:pt x="2299" y="3534"/>
                  </a:lnTo>
                  <a:cubicBezTo>
                    <a:pt x="2292" y="3491"/>
                    <a:pt x="2261" y="3457"/>
                    <a:pt x="2220" y="3445"/>
                  </a:cubicBezTo>
                  <a:cubicBezTo>
                    <a:pt x="2144" y="3425"/>
                    <a:pt x="2072" y="3394"/>
                    <a:pt x="2003" y="3356"/>
                  </a:cubicBezTo>
                  <a:cubicBezTo>
                    <a:pt x="1986" y="3347"/>
                    <a:pt x="1968" y="3342"/>
                    <a:pt x="1949" y="3342"/>
                  </a:cubicBezTo>
                  <a:cubicBezTo>
                    <a:pt x="1926" y="3342"/>
                    <a:pt x="1904" y="3349"/>
                    <a:pt x="1885" y="3362"/>
                  </a:cubicBezTo>
                  <a:lnTo>
                    <a:pt x="1573" y="3587"/>
                  </a:lnTo>
                  <a:lnTo>
                    <a:pt x="1360" y="3374"/>
                  </a:lnTo>
                  <a:lnTo>
                    <a:pt x="1586" y="3062"/>
                  </a:lnTo>
                  <a:cubicBezTo>
                    <a:pt x="1610" y="3028"/>
                    <a:pt x="1613" y="2981"/>
                    <a:pt x="1592" y="2945"/>
                  </a:cubicBezTo>
                  <a:cubicBezTo>
                    <a:pt x="1555" y="2875"/>
                    <a:pt x="1524" y="2804"/>
                    <a:pt x="1503" y="2728"/>
                  </a:cubicBezTo>
                  <a:cubicBezTo>
                    <a:pt x="1490" y="2687"/>
                    <a:pt x="1456" y="2657"/>
                    <a:pt x="1414" y="2649"/>
                  </a:cubicBezTo>
                  <a:lnTo>
                    <a:pt x="1035" y="2587"/>
                  </a:lnTo>
                  <a:lnTo>
                    <a:pt x="1035" y="2286"/>
                  </a:lnTo>
                  <a:lnTo>
                    <a:pt x="1414" y="2223"/>
                  </a:lnTo>
                  <a:cubicBezTo>
                    <a:pt x="1457" y="2216"/>
                    <a:pt x="1490" y="2186"/>
                    <a:pt x="1503" y="2143"/>
                  </a:cubicBezTo>
                  <a:cubicBezTo>
                    <a:pt x="1524" y="2070"/>
                    <a:pt x="1555" y="1997"/>
                    <a:pt x="1592" y="1928"/>
                  </a:cubicBezTo>
                  <a:cubicBezTo>
                    <a:pt x="1613" y="1891"/>
                    <a:pt x="1610" y="1844"/>
                    <a:pt x="1586" y="1810"/>
                  </a:cubicBezTo>
                  <a:lnTo>
                    <a:pt x="1360" y="1498"/>
                  </a:lnTo>
                  <a:lnTo>
                    <a:pt x="1573" y="1285"/>
                  </a:lnTo>
                  <a:lnTo>
                    <a:pt x="1885" y="1509"/>
                  </a:lnTo>
                  <a:cubicBezTo>
                    <a:pt x="1905" y="1523"/>
                    <a:pt x="1928" y="1530"/>
                    <a:pt x="1951" y="1530"/>
                  </a:cubicBezTo>
                  <a:cubicBezTo>
                    <a:pt x="1969" y="1530"/>
                    <a:pt x="1987" y="1526"/>
                    <a:pt x="2003" y="1517"/>
                  </a:cubicBezTo>
                  <a:cubicBezTo>
                    <a:pt x="2072" y="1478"/>
                    <a:pt x="2144" y="1449"/>
                    <a:pt x="2220" y="1426"/>
                  </a:cubicBezTo>
                  <a:cubicBezTo>
                    <a:pt x="2261" y="1415"/>
                    <a:pt x="2290" y="1379"/>
                    <a:pt x="2299" y="1338"/>
                  </a:cubicBezTo>
                  <a:lnTo>
                    <a:pt x="2361" y="959"/>
                  </a:lnTo>
                  <a:close/>
                  <a:moveTo>
                    <a:pt x="2646" y="4137"/>
                  </a:moveTo>
                  <a:lnTo>
                    <a:pt x="2646" y="5309"/>
                  </a:lnTo>
                  <a:lnTo>
                    <a:pt x="2376" y="5309"/>
                  </a:lnTo>
                  <a:lnTo>
                    <a:pt x="2376" y="4137"/>
                  </a:lnTo>
                  <a:close/>
                  <a:moveTo>
                    <a:pt x="3589" y="5528"/>
                  </a:moveTo>
                  <a:cubicBezTo>
                    <a:pt x="3610" y="5528"/>
                    <a:pt x="3629" y="5545"/>
                    <a:pt x="3629" y="5567"/>
                  </a:cubicBezTo>
                  <a:lnTo>
                    <a:pt x="3629" y="5778"/>
                  </a:lnTo>
                  <a:cubicBezTo>
                    <a:pt x="3629" y="5798"/>
                    <a:pt x="3612" y="5816"/>
                    <a:pt x="3589" y="5816"/>
                  </a:cubicBezTo>
                  <a:lnTo>
                    <a:pt x="3425" y="5816"/>
                  </a:lnTo>
                  <a:cubicBezTo>
                    <a:pt x="3364" y="5816"/>
                    <a:pt x="3313" y="5866"/>
                    <a:pt x="3313" y="5928"/>
                  </a:cubicBezTo>
                  <a:cubicBezTo>
                    <a:pt x="3313" y="5990"/>
                    <a:pt x="3363" y="6039"/>
                    <a:pt x="3425" y="6039"/>
                  </a:cubicBezTo>
                  <a:lnTo>
                    <a:pt x="3509" y="6039"/>
                  </a:lnTo>
                  <a:lnTo>
                    <a:pt x="3509" y="6618"/>
                  </a:lnTo>
                  <a:cubicBezTo>
                    <a:pt x="3509" y="6639"/>
                    <a:pt x="3493" y="6657"/>
                    <a:pt x="3470" y="6657"/>
                  </a:cubicBezTo>
                  <a:lnTo>
                    <a:pt x="2435" y="6657"/>
                  </a:lnTo>
                  <a:cubicBezTo>
                    <a:pt x="2373" y="6657"/>
                    <a:pt x="2324" y="6706"/>
                    <a:pt x="2324" y="6769"/>
                  </a:cubicBezTo>
                  <a:cubicBezTo>
                    <a:pt x="2324" y="6829"/>
                    <a:pt x="2372" y="6880"/>
                    <a:pt x="2435" y="6880"/>
                  </a:cubicBezTo>
                  <a:lnTo>
                    <a:pt x="3244" y="6880"/>
                  </a:lnTo>
                  <a:lnTo>
                    <a:pt x="3046" y="7353"/>
                  </a:lnTo>
                  <a:cubicBezTo>
                    <a:pt x="3039" y="7368"/>
                    <a:pt x="3026" y="7377"/>
                    <a:pt x="3011" y="7377"/>
                  </a:cubicBezTo>
                  <a:lnTo>
                    <a:pt x="2012" y="7377"/>
                  </a:lnTo>
                  <a:cubicBezTo>
                    <a:pt x="1996" y="7377"/>
                    <a:pt x="1982" y="7368"/>
                    <a:pt x="1976" y="7353"/>
                  </a:cubicBezTo>
                  <a:lnTo>
                    <a:pt x="1779" y="6880"/>
                  </a:lnTo>
                  <a:lnTo>
                    <a:pt x="1914" y="6880"/>
                  </a:lnTo>
                  <a:cubicBezTo>
                    <a:pt x="1975" y="6880"/>
                    <a:pt x="2025" y="6831"/>
                    <a:pt x="2025" y="6769"/>
                  </a:cubicBezTo>
                  <a:cubicBezTo>
                    <a:pt x="2025" y="6708"/>
                    <a:pt x="1976" y="6657"/>
                    <a:pt x="1914" y="6657"/>
                  </a:cubicBezTo>
                  <a:lnTo>
                    <a:pt x="1551" y="6657"/>
                  </a:lnTo>
                  <a:cubicBezTo>
                    <a:pt x="1531" y="6657"/>
                    <a:pt x="1513" y="6640"/>
                    <a:pt x="1513" y="6618"/>
                  </a:cubicBezTo>
                  <a:lnTo>
                    <a:pt x="1513" y="6039"/>
                  </a:lnTo>
                  <a:lnTo>
                    <a:pt x="2906" y="6039"/>
                  </a:lnTo>
                  <a:cubicBezTo>
                    <a:pt x="2966" y="6039"/>
                    <a:pt x="3017" y="5991"/>
                    <a:pt x="3017" y="5928"/>
                  </a:cubicBezTo>
                  <a:cubicBezTo>
                    <a:pt x="3017" y="5867"/>
                    <a:pt x="2968" y="5816"/>
                    <a:pt x="2906" y="5816"/>
                  </a:cubicBezTo>
                  <a:lnTo>
                    <a:pt x="1431" y="5816"/>
                  </a:lnTo>
                  <a:cubicBezTo>
                    <a:pt x="1410" y="5816"/>
                    <a:pt x="1391" y="5799"/>
                    <a:pt x="1391" y="5778"/>
                  </a:cubicBezTo>
                  <a:lnTo>
                    <a:pt x="1391" y="5567"/>
                  </a:lnTo>
                  <a:cubicBezTo>
                    <a:pt x="1391" y="5546"/>
                    <a:pt x="1409" y="5528"/>
                    <a:pt x="1431" y="5528"/>
                  </a:cubicBezTo>
                  <a:close/>
                  <a:moveTo>
                    <a:pt x="2514" y="0"/>
                  </a:moveTo>
                  <a:cubicBezTo>
                    <a:pt x="1637" y="0"/>
                    <a:pt x="812" y="468"/>
                    <a:pt x="356" y="1228"/>
                  </a:cubicBezTo>
                  <a:cubicBezTo>
                    <a:pt x="325" y="1282"/>
                    <a:pt x="342" y="1349"/>
                    <a:pt x="394" y="1382"/>
                  </a:cubicBezTo>
                  <a:cubicBezTo>
                    <a:pt x="412" y="1392"/>
                    <a:pt x="432" y="1397"/>
                    <a:pt x="452" y="1397"/>
                  </a:cubicBezTo>
                  <a:cubicBezTo>
                    <a:pt x="490" y="1397"/>
                    <a:pt x="526" y="1378"/>
                    <a:pt x="547" y="1344"/>
                  </a:cubicBezTo>
                  <a:cubicBezTo>
                    <a:pt x="963" y="652"/>
                    <a:pt x="1715" y="225"/>
                    <a:pt x="2513" y="225"/>
                  </a:cubicBezTo>
                  <a:cubicBezTo>
                    <a:pt x="2518" y="225"/>
                    <a:pt x="2522" y="225"/>
                    <a:pt x="2527" y="225"/>
                  </a:cubicBezTo>
                  <a:cubicBezTo>
                    <a:pt x="3780" y="234"/>
                    <a:pt x="4799" y="1261"/>
                    <a:pt x="4799" y="2513"/>
                  </a:cubicBezTo>
                  <a:cubicBezTo>
                    <a:pt x="4799" y="3284"/>
                    <a:pt x="4415" y="3997"/>
                    <a:pt x="3770" y="4423"/>
                  </a:cubicBezTo>
                  <a:cubicBezTo>
                    <a:pt x="3571" y="4556"/>
                    <a:pt x="3451" y="4778"/>
                    <a:pt x="3451" y="5018"/>
                  </a:cubicBezTo>
                  <a:lnTo>
                    <a:pt x="3451" y="5309"/>
                  </a:lnTo>
                  <a:lnTo>
                    <a:pt x="2870" y="5309"/>
                  </a:lnTo>
                  <a:lnTo>
                    <a:pt x="2870" y="4034"/>
                  </a:lnTo>
                  <a:lnTo>
                    <a:pt x="2935" y="3638"/>
                  </a:lnTo>
                  <a:cubicBezTo>
                    <a:pt x="2979" y="3622"/>
                    <a:pt x="3023" y="3603"/>
                    <a:pt x="3065" y="3584"/>
                  </a:cubicBezTo>
                  <a:lnTo>
                    <a:pt x="3399" y="3823"/>
                  </a:lnTo>
                  <a:cubicBezTo>
                    <a:pt x="3419" y="3836"/>
                    <a:pt x="3441" y="3843"/>
                    <a:pt x="3464" y="3843"/>
                  </a:cubicBezTo>
                  <a:cubicBezTo>
                    <a:pt x="3493" y="3843"/>
                    <a:pt x="3521" y="3832"/>
                    <a:pt x="3543" y="3810"/>
                  </a:cubicBezTo>
                  <a:lnTo>
                    <a:pt x="3890" y="3464"/>
                  </a:lnTo>
                  <a:cubicBezTo>
                    <a:pt x="3929" y="3425"/>
                    <a:pt x="3932" y="3365"/>
                    <a:pt x="3901" y="3320"/>
                  </a:cubicBezTo>
                  <a:lnTo>
                    <a:pt x="3662" y="2986"/>
                  </a:lnTo>
                  <a:cubicBezTo>
                    <a:pt x="3683" y="2942"/>
                    <a:pt x="3702" y="2900"/>
                    <a:pt x="3717" y="2856"/>
                  </a:cubicBezTo>
                  <a:lnTo>
                    <a:pt x="4123" y="2790"/>
                  </a:lnTo>
                  <a:cubicBezTo>
                    <a:pt x="4176" y="2780"/>
                    <a:pt x="4216" y="2734"/>
                    <a:pt x="4216" y="2680"/>
                  </a:cubicBezTo>
                  <a:lnTo>
                    <a:pt x="4216" y="2191"/>
                  </a:lnTo>
                  <a:cubicBezTo>
                    <a:pt x="4216" y="2136"/>
                    <a:pt x="4177" y="2089"/>
                    <a:pt x="4123" y="2080"/>
                  </a:cubicBezTo>
                  <a:lnTo>
                    <a:pt x="3717" y="2014"/>
                  </a:lnTo>
                  <a:cubicBezTo>
                    <a:pt x="3702" y="1970"/>
                    <a:pt x="3683" y="1926"/>
                    <a:pt x="3662" y="1885"/>
                  </a:cubicBezTo>
                  <a:lnTo>
                    <a:pt x="3901" y="1550"/>
                  </a:lnTo>
                  <a:cubicBezTo>
                    <a:pt x="3932" y="1506"/>
                    <a:pt x="3929" y="1445"/>
                    <a:pt x="3890" y="1405"/>
                  </a:cubicBezTo>
                  <a:lnTo>
                    <a:pt x="3543" y="1059"/>
                  </a:lnTo>
                  <a:cubicBezTo>
                    <a:pt x="3521" y="1037"/>
                    <a:pt x="3493" y="1026"/>
                    <a:pt x="3464" y="1026"/>
                  </a:cubicBezTo>
                  <a:cubicBezTo>
                    <a:pt x="3442" y="1026"/>
                    <a:pt x="3419" y="1034"/>
                    <a:pt x="3399" y="1048"/>
                  </a:cubicBezTo>
                  <a:lnTo>
                    <a:pt x="3065" y="1286"/>
                  </a:lnTo>
                  <a:cubicBezTo>
                    <a:pt x="3022" y="1265"/>
                    <a:pt x="2979" y="1247"/>
                    <a:pt x="2935" y="1232"/>
                  </a:cubicBezTo>
                  <a:lnTo>
                    <a:pt x="2868" y="827"/>
                  </a:lnTo>
                  <a:cubicBezTo>
                    <a:pt x="2860" y="774"/>
                    <a:pt x="2813" y="733"/>
                    <a:pt x="2758" y="733"/>
                  </a:cubicBezTo>
                  <a:lnTo>
                    <a:pt x="2267" y="733"/>
                  </a:lnTo>
                  <a:cubicBezTo>
                    <a:pt x="2212" y="733"/>
                    <a:pt x="2166" y="773"/>
                    <a:pt x="2156" y="827"/>
                  </a:cubicBezTo>
                  <a:lnTo>
                    <a:pt x="2091" y="1232"/>
                  </a:lnTo>
                  <a:cubicBezTo>
                    <a:pt x="2046" y="1247"/>
                    <a:pt x="2002" y="1266"/>
                    <a:pt x="1961" y="1286"/>
                  </a:cubicBezTo>
                  <a:lnTo>
                    <a:pt x="1626" y="1048"/>
                  </a:lnTo>
                  <a:cubicBezTo>
                    <a:pt x="1607" y="1034"/>
                    <a:pt x="1584" y="1027"/>
                    <a:pt x="1561" y="1027"/>
                  </a:cubicBezTo>
                  <a:cubicBezTo>
                    <a:pt x="1532" y="1027"/>
                    <a:pt x="1504" y="1038"/>
                    <a:pt x="1483" y="1059"/>
                  </a:cubicBezTo>
                  <a:lnTo>
                    <a:pt x="1136" y="1405"/>
                  </a:lnTo>
                  <a:cubicBezTo>
                    <a:pt x="1096" y="1445"/>
                    <a:pt x="1093" y="1505"/>
                    <a:pt x="1124" y="1550"/>
                  </a:cubicBezTo>
                  <a:lnTo>
                    <a:pt x="1363" y="1885"/>
                  </a:lnTo>
                  <a:cubicBezTo>
                    <a:pt x="1343" y="1927"/>
                    <a:pt x="1324" y="1970"/>
                    <a:pt x="1308" y="2014"/>
                  </a:cubicBezTo>
                  <a:lnTo>
                    <a:pt x="903" y="2080"/>
                  </a:lnTo>
                  <a:cubicBezTo>
                    <a:pt x="850" y="2089"/>
                    <a:pt x="809" y="2136"/>
                    <a:pt x="809" y="2191"/>
                  </a:cubicBezTo>
                  <a:lnTo>
                    <a:pt x="809" y="2682"/>
                  </a:lnTo>
                  <a:cubicBezTo>
                    <a:pt x="809" y="2737"/>
                    <a:pt x="849" y="2783"/>
                    <a:pt x="903" y="2792"/>
                  </a:cubicBezTo>
                  <a:lnTo>
                    <a:pt x="1308" y="2858"/>
                  </a:lnTo>
                  <a:cubicBezTo>
                    <a:pt x="1324" y="2903"/>
                    <a:pt x="1343" y="2947"/>
                    <a:pt x="1363" y="2988"/>
                  </a:cubicBezTo>
                  <a:lnTo>
                    <a:pt x="1124" y="3322"/>
                  </a:lnTo>
                  <a:cubicBezTo>
                    <a:pt x="1093" y="3366"/>
                    <a:pt x="1096" y="3428"/>
                    <a:pt x="1136" y="3466"/>
                  </a:cubicBezTo>
                  <a:lnTo>
                    <a:pt x="1483" y="3813"/>
                  </a:lnTo>
                  <a:cubicBezTo>
                    <a:pt x="1504" y="3835"/>
                    <a:pt x="1533" y="3846"/>
                    <a:pt x="1561" y="3846"/>
                  </a:cubicBezTo>
                  <a:cubicBezTo>
                    <a:pt x="1584" y="3846"/>
                    <a:pt x="1607" y="3839"/>
                    <a:pt x="1626" y="3825"/>
                  </a:cubicBezTo>
                  <a:lnTo>
                    <a:pt x="1961" y="3586"/>
                  </a:lnTo>
                  <a:cubicBezTo>
                    <a:pt x="2003" y="3607"/>
                    <a:pt x="2046" y="3625"/>
                    <a:pt x="2091" y="3641"/>
                  </a:cubicBezTo>
                  <a:lnTo>
                    <a:pt x="2153" y="4025"/>
                  </a:lnTo>
                  <a:lnTo>
                    <a:pt x="2153" y="4027"/>
                  </a:lnTo>
                  <a:lnTo>
                    <a:pt x="2153" y="5309"/>
                  </a:lnTo>
                  <a:lnTo>
                    <a:pt x="1572" y="5309"/>
                  </a:lnTo>
                  <a:lnTo>
                    <a:pt x="1572" y="5019"/>
                  </a:lnTo>
                  <a:cubicBezTo>
                    <a:pt x="1572" y="4777"/>
                    <a:pt x="1454" y="4555"/>
                    <a:pt x="1254" y="4423"/>
                  </a:cubicBezTo>
                  <a:cubicBezTo>
                    <a:pt x="609" y="3999"/>
                    <a:pt x="222" y="3283"/>
                    <a:pt x="222" y="2511"/>
                  </a:cubicBezTo>
                  <a:cubicBezTo>
                    <a:pt x="222" y="2266"/>
                    <a:pt x="262" y="2025"/>
                    <a:pt x="340" y="1793"/>
                  </a:cubicBezTo>
                  <a:cubicBezTo>
                    <a:pt x="359" y="1735"/>
                    <a:pt x="328" y="1673"/>
                    <a:pt x="269" y="1653"/>
                  </a:cubicBezTo>
                  <a:cubicBezTo>
                    <a:pt x="257" y="1649"/>
                    <a:pt x="245" y="1647"/>
                    <a:pt x="233" y="1647"/>
                  </a:cubicBezTo>
                  <a:cubicBezTo>
                    <a:pt x="187" y="1647"/>
                    <a:pt x="144" y="1676"/>
                    <a:pt x="129" y="1723"/>
                  </a:cubicBezTo>
                  <a:cubicBezTo>
                    <a:pt x="43" y="1978"/>
                    <a:pt x="1" y="2243"/>
                    <a:pt x="1" y="2511"/>
                  </a:cubicBezTo>
                  <a:cubicBezTo>
                    <a:pt x="1" y="3358"/>
                    <a:pt x="424" y="4143"/>
                    <a:pt x="1132" y="4609"/>
                  </a:cubicBezTo>
                  <a:cubicBezTo>
                    <a:pt x="1269" y="4699"/>
                    <a:pt x="1350" y="4853"/>
                    <a:pt x="1350" y="5019"/>
                  </a:cubicBezTo>
                  <a:lnTo>
                    <a:pt x="1350" y="5321"/>
                  </a:lnTo>
                  <a:cubicBezTo>
                    <a:pt x="1246" y="5356"/>
                    <a:pt x="1170" y="5454"/>
                    <a:pt x="1170" y="5570"/>
                  </a:cubicBezTo>
                  <a:lnTo>
                    <a:pt x="1170" y="5780"/>
                  </a:lnTo>
                  <a:cubicBezTo>
                    <a:pt x="1170" y="5872"/>
                    <a:pt x="1218" y="5953"/>
                    <a:pt x="1290" y="6000"/>
                  </a:cubicBezTo>
                  <a:lnTo>
                    <a:pt x="1290" y="6619"/>
                  </a:lnTo>
                  <a:cubicBezTo>
                    <a:pt x="1290" y="6759"/>
                    <a:pt x="1399" y="6873"/>
                    <a:pt x="1536" y="6880"/>
                  </a:cubicBezTo>
                  <a:lnTo>
                    <a:pt x="1770" y="7440"/>
                  </a:lnTo>
                  <a:cubicBezTo>
                    <a:pt x="1810" y="7538"/>
                    <a:pt x="1905" y="7601"/>
                    <a:pt x="2012" y="7601"/>
                  </a:cubicBezTo>
                  <a:lnTo>
                    <a:pt x="3011" y="7601"/>
                  </a:lnTo>
                  <a:cubicBezTo>
                    <a:pt x="3115" y="7601"/>
                    <a:pt x="3210" y="7538"/>
                    <a:pt x="3252" y="7440"/>
                  </a:cubicBezTo>
                  <a:lnTo>
                    <a:pt x="3485" y="6880"/>
                  </a:lnTo>
                  <a:cubicBezTo>
                    <a:pt x="3624" y="6873"/>
                    <a:pt x="3733" y="6760"/>
                    <a:pt x="3733" y="6619"/>
                  </a:cubicBezTo>
                  <a:lnTo>
                    <a:pt x="3733" y="6000"/>
                  </a:lnTo>
                  <a:cubicBezTo>
                    <a:pt x="3805" y="5953"/>
                    <a:pt x="3852" y="5872"/>
                    <a:pt x="3852" y="5780"/>
                  </a:cubicBezTo>
                  <a:lnTo>
                    <a:pt x="3852" y="5570"/>
                  </a:lnTo>
                  <a:cubicBezTo>
                    <a:pt x="3852" y="5454"/>
                    <a:pt x="3776" y="5356"/>
                    <a:pt x="3671" y="5321"/>
                  </a:cubicBezTo>
                  <a:lnTo>
                    <a:pt x="3671" y="5015"/>
                  </a:lnTo>
                  <a:cubicBezTo>
                    <a:pt x="3671" y="4850"/>
                    <a:pt x="3754" y="4698"/>
                    <a:pt x="3891" y="4607"/>
                  </a:cubicBezTo>
                  <a:cubicBezTo>
                    <a:pt x="4597" y="4141"/>
                    <a:pt x="5020" y="3356"/>
                    <a:pt x="5020" y="2510"/>
                  </a:cubicBezTo>
                  <a:cubicBezTo>
                    <a:pt x="5020" y="1844"/>
                    <a:pt x="4762" y="1215"/>
                    <a:pt x="4291" y="741"/>
                  </a:cubicBezTo>
                  <a:cubicBezTo>
                    <a:pt x="3821" y="268"/>
                    <a:pt x="3194" y="5"/>
                    <a:pt x="2528" y="0"/>
                  </a:cubicBezTo>
                  <a:cubicBezTo>
                    <a:pt x="2523" y="0"/>
                    <a:pt x="2519" y="0"/>
                    <a:pt x="2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61"/>
            <p:cNvSpPr/>
            <p:nvPr/>
          </p:nvSpPr>
          <p:spPr>
            <a:xfrm>
              <a:off x="5326244" y="416048"/>
              <a:ext cx="46030" cy="46030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2" y="223"/>
                  </a:moveTo>
                  <a:cubicBezTo>
                    <a:pt x="531" y="223"/>
                    <a:pt x="620" y="312"/>
                    <a:pt x="620" y="421"/>
                  </a:cubicBezTo>
                  <a:cubicBezTo>
                    <a:pt x="620" y="530"/>
                    <a:pt x="531" y="620"/>
                    <a:pt x="422" y="620"/>
                  </a:cubicBezTo>
                  <a:cubicBezTo>
                    <a:pt x="312" y="620"/>
                    <a:pt x="223" y="530"/>
                    <a:pt x="223" y="421"/>
                  </a:cubicBezTo>
                  <a:cubicBezTo>
                    <a:pt x="223" y="312"/>
                    <a:pt x="313" y="223"/>
                    <a:pt x="422" y="223"/>
                  </a:cubicBezTo>
                  <a:close/>
                  <a:moveTo>
                    <a:pt x="422" y="0"/>
                  </a:moveTo>
                  <a:cubicBezTo>
                    <a:pt x="189" y="0"/>
                    <a:pt x="1" y="190"/>
                    <a:pt x="1" y="421"/>
                  </a:cubicBezTo>
                  <a:cubicBezTo>
                    <a:pt x="1" y="652"/>
                    <a:pt x="190" y="842"/>
                    <a:pt x="422" y="842"/>
                  </a:cubicBezTo>
                  <a:cubicBezTo>
                    <a:pt x="654" y="842"/>
                    <a:pt x="843" y="652"/>
                    <a:pt x="843" y="421"/>
                  </a:cubicBezTo>
                  <a:cubicBezTo>
                    <a:pt x="843" y="189"/>
                    <a:pt x="652" y="0"/>
                    <a:pt x="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61"/>
            <p:cNvSpPr/>
            <p:nvPr/>
          </p:nvSpPr>
          <p:spPr>
            <a:xfrm>
              <a:off x="5303584" y="393388"/>
              <a:ext cx="91241" cy="91295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836" y="224"/>
                  </a:moveTo>
                  <a:cubicBezTo>
                    <a:pt x="1173" y="224"/>
                    <a:pt x="1447" y="499"/>
                    <a:pt x="1447" y="836"/>
                  </a:cubicBezTo>
                  <a:cubicBezTo>
                    <a:pt x="1447" y="1174"/>
                    <a:pt x="1173" y="1448"/>
                    <a:pt x="836" y="1448"/>
                  </a:cubicBezTo>
                  <a:cubicBezTo>
                    <a:pt x="498" y="1448"/>
                    <a:pt x="224" y="1173"/>
                    <a:pt x="224" y="836"/>
                  </a:cubicBezTo>
                  <a:cubicBezTo>
                    <a:pt x="224" y="499"/>
                    <a:pt x="498" y="224"/>
                    <a:pt x="836" y="224"/>
                  </a:cubicBezTo>
                  <a:close/>
                  <a:moveTo>
                    <a:pt x="836" y="1"/>
                  </a:moveTo>
                  <a:cubicBezTo>
                    <a:pt x="374" y="1"/>
                    <a:pt x="0" y="375"/>
                    <a:pt x="0" y="836"/>
                  </a:cubicBezTo>
                  <a:cubicBezTo>
                    <a:pt x="0" y="1298"/>
                    <a:pt x="374" y="1672"/>
                    <a:pt x="836" y="1672"/>
                  </a:cubicBezTo>
                  <a:cubicBezTo>
                    <a:pt x="1296" y="1672"/>
                    <a:pt x="1670" y="1296"/>
                    <a:pt x="1670" y="836"/>
                  </a:cubicBezTo>
                  <a:cubicBezTo>
                    <a:pt x="1670" y="376"/>
                    <a:pt x="129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67" name="Google Shape;2667;p61"/>
          <p:cNvSpPr/>
          <p:nvPr/>
        </p:nvSpPr>
        <p:spPr>
          <a:xfrm rot="-5400000">
            <a:off x="2638334" y="951493"/>
            <a:ext cx="135350" cy="1239165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8" name="Google Shape;2668;p61"/>
          <p:cNvSpPr/>
          <p:nvPr/>
        </p:nvSpPr>
        <p:spPr>
          <a:xfrm rot="-5400000">
            <a:off x="3493793" y="2272678"/>
            <a:ext cx="135350" cy="920746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69" name="Google Shape;2669;p61"/>
          <p:cNvGrpSpPr/>
          <p:nvPr/>
        </p:nvGrpSpPr>
        <p:grpSpPr>
          <a:xfrm>
            <a:off x="4106244" y="2495846"/>
            <a:ext cx="690619" cy="690784"/>
            <a:chOff x="3747050" y="1038775"/>
            <a:chExt cx="314375" cy="314450"/>
          </a:xfrm>
        </p:grpSpPr>
        <p:sp>
          <p:nvSpPr>
            <p:cNvPr id="2670" name="Google Shape;2670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00" name="Google Shape;2700;p61"/>
          <p:cNvSpPr/>
          <p:nvPr/>
        </p:nvSpPr>
        <p:spPr>
          <a:xfrm>
            <a:off x="4248904" y="2375145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8" name="Google Shape;2708;p61"/>
          <p:cNvSpPr/>
          <p:nvPr/>
        </p:nvSpPr>
        <p:spPr>
          <a:xfrm rot="-5400000">
            <a:off x="3471263" y="2813192"/>
            <a:ext cx="135350" cy="2312632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09" name="Google Shape;2709;p61"/>
          <p:cNvGrpSpPr/>
          <p:nvPr/>
        </p:nvGrpSpPr>
        <p:grpSpPr>
          <a:xfrm>
            <a:off x="4796863" y="3792200"/>
            <a:ext cx="690619" cy="690784"/>
            <a:chOff x="3747050" y="1038775"/>
            <a:chExt cx="314375" cy="314450"/>
          </a:xfrm>
        </p:grpSpPr>
        <p:sp>
          <p:nvSpPr>
            <p:cNvPr id="2710" name="Google Shape;2710;p61"/>
            <p:cNvSpPr/>
            <p:nvPr/>
          </p:nvSpPr>
          <p:spPr>
            <a:xfrm>
              <a:off x="374705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3783850" y="1038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4041800" y="1038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374705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61"/>
            <p:cNvSpPr/>
            <p:nvPr/>
          </p:nvSpPr>
          <p:spPr>
            <a:xfrm>
              <a:off x="3783850" y="1071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61"/>
            <p:cNvSpPr/>
            <p:nvPr/>
          </p:nvSpPr>
          <p:spPr>
            <a:xfrm>
              <a:off x="4041800" y="1071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8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61"/>
            <p:cNvSpPr/>
            <p:nvPr/>
          </p:nvSpPr>
          <p:spPr>
            <a:xfrm>
              <a:off x="374705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7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3" y="188"/>
                    <a:pt x="670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61"/>
            <p:cNvSpPr/>
            <p:nvPr/>
          </p:nvSpPr>
          <p:spPr>
            <a:xfrm>
              <a:off x="3783850" y="1104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4041800" y="1104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6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7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7"/>
                    <a:pt x="785" y="393"/>
                  </a:cubicBezTo>
                  <a:cubicBezTo>
                    <a:pt x="785" y="290"/>
                    <a:pt x="741" y="188"/>
                    <a:pt x="669" y="116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74705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3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3783850" y="11370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cubicBezTo>
                    <a:pt x="2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3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3"/>
                  </a:cubicBezTo>
                  <a:cubicBezTo>
                    <a:pt x="1476" y="612"/>
                    <a:pt x="1652" y="788"/>
                    <a:pt x="1868" y="788"/>
                  </a:cubicBezTo>
                  <a:cubicBezTo>
                    <a:pt x="2085" y="788"/>
                    <a:pt x="2262" y="612"/>
                    <a:pt x="2262" y="393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3"/>
                  </a:cubicBezTo>
                  <a:cubicBezTo>
                    <a:pt x="2948" y="612"/>
                    <a:pt x="3125" y="788"/>
                    <a:pt x="3342" y="788"/>
                  </a:cubicBezTo>
                  <a:cubicBezTo>
                    <a:pt x="3559" y="788"/>
                    <a:pt x="3736" y="612"/>
                    <a:pt x="3736" y="393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3"/>
                  </a:cubicBezTo>
                  <a:cubicBezTo>
                    <a:pt x="4423" y="612"/>
                    <a:pt x="4599" y="788"/>
                    <a:pt x="4816" y="788"/>
                  </a:cubicBezTo>
                  <a:cubicBezTo>
                    <a:pt x="5033" y="788"/>
                    <a:pt x="5209" y="612"/>
                    <a:pt x="5209" y="393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3"/>
                  </a:cubicBezTo>
                  <a:cubicBezTo>
                    <a:pt x="5896" y="612"/>
                    <a:pt x="6073" y="788"/>
                    <a:pt x="6289" y="788"/>
                  </a:cubicBezTo>
                  <a:cubicBezTo>
                    <a:pt x="6506" y="788"/>
                    <a:pt x="6684" y="612"/>
                    <a:pt x="6684" y="393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3"/>
                  </a:cubicBezTo>
                  <a:cubicBezTo>
                    <a:pt x="7369" y="612"/>
                    <a:pt x="7546" y="788"/>
                    <a:pt x="7764" y="788"/>
                  </a:cubicBezTo>
                  <a:cubicBezTo>
                    <a:pt x="7981" y="788"/>
                    <a:pt x="8157" y="612"/>
                    <a:pt x="8157" y="393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3"/>
                  </a:cubicBezTo>
                  <a:cubicBezTo>
                    <a:pt x="8844" y="612"/>
                    <a:pt x="9019" y="788"/>
                    <a:pt x="9237" y="788"/>
                  </a:cubicBezTo>
                  <a:cubicBezTo>
                    <a:pt x="9454" y="788"/>
                    <a:pt x="9632" y="612"/>
                    <a:pt x="9632" y="393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4041800" y="1137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3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69"/>
                  </a:cubicBezTo>
                  <a:cubicBezTo>
                    <a:pt x="744" y="596"/>
                    <a:pt x="785" y="496"/>
                    <a:pt x="785" y="393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374705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61"/>
            <p:cNvSpPr/>
            <p:nvPr/>
          </p:nvSpPr>
          <p:spPr>
            <a:xfrm>
              <a:off x="3783850" y="116977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61"/>
            <p:cNvSpPr/>
            <p:nvPr/>
          </p:nvSpPr>
          <p:spPr>
            <a:xfrm>
              <a:off x="4041800" y="11698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2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61"/>
            <p:cNvSpPr/>
            <p:nvPr/>
          </p:nvSpPr>
          <p:spPr>
            <a:xfrm>
              <a:off x="374705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90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61"/>
            <p:cNvSpPr/>
            <p:nvPr/>
          </p:nvSpPr>
          <p:spPr>
            <a:xfrm>
              <a:off x="3783850" y="1202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61"/>
            <p:cNvSpPr/>
            <p:nvPr/>
          </p:nvSpPr>
          <p:spPr>
            <a:xfrm>
              <a:off x="4041800" y="1202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90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61"/>
            <p:cNvSpPr/>
            <p:nvPr/>
          </p:nvSpPr>
          <p:spPr>
            <a:xfrm>
              <a:off x="374705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8"/>
                    <a:pt x="670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61"/>
            <p:cNvSpPr/>
            <p:nvPr/>
          </p:nvSpPr>
          <p:spPr>
            <a:xfrm>
              <a:off x="3783850" y="123525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5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5"/>
                  </a:cubicBezTo>
                  <a:cubicBezTo>
                    <a:pt x="788" y="178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5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5"/>
                  </a:cubicBezTo>
                  <a:cubicBezTo>
                    <a:pt x="2262" y="178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5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5"/>
                  </a:cubicBezTo>
                  <a:cubicBezTo>
                    <a:pt x="3736" y="178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5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5"/>
                  </a:cubicBezTo>
                  <a:cubicBezTo>
                    <a:pt x="5209" y="178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5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5"/>
                  </a:cubicBezTo>
                  <a:cubicBezTo>
                    <a:pt x="6684" y="178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5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5"/>
                  </a:cubicBezTo>
                  <a:cubicBezTo>
                    <a:pt x="8157" y="178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5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5"/>
                  </a:cubicBezTo>
                  <a:cubicBezTo>
                    <a:pt x="9632" y="178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61"/>
            <p:cNvSpPr/>
            <p:nvPr/>
          </p:nvSpPr>
          <p:spPr>
            <a:xfrm>
              <a:off x="4041800" y="123532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1"/>
                  </a:moveTo>
                  <a:cubicBezTo>
                    <a:pt x="289" y="1"/>
                    <a:pt x="187" y="42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9"/>
                    <a:pt x="115" y="671"/>
                  </a:cubicBezTo>
                  <a:cubicBezTo>
                    <a:pt x="188" y="744"/>
                    <a:pt x="289" y="786"/>
                    <a:pt x="393" y="786"/>
                  </a:cubicBezTo>
                  <a:cubicBezTo>
                    <a:pt x="496" y="786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8"/>
                    <a:pt x="669" y="115"/>
                  </a:cubicBezTo>
                  <a:cubicBezTo>
                    <a:pt x="596" y="42"/>
                    <a:pt x="4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61"/>
            <p:cNvSpPr/>
            <p:nvPr/>
          </p:nvSpPr>
          <p:spPr>
            <a:xfrm>
              <a:off x="374705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2" y="188"/>
                    <a:pt x="0" y="289"/>
                    <a:pt x="0" y="392"/>
                  </a:cubicBezTo>
                  <a:cubicBezTo>
                    <a:pt x="0" y="496"/>
                    <a:pt x="42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8" y="743"/>
                    <a:pt x="670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3" y="187"/>
                    <a:pt x="670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61"/>
            <p:cNvSpPr/>
            <p:nvPr/>
          </p:nvSpPr>
          <p:spPr>
            <a:xfrm>
              <a:off x="3783850" y="1268000"/>
              <a:ext cx="240800" cy="19725"/>
            </a:xfrm>
            <a:custGeom>
              <a:avLst/>
              <a:gdLst/>
              <a:ahLst/>
              <a:cxnLst/>
              <a:rect l="l" t="t" r="r" b="b"/>
              <a:pathLst>
                <a:path w="9632" h="789" extrusionOk="0">
                  <a:moveTo>
                    <a:pt x="394" y="1"/>
                  </a:moveTo>
                  <a:cubicBezTo>
                    <a:pt x="177" y="1"/>
                    <a:pt x="1" y="176"/>
                    <a:pt x="1" y="394"/>
                  </a:cubicBezTo>
                  <a:cubicBezTo>
                    <a:pt x="2" y="613"/>
                    <a:pt x="177" y="789"/>
                    <a:pt x="394" y="789"/>
                  </a:cubicBezTo>
                  <a:cubicBezTo>
                    <a:pt x="611" y="789"/>
                    <a:pt x="788" y="613"/>
                    <a:pt x="788" y="394"/>
                  </a:cubicBezTo>
                  <a:cubicBezTo>
                    <a:pt x="788" y="177"/>
                    <a:pt x="613" y="1"/>
                    <a:pt x="394" y="1"/>
                  </a:cubicBezTo>
                  <a:close/>
                  <a:moveTo>
                    <a:pt x="1868" y="1"/>
                  </a:moveTo>
                  <a:cubicBezTo>
                    <a:pt x="1652" y="1"/>
                    <a:pt x="1475" y="176"/>
                    <a:pt x="1475" y="394"/>
                  </a:cubicBezTo>
                  <a:cubicBezTo>
                    <a:pt x="1476" y="613"/>
                    <a:pt x="1652" y="789"/>
                    <a:pt x="1868" y="789"/>
                  </a:cubicBezTo>
                  <a:cubicBezTo>
                    <a:pt x="2085" y="789"/>
                    <a:pt x="2262" y="613"/>
                    <a:pt x="2262" y="394"/>
                  </a:cubicBezTo>
                  <a:cubicBezTo>
                    <a:pt x="2262" y="177"/>
                    <a:pt x="2086" y="1"/>
                    <a:pt x="1868" y="1"/>
                  </a:cubicBezTo>
                  <a:close/>
                  <a:moveTo>
                    <a:pt x="3342" y="1"/>
                  </a:moveTo>
                  <a:cubicBezTo>
                    <a:pt x="3125" y="1"/>
                    <a:pt x="2948" y="176"/>
                    <a:pt x="2948" y="394"/>
                  </a:cubicBezTo>
                  <a:cubicBezTo>
                    <a:pt x="2948" y="613"/>
                    <a:pt x="3125" y="789"/>
                    <a:pt x="3342" y="789"/>
                  </a:cubicBezTo>
                  <a:cubicBezTo>
                    <a:pt x="3559" y="789"/>
                    <a:pt x="3736" y="613"/>
                    <a:pt x="3736" y="394"/>
                  </a:cubicBezTo>
                  <a:cubicBezTo>
                    <a:pt x="3736" y="177"/>
                    <a:pt x="3561" y="1"/>
                    <a:pt x="3342" y="1"/>
                  </a:cubicBezTo>
                  <a:close/>
                  <a:moveTo>
                    <a:pt x="4816" y="1"/>
                  </a:moveTo>
                  <a:cubicBezTo>
                    <a:pt x="4599" y="1"/>
                    <a:pt x="4423" y="176"/>
                    <a:pt x="4423" y="394"/>
                  </a:cubicBezTo>
                  <a:cubicBezTo>
                    <a:pt x="4423" y="613"/>
                    <a:pt x="4599" y="789"/>
                    <a:pt x="4816" y="789"/>
                  </a:cubicBezTo>
                  <a:cubicBezTo>
                    <a:pt x="5033" y="789"/>
                    <a:pt x="5209" y="613"/>
                    <a:pt x="5209" y="394"/>
                  </a:cubicBezTo>
                  <a:cubicBezTo>
                    <a:pt x="5209" y="177"/>
                    <a:pt x="5034" y="1"/>
                    <a:pt x="4816" y="1"/>
                  </a:cubicBezTo>
                  <a:close/>
                  <a:moveTo>
                    <a:pt x="6289" y="1"/>
                  </a:moveTo>
                  <a:cubicBezTo>
                    <a:pt x="6073" y="1"/>
                    <a:pt x="5896" y="176"/>
                    <a:pt x="5896" y="394"/>
                  </a:cubicBezTo>
                  <a:cubicBezTo>
                    <a:pt x="5896" y="613"/>
                    <a:pt x="6073" y="789"/>
                    <a:pt x="6289" y="789"/>
                  </a:cubicBezTo>
                  <a:cubicBezTo>
                    <a:pt x="6506" y="789"/>
                    <a:pt x="6684" y="613"/>
                    <a:pt x="6684" y="394"/>
                  </a:cubicBezTo>
                  <a:cubicBezTo>
                    <a:pt x="6684" y="177"/>
                    <a:pt x="6508" y="1"/>
                    <a:pt x="6289" y="1"/>
                  </a:cubicBezTo>
                  <a:close/>
                  <a:moveTo>
                    <a:pt x="7764" y="1"/>
                  </a:moveTo>
                  <a:cubicBezTo>
                    <a:pt x="7547" y="1"/>
                    <a:pt x="7369" y="176"/>
                    <a:pt x="7369" y="394"/>
                  </a:cubicBezTo>
                  <a:cubicBezTo>
                    <a:pt x="7369" y="613"/>
                    <a:pt x="7546" y="789"/>
                    <a:pt x="7764" y="789"/>
                  </a:cubicBezTo>
                  <a:cubicBezTo>
                    <a:pt x="7981" y="789"/>
                    <a:pt x="8157" y="613"/>
                    <a:pt x="8157" y="394"/>
                  </a:cubicBezTo>
                  <a:cubicBezTo>
                    <a:pt x="8157" y="177"/>
                    <a:pt x="7982" y="1"/>
                    <a:pt x="7764" y="1"/>
                  </a:cubicBezTo>
                  <a:close/>
                  <a:moveTo>
                    <a:pt x="9237" y="1"/>
                  </a:moveTo>
                  <a:cubicBezTo>
                    <a:pt x="9020" y="1"/>
                    <a:pt x="8844" y="176"/>
                    <a:pt x="8844" y="394"/>
                  </a:cubicBezTo>
                  <a:cubicBezTo>
                    <a:pt x="8844" y="613"/>
                    <a:pt x="9019" y="789"/>
                    <a:pt x="9237" y="789"/>
                  </a:cubicBezTo>
                  <a:cubicBezTo>
                    <a:pt x="9454" y="789"/>
                    <a:pt x="9632" y="613"/>
                    <a:pt x="9632" y="394"/>
                  </a:cubicBezTo>
                  <a:cubicBezTo>
                    <a:pt x="9632" y="177"/>
                    <a:pt x="9456" y="1"/>
                    <a:pt x="9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61"/>
            <p:cNvSpPr/>
            <p:nvPr/>
          </p:nvSpPr>
          <p:spPr>
            <a:xfrm>
              <a:off x="4041800" y="126810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0"/>
                    <a:pt x="115" y="115"/>
                  </a:cubicBezTo>
                  <a:cubicBezTo>
                    <a:pt x="41" y="188"/>
                    <a:pt x="0" y="289"/>
                    <a:pt x="0" y="392"/>
                  </a:cubicBezTo>
                  <a:cubicBezTo>
                    <a:pt x="0" y="496"/>
                    <a:pt x="41" y="597"/>
                    <a:pt x="115" y="669"/>
                  </a:cubicBezTo>
                  <a:cubicBezTo>
                    <a:pt x="188" y="743"/>
                    <a:pt x="289" y="785"/>
                    <a:pt x="393" y="785"/>
                  </a:cubicBezTo>
                  <a:cubicBezTo>
                    <a:pt x="496" y="785"/>
                    <a:pt x="596" y="743"/>
                    <a:pt x="669" y="669"/>
                  </a:cubicBezTo>
                  <a:cubicBezTo>
                    <a:pt x="744" y="596"/>
                    <a:pt x="785" y="496"/>
                    <a:pt x="785" y="392"/>
                  </a:cubicBezTo>
                  <a:cubicBezTo>
                    <a:pt x="785" y="289"/>
                    <a:pt x="741" y="187"/>
                    <a:pt x="669" y="115"/>
                  </a:cubicBezTo>
                  <a:cubicBezTo>
                    <a:pt x="596" y="41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61"/>
            <p:cNvSpPr/>
            <p:nvPr/>
          </p:nvSpPr>
          <p:spPr>
            <a:xfrm>
              <a:off x="374705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2" y="189"/>
                    <a:pt x="0" y="289"/>
                    <a:pt x="0" y="393"/>
                  </a:cubicBezTo>
                  <a:cubicBezTo>
                    <a:pt x="0" y="496"/>
                    <a:pt x="42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3" y="188"/>
                    <a:pt x="670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61"/>
            <p:cNvSpPr/>
            <p:nvPr/>
          </p:nvSpPr>
          <p:spPr>
            <a:xfrm>
              <a:off x="3783850" y="1300775"/>
              <a:ext cx="240800" cy="19675"/>
            </a:xfrm>
            <a:custGeom>
              <a:avLst/>
              <a:gdLst/>
              <a:ahLst/>
              <a:cxnLst/>
              <a:rect l="l" t="t" r="r" b="b"/>
              <a:pathLst>
                <a:path w="9632" h="787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1"/>
                    <a:pt x="177" y="787"/>
                    <a:pt x="394" y="787"/>
                  </a:cubicBezTo>
                  <a:cubicBezTo>
                    <a:pt x="611" y="787"/>
                    <a:pt x="788" y="611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1"/>
                    <a:pt x="1652" y="787"/>
                    <a:pt x="1868" y="787"/>
                  </a:cubicBezTo>
                  <a:cubicBezTo>
                    <a:pt x="2085" y="787"/>
                    <a:pt x="2262" y="611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1"/>
                    <a:pt x="3125" y="787"/>
                    <a:pt x="3342" y="787"/>
                  </a:cubicBezTo>
                  <a:cubicBezTo>
                    <a:pt x="3559" y="787"/>
                    <a:pt x="3736" y="611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1"/>
                    <a:pt x="4599" y="787"/>
                    <a:pt x="4816" y="787"/>
                  </a:cubicBezTo>
                  <a:cubicBezTo>
                    <a:pt x="5033" y="787"/>
                    <a:pt x="5209" y="611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1"/>
                    <a:pt x="6073" y="787"/>
                    <a:pt x="6289" y="787"/>
                  </a:cubicBezTo>
                  <a:cubicBezTo>
                    <a:pt x="6506" y="787"/>
                    <a:pt x="6684" y="611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1"/>
                    <a:pt x="7546" y="787"/>
                    <a:pt x="7764" y="787"/>
                  </a:cubicBezTo>
                  <a:cubicBezTo>
                    <a:pt x="7981" y="787"/>
                    <a:pt x="8157" y="611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1"/>
                    <a:pt x="9019" y="787"/>
                    <a:pt x="9237" y="787"/>
                  </a:cubicBezTo>
                  <a:cubicBezTo>
                    <a:pt x="9454" y="787"/>
                    <a:pt x="9632" y="611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61"/>
            <p:cNvSpPr/>
            <p:nvPr/>
          </p:nvSpPr>
          <p:spPr>
            <a:xfrm>
              <a:off x="4041800" y="1300825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289" y="0"/>
                    <a:pt x="187" y="44"/>
                    <a:pt x="115" y="116"/>
                  </a:cubicBezTo>
                  <a:cubicBezTo>
                    <a:pt x="41" y="189"/>
                    <a:pt x="0" y="289"/>
                    <a:pt x="0" y="393"/>
                  </a:cubicBezTo>
                  <a:cubicBezTo>
                    <a:pt x="0" y="496"/>
                    <a:pt x="41" y="598"/>
                    <a:pt x="115" y="670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0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89"/>
                    <a:pt x="741" y="188"/>
                    <a:pt x="669" y="116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61"/>
            <p:cNvSpPr/>
            <p:nvPr/>
          </p:nvSpPr>
          <p:spPr>
            <a:xfrm>
              <a:off x="374705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2" y="189"/>
                    <a:pt x="0" y="290"/>
                    <a:pt x="0" y="393"/>
                  </a:cubicBezTo>
                  <a:cubicBezTo>
                    <a:pt x="0" y="496"/>
                    <a:pt x="42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8" y="744"/>
                    <a:pt x="670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3" y="187"/>
                    <a:pt x="670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61"/>
            <p:cNvSpPr/>
            <p:nvPr/>
          </p:nvSpPr>
          <p:spPr>
            <a:xfrm>
              <a:off x="3783850" y="1333525"/>
              <a:ext cx="240800" cy="19700"/>
            </a:xfrm>
            <a:custGeom>
              <a:avLst/>
              <a:gdLst/>
              <a:ahLst/>
              <a:cxnLst/>
              <a:rect l="l" t="t" r="r" b="b"/>
              <a:pathLst>
                <a:path w="9632" h="788" extrusionOk="0">
                  <a:moveTo>
                    <a:pt x="394" y="0"/>
                  </a:moveTo>
                  <a:cubicBezTo>
                    <a:pt x="177" y="0"/>
                    <a:pt x="1" y="176"/>
                    <a:pt x="1" y="394"/>
                  </a:cubicBezTo>
                  <a:cubicBezTo>
                    <a:pt x="2" y="612"/>
                    <a:pt x="177" y="787"/>
                    <a:pt x="394" y="787"/>
                  </a:cubicBezTo>
                  <a:cubicBezTo>
                    <a:pt x="611" y="787"/>
                    <a:pt x="788" y="612"/>
                    <a:pt x="788" y="394"/>
                  </a:cubicBezTo>
                  <a:cubicBezTo>
                    <a:pt x="788" y="177"/>
                    <a:pt x="613" y="0"/>
                    <a:pt x="394" y="0"/>
                  </a:cubicBezTo>
                  <a:close/>
                  <a:moveTo>
                    <a:pt x="1868" y="0"/>
                  </a:moveTo>
                  <a:cubicBezTo>
                    <a:pt x="1652" y="0"/>
                    <a:pt x="1475" y="176"/>
                    <a:pt x="1475" y="394"/>
                  </a:cubicBezTo>
                  <a:cubicBezTo>
                    <a:pt x="1476" y="612"/>
                    <a:pt x="1652" y="787"/>
                    <a:pt x="1868" y="787"/>
                  </a:cubicBezTo>
                  <a:cubicBezTo>
                    <a:pt x="2085" y="787"/>
                    <a:pt x="2262" y="612"/>
                    <a:pt x="2262" y="394"/>
                  </a:cubicBezTo>
                  <a:cubicBezTo>
                    <a:pt x="2262" y="177"/>
                    <a:pt x="2086" y="0"/>
                    <a:pt x="1868" y="0"/>
                  </a:cubicBezTo>
                  <a:close/>
                  <a:moveTo>
                    <a:pt x="3342" y="0"/>
                  </a:moveTo>
                  <a:cubicBezTo>
                    <a:pt x="3125" y="0"/>
                    <a:pt x="2948" y="176"/>
                    <a:pt x="2948" y="394"/>
                  </a:cubicBezTo>
                  <a:cubicBezTo>
                    <a:pt x="2948" y="612"/>
                    <a:pt x="3125" y="787"/>
                    <a:pt x="3342" y="787"/>
                  </a:cubicBezTo>
                  <a:cubicBezTo>
                    <a:pt x="3559" y="787"/>
                    <a:pt x="3736" y="612"/>
                    <a:pt x="3736" y="394"/>
                  </a:cubicBezTo>
                  <a:cubicBezTo>
                    <a:pt x="3736" y="177"/>
                    <a:pt x="3561" y="0"/>
                    <a:pt x="3342" y="0"/>
                  </a:cubicBezTo>
                  <a:close/>
                  <a:moveTo>
                    <a:pt x="4816" y="0"/>
                  </a:moveTo>
                  <a:cubicBezTo>
                    <a:pt x="4599" y="0"/>
                    <a:pt x="4423" y="176"/>
                    <a:pt x="4423" y="394"/>
                  </a:cubicBezTo>
                  <a:cubicBezTo>
                    <a:pt x="4423" y="612"/>
                    <a:pt x="4599" y="787"/>
                    <a:pt x="4816" y="787"/>
                  </a:cubicBezTo>
                  <a:cubicBezTo>
                    <a:pt x="5033" y="787"/>
                    <a:pt x="5209" y="612"/>
                    <a:pt x="5209" y="394"/>
                  </a:cubicBezTo>
                  <a:cubicBezTo>
                    <a:pt x="5209" y="177"/>
                    <a:pt x="5034" y="0"/>
                    <a:pt x="4816" y="0"/>
                  </a:cubicBezTo>
                  <a:close/>
                  <a:moveTo>
                    <a:pt x="6289" y="0"/>
                  </a:moveTo>
                  <a:cubicBezTo>
                    <a:pt x="6073" y="0"/>
                    <a:pt x="5896" y="176"/>
                    <a:pt x="5896" y="394"/>
                  </a:cubicBezTo>
                  <a:cubicBezTo>
                    <a:pt x="5896" y="612"/>
                    <a:pt x="6073" y="787"/>
                    <a:pt x="6289" y="787"/>
                  </a:cubicBezTo>
                  <a:cubicBezTo>
                    <a:pt x="6506" y="787"/>
                    <a:pt x="6684" y="612"/>
                    <a:pt x="6684" y="394"/>
                  </a:cubicBezTo>
                  <a:cubicBezTo>
                    <a:pt x="6684" y="177"/>
                    <a:pt x="6508" y="0"/>
                    <a:pt x="6289" y="0"/>
                  </a:cubicBezTo>
                  <a:close/>
                  <a:moveTo>
                    <a:pt x="7764" y="0"/>
                  </a:moveTo>
                  <a:cubicBezTo>
                    <a:pt x="7547" y="0"/>
                    <a:pt x="7369" y="176"/>
                    <a:pt x="7369" y="394"/>
                  </a:cubicBezTo>
                  <a:cubicBezTo>
                    <a:pt x="7369" y="612"/>
                    <a:pt x="7546" y="787"/>
                    <a:pt x="7764" y="787"/>
                  </a:cubicBezTo>
                  <a:cubicBezTo>
                    <a:pt x="7981" y="787"/>
                    <a:pt x="8157" y="612"/>
                    <a:pt x="8157" y="394"/>
                  </a:cubicBezTo>
                  <a:cubicBezTo>
                    <a:pt x="8157" y="177"/>
                    <a:pt x="7982" y="0"/>
                    <a:pt x="7764" y="0"/>
                  </a:cubicBezTo>
                  <a:close/>
                  <a:moveTo>
                    <a:pt x="9237" y="0"/>
                  </a:moveTo>
                  <a:cubicBezTo>
                    <a:pt x="9020" y="0"/>
                    <a:pt x="8844" y="176"/>
                    <a:pt x="8844" y="394"/>
                  </a:cubicBezTo>
                  <a:cubicBezTo>
                    <a:pt x="8844" y="612"/>
                    <a:pt x="9019" y="787"/>
                    <a:pt x="9237" y="787"/>
                  </a:cubicBezTo>
                  <a:cubicBezTo>
                    <a:pt x="9454" y="787"/>
                    <a:pt x="9632" y="612"/>
                    <a:pt x="9632" y="394"/>
                  </a:cubicBezTo>
                  <a:cubicBezTo>
                    <a:pt x="9632" y="177"/>
                    <a:pt x="9456" y="0"/>
                    <a:pt x="9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4041800" y="1333575"/>
              <a:ext cx="19625" cy="19650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93" y="0"/>
                  </a:moveTo>
                  <a:cubicBezTo>
                    <a:pt x="289" y="0"/>
                    <a:pt x="187" y="43"/>
                    <a:pt x="115" y="115"/>
                  </a:cubicBezTo>
                  <a:cubicBezTo>
                    <a:pt x="41" y="189"/>
                    <a:pt x="0" y="290"/>
                    <a:pt x="0" y="393"/>
                  </a:cubicBezTo>
                  <a:cubicBezTo>
                    <a:pt x="0" y="496"/>
                    <a:pt x="41" y="598"/>
                    <a:pt x="115" y="671"/>
                  </a:cubicBezTo>
                  <a:cubicBezTo>
                    <a:pt x="188" y="744"/>
                    <a:pt x="289" y="785"/>
                    <a:pt x="393" y="785"/>
                  </a:cubicBezTo>
                  <a:cubicBezTo>
                    <a:pt x="496" y="785"/>
                    <a:pt x="596" y="744"/>
                    <a:pt x="669" y="671"/>
                  </a:cubicBezTo>
                  <a:cubicBezTo>
                    <a:pt x="744" y="597"/>
                    <a:pt x="785" y="496"/>
                    <a:pt x="785" y="393"/>
                  </a:cubicBezTo>
                  <a:cubicBezTo>
                    <a:pt x="785" y="290"/>
                    <a:pt x="741" y="187"/>
                    <a:pt x="669" y="115"/>
                  </a:cubicBezTo>
                  <a:cubicBezTo>
                    <a:pt x="596" y="42"/>
                    <a:pt x="496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40" name="Google Shape;2740;p61"/>
          <p:cNvSpPr/>
          <p:nvPr/>
        </p:nvSpPr>
        <p:spPr>
          <a:xfrm>
            <a:off x="4939522" y="3671499"/>
            <a:ext cx="690600" cy="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55" name="Google Shape;2755;p61"/>
          <p:cNvGrpSpPr/>
          <p:nvPr/>
        </p:nvGrpSpPr>
        <p:grpSpPr>
          <a:xfrm>
            <a:off x="5183314" y="3846742"/>
            <a:ext cx="202986" cy="338327"/>
            <a:chOff x="743402" y="925325"/>
            <a:chExt cx="245657" cy="402147"/>
          </a:xfrm>
        </p:grpSpPr>
        <p:sp>
          <p:nvSpPr>
            <p:cNvPr id="2756" name="Google Shape;2756;p61"/>
            <p:cNvSpPr/>
            <p:nvPr/>
          </p:nvSpPr>
          <p:spPr>
            <a:xfrm>
              <a:off x="813566" y="1225912"/>
              <a:ext cx="175492" cy="101561"/>
            </a:xfrm>
            <a:custGeom>
              <a:avLst/>
              <a:gdLst/>
              <a:ahLst/>
              <a:cxnLst/>
              <a:rect l="l" t="t" r="r" b="b"/>
              <a:pathLst>
                <a:path w="3214" h="1860" extrusionOk="0">
                  <a:moveTo>
                    <a:pt x="1772" y="217"/>
                  </a:moveTo>
                  <a:cubicBezTo>
                    <a:pt x="1793" y="217"/>
                    <a:pt x="1810" y="233"/>
                    <a:pt x="1810" y="254"/>
                  </a:cubicBezTo>
                  <a:lnTo>
                    <a:pt x="1810" y="481"/>
                  </a:lnTo>
                  <a:lnTo>
                    <a:pt x="1415" y="481"/>
                  </a:lnTo>
                  <a:lnTo>
                    <a:pt x="1415" y="254"/>
                  </a:lnTo>
                  <a:cubicBezTo>
                    <a:pt x="1415" y="233"/>
                    <a:pt x="1431" y="217"/>
                    <a:pt x="1452" y="217"/>
                  </a:cubicBezTo>
                  <a:close/>
                  <a:moveTo>
                    <a:pt x="1454" y="1"/>
                  </a:moveTo>
                  <a:cubicBezTo>
                    <a:pt x="1315" y="1"/>
                    <a:pt x="1201" y="114"/>
                    <a:pt x="1201" y="254"/>
                  </a:cubicBezTo>
                  <a:lnTo>
                    <a:pt x="1201" y="481"/>
                  </a:lnTo>
                  <a:lnTo>
                    <a:pt x="108" y="481"/>
                  </a:lnTo>
                  <a:cubicBezTo>
                    <a:pt x="48" y="481"/>
                    <a:pt x="0" y="529"/>
                    <a:pt x="0" y="588"/>
                  </a:cubicBezTo>
                  <a:cubicBezTo>
                    <a:pt x="0" y="648"/>
                    <a:pt x="48" y="696"/>
                    <a:pt x="108" y="696"/>
                  </a:cubicBezTo>
                  <a:lnTo>
                    <a:pt x="2424" y="696"/>
                  </a:lnTo>
                  <a:cubicBezTo>
                    <a:pt x="2494" y="696"/>
                    <a:pt x="2557" y="735"/>
                    <a:pt x="2588" y="798"/>
                  </a:cubicBezTo>
                  <a:lnTo>
                    <a:pt x="2984" y="1590"/>
                  </a:lnTo>
                  <a:cubicBezTo>
                    <a:pt x="2991" y="1606"/>
                    <a:pt x="2987" y="1620"/>
                    <a:pt x="2983" y="1626"/>
                  </a:cubicBezTo>
                  <a:cubicBezTo>
                    <a:pt x="2979" y="1632"/>
                    <a:pt x="2968" y="1645"/>
                    <a:pt x="2951" y="1645"/>
                  </a:cubicBezTo>
                  <a:lnTo>
                    <a:pt x="2387" y="1645"/>
                  </a:lnTo>
                  <a:cubicBezTo>
                    <a:pt x="2328" y="1645"/>
                    <a:pt x="2280" y="1693"/>
                    <a:pt x="2280" y="1752"/>
                  </a:cubicBezTo>
                  <a:cubicBezTo>
                    <a:pt x="2280" y="1812"/>
                    <a:pt x="2328" y="1860"/>
                    <a:pt x="2387" y="1860"/>
                  </a:cubicBezTo>
                  <a:lnTo>
                    <a:pt x="2951" y="1860"/>
                  </a:lnTo>
                  <a:cubicBezTo>
                    <a:pt x="3039" y="1860"/>
                    <a:pt x="3119" y="1814"/>
                    <a:pt x="3166" y="1740"/>
                  </a:cubicBezTo>
                  <a:cubicBezTo>
                    <a:pt x="3211" y="1666"/>
                    <a:pt x="3214" y="1573"/>
                    <a:pt x="3175" y="1494"/>
                  </a:cubicBezTo>
                  <a:lnTo>
                    <a:pt x="2779" y="701"/>
                  </a:lnTo>
                  <a:cubicBezTo>
                    <a:pt x="2712" y="565"/>
                    <a:pt x="2574" y="481"/>
                    <a:pt x="2423" y="481"/>
                  </a:cubicBezTo>
                  <a:lnTo>
                    <a:pt x="2027" y="481"/>
                  </a:lnTo>
                  <a:lnTo>
                    <a:pt x="2027" y="254"/>
                  </a:lnTo>
                  <a:cubicBezTo>
                    <a:pt x="2027" y="115"/>
                    <a:pt x="1914" y="1"/>
                    <a:pt x="1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61"/>
            <p:cNvSpPr/>
            <p:nvPr/>
          </p:nvSpPr>
          <p:spPr>
            <a:xfrm>
              <a:off x="743402" y="925325"/>
              <a:ext cx="180243" cy="402147"/>
            </a:xfrm>
            <a:custGeom>
              <a:avLst/>
              <a:gdLst/>
              <a:ahLst/>
              <a:cxnLst/>
              <a:rect l="l" t="t" r="r" b="b"/>
              <a:pathLst>
                <a:path w="3301" h="7365" extrusionOk="0">
                  <a:moveTo>
                    <a:pt x="2752" y="215"/>
                  </a:moveTo>
                  <a:cubicBezTo>
                    <a:pt x="2828" y="215"/>
                    <a:pt x="2898" y="245"/>
                    <a:pt x="2952" y="298"/>
                  </a:cubicBezTo>
                  <a:cubicBezTo>
                    <a:pt x="3062" y="408"/>
                    <a:pt x="3062" y="588"/>
                    <a:pt x="2952" y="698"/>
                  </a:cubicBezTo>
                  <a:lnTo>
                    <a:pt x="2734" y="916"/>
                  </a:lnTo>
                  <a:cubicBezTo>
                    <a:pt x="2680" y="969"/>
                    <a:pt x="2609" y="999"/>
                    <a:pt x="2533" y="999"/>
                  </a:cubicBezTo>
                  <a:cubicBezTo>
                    <a:pt x="2459" y="999"/>
                    <a:pt x="2387" y="969"/>
                    <a:pt x="2334" y="916"/>
                  </a:cubicBezTo>
                  <a:cubicBezTo>
                    <a:pt x="2225" y="805"/>
                    <a:pt x="2225" y="625"/>
                    <a:pt x="2334" y="516"/>
                  </a:cubicBezTo>
                  <a:lnTo>
                    <a:pt x="2552" y="298"/>
                  </a:lnTo>
                  <a:cubicBezTo>
                    <a:pt x="2605" y="245"/>
                    <a:pt x="2676" y="215"/>
                    <a:pt x="2752" y="215"/>
                  </a:cubicBezTo>
                  <a:close/>
                  <a:moveTo>
                    <a:pt x="2753" y="1"/>
                  </a:moveTo>
                  <a:cubicBezTo>
                    <a:pt x="2620" y="1"/>
                    <a:pt x="2495" y="53"/>
                    <a:pt x="2401" y="146"/>
                  </a:cubicBezTo>
                  <a:lnTo>
                    <a:pt x="2183" y="365"/>
                  </a:lnTo>
                  <a:cubicBezTo>
                    <a:pt x="2015" y="532"/>
                    <a:pt x="1992" y="792"/>
                    <a:pt x="2116" y="984"/>
                  </a:cubicBezTo>
                  <a:lnTo>
                    <a:pt x="939" y="2159"/>
                  </a:lnTo>
                  <a:cubicBezTo>
                    <a:pt x="699" y="2399"/>
                    <a:pt x="567" y="2718"/>
                    <a:pt x="567" y="3058"/>
                  </a:cubicBezTo>
                  <a:lnTo>
                    <a:pt x="567" y="5987"/>
                  </a:lnTo>
                  <a:lnTo>
                    <a:pt x="253" y="5987"/>
                  </a:lnTo>
                  <a:cubicBezTo>
                    <a:pt x="115" y="5987"/>
                    <a:pt x="1" y="6100"/>
                    <a:pt x="1" y="6240"/>
                  </a:cubicBezTo>
                  <a:lnTo>
                    <a:pt x="1" y="7111"/>
                  </a:lnTo>
                  <a:cubicBezTo>
                    <a:pt x="1" y="7251"/>
                    <a:pt x="113" y="7365"/>
                    <a:pt x="253" y="7365"/>
                  </a:cubicBezTo>
                  <a:lnTo>
                    <a:pt x="3166" y="7365"/>
                  </a:lnTo>
                  <a:cubicBezTo>
                    <a:pt x="3226" y="7365"/>
                    <a:pt x="3274" y="7317"/>
                    <a:pt x="3274" y="7257"/>
                  </a:cubicBezTo>
                  <a:cubicBezTo>
                    <a:pt x="3274" y="7198"/>
                    <a:pt x="3226" y="7150"/>
                    <a:pt x="3166" y="7150"/>
                  </a:cubicBezTo>
                  <a:lnTo>
                    <a:pt x="2046" y="7150"/>
                  </a:lnTo>
                  <a:lnTo>
                    <a:pt x="2046" y="6909"/>
                  </a:lnTo>
                  <a:cubicBezTo>
                    <a:pt x="2046" y="6849"/>
                    <a:pt x="1998" y="6802"/>
                    <a:pt x="1939" y="6802"/>
                  </a:cubicBezTo>
                  <a:cubicBezTo>
                    <a:pt x="1879" y="6802"/>
                    <a:pt x="1831" y="6849"/>
                    <a:pt x="1831" y="6909"/>
                  </a:cubicBezTo>
                  <a:lnTo>
                    <a:pt x="1831" y="7150"/>
                  </a:lnTo>
                  <a:lnTo>
                    <a:pt x="1624" y="7150"/>
                  </a:lnTo>
                  <a:lnTo>
                    <a:pt x="1624" y="6909"/>
                  </a:lnTo>
                  <a:cubicBezTo>
                    <a:pt x="1624" y="6849"/>
                    <a:pt x="1576" y="6802"/>
                    <a:pt x="1516" y="6802"/>
                  </a:cubicBezTo>
                  <a:cubicBezTo>
                    <a:pt x="1457" y="6802"/>
                    <a:pt x="1409" y="6849"/>
                    <a:pt x="1409" y="6909"/>
                  </a:cubicBezTo>
                  <a:lnTo>
                    <a:pt x="1409" y="7150"/>
                  </a:lnTo>
                  <a:lnTo>
                    <a:pt x="1203" y="7150"/>
                  </a:lnTo>
                  <a:lnTo>
                    <a:pt x="1203" y="6909"/>
                  </a:lnTo>
                  <a:cubicBezTo>
                    <a:pt x="1203" y="6849"/>
                    <a:pt x="1155" y="6802"/>
                    <a:pt x="1095" y="6802"/>
                  </a:cubicBezTo>
                  <a:cubicBezTo>
                    <a:pt x="1036" y="6802"/>
                    <a:pt x="988" y="6849"/>
                    <a:pt x="988" y="6909"/>
                  </a:cubicBezTo>
                  <a:lnTo>
                    <a:pt x="988" y="7150"/>
                  </a:lnTo>
                  <a:lnTo>
                    <a:pt x="782" y="7150"/>
                  </a:lnTo>
                  <a:lnTo>
                    <a:pt x="782" y="6909"/>
                  </a:lnTo>
                  <a:cubicBezTo>
                    <a:pt x="782" y="6849"/>
                    <a:pt x="734" y="6802"/>
                    <a:pt x="674" y="6802"/>
                  </a:cubicBezTo>
                  <a:cubicBezTo>
                    <a:pt x="615" y="6802"/>
                    <a:pt x="567" y="6849"/>
                    <a:pt x="567" y="6909"/>
                  </a:cubicBezTo>
                  <a:lnTo>
                    <a:pt x="567" y="7150"/>
                  </a:lnTo>
                  <a:lnTo>
                    <a:pt x="253" y="7150"/>
                  </a:lnTo>
                  <a:cubicBezTo>
                    <a:pt x="233" y="7150"/>
                    <a:pt x="216" y="7132"/>
                    <a:pt x="216" y="7111"/>
                  </a:cubicBezTo>
                  <a:lnTo>
                    <a:pt x="216" y="6240"/>
                  </a:lnTo>
                  <a:cubicBezTo>
                    <a:pt x="216" y="6220"/>
                    <a:pt x="233" y="6202"/>
                    <a:pt x="253" y="6202"/>
                  </a:cubicBezTo>
                  <a:lnTo>
                    <a:pt x="887" y="6202"/>
                  </a:lnTo>
                  <a:cubicBezTo>
                    <a:pt x="948" y="6202"/>
                    <a:pt x="995" y="6154"/>
                    <a:pt x="995" y="6095"/>
                  </a:cubicBezTo>
                  <a:cubicBezTo>
                    <a:pt x="995" y="6035"/>
                    <a:pt x="948" y="5987"/>
                    <a:pt x="887" y="5987"/>
                  </a:cubicBezTo>
                  <a:lnTo>
                    <a:pt x="782" y="5987"/>
                  </a:lnTo>
                  <a:lnTo>
                    <a:pt x="782" y="3058"/>
                  </a:lnTo>
                  <a:cubicBezTo>
                    <a:pt x="782" y="2777"/>
                    <a:pt x="891" y="2512"/>
                    <a:pt x="1092" y="2313"/>
                  </a:cubicBezTo>
                  <a:lnTo>
                    <a:pt x="2267" y="1137"/>
                  </a:lnTo>
                  <a:cubicBezTo>
                    <a:pt x="2346" y="1188"/>
                    <a:pt x="2439" y="1215"/>
                    <a:pt x="2534" y="1215"/>
                  </a:cubicBezTo>
                  <a:cubicBezTo>
                    <a:pt x="2667" y="1215"/>
                    <a:pt x="2793" y="1163"/>
                    <a:pt x="2887" y="1069"/>
                  </a:cubicBezTo>
                  <a:lnTo>
                    <a:pt x="3105" y="851"/>
                  </a:lnTo>
                  <a:cubicBezTo>
                    <a:pt x="3300" y="657"/>
                    <a:pt x="3300" y="341"/>
                    <a:pt x="3105" y="146"/>
                  </a:cubicBezTo>
                  <a:cubicBezTo>
                    <a:pt x="3011" y="53"/>
                    <a:pt x="2886" y="1"/>
                    <a:pt x="2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58" name="Google Shape;2758;p61"/>
          <p:cNvGrpSpPr/>
          <p:nvPr/>
        </p:nvGrpSpPr>
        <p:grpSpPr>
          <a:xfrm>
            <a:off x="-184630" y="1311248"/>
            <a:ext cx="3199619" cy="3376319"/>
            <a:chOff x="-2056575" y="1524050"/>
            <a:chExt cx="2056575" cy="2170150"/>
          </a:xfrm>
        </p:grpSpPr>
        <p:sp>
          <p:nvSpPr>
            <p:cNvPr id="2759" name="Google Shape;2759;p61"/>
            <p:cNvSpPr/>
            <p:nvPr/>
          </p:nvSpPr>
          <p:spPr>
            <a:xfrm>
              <a:off x="-1316650" y="3393350"/>
              <a:ext cx="462000" cy="228050"/>
            </a:xfrm>
            <a:custGeom>
              <a:avLst/>
              <a:gdLst/>
              <a:ahLst/>
              <a:cxnLst/>
              <a:rect l="l" t="t" r="r" b="b"/>
              <a:pathLst>
                <a:path w="18480" h="9122" fill="none" extrusionOk="0">
                  <a:moveTo>
                    <a:pt x="18479" y="9122"/>
                  </a:moveTo>
                  <a:lnTo>
                    <a:pt x="18479" y="7033"/>
                  </a:lnTo>
                  <a:cubicBezTo>
                    <a:pt x="18479" y="3149"/>
                    <a:pt x="15329" y="0"/>
                    <a:pt x="11445" y="0"/>
                  </a:cubicBezTo>
                  <a:lnTo>
                    <a:pt x="7034" y="0"/>
                  </a:lnTo>
                  <a:cubicBezTo>
                    <a:pt x="3150" y="0"/>
                    <a:pt x="1" y="3149"/>
                    <a:pt x="1" y="7033"/>
                  </a:cubicBezTo>
                  <a:lnTo>
                    <a:pt x="1" y="9122"/>
                  </a:lnTo>
                </a:path>
              </a:pathLst>
            </a:custGeom>
            <a:solidFill>
              <a:schemeClr val="accent4"/>
            </a:solidFill>
            <a:ln w="32875" cap="flat" cmpd="sng">
              <a:solidFill>
                <a:schemeClr val="accent4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61"/>
            <p:cNvSpPr/>
            <p:nvPr/>
          </p:nvSpPr>
          <p:spPr>
            <a:xfrm>
              <a:off x="-913075" y="3504400"/>
              <a:ext cx="128425" cy="117000"/>
            </a:xfrm>
            <a:custGeom>
              <a:avLst/>
              <a:gdLst/>
              <a:ahLst/>
              <a:cxnLst/>
              <a:rect l="l" t="t" r="r" b="b"/>
              <a:pathLst>
                <a:path w="5137" h="4680" extrusionOk="0">
                  <a:moveTo>
                    <a:pt x="2568" y="1"/>
                  </a:moveTo>
                  <a:cubicBezTo>
                    <a:pt x="1969" y="1"/>
                    <a:pt x="1370" y="229"/>
                    <a:pt x="913" y="686"/>
                  </a:cubicBezTo>
                  <a:cubicBezTo>
                    <a:pt x="0" y="1600"/>
                    <a:pt x="0" y="3081"/>
                    <a:pt x="913" y="3994"/>
                  </a:cubicBezTo>
                  <a:cubicBezTo>
                    <a:pt x="1370" y="4451"/>
                    <a:pt x="1969" y="4680"/>
                    <a:pt x="2568" y="4680"/>
                  </a:cubicBezTo>
                  <a:cubicBezTo>
                    <a:pt x="3167" y="4680"/>
                    <a:pt x="3765" y="4451"/>
                    <a:pt x="4222" y="3994"/>
                  </a:cubicBezTo>
                  <a:cubicBezTo>
                    <a:pt x="5136" y="3081"/>
                    <a:pt x="5136" y="1600"/>
                    <a:pt x="4222" y="686"/>
                  </a:cubicBezTo>
                  <a:cubicBezTo>
                    <a:pt x="3765" y="229"/>
                    <a:pt x="3167" y="1"/>
                    <a:pt x="2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61"/>
            <p:cNvSpPr/>
            <p:nvPr/>
          </p:nvSpPr>
          <p:spPr>
            <a:xfrm>
              <a:off x="-876900" y="3534850"/>
              <a:ext cx="56075" cy="56125"/>
            </a:xfrm>
            <a:custGeom>
              <a:avLst/>
              <a:gdLst/>
              <a:ahLst/>
              <a:cxnLst/>
              <a:rect l="l" t="t" r="r" b="b"/>
              <a:pathLst>
                <a:path w="2243" h="2245" extrusionOk="0">
                  <a:moveTo>
                    <a:pt x="1121" y="1"/>
                  </a:moveTo>
                  <a:cubicBezTo>
                    <a:pt x="503" y="1"/>
                    <a:pt x="1" y="501"/>
                    <a:pt x="1" y="1123"/>
                  </a:cubicBezTo>
                  <a:cubicBezTo>
                    <a:pt x="1" y="1742"/>
                    <a:pt x="502" y="2244"/>
                    <a:pt x="1119" y="2244"/>
                  </a:cubicBezTo>
                  <a:cubicBezTo>
                    <a:pt x="1120" y="2244"/>
                    <a:pt x="1120" y="2244"/>
                    <a:pt x="1121" y="2244"/>
                  </a:cubicBezTo>
                  <a:cubicBezTo>
                    <a:pt x="1740" y="2244"/>
                    <a:pt x="2243" y="1743"/>
                    <a:pt x="2243" y="1123"/>
                  </a:cubicBezTo>
                  <a:cubicBezTo>
                    <a:pt x="2243" y="504"/>
                    <a:pt x="1742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-1088600" y="2948900"/>
              <a:ext cx="25" cy="438600"/>
            </a:xfrm>
            <a:custGeom>
              <a:avLst/>
              <a:gdLst/>
              <a:ahLst/>
              <a:cxnLst/>
              <a:rect l="l" t="t" r="r" b="b"/>
              <a:pathLst>
                <a:path w="1" h="17544" fill="none" extrusionOk="0">
                  <a:moveTo>
                    <a:pt x="1" y="0"/>
                  </a:moveTo>
                  <a:lnTo>
                    <a:pt x="1" y="17543"/>
                  </a:lnTo>
                </a:path>
              </a:pathLst>
            </a:custGeom>
            <a:solidFill>
              <a:schemeClr val="accent4"/>
            </a:solidFill>
            <a:ln w="32875" cap="flat" cmpd="sng">
              <a:solidFill>
                <a:schemeClr val="accent4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-1164625" y="3340700"/>
              <a:ext cx="152075" cy="52675"/>
            </a:xfrm>
            <a:custGeom>
              <a:avLst/>
              <a:gdLst/>
              <a:ahLst/>
              <a:cxnLst/>
              <a:rect l="l" t="t" r="r" b="b"/>
              <a:pathLst>
                <a:path w="6083" h="2107" extrusionOk="0">
                  <a:moveTo>
                    <a:pt x="2105" y="1"/>
                  </a:moveTo>
                  <a:cubicBezTo>
                    <a:pt x="942" y="1"/>
                    <a:pt x="1" y="943"/>
                    <a:pt x="1" y="2106"/>
                  </a:cubicBezTo>
                  <a:lnTo>
                    <a:pt x="6083" y="2106"/>
                  </a:lnTo>
                  <a:cubicBezTo>
                    <a:pt x="6083" y="943"/>
                    <a:pt x="5139" y="1"/>
                    <a:pt x="3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-1369275" y="3504400"/>
              <a:ext cx="117000" cy="117000"/>
            </a:xfrm>
            <a:custGeom>
              <a:avLst/>
              <a:gdLst/>
              <a:ahLst/>
              <a:cxnLst/>
              <a:rect l="l" t="t" r="r" b="b"/>
              <a:pathLst>
                <a:path w="4680" h="4680" extrusionOk="0">
                  <a:moveTo>
                    <a:pt x="2340" y="0"/>
                  </a:moveTo>
                  <a:cubicBezTo>
                    <a:pt x="1048" y="0"/>
                    <a:pt x="0" y="1048"/>
                    <a:pt x="0" y="2341"/>
                  </a:cubicBezTo>
                  <a:cubicBezTo>
                    <a:pt x="0" y="3632"/>
                    <a:pt x="1048" y="4680"/>
                    <a:pt x="2340" y="4680"/>
                  </a:cubicBezTo>
                  <a:cubicBezTo>
                    <a:pt x="3632" y="4680"/>
                    <a:pt x="4679" y="3632"/>
                    <a:pt x="4679" y="2341"/>
                  </a:cubicBezTo>
                  <a:cubicBezTo>
                    <a:pt x="4679" y="1048"/>
                    <a:pt x="3632" y="0"/>
                    <a:pt x="2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-1341775" y="3534850"/>
              <a:ext cx="56100" cy="56125"/>
            </a:xfrm>
            <a:custGeom>
              <a:avLst/>
              <a:gdLst/>
              <a:ahLst/>
              <a:cxnLst/>
              <a:rect l="l" t="t" r="r" b="b"/>
              <a:pathLst>
                <a:path w="2244" h="2245" extrusionOk="0">
                  <a:moveTo>
                    <a:pt x="1122" y="1"/>
                  </a:moveTo>
                  <a:cubicBezTo>
                    <a:pt x="503" y="1"/>
                    <a:pt x="1" y="501"/>
                    <a:pt x="1" y="1123"/>
                  </a:cubicBezTo>
                  <a:cubicBezTo>
                    <a:pt x="1" y="1742"/>
                    <a:pt x="501" y="2244"/>
                    <a:pt x="1120" y="2244"/>
                  </a:cubicBezTo>
                  <a:cubicBezTo>
                    <a:pt x="1121" y="2244"/>
                    <a:pt x="1122" y="2244"/>
                    <a:pt x="1122" y="2244"/>
                  </a:cubicBezTo>
                  <a:cubicBezTo>
                    <a:pt x="1741" y="2244"/>
                    <a:pt x="2244" y="1743"/>
                    <a:pt x="2244" y="1123"/>
                  </a:cubicBezTo>
                  <a:cubicBezTo>
                    <a:pt x="2244" y="504"/>
                    <a:pt x="1742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-1600200" y="1984700"/>
              <a:ext cx="844000" cy="965925"/>
            </a:xfrm>
            <a:custGeom>
              <a:avLst/>
              <a:gdLst/>
              <a:ahLst/>
              <a:cxnLst/>
              <a:rect l="l" t="t" r="r" b="b"/>
              <a:pathLst>
                <a:path w="33760" h="38637" extrusionOk="0">
                  <a:moveTo>
                    <a:pt x="19463" y="1"/>
                  </a:moveTo>
                  <a:lnTo>
                    <a:pt x="8107" y="423"/>
                  </a:lnTo>
                  <a:cubicBezTo>
                    <a:pt x="3406" y="628"/>
                    <a:pt x="0" y="4984"/>
                    <a:pt x="933" y="9594"/>
                  </a:cubicBezTo>
                  <a:lnTo>
                    <a:pt x="7141" y="36666"/>
                  </a:lnTo>
                  <a:cubicBezTo>
                    <a:pt x="7444" y="38231"/>
                    <a:pt x="8279" y="38635"/>
                    <a:pt x="9870" y="38635"/>
                  </a:cubicBezTo>
                  <a:cubicBezTo>
                    <a:pt x="9872" y="38635"/>
                    <a:pt x="9874" y="38635"/>
                    <a:pt x="9876" y="38635"/>
                  </a:cubicBezTo>
                  <a:lnTo>
                    <a:pt x="29271" y="38637"/>
                  </a:lnTo>
                  <a:lnTo>
                    <a:pt x="31109" y="38637"/>
                  </a:lnTo>
                  <a:cubicBezTo>
                    <a:pt x="31109" y="37371"/>
                    <a:pt x="33760" y="35700"/>
                    <a:pt x="32494" y="35700"/>
                  </a:cubicBezTo>
                  <a:lnTo>
                    <a:pt x="28617" y="34408"/>
                  </a:lnTo>
                  <a:lnTo>
                    <a:pt x="194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-1561450" y="1985275"/>
              <a:ext cx="685375" cy="905375"/>
            </a:xfrm>
            <a:custGeom>
              <a:avLst/>
              <a:gdLst/>
              <a:ahLst/>
              <a:cxnLst/>
              <a:rect l="l" t="t" r="r" b="b"/>
              <a:pathLst>
                <a:path w="27415" h="36215" extrusionOk="0">
                  <a:moveTo>
                    <a:pt x="18487" y="0"/>
                  </a:moveTo>
                  <a:cubicBezTo>
                    <a:pt x="18422" y="0"/>
                    <a:pt x="18356" y="1"/>
                    <a:pt x="18290" y="4"/>
                  </a:cubicBezTo>
                  <a:lnTo>
                    <a:pt x="8107" y="399"/>
                  </a:lnTo>
                  <a:cubicBezTo>
                    <a:pt x="3407" y="603"/>
                    <a:pt x="0" y="4959"/>
                    <a:pt x="933" y="9570"/>
                  </a:cubicBezTo>
                  <a:lnTo>
                    <a:pt x="7064" y="36214"/>
                  </a:lnTo>
                  <a:lnTo>
                    <a:pt x="27414" y="35512"/>
                  </a:lnTo>
                  <a:lnTo>
                    <a:pt x="23427" y="4280"/>
                  </a:lnTo>
                  <a:cubicBezTo>
                    <a:pt x="23071" y="1815"/>
                    <a:pt x="20958" y="0"/>
                    <a:pt x="18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-1015775" y="2141800"/>
              <a:ext cx="346025" cy="357300"/>
            </a:xfrm>
            <a:custGeom>
              <a:avLst/>
              <a:gdLst/>
              <a:ahLst/>
              <a:cxnLst/>
              <a:rect l="l" t="t" r="r" b="b"/>
              <a:pathLst>
                <a:path w="13841" h="14292" extrusionOk="0">
                  <a:moveTo>
                    <a:pt x="13258" y="1"/>
                  </a:moveTo>
                  <a:cubicBezTo>
                    <a:pt x="12593" y="67"/>
                    <a:pt x="10541" y="1481"/>
                    <a:pt x="10541" y="1481"/>
                  </a:cubicBezTo>
                  <a:cubicBezTo>
                    <a:pt x="10541" y="1481"/>
                    <a:pt x="3360" y="7294"/>
                    <a:pt x="3130" y="7294"/>
                  </a:cubicBezTo>
                  <a:cubicBezTo>
                    <a:pt x="3126" y="7294"/>
                    <a:pt x="3124" y="7292"/>
                    <a:pt x="3124" y="7290"/>
                  </a:cubicBezTo>
                  <a:lnTo>
                    <a:pt x="1" y="14117"/>
                  </a:lnTo>
                  <a:cubicBezTo>
                    <a:pt x="140" y="14236"/>
                    <a:pt x="322" y="14291"/>
                    <a:pt x="539" y="14291"/>
                  </a:cubicBezTo>
                  <a:cubicBezTo>
                    <a:pt x="3479" y="14291"/>
                    <a:pt x="12946" y="4138"/>
                    <a:pt x="12946" y="4138"/>
                  </a:cubicBezTo>
                  <a:lnTo>
                    <a:pt x="13064" y="3963"/>
                  </a:lnTo>
                  <a:lnTo>
                    <a:pt x="13758" y="850"/>
                  </a:lnTo>
                  <a:cubicBezTo>
                    <a:pt x="13840" y="480"/>
                    <a:pt x="13621" y="107"/>
                    <a:pt x="13258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-724050" y="2056325"/>
              <a:ext cx="36900" cy="162025"/>
            </a:xfrm>
            <a:custGeom>
              <a:avLst/>
              <a:gdLst/>
              <a:ahLst/>
              <a:cxnLst/>
              <a:rect l="l" t="t" r="r" b="b"/>
              <a:pathLst>
                <a:path w="1476" h="6481" fill="none" extrusionOk="0">
                  <a:moveTo>
                    <a:pt x="0" y="6481"/>
                  </a:moveTo>
                  <a:lnTo>
                    <a:pt x="1475" y="1"/>
                  </a:lnTo>
                </a:path>
              </a:pathLst>
            </a:custGeom>
            <a:solidFill>
              <a:schemeClr val="lt1"/>
            </a:solidFill>
            <a:ln w="25050" cap="rnd" cmpd="sng">
              <a:solidFill>
                <a:schemeClr val="lt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-749200" y="2131250"/>
              <a:ext cx="69025" cy="63300"/>
            </a:xfrm>
            <a:custGeom>
              <a:avLst/>
              <a:gdLst/>
              <a:ahLst/>
              <a:cxnLst/>
              <a:rect l="l" t="t" r="r" b="b"/>
              <a:pathLst>
                <a:path w="2761" h="2532" extrusionOk="0">
                  <a:moveTo>
                    <a:pt x="1181" y="1"/>
                  </a:moveTo>
                  <a:cubicBezTo>
                    <a:pt x="869" y="1"/>
                    <a:pt x="1" y="1886"/>
                    <a:pt x="1" y="1886"/>
                  </a:cubicBezTo>
                  <a:cubicBezTo>
                    <a:pt x="1" y="1886"/>
                    <a:pt x="393" y="2532"/>
                    <a:pt x="922" y="2532"/>
                  </a:cubicBezTo>
                  <a:cubicBezTo>
                    <a:pt x="957" y="2532"/>
                    <a:pt x="993" y="2529"/>
                    <a:pt x="1029" y="2523"/>
                  </a:cubicBezTo>
                  <a:cubicBezTo>
                    <a:pt x="1611" y="2427"/>
                    <a:pt x="1507" y="1269"/>
                    <a:pt x="1507" y="1269"/>
                  </a:cubicBezTo>
                  <a:lnTo>
                    <a:pt x="1507" y="1269"/>
                  </a:lnTo>
                  <a:cubicBezTo>
                    <a:pt x="1507" y="1269"/>
                    <a:pt x="2006" y="1507"/>
                    <a:pt x="2355" y="1507"/>
                  </a:cubicBezTo>
                  <a:cubicBezTo>
                    <a:pt x="2524" y="1507"/>
                    <a:pt x="2657" y="1451"/>
                    <a:pt x="2682" y="1286"/>
                  </a:cubicBezTo>
                  <a:cubicBezTo>
                    <a:pt x="2760" y="781"/>
                    <a:pt x="1495" y="90"/>
                    <a:pt x="1201" y="4"/>
                  </a:cubicBezTo>
                  <a:cubicBezTo>
                    <a:pt x="1194" y="2"/>
                    <a:pt x="1188" y="1"/>
                    <a:pt x="1181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-1206075" y="1931200"/>
              <a:ext cx="502525" cy="576075"/>
            </a:xfrm>
            <a:custGeom>
              <a:avLst/>
              <a:gdLst/>
              <a:ahLst/>
              <a:cxnLst/>
              <a:rect l="l" t="t" r="r" b="b"/>
              <a:pathLst>
                <a:path w="20101" h="23043" extrusionOk="0">
                  <a:moveTo>
                    <a:pt x="7783" y="0"/>
                  </a:moveTo>
                  <a:cubicBezTo>
                    <a:pt x="1" y="4391"/>
                    <a:pt x="5346" y="22045"/>
                    <a:pt x="7595" y="22976"/>
                  </a:cubicBezTo>
                  <a:cubicBezTo>
                    <a:pt x="7704" y="23021"/>
                    <a:pt x="7833" y="23043"/>
                    <a:pt x="7978" y="23043"/>
                  </a:cubicBezTo>
                  <a:cubicBezTo>
                    <a:pt x="10818" y="23043"/>
                    <a:pt x="20100" y="14793"/>
                    <a:pt x="20100" y="14793"/>
                  </a:cubicBezTo>
                  <a:lnTo>
                    <a:pt x="17075" y="9864"/>
                  </a:lnTo>
                  <a:lnTo>
                    <a:pt x="10529" y="15605"/>
                  </a:lnTo>
                  <a:cubicBezTo>
                    <a:pt x="10529" y="15605"/>
                    <a:pt x="12148" y="8092"/>
                    <a:pt x="11402" y="6133"/>
                  </a:cubicBezTo>
                  <a:cubicBezTo>
                    <a:pt x="10656" y="4172"/>
                    <a:pt x="7783" y="0"/>
                    <a:pt x="7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-683250" y="3366025"/>
              <a:ext cx="248600" cy="313600"/>
            </a:xfrm>
            <a:custGeom>
              <a:avLst/>
              <a:gdLst/>
              <a:ahLst/>
              <a:cxnLst/>
              <a:rect l="l" t="t" r="r" b="b"/>
              <a:pathLst>
                <a:path w="9944" h="12544" extrusionOk="0">
                  <a:moveTo>
                    <a:pt x="1433" y="0"/>
                  </a:moveTo>
                  <a:lnTo>
                    <a:pt x="1433" y="0"/>
                  </a:lnTo>
                  <a:cubicBezTo>
                    <a:pt x="1900" y="5609"/>
                    <a:pt x="1" y="10037"/>
                    <a:pt x="516" y="11412"/>
                  </a:cubicBezTo>
                  <a:cubicBezTo>
                    <a:pt x="845" y="12287"/>
                    <a:pt x="4738" y="12544"/>
                    <a:pt x="7363" y="12544"/>
                  </a:cubicBezTo>
                  <a:cubicBezTo>
                    <a:pt x="8860" y="12544"/>
                    <a:pt x="9944" y="12460"/>
                    <a:pt x="9721" y="12361"/>
                  </a:cubicBezTo>
                  <a:cubicBezTo>
                    <a:pt x="8068" y="11620"/>
                    <a:pt x="5260" y="8811"/>
                    <a:pt x="5260" y="8811"/>
                  </a:cubicBezTo>
                  <a:cubicBezTo>
                    <a:pt x="5260" y="8811"/>
                    <a:pt x="5260" y="5847"/>
                    <a:pt x="5796" y="1692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-692625" y="3569900"/>
              <a:ext cx="302825" cy="122025"/>
            </a:xfrm>
            <a:custGeom>
              <a:avLst/>
              <a:gdLst/>
              <a:ahLst/>
              <a:cxnLst/>
              <a:rect l="l" t="t" r="r" b="b"/>
              <a:pathLst>
                <a:path w="12113" h="4881" extrusionOk="0">
                  <a:moveTo>
                    <a:pt x="1192" y="0"/>
                  </a:moveTo>
                  <a:cubicBezTo>
                    <a:pt x="1191" y="0"/>
                    <a:pt x="1191" y="1"/>
                    <a:pt x="1191" y="3"/>
                  </a:cubicBezTo>
                  <a:cubicBezTo>
                    <a:pt x="981" y="1052"/>
                    <a:pt x="489" y="3459"/>
                    <a:pt x="64" y="4625"/>
                  </a:cubicBezTo>
                  <a:cubicBezTo>
                    <a:pt x="0" y="4800"/>
                    <a:pt x="3149" y="4873"/>
                    <a:pt x="3350" y="4873"/>
                  </a:cubicBezTo>
                  <a:lnTo>
                    <a:pt x="11698" y="4881"/>
                  </a:lnTo>
                  <a:cubicBezTo>
                    <a:pt x="12112" y="4881"/>
                    <a:pt x="11947" y="4057"/>
                    <a:pt x="11660" y="3831"/>
                  </a:cubicBezTo>
                  <a:cubicBezTo>
                    <a:pt x="11660" y="3831"/>
                    <a:pt x="8973" y="1607"/>
                    <a:pt x="6619" y="1136"/>
                  </a:cubicBezTo>
                  <a:cubicBezTo>
                    <a:pt x="6618" y="1136"/>
                    <a:pt x="6618" y="1136"/>
                    <a:pt x="6617" y="1136"/>
                  </a:cubicBezTo>
                  <a:cubicBezTo>
                    <a:pt x="6527" y="1136"/>
                    <a:pt x="5227" y="2580"/>
                    <a:pt x="3748" y="2580"/>
                  </a:cubicBezTo>
                  <a:cubicBezTo>
                    <a:pt x="3518" y="2580"/>
                    <a:pt x="3284" y="2545"/>
                    <a:pt x="3050" y="2464"/>
                  </a:cubicBezTo>
                  <a:cubicBezTo>
                    <a:pt x="1838" y="2243"/>
                    <a:pt x="1232" y="0"/>
                    <a:pt x="1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-1241600" y="2477875"/>
              <a:ext cx="788650" cy="1036050"/>
            </a:xfrm>
            <a:custGeom>
              <a:avLst/>
              <a:gdLst/>
              <a:ahLst/>
              <a:cxnLst/>
              <a:rect l="l" t="t" r="r" b="b"/>
              <a:pathLst>
                <a:path w="31546" h="41442" extrusionOk="0">
                  <a:moveTo>
                    <a:pt x="1152" y="1"/>
                  </a:moveTo>
                  <a:cubicBezTo>
                    <a:pt x="1152" y="1"/>
                    <a:pt x="1" y="7380"/>
                    <a:pt x="989" y="12100"/>
                  </a:cubicBezTo>
                  <a:cubicBezTo>
                    <a:pt x="1615" y="15090"/>
                    <a:pt x="9591" y="15638"/>
                    <a:pt x="15356" y="15638"/>
                  </a:cubicBezTo>
                  <a:cubicBezTo>
                    <a:pt x="18692" y="15638"/>
                    <a:pt x="21287" y="15454"/>
                    <a:pt x="21287" y="15454"/>
                  </a:cubicBezTo>
                  <a:lnTo>
                    <a:pt x="22002" y="41442"/>
                  </a:lnTo>
                  <a:lnTo>
                    <a:pt x="28674" y="41333"/>
                  </a:lnTo>
                  <a:cubicBezTo>
                    <a:pt x="31545" y="17626"/>
                    <a:pt x="30314" y="8311"/>
                    <a:pt x="29108" y="5239"/>
                  </a:cubicBezTo>
                  <a:cubicBezTo>
                    <a:pt x="28114" y="2709"/>
                    <a:pt x="16025" y="2485"/>
                    <a:pt x="11781" y="2485"/>
                  </a:cubicBezTo>
                  <a:cubicBezTo>
                    <a:pt x="10870" y="2485"/>
                    <a:pt x="10320" y="2496"/>
                    <a:pt x="10320" y="2496"/>
                  </a:cubicBezTo>
                  <a:lnTo>
                    <a:pt x="96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-1322375" y="2490600"/>
              <a:ext cx="780450" cy="1183525"/>
            </a:xfrm>
            <a:custGeom>
              <a:avLst/>
              <a:gdLst/>
              <a:ahLst/>
              <a:cxnLst/>
              <a:rect l="l" t="t" r="r" b="b"/>
              <a:pathLst>
                <a:path w="31218" h="47341" extrusionOk="0">
                  <a:moveTo>
                    <a:pt x="5737" y="1"/>
                  </a:moveTo>
                  <a:cubicBezTo>
                    <a:pt x="5737" y="1"/>
                    <a:pt x="305" y="4963"/>
                    <a:pt x="86" y="10296"/>
                  </a:cubicBezTo>
                  <a:cubicBezTo>
                    <a:pt x="0" y="12397"/>
                    <a:pt x="2970" y="13005"/>
                    <a:pt x="6586" y="13005"/>
                  </a:cubicBezTo>
                  <a:cubicBezTo>
                    <a:pt x="11541" y="13005"/>
                    <a:pt x="17710" y="11864"/>
                    <a:pt x="18893" y="11864"/>
                  </a:cubicBezTo>
                  <a:cubicBezTo>
                    <a:pt x="19038" y="11864"/>
                    <a:pt x="19108" y="11881"/>
                    <a:pt x="19092" y="11919"/>
                  </a:cubicBezTo>
                  <a:cubicBezTo>
                    <a:pt x="18859" y="12499"/>
                    <a:pt x="17724" y="36618"/>
                    <a:pt x="16313" y="42020"/>
                  </a:cubicBezTo>
                  <a:cubicBezTo>
                    <a:pt x="15318" y="45827"/>
                    <a:pt x="15841" y="45448"/>
                    <a:pt x="17038" y="45803"/>
                  </a:cubicBezTo>
                  <a:cubicBezTo>
                    <a:pt x="18318" y="46184"/>
                    <a:pt x="23480" y="47341"/>
                    <a:pt x="23937" y="47341"/>
                  </a:cubicBezTo>
                  <a:cubicBezTo>
                    <a:pt x="23982" y="47341"/>
                    <a:pt x="23981" y="47329"/>
                    <a:pt x="23926" y="47305"/>
                  </a:cubicBezTo>
                  <a:cubicBezTo>
                    <a:pt x="21185" y="46085"/>
                    <a:pt x="20320" y="42051"/>
                    <a:pt x="20320" y="42051"/>
                  </a:cubicBezTo>
                  <a:cubicBezTo>
                    <a:pt x="20320" y="42051"/>
                    <a:pt x="31217" y="11549"/>
                    <a:pt x="25854" y="7817"/>
                  </a:cubicBezTo>
                  <a:cubicBezTo>
                    <a:pt x="20491" y="4083"/>
                    <a:pt x="5737" y="1"/>
                    <a:pt x="5737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-1407675" y="2429075"/>
              <a:ext cx="887250" cy="1080750"/>
            </a:xfrm>
            <a:custGeom>
              <a:avLst/>
              <a:gdLst/>
              <a:ahLst/>
              <a:cxnLst/>
              <a:rect l="l" t="t" r="r" b="b"/>
              <a:pathLst>
                <a:path w="35490" h="43230" extrusionOk="0">
                  <a:moveTo>
                    <a:pt x="17589" y="1"/>
                  </a:moveTo>
                  <a:lnTo>
                    <a:pt x="4590" y="350"/>
                  </a:lnTo>
                  <a:cubicBezTo>
                    <a:pt x="4590" y="350"/>
                    <a:pt x="1" y="9226"/>
                    <a:pt x="1443" y="13875"/>
                  </a:cubicBezTo>
                  <a:cubicBezTo>
                    <a:pt x="2743" y="18061"/>
                    <a:pt x="9864" y="18899"/>
                    <a:pt x="15356" y="18899"/>
                  </a:cubicBezTo>
                  <a:cubicBezTo>
                    <a:pt x="19021" y="18899"/>
                    <a:pt x="21961" y="18526"/>
                    <a:pt x="21962" y="18526"/>
                  </a:cubicBezTo>
                  <a:lnTo>
                    <a:pt x="21962" y="18526"/>
                  </a:lnTo>
                  <a:lnTo>
                    <a:pt x="19512" y="43230"/>
                  </a:lnTo>
                  <a:lnTo>
                    <a:pt x="26420" y="42994"/>
                  </a:lnTo>
                  <a:cubicBezTo>
                    <a:pt x="26420" y="42994"/>
                    <a:pt x="35489" y="13417"/>
                    <a:pt x="32598" y="9082"/>
                  </a:cubicBezTo>
                  <a:cubicBezTo>
                    <a:pt x="30313" y="5656"/>
                    <a:pt x="20742" y="5550"/>
                    <a:pt x="19529" y="5169"/>
                  </a:cubicBezTo>
                  <a:cubicBezTo>
                    <a:pt x="17794" y="4624"/>
                    <a:pt x="17589" y="1"/>
                    <a:pt x="17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-963850" y="3539900"/>
              <a:ext cx="302500" cy="154300"/>
            </a:xfrm>
            <a:custGeom>
              <a:avLst/>
              <a:gdLst/>
              <a:ahLst/>
              <a:cxnLst/>
              <a:rect l="l" t="t" r="r" b="b"/>
              <a:pathLst>
                <a:path w="12100" h="6172" extrusionOk="0">
                  <a:moveTo>
                    <a:pt x="1977" y="1"/>
                  </a:moveTo>
                  <a:lnTo>
                    <a:pt x="1977" y="1"/>
                  </a:lnTo>
                  <a:cubicBezTo>
                    <a:pt x="1977" y="1"/>
                    <a:pt x="1977" y="1"/>
                    <a:pt x="1977" y="1"/>
                  </a:cubicBezTo>
                  <a:cubicBezTo>
                    <a:pt x="1977" y="1"/>
                    <a:pt x="1977" y="2"/>
                    <a:pt x="1977" y="3"/>
                  </a:cubicBezTo>
                  <a:lnTo>
                    <a:pt x="1977" y="3"/>
                  </a:lnTo>
                  <a:cubicBezTo>
                    <a:pt x="1977" y="1"/>
                    <a:pt x="1977" y="1"/>
                    <a:pt x="1977" y="1"/>
                  </a:cubicBezTo>
                  <a:close/>
                  <a:moveTo>
                    <a:pt x="1977" y="3"/>
                  </a:moveTo>
                  <a:cubicBezTo>
                    <a:pt x="1977" y="4"/>
                    <a:pt x="1976" y="8"/>
                    <a:pt x="1975" y="13"/>
                  </a:cubicBezTo>
                  <a:lnTo>
                    <a:pt x="1975" y="13"/>
                  </a:lnTo>
                  <a:cubicBezTo>
                    <a:pt x="1976" y="8"/>
                    <a:pt x="1977" y="5"/>
                    <a:pt x="1977" y="3"/>
                  </a:cubicBezTo>
                  <a:close/>
                  <a:moveTo>
                    <a:pt x="1975" y="13"/>
                  </a:moveTo>
                  <a:cubicBezTo>
                    <a:pt x="1899" y="288"/>
                    <a:pt x="115" y="5032"/>
                    <a:pt x="107" y="5042"/>
                  </a:cubicBezTo>
                  <a:cubicBezTo>
                    <a:pt x="1" y="5195"/>
                    <a:pt x="11690" y="6171"/>
                    <a:pt x="11690" y="6171"/>
                  </a:cubicBezTo>
                  <a:cubicBezTo>
                    <a:pt x="11698" y="6171"/>
                    <a:pt x="11706" y="6172"/>
                    <a:pt x="11713" y="6172"/>
                  </a:cubicBezTo>
                  <a:cubicBezTo>
                    <a:pt x="12099" y="6172"/>
                    <a:pt x="11994" y="5363"/>
                    <a:pt x="11730" y="5121"/>
                  </a:cubicBezTo>
                  <a:cubicBezTo>
                    <a:pt x="11730" y="5121"/>
                    <a:pt x="10458" y="3031"/>
                    <a:pt x="6692" y="1619"/>
                  </a:cubicBezTo>
                  <a:cubicBezTo>
                    <a:pt x="6691" y="1618"/>
                    <a:pt x="6690" y="1618"/>
                    <a:pt x="6688" y="1618"/>
                  </a:cubicBezTo>
                  <a:cubicBezTo>
                    <a:pt x="6579" y="1618"/>
                    <a:pt x="6007" y="3191"/>
                    <a:pt x="3361" y="3191"/>
                  </a:cubicBezTo>
                  <a:cubicBezTo>
                    <a:pt x="3199" y="3191"/>
                    <a:pt x="3030" y="3185"/>
                    <a:pt x="2852" y="3172"/>
                  </a:cubicBezTo>
                  <a:cubicBezTo>
                    <a:pt x="1193" y="3079"/>
                    <a:pt x="1924" y="219"/>
                    <a:pt x="1975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-1492375" y="1604100"/>
              <a:ext cx="556200" cy="444650"/>
            </a:xfrm>
            <a:custGeom>
              <a:avLst/>
              <a:gdLst/>
              <a:ahLst/>
              <a:cxnLst/>
              <a:rect l="l" t="t" r="r" b="b"/>
              <a:pathLst>
                <a:path w="22248" h="17786" extrusionOk="0">
                  <a:moveTo>
                    <a:pt x="17495" y="1"/>
                  </a:moveTo>
                  <a:cubicBezTo>
                    <a:pt x="17166" y="1"/>
                    <a:pt x="16834" y="28"/>
                    <a:pt x="16506" y="83"/>
                  </a:cubicBezTo>
                  <a:cubicBezTo>
                    <a:pt x="15589" y="153"/>
                    <a:pt x="15197" y="520"/>
                    <a:pt x="14788" y="686"/>
                  </a:cubicBezTo>
                  <a:cubicBezTo>
                    <a:pt x="11818" y="1898"/>
                    <a:pt x="1" y="14281"/>
                    <a:pt x="2681" y="16561"/>
                  </a:cubicBezTo>
                  <a:cubicBezTo>
                    <a:pt x="3610" y="17352"/>
                    <a:pt x="7635" y="17786"/>
                    <a:pt x="11267" y="17786"/>
                  </a:cubicBezTo>
                  <a:cubicBezTo>
                    <a:pt x="14029" y="17786"/>
                    <a:pt x="16564" y="17535"/>
                    <a:pt x="17338" y="16999"/>
                  </a:cubicBezTo>
                  <a:cubicBezTo>
                    <a:pt x="19239" y="15683"/>
                    <a:pt x="22247" y="6223"/>
                    <a:pt x="22175" y="4007"/>
                  </a:cubicBezTo>
                  <a:cubicBezTo>
                    <a:pt x="22168" y="3797"/>
                    <a:pt x="22196" y="3612"/>
                    <a:pt x="22247" y="3447"/>
                  </a:cubicBezTo>
                  <a:cubicBezTo>
                    <a:pt x="22101" y="3068"/>
                    <a:pt x="21964" y="2734"/>
                    <a:pt x="21897" y="2517"/>
                  </a:cubicBezTo>
                  <a:cubicBezTo>
                    <a:pt x="21433" y="998"/>
                    <a:pt x="19505" y="1"/>
                    <a:pt x="17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61"/>
            <p:cNvSpPr/>
            <p:nvPr/>
          </p:nvSpPr>
          <p:spPr>
            <a:xfrm>
              <a:off x="-1180575" y="1524050"/>
              <a:ext cx="152100" cy="138575"/>
            </a:xfrm>
            <a:custGeom>
              <a:avLst/>
              <a:gdLst/>
              <a:ahLst/>
              <a:cxnLst/>
              <a:rect l="l" t="t" r="r" b="b"/>
              <a:pathLst>
                <a:path w="6084" h="5543" extrusionOk="0">
                  <a:moveTo>
                    <a:pt x="3043" y="1"/>
                  </a:moveTo>
                  <a:cubicBezTo>
                    <a:pt x="2333" y="1"/>
                    <a:pt x="1624" y="271"/>
                    <a:pt x="1083" y="813"/>
                  </a:cubicBezTo>
                  <a:cubicBezTo>
                    <a:pt x="1" y="1895"/>
                    <a:pt x="1" y="3649"/>
                    <a:pt x="1083" y="4731"/>
                  </a:cubicBezTo>
                  <a:cubicBezTo>
                    <a:pt x="1624" y="5272"/>
                    <a:pt x="2333" y="5542"/>
                    <a:pt x="3043" y="5542"/>
                  </a:cubicBezTo>
                  <a:cubicBezTo>
                    <a:pt x="3752" y="5542"/>
                    <a:pt x="4461" y="5272"/>
                    <a:pt x="5002" y="4731"/>
                  </a:cubicBezTo>
                  <a:cubicBezTo>
                    <a:pt x="6084" y="3649"/>
                    <a:pt x="6084" y="1895"/>
                    <a:pt x="5002" y="813"/>
                  </a:cubicBezTo>
                  <a:cubicBezTo>
                    <a:pt x="4461" y="271"/>
                    <a:pt x="3752" y="1"/>
                    <a:pt x="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-1171650" y="1649475"/>
              <a:ext cx="248825" cy="370525"/>
            </a:xfrm>
            <a:custGeom>
              <a:avLst/>
              <a:gdLst/>
              <a:ahLst/>
              <a:cxnLst/>
              <a:rect l="l" t="t" r="r" b="b"/>
              <a:pathLst>
                <a:path w="9953" h="14821" extrusionOk="0">
                  <a:moveTo>
                    <a:pt x="6015" y="1"/>
                  </a:moveTo>
                  <a:cubicBezTo>
                    <a:pt x="5162" y="1"/>
                    <a:pt x="3772" y="487"/>
                    <a:pt x="2709" y="3908"/>
                  </a:cubicBezTo>
                  <a:cubicBezTo>
                    <a:pt x="2687" y="3980"/>
                    <a:pt x="2621" y="4026"/>
                    <a:pt x="2549" y="4026"/>
                  </a:cubicBezTo>
                  <a:cubicBezTo>
                    <a:pt x="2532" y="4026"/>
                    <a:pt x="2514" y="4023"/>
                    <a:pt x="2496" y="4017"/>
                  </a:cubicBezTo>
                  <a:cubicBezTo>
                    <a:pt x="2315" y="3954"/>
                    <a:pt x="2025" y="3832"/>
                    <a:pt x="1722" y="3832"/>
                  </a:cubicBezTo>
                  <a:cubicBezTo>
                    <a:pt x="1403" y="3832"/>
                    <a:pt x="1070" y="3967"/>
                    <a:pt x="836" y="4445"/>
                  </a:cubicBezTo>
                  <a:cubicBezTo>
                    <a:pt x="375" y="5387"/>
                    <a:pt x="1123" y="6264"/>
                    <a:pt x="1676" y="6489"/>
                  </a:cubicBezTo>
                  <a:cubicBezTo>
                    <a:pt x="1836" y="6553"/>
                    <a:pt x="2201" y="6716"/>
                    <a:pt x="2270" y="6874"/>
                  </a:cubicBezTo>
                  <a:cubicBezTo>
                    <a:pt x="2483" y="7360"/>
                    <a:pt x="2365" y="8222"/>
                    <a:pt x="2280" y="9316"/>
                  </a:cubicBezTo>
                  <a:cubicBezTo>
                    <a:pt x="2094" y="11737"/>
                    <a:pt x="0" y="12150"/>
                    <a:pt x="0" y="12150"/>
                  </a:cubicBezTo>
                  <a:cubicBezTo>
                    <a:pt x="0" y="12150"/>
                    <a:pt x="3129" y="14820"/>
                    <a:pt x="5035" y="14820"/>
                  </a:cubicBezTo>
                  <a:cubicBezTo>
                    <a:pt x="5632" y="14820"/>
                    <a:pt x="6109" y="14558"/>
                    <a:pt x="6332" y="13869"/>
                  </a:cubicBezTo>
                  <a:cubicBezTo>
                    <a:pt x="5974" y="13269"/>
                    <a:pt x="6175" y="8855"/>
                    <a:pt x="6828" y="8855"/>
                  </a:cubicBezTo>
                  <a:cubicBezTo>
                    <a:pt x="6846" y="8855"/>
                    <a:pt x="6864" y="8859"/>
                    <a:pt x="6882" y="8865"/>
                  </a:cubicBezTo>
                  <a:cubicBezTo>
                    <a:pt x="7034" y="8920"/>
                    <a:pt x="7211" y="8954"/>
                    <a:pt x="7402" y="8954"/>
                  </a:cubicBezTo>
                  <a:cubicBezTo>
                    <a:pt x="8352" y="8954"/>
                    <a:pt x="9630" y="8095"/>
                    <a:pt x="9783" y="4643"/>
                  </a:cubicBezTo>
                  <a:cubicBezTo>
                    <a:pt x="9953" y="807"/>
                    <a:pt x="7312" y="176"/>
                    <a:pt x="6623" y="67"/>
                  </a:cubicBezTo>
                  <a:cubicBezTo>
                    <a:pt x="6487" y="46"/>
                    <a:pt x="6276" y="1"/>
                    <a:pt x="6015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-1114600" y="1639350"/>
              <a:ext cx="156425" cy="110575"/>
            </a:xfrm>
            <a:custGeom>
              <a:avLst/>
              <a:gdLst/>
              <a:ahLst/>
              <a:cxnLst/>
              <a:rect l="l" t="t" r="r" b="b"/>
              <a:pathLst>
                <a:path w="6257" h="4423" extrusionOk="0">
                  <a:moveTo>
                    <a:pt x="3402" y="1"/>
                  </a:moveTo>
                  <a:cubicBezTo>
                    <a:pt x="1" y="1"/>
                    <a:pt x="305" y="4422"/>
                    <a:pt x="305" y="4423"/>
                  </a:cubicBezTo>
                  <a:cubicBezTo>
                    <a:pt x="1062" y="4244"/>
                    <a:pt x="6257" y="750"/>
                    <a:pt x="6257" y="750"/>
                  </a:cubicBezTo>
                  <a:cubicBezTo>
                    <a:pt x="5094" y="219"/>
                    <a:pt x="4157" y="1"/>
                    <a:pt x="3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-1142575" y="1764300"/>
              <a:ext cx="29625" cy="28875"/>
            </a:xfrm>
            <a:custGeom>
              <a:avLst/>
              <a:gdLst/>
              <a:ahLst/>
              <a:cxnLst/>
              <a:rect l="l" t="t" r="r" b="b"/>
              <a:pathLst>
                <a:path w="1185" h="1155" extrusionOk="0">
                  <a:moveTo>
                    <a:pt x="559" y="0"/>
                  </a:moveTo>
                  <a:cubicBezTo>
                    <a:pt x="273" y="0"/>
                    <a:pt x="0" y="280"/>
                    <a:pt x="0" y="280"/>
                  </a:cubicBezTo>
                  <a:lnTo>
                    <a:pt x="1184" y="1155"/>
                  </a:lnTo>
                  <a:cubicBezTo>
                    <a:pt x="1100" y="239"/>
                    <a:pt x="824" y="0"/>
                    <a:pt x="559" y="0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-1069500" y="1850800"/>
              <a:ext cx="64725" cy="39250"/>
            </a:xfrm>
            <a:custGeom>
              <a:avLst/>
              <a:gdLst/>
              <a:ahLst/>
              <a:cxnLst/>
              <a:rect l="l" t="t" r="r" b="b"/>
              <a:pathLst>
                <a:path w="2589" h="1570" extrusionOk="0">
                  <a:moveTo>
                    <a:pt x="380" y="1"/>
                  </a:moveTo>
                  <a:cubicBezTo>
                    <a:pt x="0" y="1"/>
                    <a:pt x="925" y="1569"/>
                    <a:pt x="1770" y="1569"/>
                  </a:cubicBezTo>
                  <a:cubicBezTo>
                    <a:pt x="2075" y="1569"/>
                    <a:pt x="2370" y="1364"/>
                    <a:pt x="2589" y="806"/>
                  </a:cubicBezTo>
                  <a:cubicBezTo>
                    <a:pt x="2589" y="806"/>
                    <a:pt x="1301" y="368"/>
                    <a:pt x="481" y="26"/>
                  </a:cubicBezTo>
                  <a:cubicBezTo>
                    <a:pt x="440" y="9"/>
                    <a:pt x="407" y="1"/>
                    <a:pt x="380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-1146100" y="1942950"/>
              <a:ext cx="21000" cy="17025"/>
            </a:xfrm>
            <a:custGeom>
              <a:avLst/>
              <a:gdLst/>
              <a:ahLst/>
              <a:cxnLst/>
              <a:rect l="l" t="t" r="r" b="b"/>
              <a:pathLst>
                <a:path w="840" h="681" extrusionOk="0">
                  <a:moveTo>
                    <a:pt x="118" y="0"/>
                  </a:moveTo>
                  <a:cubicBezTo>
                    <a:pt x="40" y="0"/>
                    <a:pt x="1" y="19"/>
                    <a:pt x="43" y="72"/>
                  </a:cubicBezTo>
                  <a:cubicBezTo>
                    <a:pt x="195" y="262"/>
                    <a:pt x="517" y="471"/>
                    <a:pt x="839" y="680"/>
                  </a:cubicBezTo>
                  <a:lnTo>
                    <a:pt x="796" y="131"/>
                  </a:lnTo>
                  <a:cubicBezTo>
                    <a:pt x="796" y="131"/>
                    <a:pt x="322" y="0"/>
                    <a:pt x="118" y="0"/>
                  </a:cubicBez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-1351900" y="1923775"/>
              <a:ext cx="443700" cy="570725"/>
            </a:xfrm>
            <a:custGeom>
              <a:avLst/>
              <a:gdLst/>
              <a:ahLst/>
              <a:cxnLst/>
              <a:rect l="l" t="t" r="r" b="b"/>
              <a:pathLst>
                <a:path w="17748" h="22829" extrusionOk="0">
                  <a:moveTo>
                    <a:pt x="13776" y="966"/>
                  </a:moveTo>
                  <a:cubicBezTo>
                    <a:pt x="13775" y="966"/>
                    <a:pt x="13775" y="967"/>
                    <a:pt x="13775" y="967"/>
                  </a:cubicBezTo>
                  <a:lnTo>
                    <a:pt x="13775" y="967"/>
                  </a:lnTo>
                  <a:cubicBezTo>
                    <a:pt x="13775" y="967"/>
                    <a:pt x="13776" y="966"/>
                    <a:pt x="13776" y="966"/>
                  </a:cubicBezTo>
                  <a:close/>
                  <a:moveTo>
                    <a:pt x="8634" y="1"/>
                  </a:moveTo>
                  <a:cubicBezTo>
                    <a:pt x="7761" y="76"/>
                    <a:pt x="4136" y="2679"/>
                    <a:pt x="4136" y="2679"/>
                  </a:cubicBezTo>
                  <a:cubicBezTo>
                    <a:pt x="787" y="5511"/>
                    <a:pt x="0" y="13080"/>
                    <a:pt x="1000" y="22076"/>
                  </a:cubicBezTo>
                  <a:cubicBezTo>
                    <a:pt x="4960" y="22651"/>
                    <a:pt x="8091" y="22829"/>
                    <a:pt x="10446" y="22829"/>
                  </a:cubicBezTo>
                  <a:cubicBezTo>
                    <a:pt x="14239" y="22829"/>
                    <a:pt x="16023" y="22369"/>
                    <a:pt x="16023" y="22369"/>
                  </a:cubicBezTo>
                  <a:cubicBezTo>
                    <a:pt x="15891" y="22007"/>
                    <a:pt x="17565" y="13646"/>
                    <a:pt x="17656" y="11235"/>
                  </a:cubicBezTo>
                  <a:cubicBezTo>
                    <a:pt x="17748" y="8846"/>
                    <a:pt x="13694" y="1240"/>
                    <a:pt x="13775" y="967"/>
                  </a:cubicBezTo>
                  <a:lnTo>
                    <a:pt x="13775" y="967"/>
                  </a:lnTo>
                  <a:cubicBezTo>
                    <a:pt x="13403" y="2043"/>
                    <a:pt x="12826" y="2428"/>
                    <a:pt x="12191" y="2428"/>
                  </a:cubicBezTo>
                  <a:cubicBezTo>
                    <a:pt x="10596" y="2428"/>
                    <a:pt x="8634" y="2"/>
                    <a:pt x="8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-1149600" y="1884100"/>
              <a:ext cx="165500" cy="151475"/>
            </a:xfrm>
            <a:custGeom>
              <a:avLst/>
              <a:gdLst/>
              <a:ahLst/>
              <a:cxnLst/>
              <a:rect l="l" t="t" r="r" b="b"/>
              <a:pathLst>
                <a:path w="6620" h="6059" extrusionOk="0">
                  <a:moveTo>
                    <a:pt x="275" y="1"/>
                  </a:moveTo>
                  <a:lnTo>
                    <a:pt x="1" y="1750"/>
                  </a:lnTo>
                  <a:cubicBezTo>
                    <a:pt x="1" y="1750"/>
                    <a:pt x="2789" y="5579"/>
                    <a:pt x="4541" y="6017"/>
                  </a:cubicBezTo>
                  <a:cubicBezTo>
                    <a:pt x="4653" y="6045"/>
                    <a:pt x="4759" y="6058"/>
                    <a:pt x="4859" y="6058"/>
                  </a:cubicBezTo>
                  <a:cubicBezTo>
                    <a:pt x="6311" y="6058"/>
                    <a:pt x="6455" y="3282"/>
                    <a:pt x="6455" y="3282"/>
                  </a:cubicBezTo>
                  <a:lnTo>
                    <a:pt x="6619" y="821"/>
                  </a:lnTo>
                  <a:lnTo>
                    <a:pt x="6619" y="821"/>
                  </a:lnTo>
                  <a:cubicBezTo>
                    <a:pt x="6491" y="873"/>
                    <a:pt x="6279" y="896"/>
                    <a:pt x="6008" y="896"/>
                  </a:cubicBezTo>
                  <a:cubicBezTo>
                    <a:pt x="4304" y="896"/>
                    <a:pt x="275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-1011525" y="2225900"/>
              <a:ext cx="351600" cy="213775"/>
            </a:xfrm>
            <a:custGeom>
              <a:avLst/>
              <a:gdLst/>
              <a:ahLst/>
              <a:cxnLst/>
              <a:rect l="l" t="t" r="r" b="b"/>
              <a:pathLst>
                <a:path w="14064" h="8551" extrusionOk="0">
                  <a:moveTo>
                    <a:pt x="13782" y="0"/>
                  </a:moveTo>
                  <a:cubicBezTo>
                    <a:pt x="13779" y="0"/>
                    <a:pt x="13777" y="0"/>
                    <a:pt x="13774" y="0"/>
                  </a:cubicBezTo>
                  <a:lnTo>
                    <a:pt x="7394" y="211"/>
                  </a:lnTo>
                  <a:cubicBezTo>
                    <a:pt x="6885" y="227"/>
                    <a:pt x="6402" y="470"/>
                    <a:pt x="6073" y="874"/>
                  </a:cubicBezTo>
                  <a:lnTo>
                    <a:pt x="122" y="8185"/>
                  </a:lnTo>
                  <a:cubicBezTo>
                    <a:pt x="0" y="8333"/>
                    <a:pt x="100" y="8550"/>
                    <a:pt x="281" y="8550"/>
                  </a:cubicBezTo>
                  <a:cubicBezTo>
                    <a:pt x="286" y="8550"/>
                    <a:pt x="291" y="8550"/>
                    <a:pt x="296" y="8550"/>
                  </a:cubicBezTo>
                  <a:lnTo>
                    <a:pt x="6768" y="8147"/>
                  </a:lnTo>
                  <a:cubicBezTo>
                    <a:pt x="7255" y="8116"/>
                    <a:pt x="7710" y="7880"/>
                    <a:pt x="8029" y="7497"/>
                  </a:cubicBezTo>
                  <a:lnTo>
                    <a:pt x="13942" y="367"/>
                  </a:lnTo>
                  <a:cubicBezTo>
                    <a:pt x="14063" y="220"/>
                    <a:pt x="13966" y="0"/>
                    <a:pt x="13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-1008100" y="2242575"/>
              <a:ext cx="351600" cy="213775"/>
            </a:xfrm>
            <a:custGeom>
              <a:avLst/>
              <a:gdLst/>
              <a:ahLst/>
              <a:cxnLst/>
              <a:rect l="l" t="t" r="r" b="b"/>
              <a:pathLst>
                <a:path w="14064" h="8551" extrusionOk="0">
                  <a:moveTo>
                    <a:pt x="13782" y="1"/>
                  </a:moveTo>
                  <a:cubicBezTo>
                    <a:pt x="13780" y="1"/>
                    <a:pt x="13777" y="1"/>
                    <a:pt x="13775" y="1"/>
                  </a:cubicBezTo>
                  <a:lnTo>
                    <a:pt x="7394" y="212"/>
                  </a:lnTo>
                  <a:cubicBezTo>
                    <a:pt x="6885" y="227"/>
                    <a:pt x="6403" y="471"/>
                    <a:pt x="6073" y="875"/>
                  </a:cubicBezTo>
                  <a:lnTo>
                    <a:pt x="121" y="8185"/>
                  </a:lnTo>
                  <a:cubicBezTo>
                    <a:pt x="1" y="8334"/>
                    <a:pt x="100" y="8551"/>
                    <a:pt x="281" y="8551"/>
                  </a:cubicBezTo>
                  <a:cubicBezTo>
                    <a:pt x="286" y="8551"/>
                    <a:pt x="291" y="8551"/>
                    <a:pt x="297" y="8550"/>
                  </a:cubicBezTo>
                  <a:lnTo>
                    <a:pt x="6769" y="8147"/>
                  </a:lnTo>
                  <a:cubicBezTo>
                    <a:pt x="7256" y="8117"/>
                    <a:pt x="7711" y="7882"/>
                    <a:pt x="8029" y="7498"/>
                  </a:cubicBezTo>
                  <a:lnTo>
                    <a:pt x="13943" y="369"/>
                  </a:lnTo>
                  <a:cubicBezTo>
                    <a:pt x="14064" y="223"/>
                    <a:pt x="13967" y="1"/>
                    <a:pt x="13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-1330550" y="2319025"/>
              <a:ext cx="500925" cy="204225"/>
            </a:xfrm>
            <a:custGeom>
              <a:avLst/>
              <a:gdLst/>
              <a:ahLst/>
              <a:cxnLst/>
              <a:rect l="l" t="t" r="r" b="b"/>
              <a:pathLst>
                <a:path w="20037" h="8169" extrusionOk="0">
                  <a:moveTo>
                    <a:pt x="14572" y="1"/>
                  </a:moveTo>
                  <a:cubicBezTo>
                    <a:pt x="14572" y="1"/>
                    <a:pt x="6004" y="2537"/>
                    <a:pt x="5519" y="2537"/>
                  </a:cubicBezTo>
                  <a:cubicBezTo>
                    <a:pt x="5504" y="2537"/>
                    <a:pt x="5497" y="2535"/>
                    <a:pt x="5498" y="2530"/>
                  </a:cubicBezTo>
                  <a:lnTo>
                    <a:pt x="5498" y="2530"/>
                  </a:lnTo>
                  <a:lnTo>
                    <a:pt x="0" y="7643"/>
                  </a:lnTo>
                  <a:cubicBezTo>
                    <a:pt x="189" y="8013"/>
                    <a:pt x="651" y="8169"/>
                    <a:pt x="1295" y="8169"/>
                  </a:cubicBezTo>
                  <a:cubicBezTo>
                    <a:pt x="4791" y="8169"/>
                    <a:pt x="13674" y="3582"/>
                    <a:pt x="13674" y="3582"/>
                  </a:cubicBezTo>
                  <a:cubicBezTo>
                    <a:pt x="13674" y="3582"/>
                    <a:pt x="18389" y="3362"/>
                    <a:pt x="18888" y="3276"/>
                  </a:cubicBezTo>
                  <a:cubicBezTo>
                    <a:pt x="19338" y="3197"/>
                    <a:pt x="16751" y="2489"/>
                    <a:pt x="16727" y="2377"/>
                  </a:cubicBezTo>
                  <a:cubicBezTo>
                    <a:pt x="16725" y="2371"/>
                    <a:pt x="16733" y="2369"/>
                    <a:pt x="16748" y="2369"/>
                  </a:cubicBezTo>
                  <a:cubicBezTo>
                    <a:pt x="16982" y="2369"/>
                    <a:pt x="19046" y="3017"/>
                    <a:pt x="19672" y="3017"/>
                  </a:cubicBezTo>
                  <a:cubicBezTo>
                    <a:pt x="19782" y="3017"/>
                    <a:pt x="19847" y="2998"/>
                    <a:pt x="19851" y="2951"/>
                  </a:cubicBezTo>
                  <a:cubicBezTo>
                    <a:pt x="19879" y="2619"/>
                    <a:pt x="16940" y="1399"/>
                    <a:pt x="16940" y="1399"/>
                  </a:cubicBezTo>
                  <a:cubicBezTo>
                    <a:pt x="16947" y="1365"/>
                    <a:pt x="17030" y="1353"/>
                    <a:pt x="17163" y="1353"/>
                  </a:cubicBezTo>
                  <a:cubicBezTo>
                    <a:pt x="17630" y="1353"/>
                    <a:pt x="18722" y="1510"/>
                    <a:pt x="19394" y="1510"/>
                  </a:cubicBezTo>
                  <a:cubicBezTo>
                    <a:pt x="19769" y="1510"/>
                    <a:pt x="20014" y="1461"/>
                    <a:pt x="19947" y="1309"/>
                  </a:cubicBezTo>
                  <a:cubicBezTo>
                    <a:pt x="19799" y="969"/>
                    <a:pt x="17094" y="398"/>
                    <a:pt x="17064" y="386"/>
                  </a:cubicBezTo>
                  <a:cubicBezTo>
                    <a:pt x="17047" y="379"/>
                    <a:pt x="17043" y="376"/>
                    <a:pt x="17049" y="376"/>
                  </a:cubicBezTo>
                  <a:cubicBezTo>
                    <a:pt x="17128" y="376"/>
                    <a:pt x="18728" y="801"/>
                    <a:pt x="19499" y="801"/>
                  </a:cubicBezTo>
                  <a:cubicBezTo>
                    <a:pt x="19730" y="801"/>
                    <a:pt x="19887" y="763"/>
                    <a:pt x="19906" y="664"/>
                  </a:cubicBezTo>
                  <a:cubicBezTo>
                    <a:pt x="20036" y="10"/>
                    <a:pt x="14572" y="1"/>
                    <a:pt x="14572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-992050" y="2281950"/>
              <a:ext cx="121325" cy="46350"/>
            </a:xfrm>
            <a:custGeom>
              <a:avLst/>
              <a:gdLst/>
              <a:ahLst/>
              <a:cxnLst/>
              <a:rect l="l" t="t" r="r" b="b"/>
              <a:pathLst>
                <a:path w="4853" h="1854" extrusionOk="0">
                  <a:moveTo>
                    <a:pt x="4350" y="1"/>
                  </a:moveTo>
                  <a:cubicBezTo>
                    <a:pt x="4341" y="1"/>
                    <a:pt x="4330" y="1"/>
                    <a:pt x="4319" y="3"/>
                  </a:cubicBezTo>
                  <a:cubicBezTo>
                    <a:pt x="3709" y="71"/>
                    <a:pt x="1" y="1853"/>
                    <a:pt x="1" y="1853"/>
                  </a:cubicBezTo>
                  <a:lnTo>
                    <a:pt x="2887" y="1746"/>
                  </a:lnTo>
                  <a:cubicBezTo>
                    <a:pt x="2887" y="1746"/>
                    <a:pt x="4853" y="1"/>
                    <a:pt x="4350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61"/>
            <p:cNvSpPr/>
            <p:nvPr/>
          </p:nvSpPr>
          <p:spPr>
            <a:xfrm>
              <a:off x="-1407100" y="1994375"/>
              <a:ext cx="416000" cy="540425"/>
            </a:xfrm>
            <a:custGeom>
              <a:avLst/>
              <a:gdLst/>
              <a:ahLst/>
              <a:cxnLst/>
              <a:rect l="l" t="t" r="r" b="b"/>
              <a:pathLst>
                <a:path w="16640" h="21617" extrusionOk="0">
                  <a:moveTo>
                    <a:pt x="6835" y="1"/>
                  </a:moveTo>
                  <a:cubicBezTo>
                    <a:pt x="6505" y="1"/>
                    <a:pt x="6169" y="95"/>
                    <a:pt x="5863" y="303"/>
                  </a:cubicBezTo>
                  <a:cubicBezTo>
                    <a:pt x="0" y="4295"/>
                    <a:pt x="1460" y="19739"/>
                    <a:pt x="2995" y="21272"/>
                  </a:cubicBezTo>
                  <a:cubicBezTo>
                    <a:pt x="3236" y="21513"/>
                    <a:pt x="3678" y="21617"/>
                    <a:pt x="4259" y="21617"/>
                  </a:cubicBezTo>
                  <a:cubicBezTo>
                    <a:pt x="7824" y="21617"/>
                    <a:pt x="16640" y="17717"/>
                    <a:pt x="16640" y="17717"/>
                  </a:cubicBezTo>
                  <a:lnTo>
                    <a:pt x="16555" y="13143"/>
                  </a:lnTo>
                  <a:lnTo>
                    <a:pt x="8980" y="15317"/>
                  </a:lnTo>
                  <a:cubicBezTo>
                    <a:pt x="8980" y="15317"/>
                    <a:pt x="8291" y="8722"/>
                    <a:pt x="8353" y="6626"/>
                  </a:cubicBezTo>
                  <a:cubicBezTo>
                    <a:pt x="8386" y="5498"/>
                    <a:pt x="8771" y="3100"/>
                    <a:pt x="8625" y="1627"/>
                  </a:cubicBezTo>
                  <a:cubicBezTo>
                    <a:pt x="8530" y="658"/>
                    <a:pt x="7705" y="1"/>
                    <a:pt x="6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61"/>
            <p:cNvSpPr/>
            <p:nvPr/>
          </p:nvSpPr>
          <p:spPr>
            <a:xfrm>
              <a:off x="-1045775" y="1779525"/>
              <a:ext cx="45900" cy="43325"/>
            </a:xfrm>
            <a:custGeom>
              <a:avLst/>
              <a:gdLst/>
              <a:ahLst/>
              <a:cxnLst/>
              <a:rect l="l" t="t" r="r" b="b"/>
              <a:pathLst>
                <a:path w="1836" h="1733" extrusionOk="0">
                  <a:moveTo>
                    <a:pt x="917" y="1"/>
                  </a:moveTo>
                  <a:cubicBezTo>
                    <a:pt x="487" y="1"/>
                    <a:pt x="113" y="323"/>
                    <a:pt x="59" y="762"/>
                  </a:cubicBezTo>
                  <a:cubicBezTo>
                    <a:pt x="1" y="1235"/>
                    <a:pt x="338" y="1668"/>
                    <a:pt x="812" y="1726"/>
                  </a:cubicBezTo>
                  <a:cubicBezTo>
                    <a:pt x="848" y="1730"/>
                    <a:pt x="883" y="1732"/>
                    <a:pt x="919" y="1732"/>
                  </a:cubicBezTo>
                  <a:cubicBezTo>
                    <a:pt x="1349" y="1732"/>
                    <a:pt x="1723" y="1411"/>
                    <a:pt x="1777" y="972"/>
                  </a:cubicBezTo>
                  <a:cubicBezTo>
                    <a:pt x="1835" y="498"/>
                    <a:pt x="1498" y="66"/>
                    <a:pt x="1023" y="7"/>
                  </a:cubicBezTo>
                  <a:cubicBezTo>
                    <a:pt x="987" y="3"/>
                    <a:pt x="952" y="1"/>
                    <a:pt x="917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61"/>
            <p:cNvSpPr/>
            <p:nvPr/>
          </p:nvSpPr>
          <p:spPr>
            <a:xfrm>
              <a:off x="-949500" y="1774475"/>
              <a:ext cx="21800" cy="39850"/>
            </a:xfrm>
            <a:custGeom>
              <a:avLst/>
              <a:gdLst/>
              <a:ahLst/>
              <a:cxnLst/>
              <a:rect l="l" t="t" r="r" b="b"/>
              <a:pathLst>
                <a:path w="872" h="1594" extrusionOk="0">
                  <a:moveTo>
                    <a:pt x="701" y="1"/>
                  </a:moveTo>
                  <a:cubicBezTo>
                    <a:pt x="423" y="117"/>
                    <a:pt x="90" y="347"/>
                    <a:pt x="50" y="668"/>
                  </a:cubicBezTo>
                  <a:cubicBezTo>
                    <a:pt x="0" y="1082"/>
                    <a:pt x="251" y="1465"/>
                    <a:pt x="633" y="1593"/>
                  </a:cubicBezTo>
                  <a:cubicBezTo>
                    <a:pt x="872" y="980"/>
                    <a:pt x="702" y="1"/>
                    <a:pt x="701" y="1"/>
                  </a:cubicBez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61"/>
            <p:cNvSpPr/>
            <p:nvPr/>
          </p:nvSpPr>
          <p:spPr>
            <a:xfrm>
              <a:off x="-988050" y="1799850"/>
              <a:ext cx="36750" cy="17550"/>
            </a:xfrm>
            <a:custGeom>
              <a:avLst/>
              <a:gdLst/>
              <a:ahLst/>
              <a:cxnLst/>
              <a:rect l="l" t="t" r="r" b="b"/>
              <a:pathLst>
                <a:path w="1470" h="702" extrusionOk="0">
                  <a:moveTo>
                    <a:pt x="1469" y="1"/>
                  </a:moveTo>
                  <a:lnTo>
                    <a:pt x="0" y="128"/>
                  </a:lnTo>
                  <a:cubicBezTo>
                    <a:pt x="0" y="128"/>
                    <a:pt x="366" y="702"/>
                    <a:pt x="751" y="702"/>
                  </a:cubicBezTo>
                  <a:cubicBezTo>
                    <a:pt x="783" y="702"/>
                    <a:pt x="815" y="698"/>
                    <a:pt x="847" y="689"/>
                  </a:cubicBezTo>
                  <a:cubicBezTo>
                    <a:pt x="1267" y="579"/>
                    <a:pt x="1469" y="1"/>
                    <a:pt x="1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61"/>
            <p:cNvSpPr/>
            <p:nvPr/>
          </p:nvSpPr>
          <p:spPr>
            <a:xfrm>
              <a:off x="-973925" y="1769750"/>
              <a:ext cx="16000" cy="24600"/>
            </a:xfrm>
            <a:custGeom>
              <a:avLst/>
              <a:gdLst/>
              <a:ahLst/>
              <a:cxnLst/>
              <a:rect l="l" t="t" r="r" b="b"/>
              <a:pathLst>
                <a:path w="640" h="984" extrusionOk="0">
                  <a:moveTo>
                    <a:pt x="24" y="1"/>
                  </a:moveTo>
                  <a:lnTo>
                    <a:pt x="0" y="984"/>
                  </a:lnTo>
                  <a:lnTo>
                    <a:pt x="499" y="930"/>
                  </a:lnTo>
                  <a:cubicBezTo>
                    <a:pt x="592" y="919"/>
                    <a:pt x="640" y="814"/>
                    <a:pt x="587" y="739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E37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61"/>
            <p:cNvSpPr/>
            <p:nvPr/>
          </p:nvSpPr>
          <p:spPr>
            <a:xfrm>
              <a:off x="-929275" y="1745675"/>
              <a:ext cx="10625" cy="11475"/>
            </a:xfrm>
            <a:custGeom>
              <a:avLst/>
              <a:gdLst/>
              <a:ahLst/>
              <a:cxnLst/>
              <a:rect l="l" t="t" r="r" b="b"/>
              <a:pathLst>
                <a:path w="425" h="459" extrusionOk="0">
                  <a:moveTo>
                    <a:pt x="382" y="1"/>
                  </a:moveTo>
                  <a:lnTo>
                    <a:pt x="23" y="38"/>
                  </a:lnTo>
                  <a:cubicBezTo>
                    <a:pt x="9" y="39"/>
                    <a:pt x="1" y="51"/>
                    <a:pt x="2" y="64"/>
                  </a:cubicBezTo>
                  <a:lnTo>
                    <a:pt x="39" y="437"/>
                  </a:lnTo>
                  <a:cubicBezTo>
                    <a:pt x="40" y="449"/>
                    <a:pt x="49" y="458"/>
                    <a:pt x="61" y="458"/>
                  </a:cubicBezTo>
                  <a:cubicBezTo>
                    <a:pt x="62" y="458"/>
                    <a:pt x="64" y="458"/>
                    <a:pt x="65" y="458"/>
                  </a:cubicBezTo>
                  <a:lnTo>
                    <a:pt x="425" y="423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024C69"/>
            </a:solidFill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61"/>
            <p:cNvSpPr/>
            <p:nvPr/>
          </p:nvSpPr>
          <p:spPr>
            <a:xfrm>
              <a:off x="-1042800" y="1725100"/>
              <a:ext cx="66725" cy="77900"/>
            </a:xfrm>
            <a:custGeom>
              <a:avLst/>
              <a:gdLst/>
              <a:ahLst/>
              <a:cxnLst/>
              <a:rect l="l" t="t" r="r" b="b"/>
              <a:pathLst>
                <a:path w="2669" h="3116" extrusionOk="0">
                  <a:moveTo>
                    <a:pt x="1281" y="1"/>
                  </a:moveTo>
                  <a:cubicBezTo>
                    <a:pt x="1247" y="1"/>
                    <a:pt x="1212" y="2"/>
                    <a:pt x="1178" y="6"/>
                  </a:cubicBezTo>
                  <a:cubicBezTo>
                    <a:pt x="488" y="77"/>
                    <a:pt x="0" y="828"/>
                    <a:pt x="86" y="1685"/>
                  </a:cubicBezTo>
                  <a:cubicBezTo>
                    <a:pt x="168" y="2498"/>
                    <a:pt x="740" y="3116"/>
                    <a:pt x="1387" y="3116"/>
                  </a:cubicBezTo>
                  <a:cubicBezTo>
                    <a:pt x="1421" y="3116"/>
                    <a:pt x="1456" y="3114"/>
                    <a:pt x="1491" y="3110"/>
                  </a:cubicBezTo>
                  <a:cubicBezTo>
                    <a:pt x="2180" y="3040"/>
                    <a:pt x="2669" y="2289"/>
                    <a:pt x="2582" y="1432"/>
                  </a:cubicBezTo>
                  <a:cubicBezTo>
                    <a:pt x="2500" y="618"/>
                    <a:pt x="1928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61"/>
            <p:cNvSpPr/>
            <p:nvPr/>
          </p:nvSpPr>
          <p:spPr>
            <a:xfrm>
              <a:off x="-1042800" y="1723475"/>
              <a:ext cx="66725" cy="81175"/>
            </a:xfrm>
            <a:custGeom>
              <a:avLst/>
              <a:gdLst/>
              <a:ahLst/>
              <a:cxnLst/>
              <a:rect l="l" t="t" r="r" b="b"/>
              <a:pathLst>
                <a:path w="2669" h="3247" fill="none" extrusionOk="0">
                  <a:moveTo>
                    <a:pt x="2582" y="1497"/>
                  </a:moveTo>
                  <a:cubicBezTo>
                    <a:pt x="2669" y="2354"/>
                    <a:pt x="2180" y="3105"/>
                    <a:pt x="1491" y="3175"/>
                  </a:cubicBezTo>
                  <a:cubicBezTo>
                    <a:pt x="802" y="3246"/>
                    <a:pt x="173" y="2607"/>
                    <a:pt x="86" y="1750"/>
                  </a:cubicBezTo>
                  <a:cubicBezTo>
                    <a:pt x="0" y="893"/>
                    <a:pt x="488" y="142"/>
                    <a:pt x="1178" y="71"/>
                  </a:cubicBezTo>
                  <a:cubicBezTo>
                    <a:pt x="1867" y="1"/>
                    <a:pt x="2495" y="640"/>
                    <a:pt x="2582" y="1497"/>
                  </a:cubicBezTo>
                  <a:close/>
                </a:path>
              </a:pathLst>
            </a:custGeom>
            <a:solidFill>
              <a:schemeClr val="lt1"/>
            </a:solidFill>
            <a:ln w="26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noFill/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noFill/>
            <a:ln w="2350" cap="flat" cmpd="sng">
              <a:solidFill>
                <a:srgbClr val="024C6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61"/>
            <p:cNvSpPr/>
            <p:nvPr/>
          </p:nvSpPr>
          <p:spPr>
            <a:xfrm>
              <a:off x="-969225" y="1718450"/>
              <a:ext cx="54025" cy="75850"/>
            </a:xfrm>
            <a:custGeom>
              <a:avLst/>
              <a:gdLst/>
              <a:ahLst/>
              <a:cxnLst/>
              <a:rect l="l" t="t" r="r" b="b"/>
              <a:pathLst>
                <a:path w="2161" h="3034" extrusionOk="0">
                  <a:moveTo>
                    <a:pt x="993" y="1"/>
                  </a:moveTo>
                  <a:cubicBezTo>
                    <a:pt x="971" y="1"/>
                    <a:pt x="950" y="2"/>
                    <a:pt x="928" y="4"/>
                  </a:cubicBezTo>
                  <a:cubicBezTo>
                    <a:pt x="379" y="59"/>
                    <a:pt x="1" y="782"/>
                    <a:pt x="85" y="1618"/>
                  </a:cubicBezTo>
                  <a:cubicBezTo>
                    <a:pt x="165" y="2420"/>
                    <a:pt x="641" y="3034"/>
                    <a:pt x="1166" y="3034"/>
                  </a:cubicBezTo>
                  <a:cubicBezTo>
                    <a:pt x="1189" y="3034"/>
                    <a:pt x="1211" y="3032"/>
                    <a:pt x="1233" y="3030"/>
                  </a:cubicBezTo>
                  <a:cubicBezTo>
                    <a:pt x="1782" y="2974"/>
                    <a:pt x="2160" y="2253"/>
                    <a:pt x="2076" y="1417"/>
                  </a:cubicBezTo>
                  <a:cubicBezTo>
                    <a:pt x="1994" y="615"/>
                    <a:pt x="1516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61"/>
            <p:cNvSpPr/>
            <p:nvPr/>
          </p:nvSpPr>
          <p:spPr>
            <a:xfrm>
              <a:off x="-1039525" y="1725100"/>
              <a:ext cx="30125" cy="25800"/>
            </a:xfrm>
            <a:custGeom>
              <a:avLst/>
              <a:gdLst/>
              <a:ahLst/>
              <a:cxnLst/>
              <a:rect l="l" t="t" r="r" b="b"/>
              <a:pathLst>
                <a:path w="1205" h="1032" extrusionOk="0">
                  <a:moveTo>
                    <a:pt x="1135" y="0"/>
                  </a:moveTo>
                  <a:cubicBezTo>
                    <a:pt x="1105" y="0"/>
                    <a:pt x="1076" y="2"/>
                    <a:pt x="1046" y="5"/>
                  </a:cubicBezTo>
                  <a:cubicBezTo>
                    <a:pt x="540" y="57"/>
                    <a:pt x="142" y="475"/>
                    <a:pt x="0" y="1031"/>
                  </a:cubicBezTo>
                  <a:cubicBezTo>
                    <a:pt x="416" y="704"/>
                    <a:pt x="814" y="358"/>
                    <a:pt x="1204" y="3"/>
                  </a:cubicBezTo>
                  <a:cubicBezTo>
                    <a:pt x="1181" y="1"/>
                    <a:pt x="1158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61"/>
            <p:cNvSpPr/>
            <p:nvPr/>
          </p:nvSpPr>
          <p:spPr>
            <a:xfrm>
              <a:off x="-1040250" y="1731200"/>
              <a:ext cx="50375" cy="45025"/>
            </a:xfrm>
            <a:custGeom>
              <a:avLst/>
              <a:gdLst/>
              <a:ahLst/>
              <a:cxnLst/>
              <a:rect l="l" t="t" r="r" b="b"/>
              <a:pathLst>
                <a:path w="2015" h="1801" extrusionOk="0">
                  <a:moveTo>
                    <a:pt x="1859" y="1"/>
                  </a:moveTo>
                  <a:cubicBezTo>
                    <a:pt x="1263" y="552"/>
                    <a:pt x="655" y="1088"/>
                    <a:pt x="1" y="1570"/>
                  </a:cubicBezTo>
                  <a:cubicBezTo>
                    <a:pt x="14" y="1649"/>
                    <a:pt x="34" y="1727"/>
                    <a:pt x="56" y="1801"/>
                  </a:cubicBezTo>
                  <a:cubicBezTo>
                    <a:pt x="716" y="1256"/>
                    <a:pt x="1368" y="700"/>
                    <a:pt x="2014" y="142"/>
                  </a:cubicBezTo>
                  <a:cubicBezTo>
                    <a:pt x="1966" y="90"/>
                    <a:pt x="1914" y="43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61"/>
            <p:cNvSpPr/>
            <p:nvPr/>
          </p:nvSpPr>
          <p:spPr>
            <a:xfrm>
              <a:off x="-1025350" y="1755550"/>
              <a:ext cx="49300" cy="47425"/>
            </a:xfrm>
            <a:custGeom>
              <a:avLst/>
              <a:gdLst/>
              <a:ahLst/>
              <a:cxnLst/>
              <a:rect l="l" t="t" r="r" b="b"/>
              <a:pathLst>
                <a:path w="1972" h="1897" extrusionOk="0">
                  <a:moveTo>
                    <a:pt x="1850" y="0"/>
                  </a:moveTo>
                  <a:cubicBezTo>
                    <a:pt x="1246" y="563"/>
                    <a:pt x="632" y="1117"/>
                    <a:pt x="1" y="1648"/>
                  </a:cubicBezTo>
                  <a:cubicBezTo>
                    <a:pt x="203" y="1806"/>
                    <a:pt x="440" y="1897"/>
                    <a:pt x="688" y="1897"/>
                  </a:cubicBezTo>
                  <a:cubicBezTo>
                    <a:pt x="723" y="1897"/>
                    <a:pt x="758" y="1895"/>
                    <a:pt x="793" y="1891"/>
                  </a:cubicBezTo>
                  <a:cubicBezTo>
                    <a:pt x="1482" y="1821"/>
                    <a:pt x="1972" y="1070"/>
                    <a:pt x="1884" y="213"/>
                  </a:cubicBezTo>
                  <a:cubicBezTo>
                    <a:pt x="1877" y="140"/>
                    <a:pt x="1866" y="7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61"/>
            <p:cNvSpPr/>
            <p:nvPr/>
          </p:nvSpPr>
          <p:spPr>
            <a:xfrm>
              <a:off x="-964325" y="1734400"/>
              <a:ext cx="47450" cy="57025"/>
            </a:xfrm>
            <a:custGeom>
              <a:avLst/>
              <a:gdLst/>
              <a:ahLst/>
              <a:cxnLst/>
              <a:rect l="l" t="t" r="r" b="b"/>
              <a:pathLst>
                <a:path w="1898" h="2281" extrusionOk="0">
                  <a:moveTo>
                    <a:pt x="1649" y="1"/>
                  </a:moveTo>
                  <a:cubicBezTo>
                    <a:pt x="1131" y="534"/>
                    <a:pt x="615" y="1071"/>
                    <a:pt x="1" y="1491"/>
                  </a:cubicBezTo>
                  <a:cubicBezTo>
                    <a:pt x="124" y="1848"/>
                    <a:pt x="334" y="2130"/>
                    <a:pt x="578" y="2280"/>
                  </a:cubicBezTo>
                  <a:cubicBezTo>
                    <a:pt x="997" y="1933"/>
                    <a:pt x="1432" y="1605"/>
                    <a:pt x="1874" y="1288"/>
                  </a:cubicBezTo>
                  <a:cubicBezTo>
                    <a:pt x="1896" y="1127"/>
                    <a:pt x="1898" y="955"/>
                    <a:pt x="1880" y="780"/>
                  </a:cubicBezTo>
                  <a:cubicBezTo>
                    <a:pt x="1850" y="489"/>
                    <a:pt x="1768" y="223"/>
                    <a:pt x="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61"/>
            <p:cNvSpPr/>
            <p:nvPr/>
          </p:nvSpPr>
          <p:spPr>
            <a:xfrm>
              <a:off x="-966825" y="1718500"/>
              <a:ext cx="27125" cy="26650"/>
            </a:xfrm>
            <a:custGeom>
              <a:avLst/>
              <a:gdLst/>
              <a:ahLst/>
              <a:cxnLst/>
              <a:rect l="l" t="t" r="r" b="b"/>
              <a:pathLst>
                <a:path w="1085" h="1066" extrusionOk="0">
                  <a:moveTo>
                    <a:pt x="894" y="0"/>
                  </a:moveTo>
                  <a:cubicBezTo>
                    <a:pt x="873" y="0"/>
                    <a:pt x="851" y="1"/>
                    <a:pt x="830" y="3"/>
                  </a:cubicBezTo>
                  <a:cubicBezTo>
                    <a:pt x="406" y="45"/>
                    <a:pt x="86" y="485"/>
                    <a:pt x="0" y="1065"/>
                  </a:cubicBezTo>
                  <a:cubicBezTo>
                    <a:pt x="358" y="716"/>
                    <a:pt x="721" y="369"/>
                    <a:pt x="1085" y="25"/>
                  </a:cubicBezTo>
                  <a:cubicBezTo>
                    <a:pt x="1023" y="9"/>
                    <a:pt x="959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61"/>
            <p:cNvSpPr/>
            <p:nvPr/>
          </p:nvSpPr>
          <p:spPr>
            <a:xfrm>
              <a:off x="-969225" y="1717200"/>
              <a:ext cx="54025" cy="78400"/>
            </a:xfrm>
            <a:custGeom>
              <a:avLst/>
              <a:gdLst/>
              <a:ahLst/>
              <a:cxnLst/>
              <a:rect l="l" t="t" r="r" b="b"/>
              <a:pathLst>
                <a:path w="2161" h="3136" fill="none" extrusionOk="0">
                  <a:moveTo>
                    <a:pt x="2076" y="1467"/>
                  </a:moveTo>
                  <a:cubicBezTo>
                    <a:pt x="2160" y="2303"/>
                    <a:pt x="1782" y="3024"/>
                    <a:pt x="1233" y="3080"/>
                  </a:cubicBezTo>
                  <a:cubicBezTo>
                    <a:pt x="682" y="3135"/>
                    <a:pt x="168" y="2504"/>
                    <a:pt x="85" y="1668"/>
                  </a:cubicBezTo>
                  <a:cubicBezTo>
                    <a:pt x="1" y="832"/>
                    <a:pt x="379" y="109"/>
                    <a:pt x="928" y="54"/>
                  </a:cubicBezTo>
                  <a:cubicBezTo>
                    <a:pt x="1476" y="0"/>
                    <a:pt x="1991" y="632"/>
                    <a:pt x="2076" y="1467"/>
                  </a:cubicBezTo>
                  <a:close/>
                </a:path>
              </a:pathLst>
            </a:custGeom>
            <a:solidFill>
              <a:schemeClr val="lt1"/>
            </a:solidFill>
            <a:ln w="2350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61"/>
            <p:cNvSpPr/>
            <p:nvPr/>
          </p:nvSpPr>
          <p:spPr>
            <a:xfrm>
              <a:off x="-978175" y="1747525"/>
              <a:ext cx="11425" cy="17525"/>
            </a:xfrm>
            <a:custGeom>
              <a:avLst/>
              <a:gdLst/>
              <a:ahLst/>
              <a:cxnLst/>
              <a:rect l="l" t="t" r="r" b="b"/>
              <a:pathLst>
                <a:path w="457" h="701" fill="none" extrusionOk="0">
                  <a:moveTo>
                    <a:pt x="0" y="700"/>
                  </a:moveTo>
                  <a:cubicBezTo>
                    <a:pt x="0" y="700"/>
                    <a:pt x="169" y="1"/>
                    <a:pt x="456" y="654"/>
                  </a:cubicBezTo>
                </a:path>
              </a:pathLst>
            </a:custGeom>
            <a:solidFill>
              <a:schemeClr val="lt1"/>
            </a:solidFill>
            <a:ln w="26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61"/>
            <p:cNvSpPr/>
            <p:nvPr/>
          </p:nvSpPr>
          <p:spPr>
            <a:xfrm>
              <a:off x="-1051600" y="1758075"/>
              <a:ext cx="10650" cy="11450"/>
            </a:xfrm>
            <a:custGeom>
              <a:avLst/>
              <a:gdLst/>
              <a:ahLst/>
              <a:cxnLst/>
              <a:rect l="l" t="t" r="r" b="b"/>
              <a:pathLst>
                <a:path w="426" h="458" extrusionOk="0">
                  <a:moveTo>
                    <a:pt x="383" y="1"/>
                  </a:moveTo>
                  <a:lnTo>
                    <a:pt x="23" y="37"/>
                  </a:lnTo>
                  <a:cubicBezTo>
                    <a:pt x="10" y="38"/>
                    <a:pt x="1" y="50"/>
                    <a:pt x="2" y="63"/>
                  </a:cubicBezTo>
                  <a:lnTo>
                    <a:pt x="39" y="436"/>
                  </a:lnTo>
                  <a:cubicBezTo>
                    <a:pt x="40" y="449"/>
                    <a:pt x="51" y="457"/>
                    <a:pt x="63" y="457"/>
                  </a:cubicBezTo>
                  <a:cubicBezTo>
                    <a:pt x="64" y="457"/>
                    <a:pt x="65" y="457"/>
                    <a:pt x="65" y="457"/>
                  </a:cubicBezTo>
                  <a:lnTo>
                    <a:pt x="425" y="421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61"/>
            <p:cNvSpPr/>
            <p:nvPr/>
          </p:nvSpPr>
          <p:spPr>
            <a:xfrm>
              <a:off x="-1114700" y="1746175"/>
              <a:ext cx="73075" cy="17200"/>
            </a:xfrm>
            <a:custGeom>
              <a:avLst/>
              <a:gdLst/>
              <a:ahLst/>
              <a:cxnLst/>
              <a:rect l="l" t="t" r="r" b="b"/>
              <a:pathLst>
                <a:path w="2923" h="688" fill="none" extrusionOk="0">
                  <a:moveTo>
                    <a:pt x="2923" y="687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350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61"/>
            <p:cNvSpPr/>
            <p:nvPr/>
          </p:nvSpPr>
          <p:spPr>
            <a:xfrm>
              <a:off x="-1011475" y="1736925"/>
              <a:ext cx="24025" cy="12900"/>
            </a:xfrm>
            <a:custGeom>
              <a:avLst/>
              <a:gdLst/>
              <a:ahLst/>
              <a:cxnLst/>
              <a:rect l="l" t="t" r="r" b="b"/>
              <a:pathLst>
                <a:path w="961" h="516" extrusionOk="0">
                  <a:moveTo>
                    <a:pt x="666" y="0"/>
                  </a:moveTo>
                  <a:cubicBezTo>
                    <a:pt x="578" y="0"/>
                    <a:pt x="485" y="15"/>
                    <a:pt x="405" y="39"/>
                  </a:cubicBezTo>
                  <a:cubicBezTo>
                    <a:pt x="209" y="96"/>
                    <a:pt x="1" y="515"/>
                    <a:pt x="75" y="515"/>
                  </a:cubicBezTo>
                  <a:cubicBezTo>
                    <a:pt x="83" y="515"/>
                    <a:pt x="95" y="510"/>
                    <a:pt x="111" y="498"/>
                  </a:cubicBezTo>
                  <a:cubicBezTo>
                    <a:pt x="490" y="214"/>
                    <a:pt x="961" y="370"/>
                    <a:pt x="955" y="164"/>
                  </a:cubicBezTo>
                  <a:cubicBezTo>
                    <a:pt x="951" y="45"/>
                    <a:pt x="818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61"/>
            <p:cNvSpPr/>
            <p:nvPr/>
          </p:nvSpPr>
          <p:spPr>
            <a:xfrm>
              <a:off x="-961400" y="1731750"/>
              <a:ext cx="23775" cy="11900"/>
            </a:xfrm>
            <a:custGeom>
              <a:avLst/>
              <a:gdLst/>
              <a:ahLst/>
              <a:cxnLst/>
              <a:rect l="l" t="t" r="r" b="b"/>
              <a:pathLst>
                <a:path w="951" h="476" extrusionOk="0">
                  <a:moveTo>
                    <a:pt x="351" y="0"/>
                  </a:moveTo>
                  <a:cubicBezTo>
                    <a:pt x="170" y="0"/>
                    <a:pt x="1" y="72"/>
                    <a:pt x="34" y="272"/>
                  </a:cubicBezTo>
                  <a:cubicBezTo>
                    <a:pt x="44" y="337"/>
                    <a:pt x="91" y="353"/>
                    <a:pt x="162" y="353"/>
                  </a:cubicBezTo>
                  <a:cubicBezTo>
                    <a:pt x="227" y="353"/>
                    <a:pt x="313" y="340"/>
                    <a:pt x="412" y="340"/>
                  </a:cubicBezTo>
                  <a:cubicBezTo>
                    <a:pt x="539" y="340"/>
                    <a:pt x="686" y="361"/>
                    <a:pt x="837" y="460"/>
                  </a:cubicBezTo>
                  <a:cubicBezTo>
                    <a:pt x="853" y="471"/>
                    <a:pt x="865" y="476"/>
                    <a:pt x="873" y="476"/>
                  </a:cubicBezTo>
                  <a:cubicBezTo>
                    <a:pt x="950" y="476"/>
                    <a:pt x="717" y="66"/>
                    <a:pt x="516" y="19"/>
                  </a:cubicBezTo>
                  <a:cubicBezTo>
                    <a:pt x="464" y="7"/>
                    <a:pt x="407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61"/>
            <p:cNvSpPr/>
            <p:nvPr/>
          </p:nvSpPr>
          <p:spPr>
            <a:xfrm>
              <a:off x="-994700" y="1763625"/>
              <a:ext cx="8125" cy="15425"/>
            </a:xfrm>
            <a:custGeom>
              <a:avLst/>
              <a:gdLst/>
              <a:ahLst/>
              <a:cxnLst/>
              <a:rect l="l" t="t" r="r" b="b"/>
              <a:pathLst>
                <a:path w="325" h="617" extrusionOk="0">
                  <a:moveTo>
                    <a:pt x="144" y="1"/>
                  </a:moveTo>
                  <a:cubicBezTo>
                    <a:pt x="143" y="1"/>
                    <a:pt x="141" y="1"/>
                    <a:pt x="139" y="1"/>
                  </a:cubicBezTo>
                  <a:cubicBezTo>
                    <a:pt x="58" y="7"/>
                    <a:pt x="1" y="150"/>
                    <a:pt x="15" y="320"/>
                  </a:cubicBezTo>
                  <a:cubicBezTo>
                    <a:pt x="27" y="486"/>
                    <a:pt x="102" y="616"/>
                    <a:pt x="181" y="616"/>
                  </a:cubicBezTo>
                  <a:cubicBezTo>
                    <a:pt x="183" y="616"/>
                    <a:pt x="184" y="616"/>
                    <a:pt x="186" y="616"/>
                  </a:cubicBezTo>
                  <a:cubicBezTo>
                    <a:pt x="269" y="610"/>
                    <a:pt x="325" y="467"/>
                    <a:pt x="312" y="297"/>
                  </a:cubicBezTo>
                  <a:cubicBezTo>
                    <a:pt x="298" y="131"/>
                    <a:pt x="22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61"/>
            <p:cNvSpPr/>
            <p:nvPr/>
          </p:nvSpPr>
          <p:spPr>
            <a:xfrm>
              <a:off x="-961250" y="1759150"/>
              <a:ext cx="7750" cy="14700"/>
            </a:xfrm>
            <a:custGeom>
              <a:avLst/>
              <a:gdLst/>
              <a:ahLst/>
              <a:cxnLst/>
              <a:rect l="l" t="t" r="r" b="b"/>
              <a:pathLst>
                <a:path w="310" h="588" extrusionOk="0">
                  <a:moveTo>
                    <a:pt x="138" y="0"/>
                  </a:moveTo>
                  <a:cubicBezTo>
                    <a:pt x="137" y="0"/>
                    <a:pt x="135" y="0"/>
                    <a:pt x="134" y="0"/>
                  </a:cubicBezTo>
                  <a:cubicBezTo>
                    <a:pt x="54" y="6"/>
                    <a:pt x="0" y="142"/>
                    <a:pt x="13" y="304"/>
                  </a:cubicBezTo>
                  <a:cubicBezTo>
                    <a:pt x="24" y="463"/>
                    <a:pt x="96" y="588"/>
                    <a:pt x="172" y="588"/>
                  </a:cubicBezTo>
                  <a:cubicBezTo>
                    <a:pt x="174" y="588"/>
                    <a:pt x="175" y="588"/>
                    <a:pt x="177" y="587"/>
                  </a:cubicBezTo>
                  <a:cubicBezTo>
                    <a:pt x="255" y="581"/>
                    <a:pt x="309" y="446"/>
                    <a:pt x="298" y="283"/>
                  </a:cubicBezTo>
                  <a:cubicBezTo>
                    <a:pt x="286" y="125"/>
                    <a:pt x="215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61"/>
            <p:cNvSpPr/>
            <p:nvPr/>
          </p:nvSpPr>
          <p:spPr>
            <a:xfrm>
              <a:off x="-1854900" y="2451000"/>
              <a:ext cx="1772875" cy="80050"/>
            </a:xfrm>
            <a:custGeom>
              <a:avLst/>
              <a:gdLst/>
              <a:ahLst/>
              <a:cxnLst/>
              <a:rect l="l" t="t" r="r" b="b"/>
              <a:pathLst>
                <a:path w="70915" h="3202" extrusionOk="0">
                  <a:moveTo>
                    <a:pt x="132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3070"/>
                  </a:lnTo>
                  <a:cubicBezTo>
                    <a:pt x="1" y="3142"/>
                    <a:pt x="59" y="3201"/>
                    <a:pt x="132" y="3201"/>
                  </a:cubicBezTo>
                  <a:lnTo>
                    <a:pt x="70782" y="3201"/>
                  </a:lnTo>
                  <a:cubicBezTo>
                    <a:pt x="70855" y="3201"/>
                    <a:pt x="70914" y="3143"/>
                    <a:pt x="70913" y="3070"/>
                  </a:cubicBezTo>
                  <a:lnTo>
                    <a:pt x="70913" y="132"/>
                  </a:lnTo>
                  <a:cubicBezTo>
                    <a:pt x="70913" y="60"/>
                    <a:pt x="70855" y="1"/>
                    <a:pt x="7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61"/>
            <p:cNvSpPr/>
            <p:nvPr/>
          </p:nvSpPr>
          <p:spPr>
            <a:xfrm>
              <a:off x="-2056575" y="2444450"/>
              <a:ext cx="2056575" cy="45925"/>
            </a:xfrm>
            <a:custGeom>
              <a:avLst/>
              <a:gdLst/>
              <a:ahLst/>
              <a:cxnLst/>
              <a:rect l="l" t="t" r="r" b="b"/>
              <a:pathLst>
                <a:path w="82263" h="1837" extrusionOk="0">
                  <a:moveTo>
                    <a:pt x="1" y="0"/>
                  </a:moveTo>
                  <a:lnTo>
                    <a:pt x="1" y="1836"/>
                  </a:lnTo>
                  <a:lnTo>
                    <a:pt x="82262" y="1836"/>
                  </a:lnTo>
                  <a:lnTo>
                    <a:pt x="82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61"/>
            <p:cNvSpPr/>
            <p:nvPr/>
          </p:nvSpPr>
          <p:spPr>
            <a:xfrm>
              <a:off x="-893000" y="2413300"/>
              <a:ext cx="261200" cy="30650"/>
            </a:xfrm>
            <a:custGeom>
              <a:avLst/>
              <a:gdLst/>
              <a:ahLst/>
              <a:cxnLst/>
              <a:rect l="l" t="t" r="r" b="b"/>
              <a:pathLst>
                <a:path w="10448" h="1226" extrusionOk="0">
                  <a:moveTo>
                    <a:pt x="0" y="1"/>
                  </a:moveTo>
                  <a:lnTo>
                    <a:pt x="0" y="1225"/>
                  </a:lnTo>
                  <a:lnTo>
                    <a:pt x="10448" y="1225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61"/>
            <p:cNvSpPr/>
            <p:nvPr/>
          </p:nvSpPr>
          <p:spPr>
            <a:xfrm>
              <a:off x="-893000" y="2413300"/>
              <a:ext cx="170675" cy="30700"/>
            </a:xfrm>
            <a:custGeom>
              <a:avLst/>
              <a:gdLst/>
              <a:ahLst/>
              <a:cxnLst/>
              <a:rect l="l" t="t" r="r" b="b"/>
              <a:pathLst>
                <a:path w="6827" h="1228" extrusionOk="0">
                  <a:moveTo>
                    <a:pt x="0" y="1"/>
                  </a:moveTo>
                  <a:lnTo>
                    <a:pt x="0" y="1227"/>
                  </a:lnTo>
                  <a:lnTo>
                    <a:pt x="6290" y="1227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lt1"/>
            </a:solidFill>
            <a:ln w="6375" cap="flat" cmpd="sng">
              <a:solidFill>
                <a:schemeClr val="lt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61"/>
            <p:cNvSpPr/>
            <p:nvPr/>
          </p:nvSpPr>
          <p:spPr>
            <a:xfrm>
              <a:off x="-716975" y="2160050"/>
              <a:ext cx="511000" cy="283950"/>
            </a:xfrm>
            <a:custGeom>
              <a:avLst/>
              <a:gdLst/>
              <a:ahLst/>
              <a:cxnLst/>
              <a:rect l="l" t="t" r="r" b="b"/>
              <a:pathLst>
                <a:path w="20440" h="11358" extrusionOk="0">
                  <a:moveTo>
                    <a:pt x="3975" y="1"/>
                  </a:moveTo>
                  <a:lnTo>
                    <a:pt x="1" y="11357"/>
                  </a:lnTo>
                  <a:lnTo>
                    <a:pt x="16466" y="1135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61"/>
            <p:cNvSpPr/>
            <p:nvPr/>
          </p:nvSpPr>
          <p:spPr>
            <a:xfrm>
              <a:off x="-463975" y="2294588"/>
              <a:ext cx="51875" cy="51725"/>
            </a:xfrm>
            <a:custGeom>
              <a:avLst/>
              <a:gdLst/>
              <a:ahLst/>
              <a:cxnLst/>
              <a:rect l="l" t="t" r="r" b="b"/>
              <a:pathLst>
                <a:path w="2075" h="2069" extrusionOk="0">
                  <a:moveTo>
                    <a:pt x="1038" y="0"/>
                  </a:moveTo>
                  <a:cubicBezTo>
                    <a:pt x="1036" y="0"/>
                    <a:pt x="1034" y="0"/>
                    <a:pt x="1032" y="0"/>
                  </a:cubicBezTo>
                  <a:cubicBezTo>
                    <a:pt x="461" y="2"/>
                    <a:pt x="0" y="468"/>
                    <a:pt x="3" y="1038"/>
                  </a:cubicBezTo>
                  <a:cubicBezTo>
                    <a:pt x="6" y="1608"/>
                    <a:pt x="468" y="2069"/>
                    <a:pt x="1038" y="2069"/>
                  </a:cubicBezTo>
                  <a:cubicBezTo>
                    <a:pt x="1039" y="2069"/>
                    <a:pt x="1040" y="2069"/>
                    <a:pt x="1042" y="2069"/>
                  </a:cubicBezTo>
                  <a:cubicBezTo>
                    <a:pt x="1613" y="2066"/>
                    <a:pt x="2074" y="1600"/>
                    <a:pt x="2071" y="1030"/>
                  </a:cubicBezTo>
                  <a:cubicBezTo>
                    <a:pt x="2069" y="460"/>
                    <a:pt x="1607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343;p43">
            <a:extLst>
              <a:ext uri="{FF2B5EF4-FFF2-40B4-BE49-F238E27FC236}">
                <a16:creationId xmlns:a16="http://schemas.microsoft.com/office/drawing/2014/main" id="{A8885C24-083B-5173-BCF5-7D8DDA1BC453}"/>
              </a:ext>
            </a:extLst>
          </p:cNvPr>
          <p:cNvSpPr txBox="1">
            <a:spLocks/>
          </p:cNvSpPr>
          <p:nvPr/>
        </p:nvSpPr>
        <p:spPr>
          <a:xfrm>
            <a:off x="4253571" y="1219851"/>
            <a:ext cx="4359876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Experiment with smaller increments around the optimal collaborative filtering weight (0.6 &gt; k &lt; 0.8)</a:t>
            </a:r>
          </a:p>
        </p:txBody>
      </p:sp>
      <p:sp>
        <p:nvSpPr>
          <p:cNvPr id="5" name="Google Shape;1565;p43">
            <a:extLst>
              <a:ext uri="{FF2B5EF4-FFF2-40B4-BE49-F238E27FC236}">
                <a16:creationId xmlns:a16="http://schemas.microsoft.com/office/drawing/2014/main" id="{0020A75D-C8DC-30B1-FE03-344CAE1D2E1E}"/>
              </a:ext>
            </a:extLst>
          </p:cNvPr>
          <p:cNvSpPr txBox="1">
            <a:spLocks/>
          </p:cNvSpPr>
          <p:nvPr/>
        </p:nvSpPr>
        <p:spPr>
          <a:xfrm>
            <a:off x="4935698" y="2353774"/>
            <a:ext cx="3767627" cy="904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Use cross-validation to confirm that improvements in RMSE are consistent and not due to random variations or overfitting</a:t>
            </a:r>
            <a:r>
              <a:rPr lang="en-GB" dirty="0"/>
              <a:t>.</a:t>
            </a:r>
          </a:p>
        </p:txBody>
      </p:sp>
      <p:sp>
        <p:nvSpPr>
          <p:cNvPr id="6" name="Google Shape;1345;p43">
            <a:extLst>
              <a:ext uri="{FF2B5EF4-FFF2-40B4-BE49-F238E27FC236}">
                <a16:creationId xmlns:a16="http://schemas.microsoft.com/office/drawing/2014/main" id="{077D6F80-8D01-2044-F73D-9B5DDB79AFD0}"/>
              </a:ext>
            </a:extLst>
          </p:cNvPr>
          <p:cNvSpPr txBox="1">
            <a:spLocks/>
          </p:cNvSpPr>
          <p:nvPr/>
        </p:nvSpPr>
        <p:spPr>
          <a:xfrm>
            <a:off x="5642022" y="3670159"/>
            <a:ext cx="324090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  <a:latin typeface="Nunito Sans"/>
              </a:rPr>
              <a:t>Integrate deep learning-based models and other advanced methods to enhance model capabilities..</a:t>
            </a:r>
          </a:p>
        </p:txBody>
      </p:sp>
      <p:grpSp>
        <p:nvGrpSpPr>
          <p:cNvPr id="7" name="Google Shape;3703;p69">
            <a:extLst>
              <a:ext uri="{FF2B5EF4-FFF2-40B4-BE49-F238E27FC236}">
                <a16:creationId xmlns:a16="http://schemas.microsoft.com/office/drawing/2014/main" id="{04BCFBF1-9D85-1D47-9208-991B496696E9}"/>
              </a:ext>
            </a:extLst>
          </p:cNvPr>
          <p:cNvGrpSpPr/>
          <p:nvPr/>
        </p:nvGrpSpPr>
        <p:grpSpPr>
          <a:xfrm>
            <a:off x="4368979" y="2448594"/>
            <a:ext cx="491171" cy="501170"/>
            <a:chOff x="6008547" y="1564325"/>
            <a:chExt cx="574200" cy="572700"/>
          </a:xfrm>
        </p:grpSpPr>
        <p:sp>
          <p:nvSpPr>
            <p:cNvPr id="8" name="Google Shape;3704;p69">
              <a:extLst>
                <a:ext uri="{FF2B5EF4-FFF2-40B4-BE49-F238E27FC236}">
                  <a16:creationId xmlns:a16="http://schemas.microsoft.com/office/drawing/2014/main" id="{CF43CECF-76C9-6529-30B6-79390F05947F}"/>
                </a:ext>
              </a:extLst>
            </p:cNvPr>
            <p:cNvSpPr/>
            <p:nvPr/>
          </p:nvSpPr>
          <p:spPr>
            <a:xfrm>
              <a:off x="6008547" y="1564325"/>
              <a:ext cx="574200" cy="57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" name="Google Shape;3705;p69">
              <a:extLst>
                <a:ext uri="{FF2B5EF4-FFF2-40B4-BE49-F238E27FC236}">
                  <a16:creationId xmlns:a16="http://schemas.microsoft.com/office/drawing/2014/main" id="{68FF1714-7C17-4091-96DD-5BEF808F5467}"/>
                </a:ext>
              </a:extLst>
            </p:cNvPr>
            <p:cNvGrpSpPr/>
            <p:nvPr/>
          </p:nvGrpSpPr>
          <p:grpSpPr>
            <a:xfrm>
              <a:off x="6158578" y="1644430"/>
              <a:ext cx="274159" cy="415088"/>
              <a:chOff x="5212125" y="306024"/>
              <a:chExt cx="274159" cy="415088"/>
            </a:xfrm>
          </p:grpSpPr>
          <p:sp>
            <p:nvSpPr>
              <p:cNvPr id="10" name="Google Shape;3706;p69">
                <a:extLst>
                  <a:ext uri="{FF2B5EF4-FFF2-40B4-BE49-F238E27FC236}">
                    <a16:creationId xmlns:a16="http://schemas.microsoft.com/office/drawing/2014/main" id="{510BF000-EC7F-9FB0-CE17-EC5AF261F1BF}"/>
                  </a:ext>
                </a:extLst>
              </p:cNvPr>
              <p:cNvSpPr/>
              <p:nvPr/>
            </p:nvSpPr>
            <p:spPr>
              <a:xfrm>
                <a:off x="5212125" y="306024"/>
                <a:ext cx="274159" cy="415088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7602" extrusionOk="0">
                    <a:moveTo>
                      <a:pt x="2662" y="959"/>
                    </a:moveTo>
                    <a:lnTo>
                      <a:pt x="2725" y="1338"/>
                    </a:lnTo>
                    <a:cubicBezTo>
                      <a:pt x="2731" y="1382"/>
                      <a:pt x="2762" y="1415"/>
                      <a:pt x="2804" y="1426"/>
                    </a:cubicBezTo>
                    <a:cubicBezTo>
                      <a:pt x="2877" y="1449"/>
                      <a:pt x="2950" y="1478"/>
                      <a:pt x="3020" y="1517"/>
                    </a:cubicBezTo>
                    <a:cubicBezTo>
                      <a:pt x="3036" y="1526"/>
                      <a:pt x="3055" y="1530"/>
                      <a:pt x="3073" y="1530"/>
                    </a:cubicBezTo>
                    <a:cubicBezTo>
                      <a:pt x="3096" y="1530"/>
                      <a:pt x="3119" y="1523"/>
                      <a:pt x="3137" y="1509"/>
                    </a:cubicBezTo>
                    <a:lnTo>
                      <a:pt x="3449" y="1285"/>
                    </a:lnTo>
                    <a:lnTo>
                      <a:pt x="3662" y="1498"/>
                    </a:lnTo>
                    <a:lnTo>
                      <a:pt x="3438" y="1810"/>
                    </a:lnTo>
                    <a:cubicBezTo>
                      <a:pt x="3413" y="1845"/>
                      <a:pt x="3411" y="1892"/>
                      <a:pt x="3431" y="1928"/>
                    </a:cubicBezTo>
                    <a:cubicBezTo>
                      <a:pt x="3469" y="1997"/>
                      <a:pt x="3499" y="2068"/>
                      <a:pt x="3521" y="2143"/>
                    </a:cubicBezTo>
                    <a:cubicBezTo>
                      <a:pt x="3532" y="2185"/>
                      <a:pt x="3568" y="2215"/>
                      <a:pt x="3609" y="2223"/>
                    </a:cubicBezTo>
                    <a:lnTo>
                      <a:pt x="3988" y="2286"/>
                    </a:lnTo>
                    <a:lnTo>
                      <a:pt x="3988" y="2587"/>
                    </a:lnTo>
                    <a:lnTo>
                      <a:pt x="3609" y="2649"/>
                    </a:lnTo>
                    <a:cubicBezTo>
                      <a:pt x="3567" y="2656"/>
                      <a:pt x="3532" y="2687"/>
                      <a:pt x="3521" y="2728"/>
                    </a:cubicBezTo>
                    <a:cubicBezTo>
                      <a:pt x="3499" y="2802"/>
                      <a:pt x="3469" y="2875"/>
                      <a:pt x="3431" y="2945"/>
                    </a:cubicBezTo>
                    <a:cubicBezTo>
                      <a:pt x="3411" y="2982"/>
                      <a:pt x="3413" y="3029"/>
                      <a:pt x="3438" y="3062"/>
                    </a:cubicBezTo>
                    <a:lnTo>
                      <a:pt x="3662" y="3374"/>
                    </a:lnTo>
                    <a:lnTo>
                      <a:pt x="3449" y="3587"/>
                    </a:lnTo>
                    <a:lnTo>
                      <a:pt x="3137" y="3362"/>
                    </a:lnTo>
                    <a:cubicBezTo>
                      <a:pt x="3119" y="3349"/>
                      <a:pt x="3096" y="3342"/>
                      <a:pt x="3074" y="3342"/>
                    </a:cubicBezTo>
                    <a:cubicBezTo>
                      <a:pt x="3056" y="3342"/>
                      <a:pt x="3037" y="3347"/>
                      <a:pt x="3020" y="3356"/>
                    </a:cubicBezTo>
                    <a:cubicBezTo>
                      <a:pt x="2950" y="3394"/>
                      <a:pt x="2880" y="3424"/>
                      <a:pt x="2804" y="3445"/>
                    </a:cubicBezTo>
                    <a:cubicBezTo>
                      <a:pt x="2762" y="3457"/>
                      <a:pt x="2732" y="3492"/>
                      <a:pt x="2725" y="3534"/>
                    </a:cubicBezTo>
                    <a:lnTo>
                      <a:pt x="2662" y="3913"/>
                    </a:lnTo>
                    <a:lnTo>
                      <a:pt x="2361" y="3913"/>
                    </a:lnTo>
                    <a:lnTo>
                      <a:pt x="2299" y="3534"/>
                    </a:lnTo>
                    <a:cubicBezTo>
                      <a:pt x="2292" y="3491"/>
                      <a:pt x="2261" y="3457"/>
                      <a:pt x="2220" y="3445"/>
                    </a:cubicBezTo>
                    <a:cubicBezTo>
                      <a:pt x="2144" y="3425"/>
                      <a:pt x="2072" y="3394"/>
                      <a:pt x="2003" y="3356"/>
                    </a:cubicBezTo>
                    <a:cubicBezTo>
                      <a:pt x="1986" y="3347"/>
                      <a:pt x="1968" y="3342"/>
                      <a:pt x="1949" y="3342"/>
                    </a:cubicBezTo>
                    <a:cubicBezTo>
                      <a:pt x="1926" y="3342"/>
                      <a:pt x="1904" y="3349"/>
                      <a:pt x="1885" y="3362"/>
                    </a:cubicBezTo>
                    <a:lnTo>
                      <a:pt x="1573" y="3587"/>
                    </a:lnTo>
                    <a:lnTo>
                      <a:pt x="1360" y="3374"/>
                    </a:lnTo>
                    <a:lnTo>
                      <a:pt x="1586" y="3062"/>
                    </a:lnTo>
                    <a:cubicBezTo>
                      <a:pt x="1610" y="3028"/>
                      <a:pt x="1613" y="2981"/>
                      <a:pt x="1592" y="2945"/>
                    </a:cubicBezTo>
                    <a:cubicBezTo>
                      <a:pt x="1555" y="2875"/>
                      <a:pt x="1524" y="2804"/>
                      <a:pt x="1503" y="2728"/>
                    </a:cubicBezTo>
                    <a:cubicBezTo>
                      <a:pt x="1490" y="2687"/>
                      <a:pt x="1456" y="2657"/>
                      <a:pt x="1414" y="2649"/>
                    </a:cubicBezTo>
                    <a:lnTo>
                      <a:pt x="1035" y="2587"/>
                    </a:lnTo>
                    <a:lnTo>
                      <a:pt x="1035" y="2286"/>
                    </a:lnTo>
                    <a:lnTo>
                      <a:pt x="1414" y="2223"/>
                    </a:lnTo>
                    <a:cubicBezTo>
                      <a:pt x="1457" y="2216"/>
                      <a:pt x="1490" y="2186"/>
                      <a:pt x="1503" y="2143"/>
                    </a:cubicBezTo>
                    <a:cubicBezTo>
                      <a:pt x="1524" y="2070"/>
                      <a:pt x="1555" y="1997"/>
                      <a:pt x="1592" y="1928"/>
                    </a:cubicBezTo>
                    <a:cubicBezTo>
                      <a:pt x="1613" y="1891"/>
                      <a:pt x="1610" y="1844"/>
                      <a:pt x="1586" y="1810"/>
                    </a:cubicBezTo>
                    <a:lnTo>
                      <a:pt x="1360" y="1498"/>
                    </a:lnTo>
                    <a:lnTo>
                      <a:pt x="1573" y="1285"/>
                    </a:lnTo>
                    <a:lnTo>
                      <a:pt x="1885" y="1509"/>
                    </a:lnTo>
                    <a:cubicBezTo>
                      <a:pt x="1905" y="1523"/>
                      <a:pt x="1928" y="1530"/>
                      <a:pt x="1951" y="1530"/>
                    </a:cubicBezTo>
                    <a:cubicBezTo>
                      <a:pt x="1969" y="1530"/>
                      <a:pt x="1987" y="1526"/>
                      <a:pt x="2003" y="1517"/>
                    </a:cubicBezTo>
                    <a:cubicBezTo>
                      <a:pt x="2072" y="1478"/>
                      <a:pt x="2144" y="1449"/>
                      <a:pt x="2220" y="1426"/>
                    </a:cubicBezTo>
                    <a:cubicBezTo>
                      <a:pt x="2261" y="1415"/>
                      <a:pt x="2290" y="1379"/>
                      <a:pt x="2299" y="1338"/>
                    </a:cubicBezTo>
                    <a:lnTo>
                      <a:pt x="2361" y="959"/>
                    </a:lnTo>
                    <a:close/>
                    <a:moveTo>
                      <a:pt x="2646" y="4137"/>
                    </a:moveTo>
                    <a:lnTo>
                      <a:pt x="2646" y="5309"/>
                    </a:lnTo>
                    <a:lnTo>
                      <a:pt x="2376" y="5309"/>
                    </a:lnTo>
                    <a:lnTo>
                      <a:pt x="2376" y="4137"/>
                    </a:lnTo>
                    <a:close/>
                    <a:moveTo>
                      <a:pt x="3589" y="5528"/>
                    </a:moveTo>
                    <a:cubicBezTo>
                      <a:pt x="3610" y="5528"/>
                      <a:pt x="3629" y="5545"/>
                      <a:pt x="3629" y="5567"/>
                    </a:cubicBezTo>
                    <a:lnTo>
                      <a:pt x="3629" y="5778"/>
                    </a:lnTo>
                    <a:cubicBezTo>
                      <a:pt x="3629" y="5798"/>
                      <a:pt x="3612" y="5816"/>
                      <a:pt x="3589" y="5816"/>
                    </a:cubicBezTo>
                    <a:lnTo>
                      <a:pt x="3425" y="5816"/>
                    </a:lnTo>
                    <a:cubicBezTo>
                      <a:pt x="3364" y="5816"/>
                      <a:pt x="3313" y="5866"/>
                      <a:pt x="3313" y="5928"/>
                    </a:cubicBezTo>
                    <a:cubicBezTo>
                      <a:pt x="3313" y="5990"/>
                      <a:pt x="3363" y="6039"/>
                      <a:pt x="3425" y="6039"/>
                    </a:cubicBezTo>
                    <a:lnTo>
                      <a:pt x="3509" y="6039"/>
                    </a:lnTo>
                    <a:lnTo>
                      <a:pt x="3509" y="6618"/>
                    </a:lnTo>
                    <a:cubicBezTo>
                      <a:pt x="3509" y="6639"/>
                      <a:pt x="3493" y="6657"/>
                      <a:pt x="3470" y="6657"/>
                    </a:cubicBezTo>
                    <a:lnTo>
                      <a:pt x="2435" y="6657"/>
                    </a:lnTo>
                    <a:cubicBezTo>
                      <a:pt x="2373" y="6657"/>
                      <a:pt x="2324" y="6706"/>
                      <a:pt x="2324" y="6769"/>
                    </a:cubicBezTo>
                    <a:cubicBezTo>
                      <a:pt x="2324" y="6829"/>
                      <a:pt x="2372" y="6880"/>
                      <a:pt x="2435" y="6880"/>
                    </a:cubicBezTo>
                    <a:lnTo>
                      <a:pt x="3244" y="6880"/>
                    </a:lnTo>
                    <a:lnTo>
                      <a:pt x="3046" y="7353"/>
                    </a:lnTo>
                    <a:cubicBezTo>
                      <a:pt x="3039" y="7368"/>
                      <a:pt x="3026" y="7377"/>
                      <a:pt x="3011" y="7377"/>
                    </a:cubicBezTo>
                    <a:lnTo>
                      <a:pt x="2012" y="7377"/>
                    </a:lnTo>
                    <a:cubicBezTo>
                      <a:pt x="1996" y="7377"/>
                      <a:pt x="1982" y="7368"/>
                      <a:pt x="1976" y="7353"/>
                    </a:cubicBezTo>
                    <a:lnTo>
                      <a:pt x="1779" y="6880"/>
                    </a:lnTo>
                    <a:lnTo>
                      <a:pt x="1914" y="6880"/>
                    </a:lnTo>
                    <a:cubicBezTo>
                      <a:pt x="1975" y="6880"/>
                      <a:pt x="2025" y="6831"/>
                      <a:pt x="2025" y="6769"/>
                    </a:cubicBezTo>
                    <a:cubicBezTo>
                      <a:pt x="2025" y="6708"/>
                      <a:pt x="1976" y="6657"/>
                      <a:pt x="1914" y="6657"/>
                    </a:cubicBezTo>
                    <a:lnTo>
                      <a:pt x="1551" y="6657"/>
                    </a:lnTo>
                    <a:cubicBezTo>
                      <a:pt x="1531" y="6657"/>
                      <a:pt x="1513" y="6640"/>
                      <a:pt x="1513" y="6618"/>
                    </a:cubicBezTo>
                    <a:lnTo>
                      <a:pt x="1513" y="6039"/>
                    </a:lnTo>
                    <a:lnTo>
                      <a:pt x="2906" y="6039"/>
                    </a:lnTo>
                    <a:cubicBezTo>
                      <a:pt x="2966" y="6039"/>
                      <a:pt x="3017" y="5991"/>
                      <a:pt x="3017" y="5928"/>
                    </a:cubicBezTo>
                    <a:cubicBezTo>
                      <a:pt x="3017" y="5867"/>
                      <a:pt x="2968" y="5816"/>
                      <a:pt x="2906" y="5816"/>
                    </a:cubicBezTo>
                    <a:lnTo>
                      <a:pt x="1431" y="5816"/>
                    </a:lnTo>
                    <a:cubicBezTo>
                      <a:pt x="1410" y="5816"/>
                      <a:pt x="1391" y="5799"/>
                      <a:pt x="1391" y="5778"/>
                    </a:cubicBezTo>
                    <a:lnTo>
                      <a:pt x="1391" y="5567"/>
                    </a:lnTo>
                    <a:cubicBezTo>
                      <a:pt x="1391" y="5546"/>
                      <a:pt x="1409" y="5528"/>
                      <a:pt x="1431" y="5528"/>
                    </a:cubicBezTo>
                    <a:close/>
                    <a:moveTo>
                      <a:pt x="2514" y="0"/>
                    </a:moveTo>
                    <a:cubicBezTo>
                      <a:pt x="1637" y="0"/>
                      <a:pt x="812" y="468"/>
                      <a:pt x="356" y="1228"/>
                    </a:cubicBezTo>
                    <a:cubicBezTo>
                      <a:pt x="325" y="1282"/>
                      <a:pt x="342" y="1349"/>
                      <a:pt x="394" y="1382"/>
                    </a:cubicBezTo>
                    <a:cubicBezTo>
                      <a:pt x="412" y="1392"/>
                      <a:pt x="432" y="1397"/>
                      <a:pt x="452" y="1397"/>
                    </a:cubicBezTo>
                    <a:cubicBezTo>
                      <a:pt x="490" y="1397"/>
                      <a:pt x="526" y="1378"/>
                      <a:pt x="547" y="1344"/>
                    </a:cubicBezTo>
                    <a:cubicBezTo>
                      <a:pt x="963" y="652"/>
                      <a:pt x="1715" y="225"/>
                      <a:pt x="2513" y="225"/>
                    </a:cubicBezTo>
                    <a:cubicBezTo>
                      <a:pt x="2518" y="225"/>
                      <a:pt x="2522" y="225"/>
                      <a:pt x="2527" y="225"/>
                    </a:cubicBezTo>
                    <a:cubicBezTo>
                      <a:pt x="3780" y="234"/>
                      <a:pt x="4799" y="1261"/>
                      <a:pt x="4799" y="2513"/>
                    </a:cubicBezTo>
                    <a:cubicBezTo>
                      <a:pt x="4799" y="3284"/>
                      <a:pt x="4415" y="3997"/>
                      <a:pt x="3770" y="4423"/>
                    </a:cubicBezTo>
                    <a:cubicBezTo>
                      <a:pt x="3571" y="4556"/>
                      <a:pt x="3451" y="4778"/>
                      <a:pt x="3451" y="5018"/>
                    </a:cubicBezTo>
                    <a:lnTo>
                      <a:pt x="3451" y="5309"/>
                    </a:lnTo>
                    <a:lnTo>
                      <a:pt x="2870" y="5309"/>
                    </a:lnTo>
                    <a:lnTo>
                      <a:pt x="2870" y="4034"/>
                    </a:lnTo>
                    <a:lnTo>
                      <a:pt x="2935" y="3638"/>
                    </a:lnTo>
                    <a:cubicBezTo>
                      <a:pt x="2979" y="3622"/>
                      <a:pt x="3023" y="3603"/>
                      <a:pt x="3065" y="3584"/>
                    </a:cubicBezTo>
                    <a:lnTo>
                      <a:pt x="3399" y="3823"/>
                    </a:lnTo>
                    <a:cubicBezTo>
                      <a:pt x="3419" y="3836"/>
                      <a:pt x="3441" y="3843"/>
                      <a:pt x="3464" y="3843"/>
                    </a:cubicBezTo>
                    <a:cubicBezTo>
                      <a:pt x="3493" y="3843"/>
                      <a:pt x="3521" y="3832"/>
                      <a:pt x="3543" y="3810"/>
                    </a:cubicBezTo>
                    <a:lnTo>
                      <a:pt x="3890" y="3464"/>
                    </a:lnTo>
                    <a:cubicBezTo>
                      <a:pt x="3929" y="3425"/>
                      <a:pt x="3932" y="3365"/>
                      <a:pt x="3901" y="3320"/>
                    </a:cubicBezTo>
                    <a:lnTo>
                      <a:pt x="3662" y="2986"/>
                    </a:lnTo>
                    <a:cubicBezTo>
                      <a:pt x="3683" y="2942"/>
                      <a:pt x="3702" y="2900"/>
                      <a:pt x="3717" y="2856"/>
                    </a:cubicBezTo>
                    <a:lnTo>
                      <a:pt x="4123" y="2790"/>
                    </a:lnTo>
                    <a:cubicBezTo>
                      <a:pt x="4176" y="2780"/>
                      <a:pt x="4216" y="2734"/>
                      <a:pt x="4216" y="2680"/>
                    </a:cubicBezTo>
                    <a:lnTo>
                      <a:pt x="4216" y="2191"/>
                    </a:lnTo>
                    <a:cubicBezTo>
                      <a:pt x="4216" y="2136"/>
                      <a:pt x="4177" y="2089"/>
                      <a:pt x="4123" y="2080"/>
                    </a:cubicBezTo>
                    <a:lnTo>
                      <a:pt x="3717" y="2014"/>
                    </a:lnTo>
                    <a:cubicBezTo>
                      <a:pt x="3702" y="1970"/>
                      <a:pt x="3683" y="1926"/>
                      <a:pt x="3662" y="1885"/>
                    </a:cubicBezTo>
                    <a:lnTo>
                      <a:pt x="3901" y="1550"/>
                    </a:lnTo>
                    <a:cubicBezTo>
                      <a:pt x="3932" y="1506"/>
                      <a:pt x="3929" y="1445"/>
                      <a:pt x="3890" y="1405"/>
                    </a:cubicBezTo>
                    <a:lnTo>
                      <a:pt x="3543" y="1059"/>
                    </a:lnTo>
                    <a:cubicBezTo>
                      <a:pt x="3521" y="1037"/>
                      <a:pt x="3493" y="1026"/>
                      <a:pt x="3464" y="1026"/>
                    </a:cubicBezTo>
                    <a:cubicBezTo>
                      <a:pt x="3442" y="1026"/>
                      <a:pt x="3419" y="1034"/>
                      <a:pt x="3399" y="1048"/>
                    </a:cubicBezTo>
                    <a:lnTo>
                      <a:pt x="3065" y="1286"/>
                    </a:lnTo>
                    <a:cubicBezTo>
                      <a:pt x="3022" y="1265"/>
                      <a:pt x="2979" y="1247"/>
                      <a:pt x="2935" y="1232"/>
                    </a:cubicBezTo>
                    <a:lnTo>
                      <a:pt x="2868" y="827"/>
                    </a:lnTo>
                    <a:cubicBezTo>
                      <a:pt x="2860" y="774"/>
                      <a:pt x="2813" y="733"/>
                      <a:pt x="2758" y="733"/>
                    </a:cubicBezTo>
                    <a:lnTo>
                      <a:pt x="2267" y="733"/>
                    </a:lnTo>
                    <a:cubicBezTo>
                      <a:pt x="2212" y="733"/>
                      <a:pt x="2166" y="773"/>
                      <a:pt x="2156" y="827"/>
                    </a:cubicBezTo>
                    <a:lnTo>
                      <a:pt x="2091" y="1232"/>
                    </a:lnTo>
                    <a:cubicBezTo>
                      <a:pt x="2046" y="1247"/>
                      <a:pt x="2002" y="1266"/>
                      <a:pt x="1961" y="1286"/>
                    </a:cubicBezTo>
                    <a:lnTo>
                      <a:pt x="1626" y="1048"/>
                    </a:lnTo>
                    <a:cubicBezTo>
                      <a:pt x="1607" y="1034"/>
                      <a:pt x="1584" y="1027"/>
                      <a:pt x="1561" y="1027"/>
                    </a:cubicBezTo>
                    <a:cubicBezTo>
                      <a:pt x="1532" y="1027"/>
                      <a:pt x="1504" y="1038"/>
                      <a:pt x="1483" y="1059"/>
                    </a:cubicBezTo>
                    <a:lnTo>
                      <a:pt x="1136" y="1405"/>
                    </a:lnTo>
                    <a:cubicBezTo>
                      <a:pt x="1096" y="1445"/>
                      <a:pt x="1093" y="1505"/>
                      <a:pt x="1124" y="1550"/>
                    </a:cubicBezTo>
                    <a:lnTo>
                      <a:pt x="1363" y="1885"/>
                    </a:lnTo>
                    <a:cubicBezTo>
                      <a:pt x="1343" y="1927"/>
                      <a:pt x="1324" y="1970"/>
                      <a:pt x="1308" y="2014"/>
                    </a:cubicBezTo>
                    <a:lnTo>
                      <a:pt x="903" y="2080"/>
                    </a:lnTo>
                    <a:cubicBezTo>
                      <a:pt x="850" y="2089"/>
                      <a:pt x="809" y="2136"/>
                      <a:pt x="809" y="2191"/>
                    </a:cubicBezTo>
                    <a:lnTo>
                      <a:pt x="809" y="2682"/>
                    </a:lnTo>
                    <a:cubicBezTo>
                      <a:pt x="809" y="2737"/>
                      <a:pt x="849" y="2783"/>
                      <a:pt x="903" y="2792"/>
                    </a:cubicBezTo>
                    <a:lnTo>
                      <a:pt x="1308" y="2858"/>
                    </a:lnTo>
                    <a:cubicBezTo>
                      <a:pt x="1324" y="2903"/>
                      <a:pt x="1343" y="2947"/>
                      <a:pt x="1363" y="2988"/>
                    </a:cubicBezTo>
                    <a:lnTo>
                      <a:pt x="1124" y="3322"/>
                    </a:lnTo>
                    <a:cubicBezTo>
                      <a:pt x="1093" y="3366"/>
                      <a:pt x="1096" y="3428"/>
                      <a:pt x="1136" y="3466"/>
                    </a:cubicBezTo>
                    <a:lnTo>
                      <a:pt x="1483" y="3813"/>
                    </a:lnTo>
                    <a:cubicBezTo>
                      <a:pt x="1504" y="3835"/>
                      <a:pt x="1533" y="3846"/>
                      <a:pt x="1561" y="3846"/>
                    </a:cubicBezTo>
                    <a:cubicBezTo>
                      <a:pt x="1584" y="3846"/>
                      <a:pt x="1607" y="3839"/>
                      <a:pt x="1626" y="3825"/>
                    </a:cubicBezTo>
                    <a:lnTo>
                      <a:pt x="1961" y="3586"/>
                    </a:lnTo>
                    <a:cubicBezTo>
                      <a:pt x="2003" y="3607"/>
                      <a:pt x="2046" y="3625"/>
                      <a:pt x="2091" y="3641"/>
                    </a:cubicBezTo>
                    <a:lnTo>
                      <a:pt x="2153" y="4025"/>
                    </a:lnTo>
                    <a:lnTo>
                      <a:pt x="2153" y="4027"/>
                    </a:lnTo>
                    <a:lnTo>
                      <a:pt x="2153" y="5309"/>
                    </a:lnTo>
                    <a:lnTo>
                      <a:pt x="1572" y="5309"/>
                    </a:lnTo>
                    <a:lnTo>
                      <a:pt x="1572" y="5019"/>
                    </a:lnTo>
                    <a:cubicBezTo>
                      <a:pt x="1572" y="4777"/>
                      <a:pt x="1454" y="4555"/>
                      <a:pt x="1254" y="4423"/>
                    </a:cubicBezTo>
                    <a:cubicBezTo>
                      <a:pt x="609" y="3999"/>
                      <a:pt x="222" y="3283"/>
                      <a:pt x="222" y="2511"/>
                    </a:cubicBezTo>
                    <a:cubicBezTo>
                      <a:pt x="222" y="2266"/>
                      <a:pt x="262" y="2025"/>
                      <a:pt x="340" y="1793"/>
                    </a:cubicBezTo>
                    <a:cubicBezTo>
                      <a:pt x="359" y="1735"/>
                      <a:pt x="328" y="1673"/>
                      <a:pt x="269" y="1653"/>
                    </a:cubicBezTo>
                    <a:cubicBezTo>
                      <a:pt x="257" y="1649"/>
                      <a:pt x="245" y="1647"/>
                      <a:pt x="233" y="1647"/>
                    </a:cubicBezTo>
                    <a:cubicBezTo>
                      <a:pt x="187" y="1647"/>
                      <a:pt x="144" y="1676"/>
                      <a:pt x="129" y="1723"/>
                    </a:cubicBezTo>
                    <a:cubicBezTo>
                      <a:pt x="43" y="1978"/>
                      <a:pt x="1" y="2243"/>
                      <a:pt x="1" y="2511"/>
                    </a:cubicBezTo>
                    <a:cubicBezTo>
                      <a:pt x="1" y="3358"/>
                      <a:pt x="424" y="4143"/>
                      <a:pt x="1132" y="4609"/>
                    </a:cubicBezTo>
                    <a:cubicBezTo>
                      <a:pt x="1269" y="4699"/>
                      <a:pt x="1350" y="4853"/>
                      <a:pt x="1350" y="5019"/>
                    </a:cubicBezTo>
                    <a:lnTo>
                      <a:pt x="1350" y="5321"/>
                    </a:lnTo>
                    <a:cubicBezTo>
                      <a:pt x="1246" y="5356"/>
                      <a:pt x="1170" y="5454"/>
                      <a:pt x="1170" y="5570"/>
                    </a:cubicBezTo>
                    <a:lnTo>
                      <a:pt x="1170" y="5780"/>
                    </a:lnTo>
                    <a:cubicBezTo>
                      <a:pt x="1170" y="5872"/>
                      <a:pt x="1218" y="5953"/>
                      <a:pt x="1290" y="6000"/>
                    </a:cubicBezTo>
                    <a:lnTo>
                      <a:pt x="1290" y="6619"/>
                    </a:lnTo>
                    <a:cubicBezTo>
                      <a:pt x="1290" y="6759"/>
                      <a:pt x="1399" y="6873"/>
                      <a:pt x="1536" y="6880"/>
                    </a:cubicBezTo>
                    <a:lnTo>
                      <a:pt x="1770" y="7440"/>
                    </a:lnTo>
                    <a:cubicBezTo>
                      <a:pt x="1810" y="7538"/>
                      <a:pt x="1905" y="7601"/>
                      <a:pt x="2012" y="7601"/>
                    </a:cubicBezTo>
                    <a:lnTo>
                      <a:pt x="3011" y="7601"/>
                    </a:lnTo>
                    <a:cubicBezTo>
                      <a:pt x="3115" y="7601"/>
                      <a:pt x="3210" y="7538"/>
                      <a:pt x="3252" y="7440"/>
                    </a:cubicBezTo>
                    <a:lnTo>
                      <a:pt x="3485" y="6880"/>
                    </a:lnTo>
                    <a:cubicBezTo>
                      <a:pt x="3624" y="6873"/>
                      <a:pt x="3733" y="6760"/>
                      <a:pt x="3733" y="6619"/>
                    </a:cubicBezTo>
                    <a:lnTo>
                      <a:pt x="3733" y="6000"/>
                    </a:lnTo>
                    <a:cubicBezTo>
                      <a:pt x="3805" y="5953"/>
                      <a:pt x="3852" y="5872"/>
                      <a:pt x="3852" y="5780"/>
                    </a:cubicBezTo>
                    <a:lnTo>
                      <a:pt x="3852" y="5570"/>
                    </a:lnTo>
                    <a:cubicBezTo>
                      <a:pt x="3852" y="5454"/>
                      <a:pt x="3776" y="5356"/>
                      <a:pt x="3671" y="5321"/>
                    </a:cubicBezTo>
                    <a:lnTo>
                      <a:pt x="3671" y="5015"/>
                    </a:lnTo>
                    <a:cubicBezTo>
                      <a:pt x="3671" y="4850"/>
                      <a:pt x="3754" y="4698"/>
                      <a:pt x="3891" y="4607"/>
                    </a:cubicBezTo>
                    <a:cubicBezTo>
                      <a:pt x="4597" y="4141"/>
                      <a:pt x="5020" y="3356"/>
                      <a:pt x="5020" y="2510"/>
                    </a:cubicBezTo>
                    <a:cubicBezTo>
                      <a:pt x="5020" y="1844"/>
                      <a:pt x="4762" y="1215"/>
                      <a:pt x="4291" y="741"/>
                    </a:cubicBezTo>
                    <a:cubicBezTo>
                      <a:pt x="3821" y="268"/>
                      <a:pt x="3194" y="5"/>
                      <a:pt x="2528" y="0"/>
                    </a:cubicBezTo>
                    <a:cubicBezTo>
                      <a:pt x="2523" y="0"/>
                      <a:pt x="2519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3707;p69">
                <a:extLst>
                  <a:ext uri="{FF2B5EF4-FFF2-40B4-BE49-F238E27FC236}">
                    <a16:creationId xmlns:a16="http://schemas.microsoft.com/office/drawing/2014/main" id="{3E48CFDE-0851-EE8F-C49B-89B80AE93C48}"/>
                  </a:ext>
                </a:extLst>
              </p:cNvPr>
              <p:cNvSpPr/>
              <p:nvPr/>
            </p:nvSpPr>
            <p:spPr>
              <a:xfrm>
                <a:off x="5326244" y="416048"/>
                <a:ext cx="46030" cy="4603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843" extrusionOk="0">
                    <a:moveTo>
                      <a:pt x="422" y="223"/>
                    </a:moveTo>
                    <a:cubicBezTo>
                      <a:pt x="531" y="223"/>
                      <a:pt x="620" y="312"/>
                      <a:pt x="620" y="421"/>
                    </a:cubicBezTo>
                    <a:cubicBezTo>
                      <a:pt x="620" y="530"/>
                      <a:pt x="531" y="620"/>
                      <a:pt x="422" y="620"/>
                    </a:cubicBezTo>
                    <a:cubicBezTo>
                      <a:pt x="312" y="620"/>
                      <a:pt x="223" y="530"/>
                      <a:pt x="223" y="421"/>
                    </a:cubicBezTo>
                    <a:cubicBezTo>
                      <a:pt x="223" y="312"/>
                      <a:pt x="313" y="223"/>
                      <a:pt x="422" y="223"/>
                    </a:cubicBezTo>
                    <a:close/>
                    <a:moveTo>
                      <a:pt x="422" y="0"/>
                    </a:moveTo>
                    <a:cubicBezTo>
                      <a:pt x="189" y="0"/>
                      <a:pt x="1" y="190"/>
                      <a:pt x="1" y="421"/>
                    </a:cubicBezTo>
                    <a:cubicBezTo>
                      <a:pt x="1" y="652"/>
                      <a:pt x="190" y="842"/>
                      <a:pt x="422" y="842"/>
                    </a:cubicBezTo>
                    <a:cubicBezTo>
                      <a:pt x="654" y="842"/>
                      <a:pt x="843" y="652"/>
                      <a:pt x="843" y="421"/>
                    </a:cubicBezTo>
                    <a:cubicBezTo>
                      <a:pt x="843" y="189"/>
                      <a:pt x="652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3708;p69">
                <a:extLst>
                  <a:ext uri="{FF2B5EF4-FFF2-40B4-BE49-F238E27FC236}">
                    <a16:creationId xmlns:a16="http://schemas.microsoft.com/office/drawing/2014/main" id="{566920C1-F546-B246-562B-94FBAFDAE0E9}"/>
                  </a:ext>
                </a:extLst>
              </p:cNvPr>
              <p:cNvSpPr/>
              <p:nvPr/>
            </p:nvSpPr>
            <p:spPr>
              <a:xfrm>
                <a:off x="5303584" y="393388"/>
                <a:ext cx="91241" cy="9129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836" y="224"/>
                    </a:moveTo>
                    <a:cubicBezTo>
                      <a:pt x="1173" y="224"/>
                      <a:pt x="1447" y="499"/>
                      <a:pt x="1447" y="836"/>
                    </a:cubicBezTo>
                    <a:cubicBezTo>
                      <a:pt x="1447" y="1174"/>
                      <a:pt x="1173" y="1448"/>
                      <a:pt x="836" y="1448"/>
                    </a:cubicBezTo>
                    <a:cubicBezTo>
                      <a:pt x="498" y="1448"/>
                      <a:pt x="224" y="1173"/>
                      <a:pt x="224" y="836"/>
                    </a:cubicBezTo>
                    <a:cubicBezTo>
                      <a:pt x="224" y="499"/>
                      <a:pt x="498" y="224"/>
                      <a:pt x="836" y="224"/>
                    </a:cubicBezTo>
                    <a:close/>
                    <a:moveTo>
                      <a:pt x="836" y="1"/>
                    </a:moveTo>
                    <a:cubicBezTo>
                      <a:pt x="374" y="1"/>
                      <a:pt x="0" y="375"/>
                      <a:pt x="0" y="836"/>
                    </a:cubicBezTo>
                    <a:cubicBezTo>
                      <a:pt x="0" y="1298"/>
                      <a:pt x="374" y="1672"/>
                      <a:pt x="836" y="1672"/>
                    </a:cubicBezTo>
                    <a:cubicBezTo>
                      <a:pt x="1296" y="1672"/>
                      <a:pt x="1670" y="1296"/>
                      <a:pt x="1670" y="836"/>
                    </a:cubicBezTo>
                    <a:cubicBezTo>
                      <a:pt x="1670" y="376"/>
                      <a:pt x="1296" y="1"/>
                      <a:pt x="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" name="Google Shape;3703;p69">
            <a:extLst>
              <a:ext uri="{FF2B5EF4-FFF2-40B4-BE49-F238E27FC236}">
                <a16:creationId xmlns:a16="http://schemas.microsoft.com/office/drawing/2014/main" id="{C3FB5BF9-437B-92F7-A2B4-7256CAA3EC2E}"/>
              </a:ext>
            </a:extLst>
          </p:cNvPr>
          <p:cNvGrpSpPr/>
          <p:nvPr/>
        </p:nvGrpSpPr>
        <p:grpSpPr>
          <a:xfrm>
            <a:off x="5080787" y="3701440"/>
            <a:ext cx="491171" cy="501170"/>
            <a:chOff x="6008547" y="1564325"/>
            <a:chExt cx="574200" cy="572700"/>
          </a:xfrm>
        </p:grpSpPr>
        <p:sp>
          <p:nvSpPr>
            <p:cNvPr id="14" name="Google Shape;3704;p69">
              <a:extLst>
                <a:ext uri="{FF2B5EF4-FFF2-40B4-BE49-F238E27FC236}">
                  <a16:creationId xmlns:a16="http://schemas.microsoft.com/office/drawing/2014/main" id="{7B372809-4E02-5B73-3947-2F8AF444BAB4}"/>
                </a:ext>
              </a:extLst>
            </p:cNvPr>
            <p:cNvSpPr/>
            <p:nvPr/>
          </p:nvSpPr>
          <p:spPr>
            <a:xfrm>
              <a:off x="6008547" y="1564325"/>
              <a:ext cx="574200" cy="572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3705;p69">
              <a:extLst>
                <a:ext uri="{FF2B5EF4-FFF2-40B4-BE49-F238E27FC236}">
                  <a16:creationId xmlns:a16="http://schemas.microsoft.com/office/drawing/2014/main" id="{FDAC3073-60A0-2A72-9F2F-5CD003B203D4}"/>
                </a:ext>
              </a:extLst>
            </p:cNvPr>
            <p:cNvGrpSpPr/>
            <p:nvPr/>
          </p:nvGrpSpPr>
          <p:grpSpPr>
            <a:xfrm>
              <a:off x="6158578" y="1644430"/>
              <a:ext cx="274159" cy="415088"/>
              <a:chOff x="5212125" y="306024"/>
              <a:chExt cx="274159" cy="415088"/>
            </a:xfrm>
          </p:grpSpPr>
          <p:sp>
            <p:nvSpPr>
              <p:cNvPr id="16" name="Google Shape;3706;p69">
                <a:extLst>
                  <a:ext uri="{FF2B5EF4-FFF2-40B4-BE49-F238E27FC236}">
                    <a16:creationId xmlns:a16="http://schemas.microsoft.com/office/drawing/2014/main" id="{2484097C-2773-E7CB-DD3A-F24B2E694017}"/>
                  </a:ext>
                </a:extLst>
              </p:cNvPr>
              <p:cNvSpPr/>
              <p:nvPr/>
            </p:nvSpPr>
            <p:spPr>
              <a:xfrm>
                <a:off x="5212125" y="306024"/>
                <a:ext cx="274159" cy="415088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7602" extrusionOk="0">
                    <a:moveTo>
                      <a:pt x="2662" y="959"/>
                    </a:moveTo>
                    <a:lnTo>
                      <a:pt x="2725" y="1338"/>
                    </a:lnTo>
                    <a:cubicBezTo>
                      <a:pt x="2731" y="1382"/>
                      <a:pt x="2762" y="1415"/>
                      <a:pt x="2804" y="1426"/>
                    </a:cubicBezTo>
                    <a:cubicBezTo>
                      <a:pt x="2877" y="1449"/>
                      <a:pt x="2950" y="1478"/>
                      <a:pt x="3020" y="1517"/>
                    </a:cubicBezTo>
                    <a:cubicBezTo>
                      <a:pt x="3036" y="1526"/>
                      <a:pt x="3055" y="1530"/>
                      <a:pt x="3073" y="1530"/>
                    </a:cubicBezTo>
                    <a:cubicBezTo>
                      <a:pt x="3096" y="1530"/>
                      <a:pt x="3119" y="1523"/>
                      <a:pt x="3137" y="1509"/>
                    </a:cubicBezTo>
                    <a:lnTo>
                      <a:pt x="3449" y="1285"/>
                    </a:lnTo>
                    <a:lnTo>
                      <a:pt x="3662" y="1498"/>
                    </a:lnTo>
                    <a:lnTo>
                      <a:pt x="3438" y="1810"/>
                    </a:lnTo>
                    <a:cubicBezTo>
                      <a:pt x="3413" y="1845"/>
                      <a:pt x="3411" y="1892"/>
                      <a:pt x="3431" y="1928"/>
                    </a:cubicBezTo>
                    <a:cubicBezTo>
                      <a:pt x="3469" y="1997"/>
                      <a:pt x="3499" y="2068"/>
                      <a:pt x="3521" y="2143"/>
                    </a:cubicBezTo>
                    <a:cubicBezTo>
                      <a:pt x="3532" y="2185"/>
                      <a:pt x="3568" y="2215"/>
                      <a:pt x="3609" y="2223"/>
                    </a:cubicBezTo>
                    <a:lnTo>
                      <a:pt x="3988" y="2286"/>
                    </a:lnTo>
                    <a:lnTo>
                      <a:pt x="3988" y="2587"/>
                    </a:lnTo>
                    <a:lnTo>
                      <a:pt x="3609" y="2649"/>
                    </a:lnTo>
                    <a:cubicBezTo>
                      <a:pt x="3567" y="2656"/>
                      <a:pt x="3532" y="2687"/>
                      <a:pt x="3521" y="2728"/>
                    </a:cubicBezTo>
                    <a:cubicBezTo>
                      <a:pt x="3499" y="2802"/>
                      <a:pt x="3469" y="2875"/>
                      <a:pt x="3431" y="2945"/>
                    </a:cubicBezTo>
                    <a:cubicBezTo>
                      <a:pt x="3411" y="2982"/>
                      <a:pt x="3413" y="3029"/>
                      <a:pt x="3438" y="3062"/>
                    </a:cubicBezTo>
                    <a:lnTo>
                      <a:pt x="3662" y="3374"/>
                    </a:lnTo>
                    <a:lnTo>
                      <a:pt x="3449" y="3587"/>
                    </a:lnTo>
                    <a:lnTo>
                      <a:pt x="3137" y="3362"/>
                    </a:lnTo>
                    <a:cubicBezTo>
                      <a:pt x="3119" y="3349"/>
                      <a:pt x="3096" y="3342"/>
                      <a:pt x="3074" y="3342"/>
                    </a:cubicBezTo>
                    <a:cubicBezTo>
                      <a:pt x="3056" y="3342"/>
                      <a:pt x="3037" y="3347"/>
                      <a:pt x="3020" y="3356"/>
                    </a:cubicBezTo>
                    <a:cubicBezTo>
                      <a:pt x="2950" y="3394"/>
                      <a:pt x="2880" y="3424"/>
                      <a:pt x="2804" y="3445"/>
                    </a:cubicBezTo>
                    <a:cubicBezTo>
                      <a:pt x="2762" y="3457"/>
                      <a:pt x="2732" y="3492"/>
                      <a:pt x="2725" y="3534"/>
                    </a:cubicBezTo>
                    <a:lnTo>
                      <a:pt x="2662" y="3913"/>
                    </a:lnTo>
                    <a:lnTo>
                      <a:pt x="2361" y="3913"/>
                    </a:lnTo>
                    <a:lnTo>
                      <a:pt x="2299" y="3534"/>
                    </a:lnTo>
                    <a:cubicBezTo>
                      <a:pt x="2292" y="3491"/>
                      <a:pt x="2261" y="3457"/>
                      <a:pt x="2220" y="3445"/>
                    </a:cubicBezTo>
                    <a:cubicBezTo>
                      <a:pt x="2144" y="3425"/>
                      <a:pt x="2072" y="3394"/>
                      <a:pt x="2003" y="3356"/>
                    </a:cubicBezTo>
                    <a:cubicBezTo>
                      <a:pt x="1986" y="3347"/>
                      <a:pt x="1968" y="3342"/>
                      <a:pt x="1949" y="3342"/>
                    </a:cubicBezTo>
                    <a:cubicBezTo>
                      <a:pt x="1926" y="3342"/>
                      <a:pt x="1904" y="3349"/>
                      <a:pt x="1885" y="3362"/>
                    </a:cubicBezTo>
                    <a:lnTo>
                      <a:pt x="1573" y="3587"/>
                    </a:lnTo>
                    <a:lnTo>
                      <a:pt x="1360" y="3374"/>
                    </a:lnTo>
                    <a:lnTo>
                      <a:pt x="1586" y="3062"/>
                    </a:lnTo>
                    <a:cubicBezTo>
                      <a:pt x="1610" y="3028"/>
                      <a:pt x="1613" y="2981"/>
                      <a:pt x="1592" y="2945"/>
                    </a:cubicBezTo>
                    <a:cubicBezTo>
                      <a:pt x="1555" y="2875"/>
                      <a:pt x="1524" y="2804"/>
                      <a:pt x="1503" y="2728"/>
                    </a:cubicBezTo>
                    <a:cubicBezTo>
                      <a:pt x="1490" y="2687"/>
                      <a:pt x="1456" y="2657"/>
                      <a:pt x="1414" y="2649"/>
                    </a:cubicBezTo>
                    <a:lnTo>
                      <a:pt x="1035" y="2587"/>
                    </a:lnTo>
                    <a:lnTo>
                      <a:pt x="1035" y="2286"/>
                    </a:lnTo>
                    <a:lnTo>
                      <a:pt x="1414" y="2223"/>
                    </a:lnTo>
                    <a:cubicBezTo>
                      <a:pt x="1457" y="2216"/>
                      <a:pt x="1490" y="2186"/>
                      <a:pt x="1503" y="2143"/>
                    </a:cubicBezTo>
                    <a:cubicBezTo>
                      <a:pt x="1524" y="2070"/>
                      <a:pt x="1555" y="1997"/>
                      <a:pt x="1592" y="1928"/>
                    </a:cubicBezTo>
                    <a:cubicBezTo>
                      <a:pt x="1613" y="1891"/>
                      <a:pt x="1610" y="1844"/>
                      <a:pt x="1586" y="1810"/>
                    </a:cubicBezTo>
                    <a:lnTo>
                      <a:pt x="1360" y="1498"/>
                    </a:lnTo>
                    <a:lnTo>
                      <a:pt x="1573" y="1285"/>
                    </a:lnTo>
                    <a:lnTo>
                      <a:pt x="1885" y="1509"/>
                    </a:lnTo>
                    <a:cubicBezTo>
                      <a:pt x="1905" y="1523"/>
                      <a:pt x="1928" y="1530"/>
                      <a:pt x="1951" y="1530"/>
                    </a:cubicBezTo>
                    <a:cubicBezTo>
                      <a:pt x="1969" y="1530"/>
                      <a:pt x="1987" y="1526"/>
                      <a:pt x="2003" y="1517"/>
                    </a:cubicBezTo>
                    <a:cubicBezTo>
                      <a:pt x="2072" y="1478"/>
                      <a:pt x="2144" y="1449"/>
                      <a:pt x="2220" y="1426"/>
                    </a:cubicBezTo>
                    <a:cubicBezTo>
                      <a:pt x="2261" y="1415"/>
                      <a:pt x="2290" y="1379"/>
                      <a:pt x="2299" y="1338"/>
                    </a:cubicBezTo>
                    <a:lnTo>
                      <a:pt x="2361" y="959"/>
                    </a:lnTo>
                    <a:close/>
                    <a:moveTo>
                      <a:pt x="2646" y="4137"/>
                    </a:moveTo>
                    <a:lnTo>
                      <a:pt x="2646" y="5309"/>
                    </a:lnTo>
                    <a:lnTo>
                      <a:pt x="2376" y="5309"/>
                    </a:lnTo>
                    <a:lnTo>
                      <a:pt x="2376" y="4137"/>
                    </a:lnTo>
                    <a:close/>
                    <a:moveTo>
                      <a:pt x="3589" y="5528"/>
                    </a:moveTo>
                    <a:cubicBezTo>
                      <a:pt x="3610" y="5528"/>
                      <a:pt x="3629" y="5545"/>
                      <a:pt x="3629" y="5567"/>
                    </a:cubicBezTo>
                    <a:lnTo>
                      <a:pt x="3629" y="5778"/>
                    </a:lnTo>
                    <a:cubicBezTo>
                      <a:pt x="3629" y="5798"/>
                      <a:pt x="3612" y="5816"/>
                      <a:pt x="3589" y="5816"/>
                    </a:cubicBezTo>
                    <a:lnTo>
                      <a:pt x="3425" y="5816"/>
                    </a:lnTo>
                    <a:cubicBezTo>
                      <a:pt x="3364" y="5816"/>
                      <a:pt x="3313" y="5866"/>
                      <a:pt x="3313" y="5928"/>
                    </a:cubicBezTo>
                    <a:cubicBezTo>
                      <a:pt x="3313" y="5990"/>
                      <a:pt x="3363" y="6039"/>
                      <a:pt x="3425" y="6039"/>
                    </a:cubicBezTo>
                    <a:lnTo>
                      <a:pt x="3509" y="6039"/>
                    </a:lnTo>
                    <a:lnTo>
                      <a:pt x="3509" y="6618"/>
                    </a:lnTo>
                    <a:cubicBezTo>
                      <a:pt x="3509" y="6639"/>
                      <a:pt x="3493" y="6657"/>
                      <a:pt x="3470" y="6657"/>
                    </a:cubicBezTo>
                    <a:lnTo>
                      <a:pt x="2435" y="6657"/>
                    </a:lnTo>
                    <a:cubicBezTo>
                      <a:pt x="2373" y="6657"/>
                      <a:pt x="2324" y="6706"/>
                      <a:pt x="2324" y="6769"/>
                    </a:cubicBezTo>
                    <a:cubicBezTo>
                      <a:pt x="2324" y="6829"/>
                      <a:pt x="2372" y="6880"/>
                      <a:pt x="2435" y="6880"/>
                    </a:cubicBezTo>
                    <a:lnTo>
                      <a:pt x="3244" y="6880"/>
                    </a:lnTo>
                    <a:lnTo>
                      <a:pt x="3046" y="7353"/>
                    </a:lnTo>
                    <a:cubicBezTo>
                      <a:pt x="3039" y="7368"/>
                      <a:pt x="3026" y="7377"/>
                      <a:pt x="3011" y="7377"/>
                    </a:cubicBezTo>
                    <a:lnTo>
                      <a:pt x="2012" y="7377"/>
                    </a:lnTo>
                    <a:cubicBezTo>
                      <a:pt x="1996" y="7377"/>
                      <a:pt x="1982" y="7368"/>
                      <a:pt x="1976" y="7353"/>
                    </a:cubicBezTo>
                    <a:lnTo>
                      <a:pt x="1779" y="6880"/>
                    </a:lnTo>
                    <a:lnTo>
                      <a:pt x="1914" y="6880"/>
                    </a:lnTo>
                    <a:cubicBezTo>
                      <a:pt x="1975" y="6880"/>
                      <a:pt x="2025" y="6831"/>
                      <a:pt x="2025" y="6769"/>
                    </a:cubicBezTo>
                    <a:cubicBezTo>
                      <a:pt x="2025" y="6708"/>
                      <a:pt x="1976" y="6657"/>
                      <a:pt x="1914" y="6657"/>
                    </a:cubicBezTo>
                    <a:lnTo>
                      <a:pt x="1551" y="6657"/>
                    </a:lnTo>
                    <a:cubicBezTo>
                      <a:pt x="1531" y="6657"/>
                      <a:pt x="1513" y="6640"/>
                      <a:pt x="1513" y="6618"/>
                    </a:cubicBezTo>
                    <a:lnTo>
                      <a:pt x="1513" y="6039"/>
                    </a:lnTo>
                    <a:lnTo>
                      <a:pt x="2906" y="6039"/>
                    </a:lnTo>
                    <a:cubicBezTo>
                      <a:pt x="2966" y="6039"/>
                      <a:pt x="3017" y="5991"/>
                      <a:pt x="3017" y="5928"/>
                    </a:cubicBezTo>
                    <a:cubicBezTo>
                      <a:pt x="3017" y="5867"/>
                      <a:pt x="2968" y="5816"/>
                      <a:pt x="2906" y="5816"/>
                    </a:cubicBezTo>
                    <a:lnTo>
                      <a:pt x="1431" y="5816"/>
                    </a:lnTo>
                    <a:cubicBezTo>
                      <a:pt x="1410" y="5816"/>
                      <a:pt x="1391" y="5799"/>
                      <a:pt x="1391" y="5778"/>
                    </a:cubicBezTo>
                    <a:lnTo>
                      <a:pt x="1391" y="5567"/>
                    </a:lnTo>
                    <a:cubicBezTo>
                      <a:pt x="1391" y="5546"/>
                      <a:pt x="1409" y="5528"/>
                      <a:pt x="1431" y="5528"/>
                    </a:cubicBezTo>
                    <a:close/>
                    <a:moveTo>
                      <a:pt x="2514" y="0"/>
                    </a:moveTo>
                    <a:cubicBezTo>
                      <a:pt x="1637" y="0"/>
                      <a:pt x="812" y="468"/>
                      <a:pt x="356" y="1228"/>
                    </a:cubicBezTo>
                    <a:cubicBezTo>
                      <a:pt x="325" y="1282"/>
                      <a:pt x="342" y="1349"/>
                      <a:pt x="394" y="1382"/>
                    </a:cubicBezTo>
                    <a:cubicBezTo>
                      <a:pt x="412" y="1392"/>
                      <a:pt x="432" y="1397"/>
                      <a:pt x="452" y="1397"/>
                    </a:cubicBezTo>
                    <a:cubicBezTo>
                      <a:pt x="490" y="1397"/>
                      <a:pt x="526" y="1378"/>
                      <a:pt x="547" y="1344"/>
                    </a:cubicBezTo>
                    <a:cubicBezTo>
                      <a:pt x="963" y="652"/>
                      <a:pt x="1715" y="225"/>
                      <a:pt x="2513" y="225"/>
                    </a:cubicBezTo>
                    <a:cubicBezTo>
                      <a:pt x="2518" y="225"/>
                      <a:pt x="2522" y="225"/>
                      <a:pt x="2527" y="225"/>
                    </a:cubicBezTo>
                    <a:cubicBezTo>
                      <a:pt x="3780" y="234"/>
                      <a:pt x="4799" y="1261"/>
                      <a:pt x="4799" y="2513"/>
                    </a:cubicBezTo>
                    <a:cubicBezTo>
                      <a:pt x="4799" y="3284"/>
                      <a:pt x="4415" y="3997"/>
                      <a:pt x="3770" y="4423"/>
                    </a:cubicBezTo>
                    <a:cubicBezTo>
                      <a:pt x="3571" y="4556"/>
                      <a:pt x="3451" y="4778"/>
                      <a:pt x="3451" y="5018"/>
                    </a:cubicBezTo>
                    <a:lnTo>
                      <a:pt x="3451" y="5309"/>
                    </a:lnTo>
                    <a:lnTo>
                      <a:pt x="2870" y="5309"/>
                    </a:lnTo>
                    <a:lnTo>
                      <a:pt x="2870" y="4034"/>
                    </a:lnTo>
                    <a:lnTo>
                      <a:pt x="2935" y="3638"/>
                    </a:lnTo>
                    <a:cubicBezTo>
                      <a:pt x="2979" y="3622"/>
                      <a:pt x="3023" y="3603"/>
                      <a:pt x="3065" y="3584"/>
                    </a:cubicBezTo>
                    <a:lnTo>
                      <a:pt x="3399" y="3823"/>
                    </a:lnTo>
                    <a:cubicBezTo>
                      <a:pt x="3419" y="3836"/>
                      <a:pt x="3441" y="3843"/>
                      <a:pt x="3464" y="3843"/>
                    </a:cubicBezTo>
                    <a:cubicBezTo>
                      <a:pt x="3493" y="3843"/>
                      <a:pt x="3521" y="3832"/>
                      <a:pt x="3543" y="3810"/>
                    </a:cubicBezTo>
                    <a:lnTo>
                      <a:pt x="3890" y="3464"/>
                    </a:lnTo>
                    <a:cubicBezTo>
                      <a:pt x="3929" y="3425"/>
                      <a:pt x="3932" y="3365"/>
                      <a:pt x="3901" y="3320"/>
                    </a:cubicBezTo>
                    <a:lnTo>
                      <a:pt x="3662" y="2986"/>
                    </a:lnTo>
                    <a:cubicBezTo>
                      <a:pt x="3683" y="2942"/>
                      <a:pt x="3702" y="2900"/>
                      <a:pt x="3717" y="2856"/>
                    </a:cubicBezTo>
                    <a:lnTo>
                      <a:pt x="4123" y="2790"/>
                    </a:lnTo>
                    <a:cubicBezTo>
                      <a:pt x="4176" y="2780"/>
                      <a:pt x="4216" y="2734"/>
                      <a:pt x="4216" y="2680"/>
                    </a:cubicBezTo>
                    <a:lnTo>
                      <a:pt x="4216" y="2191"/>
                    </a:lnTo>
                    <a:cubicBezTo>
                      <a:pt x="4216" y="2136"/>
                      <a:pt x="4177" y="2089"/>
                      <a:pt x="4123" y="2080"/>
                    </a:cubicBezTo>
                    <a:lnTo>
                      <a:pt x="3717" y="2014"/>
                    </a:lnTo>
                    <a:cubicBezTo>
                      <a:pt x="3702" y="1970"/>
                      <a:pt x="3683" y="1926"/>
                      <a:pt x="3662" y="1885"/>
                    </a:cubicBezTo>
                    <a:lnTo>
                      <a:pt x="3901" y="1550"/>
                    </a:lnTo>
                    <a:cubicBezTo>
                      <a:pt x="3932" y="1506"/>
                      <a:pt x="3929" y="1445"/>
                      <a:pt x="3890" y="1405"/>
                    </a:cubicBezTo>
                    <a:lnTo>
                      <a:pt x="3543" y="1059"/>
                    </a:lnTo>
                    <a:cubicBezTo>
                      <a:pt x="3521" y="1037"/>
                      <a:pt x="3493" y="1026"/>
                      <a:pt x="3464" y="1026"/>
                    </a:cubicBezTo>
                    <a:cubicBezTo>
                      <a:pt x="3442" y="1026"/>
                      <a:pt x="3419" y="1034"/>
                      <a:pt x="3399" y="1048"/>
                    </a:cubicBezTo>
                    <a:lnTo>
                      <a:pt x="3065" y="1286"/>
                    </a:lnTo>
                    <a:cubicBezTo>
                      <a:pt x="3022" y="1265"/>
                      <a:pt x="2979" y="1247"/>
                      <a:pt x="2935" y="1232"/>
                    </a:cubicBezTo>
                    <a:lnTo>
                      <a:pt x="2868" y="827"/>
                    </a:lnTo>
                    <a:cubicBezTo>
                      <a:pt x="2860" y="774"/>
                      <a:pt x="2813" y="733"/>
                      <a:pt x="2758" y="733"/>
                    </a:cubicBezTo>
                    <a:lnTo>
                      <a:pt x="2267" y="733"/>
                    </a:lnTo>
                    <a:cubicBezTo>
                      <a:pt x="2212" y="733"/>
                      <a:pt x="2166" y="773"/>
                      <a:pt x="2156" y="827"/>
                    </a:cubicBezTo>
                    <a:lnTo>
                      <a:pt x="2091" y="1232"/>
                    </a:lnTo>
                    <a:cubicBezTo>
                      <a:pt x="2046" y="1247"/>
                      <a:pt x="2002" y="1266"/>
                      <a:pt x="1961" y="1286"/>
                    </a:cubicBezTo>
                    <a:lnTo>
                      <a:pt x="1626" y="1048"/>
                    </a:lnTo>
                    <a:cubicBezTo>
                      <a:pt x="1607" y="1034"/>
                      <a:pt x="1584" y="1027"/>
                      <a:pt x="1561" y="1027"/>
                    </a:cubicBezTo>
                    <a:cubicBezTo>
                      <a:pt x="1532" y="1027"/>
                      <a:pt x="1504" y="1038"/>
                      <a:pt x="1483" y="1059"/>
                    </a:cubicBezTo>
                    <a:lnTo>
                      <a:pt x="1136" y="1405"/>
                    </a:lnTo>
                    <a:cubicBezTo>
                      <a:pt x="1096" y="1445"/>
                      <a:pt x="1093" y="1505"/>
                      <a:pt x="1124" y="1550"/>
                    </a:cubicBezTo>
                    <a:lnTo>
                      <a:pt x="1363" y="1885"/>
                    </a:lnTo>
                    <a:cubicBezTo>
                      <a:pt x="1343" y="1927"/>
                      <a:pt x="1324" y="1970"/>
                      <a:pt x="1308" y="2014"/>
                    </a:cubicBezTo>
                    <a:lnTo>
                      <a:pt x="903" y="2080"/>
                    </a:lnTo>
                    <a:cubicBezTo>
                      <a:pt x="850" y="2089"/>
                      <a:pt x="809" y="2136"/>
                      <a:pt x="809" y="2191"/>
                    </a:cubicBezTo>
                    <a:lnTo>
                      <a:pt x="809" y="2682"/>
                    </a:lnTo>
                    <a:cubicBezTo>
                      <a:pt x="809" y="2737"/>
                      <a:pt x="849" y="2783"/>
                      <a:pt x="903" y="2792"/>
                    </a:cubicBezTo>
                    <a:lnTo>
                      <a:pt x="1308" y="2858"/>
                    </a:lnTo>
                    <a:cubicBezTo>
                      <a:pt x="1324" y="2903"/>
                      <a:pt x="1343" y="2947"/>
                      <a:pt x="1363" y="2988"/>
                    </a:cubicBezTo>
                    <a:lnTo>
                      <a:pt x="1124" y="3322"/>
                    </a:lnTo>
                    <a:cubicBezTo>
                      <a:pt x="1093" y="3366"/>
                      <a:pt x="1096" y="3428"/>
                      <a:pt x="1136" y="3466"/>
                    </a:cubicBezTo>
                    <a:lnTo>
                      <a:pt x="1483" y="3813"/>
                    </a:lnTo>
                    <a:cubicBezTo>
                      <a:pt x="1504" y="3835"/>
                      <a:pt x="1533" y="3846"/>
                      <a:pt x="1561" y="3846"/>
                    </a:cubicBezTo>
                    <a:cubicBezTo>
                      <a:pt x="1584" y="3846"/>
                      <a:pt x="1607" y="3839"/>
                      <a:pt x="1626" y="3825"/>
                    </a:cubicBezTo>
                    <a:lnTo>
                      <a:pt x="1961" y="3586"/>
                    </a:lnTo>
                    <a:cubicBezTo>
                      <a:pt x="2003" y="3607"/>
                      <a:pt x="2046" y="3625"/>
                      <a:pt x="2091" y="3641"/>
                    </a:cubicBezTo>
                    <a:lnTo>
                      <a:pt x="2153" y="4025"/>
                    </a:lnTo>
                    <a:lnTo>
                      <a:pt x="2153" y="4027"/>
                    </a:lnTo>
                    <a:lnTo>
                      <a:pt x="2153" y="5309"/>
                    </a:lnTo>
                    <a:lnTo>
                      <a:pt x="1572" y="5309"/>
                    </a:lnTo>
                    <a:lnTo>
                      <a:pt x="1572" y="5019"/>
                    </a:lnTo>
                    <a:cubicBezTo>
                      <a:pt x="1572" y="4777"/>
                      <a:pt x="1454" y="4555"/>
                      <a:pt x="1254" y="4423"/>
                    </a:cubicBezTo>
                    <a:cubicBezTo>
                      <a:pt x="609" y="3999"/>
                      <a:pt x="222" y="3283"/>
                      <a:pt x="222" y="2511"/>
                    </a:cubicBezTo>
                    <a:cubicBezTo>
                      <a:pt x="222" y="2266"/>
                      <a:pt x="262" y="2025"/>
                      <a:pt x="340" y="1793"/>
                    </a:cubicBezTo>
                    <a:cubicBezTo>
                      <a:pt x="359" y="1735"/>
                      <a:pt x="328" y="1673"/>
                      <a:pt x="269" y="1653"/>
                    </a:cubicBezTo>
                    <a:cubicBezTo>
                      <a:pt x="257" y="1649"/>
                      <a:pt x="245" y="1647"/>
                      <a:pt x="233" y="1647"/>
                    </a:cubicBezTo>
                    <a:cubicBezTo>
                      <a:pt x="187" y="1647"/>
                      <a:pt x="144" y="1676"/>
                      <a:pt x="129" y="1723"/>
                    </a:cubicBezTo>
                    <a:cubicBezTo>
                      <a:pt x="43" y="1978"/>
                      <a:pt x="1" y="2243"/>
                      <a:pt x="1" y="2511"/>
                    </a:cubicBezTo>
                    <a:cubicBezTo>
                      <a:pt x="1" y="3358"/>
                      <a:pt x="424" y="4143"/>
                      <a:pt x="1132" y="4609"/>
                    </a:cubicBezTo>
                    <a:cubicBezTo>
                      <a:pt x="1269" y="4699"/>
                      <a:pt x="1350" y="4853"/>
                      <a:pt x="1350" y="5019"/>
                    </a:cubicBezTo>
                    <a:lnTo>
                      <a:pt x="1350" y="5321"/>
                    </a:lnTo>
                    <a:cubicBezTo>
                      <a:pt x="1246" y="5356"/>
                      <a:pt x="1170" y="5454"/>
                      <a:pt x="1170" y="5570"/>
                    </a:cubicBezTo>
                    <a:lnTo>
                      <a:pt x="1170" y="5780"/>
                    </a:lnTo>
                    <a:cubicBezTo>
                      <a:pt x="1170" y="5872"/>
                      <a:pt x="1218" y="5953"/>
                      <a:pt x="1290" y="6000"/>
                    </a:cubicBezTo>
                    <a:lnTo>
                      <a:pt x="1290" y="6619"/>
                    </a:lnTo>
                    <a:cubicBezTo>
                      <a:pt x="1290" y="6759"/>
                      <a:pt x="1399" y="6873"/>
                      <a:pt x="1536" y="6880"/>
                    </a:cubicBezTo>
                    <a:lnTo>
                      <a:pt x="1770" y="7440"/>
                    </a:lnTo>
                    <a:cubicBezTo>
                      <a:pt x="1810" y="7538"/>
                      <a:pt x="1905" y="7601"/>
                      <a:pt x="2012" y="7601"/>
                    </a:cubicBezTo>
                    <a:lnTo>
                      <a:pt x="3011" y="7601"/>
                    </a:lnTo>
                    <a:cubicBezTo>
                      <a:pt x="3115" y="7601"/>
                      <a:pt x="3210" y="7538"/>
                      <a:pt x="3252" y="7440"/>
                    </a:cubicBezTo>
                    <a:lnTo>
                      <a:pt x="3485" y="6880"/>
                    </a:lnTo>
                    <a:cubicBezTo>
                      <a:pt x="3624" y="6873"/>
                      <a:pt x="3733" y="6760"/>
                      <a:pt x="3733" y="6619"/>
                    </a:cubicBezTo>
                    <a:lnTo>
                      <a:pt x="3733" y="6000"/>
                    </a:lnTo>
                    <a:cubicBezTo>
                      <a:pt x="3805" y="5953"/>
                      <a:pt x="3852" y="5872"/>
                      <a:pt x="3852" y="5780"/>
                    </a:cubicBezTo>
                    <a:lnTo>
                      <a:pt x="3852" y="5570"/>
                    </a:lnTo>
                    <a:cubicBezTo>
                      <a:pt x="3852" y="5454"/>
                      <a:pt x="3776" y="5356"/>
                      <a:pt x="3671" y="5321"/>
                    </a:cubicBezTo>
                    <a:lnTo>
                      <a:pt x="3671" y="5015"/>
                    </a:lnTo>
                    <a:cubicBezTo>
                      <a:pt x="3671" y="4850"/>
                      <a:pt x="3754" y="4698"/>
                      <a:pt x="3891" y="4607"/>
                    </a:cubicBezTo>
                    <a:cubicBezTo>
                      <a:pt x="4597" y="4141"/>
                      <a:pt x="5020" y="3356"/>
                      <a:pt x="5020" y="2510"/>
                    </a:cubicBezTo>
                    <a:cubicBezTo>
                      <a:pt x="5020" y="1844"/>
                      <a:pt x="4762" y="1215"/>
                      <a:pt x="4291" y="741"/>
                    </a:cubicBezTo>
                    <a:cubicBezTo>
                      <a:pt x="3821" y="268"/>
                      <a:pt x="3194" y="5"/>
                      <a:pt x="2528" y="0"/>
                    </a:cubicBezTo>
                    <a:cubicBezTo>
                      <a:pt x="2523" y="0"/>
                      <a:pt x="2519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707;p69">
                <a:extLst>
                  <a:ext uri="{FF2B5EF4-FFF2-40B4-BE49-F238E27FC236}">
                    <a16:creationId xmlns:a16="http://schemas.microsoft.com/office/drawing/2014/main" id="{9EE19B91-D741-533A-09D2-73F1A8E611EB}"/>
                  </a:ext>
                </a:extLst>
              </p:cNvPr>
              <p:cNvSpPr/>
              <p:nvPr/>
            </p:nvSpPr>
            <p:spPr>
              <a:xfrm>
                <a:off x="5326244" y="416048"/>
                <a:ext cx="46030" cy="4603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843" extrusionOk="0">
                    <a:moveTo>
                      <a:pt x="422" y="223"/>
                    </a:moveTo>
                    <a:cubicBezTo>
                      <a:pt x="531" y="223"/>
                      <a:pt x="620" y="312"/>
                      <a:pt x="620" y="421"/>
                    </a:cubicBezTo>
                    <a:cubicBezTo>
                      <a:pt x="620" y="530"/>
                      <a:pt x="531" y="620"/>
                      <a:pt x="422" y="620"/>
                    </a:cubicBezTo>
                    <a:cubicBezTo>
                      <a:pt x="312" y="620"/>
                      <a:pt x="223" y="530"/>
                      <a:pt x="223" y="421"/>
                    </a:cubicBezTo>
                    <a:cubicBezTo>
                      <a:pt x="223" y="312"/>
                      <a:pt x="313" y="223"/>
                      <a:pt x="422" y="223"/>
                    </a:cubicBezTo>
                    <a:close/>
                    <a:moveTo>
                      <a:pt x="422" y="0"/>
                    </a:moveTo>
                    <a:cubicBezTo>
                      <a:pt x="189" y="0"/>
                      <a:pt x="1" y="190"/>
                      <a:pt x="1" y="421"/>
                    </a:cubicBezTo>
                    <a:cubicBezTo>
                      <a:pt x="1" y="652"/>
                      <a:pt x="190" y="842"/>
                      <a:pt x="422" y="842"/>
                    </a:cubicBezTo>
                    <a:cubicBezTo>
                      <a:pt x="654" y="842"/>
                      <a:pt x="843" y="652"/>
                      <a:pt x="843" y="421"/>
                    </a:cubicBezTo>
                    <a:cubicBezTo>
                      <a:pt x="843" y="189"/>
                      <a:pt x="652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708;p69">
                <a:extLst>
                  <a:ext uri="{FF2B5EF4-FFF2-40B4-BE49-F238E27FC236}">
                    <a16:creationId xmlns:a16="http://schemas.microsoft.com/office/drawing/2014/main" id="{1BFBBF5B-29B6-565C-0745-EA4861642EBB}"/>
                  </a:ext>
                </a:extLst>
              </p:cNvPr>
              <p:cNvSpPr/>
              <p:nvPr/>
            </p:nvSpPr>
            <p:spPr>
              <a:xfrm>
                <a:off x="5303584" y="393388"/>
                <a:ext cx="91241" cy="9129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836" y="224"/>
                    </a:moveTo>
                    <a:cubicBezTo>
                      <a:pt x="1173" y="224"/>
                      <a:pt x="1447" y="499"/>
                      <a:pt x="1447" y="836"/>
                    </a:cubicBezTo>
                    <a:cubicBezTo>
                      <a:pt x="1447" y="1174"/>
                      <a:pt x="1173" y="1448"/>
                      <a:pt x="836" y="1448"/>
                    </a:cubicBezTo>
                    <a:cubicBezTo>
                      <a:pt x="498" y="1448"/>
                      <a:pt x="224" y="1173"/>
                      <a:pt x="224" y="836"/>
                    </a:cubicBezTo>
                    <a:cubicBezTo>
                      <a:pt x="224" y="499"/>
                      <a:pt x="498" y="224"/>
                      <a:pt x="836" y="224"/>
                    </a:cubicBezTo>
                    <a:close/>
                    <a:moveTo>
                      <a:pt x="836" y="1"/>
                    </a:moveTo>
                    <a:cubicBezTo>
                      <a:pt x="374" y="1"/>
                      <a:pt x="0" y="375"/>
                      <a:pt x="0" y="836"/>
                    </a:cubicBezTo>
                    <a:cubicBezTo>
                      <a:pt x="0" y="1298"/>
                      <a:pt x="374" y="1672"/>
                      <a:pt x="836" y="1672"/>
                    </a:cubicBezTo>
                    <a:cubicBezTo>
                      <a:pt x="1296" y="1672"/>
                      <a:pt x="1670" y="1296"/>
                      <a:pt x="1670" y="836"/>
                    </a:cubicBezTo>
                    <a:cubicBezTo>
                      <a:pt x="1670" y="376"/>
                      <a:pt x="1296" y="1"/>
                      <a:pt x="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" name="Google Shape;1212;p41">
            <a:extLst>
              <a:ext uri="{FF2B5EF4-FFF2-40B4-BE49-F238E27FC236}">
                <a16:creationId xmlns:a16="http://schemas.microsoft.com/office/drawing/2014/main" id="{86CA117B-58E7-555D-A568-5214010E7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356" y="5880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EE49-C4D1-1A77-310D-D300B73F22F7}"/>
              </a:ext>
            </a:extLst>
          </p:cNvPr>
          <p:cNvSpPr/>
          <p:nvPr/>
        </p:nvSpPr>
        <p:spPr>
          <a:xfrm>
            <a:off x="-1020587" y="137268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</a:t>
            </a:r>
            <a:br>
              <a:rPr lang="en" dirty="0"/>
            </a:br>
            <a:r>
              <a:rPr lang="en" dirty="0"/>
              <a:t>Steps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69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9CADBA-35A6-15E8-FB96-33BDBAC5F039}"/>
              </a:ext>
            </a:extLst>
          </p:cNvPr>
          <p:cNvSpPr/>
          <p:nvPr/>
        </p:nvSpPr>
        <p:spPr>
          <a:xfrm>
            <a:off x="7799942" y="2571750"/>
            <a:ext cx="1207805" cy="1666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1723" name="Google Shape;1723;p45"/>
          <p:cNvGrpSpPr/>
          <p:nvPr/>
        </p:nvGrpSpPr>
        <p:grpSpPr>
          <a:xfrm rot="1367268">
            <a:off x="-660151" y="2992467"/>
            <a:ext cx="10467305" cy="82046"/>
            <a:chOff x="-12" y="3014875"/>
            <a:chExt cx="10467824" cy="82050"/>
          </a:xfrm>
        </p:grpSpPr>
        <p:grpSp>
          <p:nvGrpSpPr>
            <p:cNvPr id="1724" name="Google Shape;1724;p45"/>
            <p:cNvGrpSpPr/>
            <p:nvPr/>
          </p:nvGrpSpPr>
          <p:grpSpPr>
            <a:xfrm>
              <a:off x="-12" y="3014875"/>
              <a:ext cx="8347436" cy="82050"/>
              <a:chOff x="0" y="1844425"/>
              <a:chExt cx="8347436" cy="82050"/>
            </a:xfrm>
          </p:grpSpPr>
          <p:grpSp>
            <p:nvGrpSpPr>
              <p:cNvPr id="1725" name="Google Shape;1725;p45"/>
              <p:cNvGrpSpPr/>
              <p:nvPr/>
            </p:nvGrpSpPr>
            <p:grpSpPr>
              <a:xfrm>
                <a:off x="0" y="1844425"/>
                <a:ext cx="4131961" cy="82050"/>
                <a:chOff x="0" y="1844425"/>
                <a:chExt cx="4131961" cy="82050"/>
              </a:xfrm>
            </p:grpSpPr>
            <p:sp>
              <p:nvSpPr>
                <p:cNvPr id="1726" name="Google Shape;1726;p45"/>
                <p:cNvSpPr/>
                <p:nvPr/>
              </p:nvSpPr>
              <p:spPr>
                <a:xfrm>
                  <a:off x="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5"/>
                <p:cNvSpPr/>
                <p:nvPr/>
              </p:nvSpPr>
              <p:spPr>
                <a:xfrm>
                  <a:off x="210515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28" name="Google Shape;1728;p45"/>
              <p:cNvGrpSpPr/>
              <p:nvPr/>
            </p:nvGrpSpPr>
            <p:grpSpPr>
              <a:xfrm>
                <a:off x="4215475" y="1844425"/>
                <a:ext cx="4131961" cy="82050"/>
                <a:chOff x="0" y="1844425"/>
                <a:chExt cx="4131961" cy="82050"/>
              </a:xfrm>
            </p:grpSpPr>
            <p:sp>
              <p:nvSpPr>
                <p:cNvPr id="1729" name="Google Shape;1729;p45"/>
                <p:cNvSpPr/>
                <p:nvPr/>
              </p:nvSpPr>
              <p:spPr>
                <a:xfrm>
                  <a:off x="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5"/>
                <p:cNvSpPr/>
                <p:nvPr/>
              </p:nvSpPr>
              <p:spPr>
                <a:xfrm>
                  <a:off x="2105150" y="1844425"/>
                  <a:ext cx="2026811" cy="8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1" h="370" extrusionOk="0">
                      <a:moveTo>
                        <a:pt x="186" y="0"/>
                      </a:moveTo>
                      <a:cubicBezTo>
                        <a:pt x="84" y="0"/>
                        <a:pt x="1" y="83"/>
                        <a:pt x="1" y="185"/>
                      </a:cubicBezTo>
                      <a:cubicBezTo>
                        <a:pt x="2" y="287"/>
                        <a:pt x="84" y="370"/>
                        <a:pt x="186" y="370"/>
                      </a:cubicBezTo>
                      <a:cubicBezTo>
                        <a:pt x="287" y="370"/>
                        <a:pt x="369" y="287"/>
                        <a:pt x="369" y="185"/>
                      </a:cubicBezTo>
                      <a:cubicBezTo>
                        <a:pt x="369" y="83"/>
                        <a:pt x="287" y="0"/>
                        <a:pt x="186" y="0"/>
                      </a:cubicBezTo>
                      <a:close/>
                      <a:moveTo>
                        <a:pt x="983" y="0"/>
                      </a:moveTo>
                      <a:cubicBezTo>
                        <a:pt x="881" y="0"/>
                        <a:pt x="798" y="83"/>
                        <a:pt x="798" y="185"/>
                      </a:cubicBezTo>
                      <a:cubicBezTo>
                        <a:pt x="800" y="287"/>
                        <a:pt x="881" y="370"/>
                        <a:pt x="983" y="370"/>
                      </a:cubicBezTo>
                      <a:cubicBezTo>
                        <a:pt x="1084" y="370"/>
                        <a:pt x="1167" y="287"/>
                        <a:pt x="1167" y="185"/>
                      </a:cubicBezTo>
                      <a:cubicBezTo>
                        <a:pt x="1167" y="83"/>
                        <a:pt x="1084" y="0"/>
                        <a:pt x="983" y="0"/>
                      </a:cubicBezTo>
                      <a:close/>
                      <a:moveTo>
                        <a:pt x="1781" y="0"/>
                      </a:moveTo>
                      <a:cubicBezTo>
                        <a:pt x="1679" y="0"/>
                        <a:pt x="1596" y="83"/>
                        <a:pt x="1596" y="185"/>
                      </a:cubicBezTo>
                      <a:cubicBezTo>
                        <a:pt x="1596" y="287"/>
                        <a:pt x="1679" y="370"/>
                        <a:pt x="1781" y="370"/>
                      </a:cubicBezTo>
                      <a:cubicBezTo>
                        <a:pt x="1882" y="370"/>
                        <a:pt x="1965" y="287"/>
                        <a:pt x="1965" y="185"/>
                      </a:cubicBezTo>
                      <a:cubicBezTo>
                        <a:pt x="1965" y="83"/>
                        <a:pt x="1882" y="0"/>
                        <a:pt x="1781" y="0"/>
                      </a:cubicBezTo>
                      <a:close/>
                      <a:moveTo>
                        <a:pt x="2577" y="0"/>
                      </a:moveTo>
                      <a:cubicBezTo>
                        <a:pt x="2476" y="0"/>
                        <a:pt x="2393" y="83"/>
                        <a:pt x="2393" y="185"/>
                      </a:cubicBezTo>
                      <a:cubicBezTo>
                        <a:pt x="2393" y="287"/>
                        <a:pt x="2476" y="370"/>
                        <a:pt x="2577" y="370"/>
                      </a:cubicBezTo>
                      <a:cubicBezTo>
                        <a:pt x="2679" y="370"/>
                        <a:pt x="2762" y="287"/>
                        <a:pt x="2762" y="185"/>
                      </a:cubicBezTo>
                      <a:cubicBezTo>
                        <a:pt x="2762" y="83"/>
                        <a:pt x="2679" y="0"/>
                        <a:pt x="2577" y="0"/>
                      </a:cubicBezTo>
                      <a:close/>
                      <a:moveTo>
                        <a:pt x="3374" y="0"/>
                      </a:moveTo>
                      <a:cubicBezTo>
                        <a:pt x="3273" y="0"/>
                        <a:pt x="3190" y="83"/>
                        <a:pt x="3190" y="185"/>
                      </a:cubicBezTo>
                      <a:cubicBezTo>
                        <a:pt x="3191" y="287"/>
                        <a:pt x="3273" y="370"/>
                        <a:pt x="3374" y="370"/>
                      </a:cubicBezTo>
                      <a:cubicBezTo>
                        <a:pt x="3475" y="370"/>
                        <a:pt x="3559" y="287"/>
                        <a:pt x="3559" y="185"/>
                      </a:cubicBezTo>
                      <a:cubicBezTo>
                        <a:pt x="3559" y="83"/>
                        <a:pt x="3476" y="0"/>
                        <a:pt x="3374" y="0"/>
                      </a:cubicBezTo>
                      <a:close/>
                      <a:moveTo>
                        <a:pt x="4172" y="0"/>
                      </a:moveTo>
                      <a:cubicBezTo>
                        <a:pt x="4071" y="0"/>
                        <a:pt x="3987" y="83"/>
                        <a:pt x="3987" y="185"/>
                      </a:cubicBezTo>
                      <a:cubicBezTo>
                        <a:pt x="3987" y="287"/>
                        <a:pt x="4071" y="370"/>
                        <a:pt x="4172" y="370"/>
                      </a:cubicBezTo>
                      <a:cubicBezTo>
                        <a:pt x="4273" y="370"/>
                        <a:pt x="4356" y="287"/>
                        <a:pt x="4356" y="185"/>
                      </a:cubicBezTo>
                      <a:cubicBezTo>
                        <a:pt x="4356" y="83"/>
                        <a:pt x="4273" y="0"/>
                        <a:pt x="4172" y="0"/>
                      </a:cubicBezTo>
                      <a:close/>
                      <a:moveTo>
                        <a:pt x="4969" y="0"/>
                      </a:moveTo>
                      <a:cubicBezTo>
                        <a:pt x="4868" y="0"/>
                        <a:pt x="4785" y="83"/>
                        <a:pt x="4785" y="185"/>
                      </a:cubicBezTo>
                      <a:cubicBezTo>
                        <a:pt x="4784" y="287"/>
                        <a:pt x="4868" y="370"/>
                        <a:pt x="4969" y="370"/>
                      </a:cubicBezTo>
                      <a:cubicBezTo>
                        <a:pt x="5070" y="370"/>
                        <a:pt x="5154" y="287"/>
                        <a:pt x="5154" y="185"/>
                      </a:cubicBezTo>
                      <a:cubicBezTo>
                        <a:pt x="5154" y="83"/>
                        <a:pt x="5071" y="0"/>
                        <a:pt x="4969" y="0"/>
                      </a:cubicBezTo>
                      <a:close/>
                      <a:moveTo>
                        <a:pt x="5767" y="0"/>
                      </a:moveTo>
                      <a:cubicBezTo>
                        <a:pt x="5666" y="0"/>
                        <a:pt x="5582" y="83"/>
                        <a:pt x="5582" y="185"/>
                      </a:cubicBezTo>
                      <a:cubicBezTo>
                        <a:pt x="5582" y="287"/>
                        <a:pt x="5665" y="370"/>
                        <a:pt x="5767" y="370"/>
                      </a:cubicBezTo>
                      <a:cubicBezTo>
                        <a:pt x="5868" y="370"/>
                        <a:pt x="5951" y="287"/>
                        <a:pt x="5951" y="185"/>
                      </a:cubicBezTo>
                      <a:cubicBezTo>
                        <a:pt x="5951" y="83"/>
                        <a:pt x="5868" y="0"/>
                        <a:pt x="5767" y="0"/>
                      </a:cubicBezTo>
                      <a:close/>
                      <a:moveTo>
                        <a:pt x="6564" y="0"/>
                      </a:moveTo>
                      <a:cubicBezTo>
                        <a:pt x="6463" y="0"/>
                        <a:pt x="6381" y="83"/>
                        <a:pt x="6381" y="185"/>
                      </a:cubicBezTo>
                      <a:cubicBezTo>
                        <a:pt x="6381" y="287"/>
                        <a:pt x="6462" y="370"/>
                        <a:pt x="6564" y="370"/>
                      </a:cubicBezTo>
                      <a:cubicBezTo>
                        <a:pt x="6665" y="370"/>
                        <a:pt x="6748" y="287"/>
                        <a:pt x="6748" y="185"/>
                      </a:cubicBezTo>
                      <a:cubicBezTo>
                        <a:pt x="6748" y="83"/>
                        <a:pt x="6665" y="0"/>
                        <a:pt x="6564" y="0"/>
                      </a:cubicBezTo>
                      <a:close/>
                      <a:moveTo>
                        <a:pt x="7361" y="0"/>
                      </a:moveTo>
                      <a:cubicBezTo>
                        <a:pt x="7259" y="0"/>
                        <a:pt x="7177" y="83"/>
                        <a:pt x="7177" y="185"/>
                      </a:cubicBezTo>
                      <a:cubicBezTo>
                        <a:pt x="7178" y="287"/>
                        <a:pt x="7259" y="370"/>
                        <a:pt x="7361" y="370"/>
                      </a:cubicBezTo>
                      <a:cubicBezTo>
                        <a:pt x="7463" y="370"/>
                        <a:pt x="7545" y="287"/>
                        <a:pt x="7545" y="185"/>
                      </a:cubicBezTo>
                      <a:cubicBezTo>
                        <a:pt x="7545" y="83"/>
                        <a:pt x="7463" y="0"/>
                        <a:pt x="7361" y="0"/>
                      </a:cubicBezTo>
                      <a:close/>
                      <a:moveTo>
                        <a:pt x="8158" y="0"/>
                      </a:moveTo>
                      <a:cubicBezTo>
                        <a:pt x="8058" y="0"/>
                        <a:pt x="7976" y="83"/>
                        <a:pt x="7976" y="185"/>
                      </a:cubicBezTo>
                      <a:cubicBezTo>
                        <a:pt x="7976" y="287"/>
                        <a:pt x="8056" y="370"/>
                        <a:pt x="8158" y="370"/>
                      </a:cubicBezTo>
                      <a:cubicBezTo>
                        <a:pt x="8261" y="370"/>
                        <a:pt x="8343" y="287"/>
                        <a:pt x="8343" y="185"/>
                      </a:cubicBezTo>
                      <a:cubicBezTo>
                        <a:pt x="8343" y="83"/>
                        <a:pt x="8261" y="0"/>
                        <a:pt x="8158" y="0"/>
                      </a:cubicBezTo>
                      <a:close/>
                      <a:moveTo>
                        <a:pt x="8957" y="0"/>
                      </a:moveTo>
                      <a:cubicBezTo>
                        <a:pt x="8854" y="0"/>
                        <a:pt x="8772" y="83"/>
                        <a:pt x="8772" y="185"/>
                      </a:cubicBezTo>
                      <a:cubicBezTo>
                        <a:pt x="8772" y="287"/>
                        <a:pt x="8854" y="370"/>
                        <a:pt x="8957" y="370"/>
                      </a:cubicBezTo>
                      <a:cubicBezTo>
                        <a:pt x="9057" y="370"/>
                        <a:pt x="9140" y="287"/>
                        <a:pt x="9140" y="185"/>
                      </a:cubicBezTo>
                      <a:cubicBezTo>
                        <a:pt x="9140" y="83"/>
                        <a:pt x="9058" y="0"/>
                        <a:pt x="89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731" name="Google Shape;1731;p45"/>
            <p:cNvSpPr/>
            <p:nvPr/>
          </p:nvSpPr>
          <p:spPr>
            <a:xfrm>
              <a:off x="8441000" y="3014875"/>
              <a:ext cx="2026811" cy="82050"/>
            </a:xfrm>
            <a:custGeom>
              <a:avLst/>
              <a:gdLst/>
              <a:ahLst/>
              <a:cxnLst/>
              <a:rect l="l" t="t" r="r" b="b"/>
              <a:pathLst>
                <a:path w="9141" h="370" extrusionOk="0">
                  <a:moveTo>
                    <a:pt x="186" y="0"/>
                  </a:moveTo>
                  <a:cubicBezTo>
                    <a:pt x="84" y="0"/>
                    <a:pt x="1" y="83"/>
                    <a:pt x="1" y="185"/>
                  </a:cubicBezTo>
                  <a:cubicBezTo>
                    <a:pt x="2" y="287"/>
                    <a:pt x="84" y="370"/>
                    <a:pt x="186" y="370"/>
                  </a:cubicBezTo>
                  <a:cubicBezTo>
                    <a:pt x="287" y="370"/>
                    <a:pt x="369" y="287"/>
                    <a:pt x="369" y="185"/>
                  </a:cubicBezTo>
                  <a:cubicBezTo>
                    <a:pt x="369" y="83"/>
                    <a:pt x="287" y="0"/>
                    <a:pt x="186" y="0"/>
                  </a:cubicBezTo>
                  <a:close/>
                  <a:moveTo>
                    <a:pt x="983" y="0"/>
                  </a:moveTo>
                  <a:cubicBezTo>
                    <a:pt x="881" y="0"/>
                    <a:pt x="798" y="83"/>
                    <a:pt x="798" y="185"/>
                  </a:cubicBezTo>
                  <a:cubicBezTo>
                    <a:pt x="800" y="287"/>
                    <a:pt x="881" y="370"/>
                    <a:pt x="983" y="370"/>
                  </a:cubicBezTo>
                  <a:cubicBezTo>
                    <a:pt x="1084" y="370"/>
                    <a:pt x="1167" y="287"/>
                    <a:pt x="1167" y="185"/>
                  </a:cubicBezTo>
                  <a:cubicBezTo>
                    <a:pt x="1167" y="83"/>
                    <a:pt x="1084" y="0"/>
                    <a:pt x="983" y="0"/>
                  </a:cubicBezTo>
                  <a:close/>
                  <a:moveTo>
                    <a:pt x="1781" y="0"/>
                  </a:moveTo>
                  <a:cubicBezTo>
                    <a:pt x="1679" y="0"/>
                    <a:pt x="1596" y="83"/>
                    <a:pt x="1596" y="185"/>
                  </a:cubicBezTo>
                  <a:cubicBezTo>
                    <a:pt x="1596" y="287"/>
                    <a:pt x="1679" y="370"/>
                    <a:pt x="1781" y="370"/>
                  </a:cubicBezTo>
                  <a:cubicBezTo>
                    <a:pt x="1882" y="370"/>
                    <a:pt x="1965" y="287"/>
                    <a:pt x="1965" y="185"/>
                  </a:cubicBezTo>
                  <a:cubicBezTo>
                    <a:pt x="1965" y="83"/>
                    <a:pt x="1882" y="0"/>
                    <a:pt x="1781" y="0"/>
                  </a:cubicBezTo>
                  <a:close/>
                  <a:moveTo>
                    <a:pt x="2577" y="0"/>
                  </a:moveTo>
                  <a:cubicBezTo>
                    <a:pt x="2476" y="0"/>
                    <a:pt x="2393" y="83"/>
                    <a:pt x="2393" y="185"/>
                  </a:cubicBezTo>
                  <a:cubicBezTo>
                    <a:pt x="2393" y="287"/>
                    <a:pt x="2476" y="370"/>
                    <a:pt x="2577" y="370"/>
                  </a:cubicBezTo>
                  <a:cubicBezTo>
                    <a:pt x="2679" y="370"/>
                    <a:pt x="2762" y="287"/>
                    <a:pt x="2762" y="185"/>
                  </a:cubicBezTo>
                  <a:cubicBezTo>
                    <a:pt x="2762" y="83"/>
                    <a:pt x="2679" y="0"/>
                    <a:pt x="2577" y="0"/>
                  </a:cubicBezTo>
                  <a:close/>
                  <a:moveTo>
                    <a:pt x="3374" y="0"/>
                  </a:moveTo>
                  <a:cubicBezTo>
                    <a:pt x="3273" y="0"/>
                    <a:pt x="3190" y="83"/>
                    <a:pt x="3190" y="185"/>
                  </a:cubicBezTo>
                  <a:cubicBezTo>
                    <a:pt x="3191" y="287"/>
                    <a:pt x="3273" y="370"/>
                    <a:pt x="3374" y="370"/>
                  </a:cubicBezTo>
                  <a:cubicBezTo>
                    <a:pt x="3475" y="370"/>
                    <a:pt x="3559" y="287"/>
                    <a:pt x="3559" y="185"/>
                  </a:cubicBezTo>
                  <a:cubicBezTo>
                    <a:pt x="3559" y="83"/>
                    <a:pt x="3476" y="0"/>
                    <a:pt x="3374" y="0"/>
                  </a:cubicBezTo>
                  <a:close/>
                  <a:moveTo>
                    <a:pt x="4172" y="0"/>
                  </a:moveTo>
                  <a:cubicBezTo>
                    <a:pt x="4071" y="0"/>
                    <a:pt x="3987" y="83"/>
                    <a:pt x="3987" y="185"/>
                  </a:cubicBezTo>
                  <a:cubicBezTo>
                    <a:pt x="3987" y="287"/>
                    <a:pt x="4071" y="370"/>
                    <a:pt x="4172" y="370"/>
                  </a:cubicBezTo>
                  <a:cubicBezTo>
                    <a:pt x="4273" y="370"/>
                    <a:pt x="4356" y="287"/>
                    <a:pt x="4356" y="185"/>
                  </a:cubicBezTo>
                  <a:cubicBezTo>
                    <a:pt x="4356" y="83"/>
                    <a:pt x="4273" y="0"/>
                    <a:pt x="4172" y="0"/>
                  </a:cubicBezTo>
                  <a:close/>
                  <a:moveTo>
                    <a:pt x="4969" y="0"/>
                  </a:moveTo>
                  <a:cubicBezTo>
                    <a:pt x="4868" y="0"/>
                    <a:pt x="4785" y="83"/>
                    <a:pt x="4785" y="185"/>
                  </a:cubicBezTo>
                  <a:cubicBezTo>
                    <a:pt x="4784" y="287"/>
                    <a:pt x="4868" y="370"/>
                    <a:pt x="4969" y="370"/>
                  </a:cubicBezTo>
                  <a:cubicBezTo>
                    <a:pt x="5070" y="370"/>
                    <a:pt x="5154" y="287"/>
                    <a:pt x="5154" y="185"/>
                  </a:cubicBezTo>
                  <a:cubicBezTo>
                    <a:pt x="5154" y="83"/>
                    <a:pt x="5071" y="0"/>
                    <a:pt x="4969" y="0"/>
                  </a:cubicBezTo>
                  <a:close/>
                  <a:moveTo>
                    <a:pt x="5767" y="0"/>
                  </a:moveTo>
                  <a:cubicBezTo>
                    <a:pt x="5666" y="0"/>
                    <a:pt x="5582" y="83"/>
                    <a:pt x="5582" y="185"/>
                  </a:cubicBezTo>
                  <a:cubicBezTo>
                    <a:pt x="5582" y="287"/>
                    <a:pt x="5665" y="370"/>
                    <a:pt x="5767" y="370"/>
                  </a:cubicBezTo>
                  <a:cubicBezTo>
                    <a:pt x="5868" y="370"/>
                    <a:pt x="5951" y="287"/>
                    <a:pt x="5951" y="185"/>
                  </a:cubicBezTo>
                  <a:cubicBezTo>
                    <a:pt x="5951" y="83"/>
                    <a:pt x="5868" y="0"/>
                    <a:pt x="5767" y="0"/>
                  </a:cubicBezTo>
                  <a:close/>
                  <a:moveTo>
                    <a:pt x="6564" y="0"/>
                  </a:moveTo>
                  <a:cubicBezTo>
                    <a:pt x="6463" y="0"/>
                    <a:pt x="6381" y="83"/>
                    <a:pt x="6381" y="185"/>
                  </a:cubicBezTo>
                  <a:cubicBezTo>
                    <a:pt x="6381" y="287"/>
                    <a:pt x="6462" y="370"/>
                    <a:pt x="6564" y="370"/>
                  </a:cubicBezTo>
                  <a:cubicBezTo>
                    <a:pt x="6665" y="370"/>
                    <a:pt x="6748" y="287"/>
                    <a:pt x="6748" y="185"/>
                  </a:cubicBezTo>
                  <a:cubicBezTo>
                    <a:pt x="6748" y="83"/>
                    <a:pt x="6665" y="0"/>
                    <a:pt x="6564" y="0"/>
                  </a:cubicBezTo>
                  <a:close/>
                  <a:moveTo>
                    <a:pt x="7361" y="0"/>
                  </a:moveTo>
                  <a:cubicBezTo>
                    <a:pt x="7259" y="0"/>
                    <a:pt x="7177" y="83"/>
                    <a:pt x="7177" y="185"/>
                  </a:cubicBezTo>
                  <a:cubicBezTo>
                    <a:pt x="7178" y="287"/>
                    <a:pt x="7259" y="370"/>
                    <a:pt x="7361" y="370"/>
                  </a:cubicBezTo>
                  <a:cubicBezTo>
                    <a:pt x="7463" y="370"/>
                    <a:pt x="7545" y="287"/>
                    <a:pt x="7545" y="185"/>
                  </a:cubicBezTo>
                  <a:cubicBezTo>
                    <a:pt x="7545" y="83"/>
                    <a:pt x="7463" y="0"/>
                    <a:pt x="7361" y="0"/>
                  </a:cubicBezTo>
                  <a:close/>
                  <a:moveTo>
                    <a:pt x="8158" y="0"/>
                  </a:moveTo>
                  <a:cubicBezTo>
                    <a:pt x="8058" y="0"/>
                    <a:pt x="7976" y="83"/>
                    <a:pt x="7976" y="185"/>
                  </a:cubicBezTo>
                  <a:cubicBezTo>
                    <a:pt x="7976" y="287"/>
                    <a:pt x="8056" y="370"/>
                    <a:pt x="8158" y="370"/>
                  </a:cubicBezTo>
                  <a:cubicBezTo>
                    <a:pt x="8261" y="370"/>
                    <a:pt x="8343" y="287"/>
                    <a:pt x="8343" y="185"/>
                  </a:cubicBezTo>
                  <a:cubicBezTo>
                    <a:pt x="8343" y="83"/>
                    <a:pt x="8261" y="0"/>
                    <a:pt x="8158" y="0"/>
                  </a:cubicBezTo>
                  <a:close/>
                  <a:moveTo>
                    <a:pt x="8957" y="0"/>
                  </a:moveTo>
                  <a:cubicBezTo>
                    <a:pt x="8854" y="0"/>
                    <a:pt x="8772" y="83"/>
                    <a:pt x="8772" y="185"/>
                  </a:cubicBezTo>
                  <a:cubicBezTo>
                    <a:pt x="8772" y="287"/>
                    <a:pt x="8854" y="370"/>
                    <a:pt x="8957" y="370"/>
                  </a:cubicBezTo>
                  <a:cubicBezTo>
                    <a:pt x="9057" y="370"/>
                    <a:pt x="9140" y="287"/>
                    <a:pt x="9140" y="185"/>
                  </a:cubicBezTo>
                  <a:cubicBezTo>
                    <a:pt x="9140" y="83"/>
                    <a:pt x="9058" y="0"/>
                    <a:pt x="8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2" name="Google Shape;173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733" name="Google Shape;1733;p45"/>
          <p:cNvSpPr/>
          <p:nvPr/>
        </p:nvSpPr>
        <p:spPr>
          <a:xfrm flipH="1">
            <a:off x="720000" y="1278500"/>
            <a:ext cx="2019900" cy="129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6" name="Google Shape;1736;p45"/>
          <p:cNvSpPr txBox="1"/>
          <p:nvPr/>
        </p:nvSpPr>
        <p:spPr>
          <a:xfrm>
            <a:off x="815268" y="1410289"/>
            <a:ext cx="1956993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1. Set up an A/B test comparing the collaborative filtering and hybrid systems.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1737" name="Google Shape;1737;p45"/>
          <p:cNvSpPr/>
          <p:nvPr/>
        </p:nvSpPr>
        <p:spPr>
          <a:xfrm flipH="1">
            <a:off x="3562050" y="2440824"/>
            <a:ext cx="2019900" cy="14711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45"/>
          <p:cNvSpPr txBox="1"/>
          <p:nvPr/>
        </p:nvSpPr>
        <p:spPr>
          <a:xfrm>
            <a:off x="3638937" y="2571750"/>
            <a:ext cx="1900295" cy="13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2. Set up a robust monitoring system to track performance of the deployed model over time.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1741" name="Google Shape;1741;p45"/>
          <p:cNvSpPr/>
          <p:nvPr/>
        </p:nvSpPr>
        <p:spPr>
          <a:xfrm flipH="1">
            <a:off x="6477043" y="3280222"/>
            <a:ext cx="2019900" cy="129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4" name="Google Shape;1744;p45"/>
          <p:cNvSpPr txBox="1"/>
          <p:nvPr/>
        </p:nvSpPr>
        <p:spPr>
          <a:xfrm>
            <a:off x="6624465" y="3446944"/>
            <a:ext cx="1909776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 Sans"/>
              </a:rPr>
              <a:t>3. Implement a mechanism for users to rate the quality of recommendations.</a:t>
            </a:r>
            <a:endParaRPr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CBEFD-F13B-E672-F909-EF22C9A139B1}"/>
              </a:ext>
            </a:extLst>
          </p:cNvPr>
          <p:cNvSpPr/>
          <p:nvPr/>
        </p:nvSpPr>
        <p:spPr>
          <a:xfrm>
            <a:off x="550843" y="0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BBB22-37D6-D90D-73AB-F3E4F427AF3D}"/>
              </a:ext>
            </a:extLst>
          </p:cNvPr>
          <p:cNvSpPr/>
          <p:nvPr/>
        </p:nvSpPr>
        <p:spPr>
          <a:xfrm>
            <a:off x="278337" y="4562567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EEBFB-143F-90D1-2FC0-0D05757724C6}"/>
              </a:ext>
            </a:extLst>
          </p:cNvPr>
          <p:cNvSpPr/>
          <p:nvPr/>
        </p:nvSpPr>
        <p:spPr>
          <a:xfrm>
            <a:off x="8871494" y="1320599"/>
            <a:ext cx="272506" cy="445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32BB49-8AFA-AFBF-651E-F88AA2E6CDE7}"/>
              </a:ext>
            </a:extLst>
          </p:cNvPr>
          <p:cNvSpPr/>
          <p:nvPr/>
        </p:nvSpPr>
        <p:spPr>
          <a:xfrm>
            <a:off x="7392854" y="2571750"/>
            <a:ext cx="1663011" cy="1813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164" name="Google Shape;3164;p68"/>
          <p:cNvSpPr/>
          <p:nvPr/>
        </p:nvSpPr>
        <p:spPr>
          <a:xfrm>
            <a:off x="688974" y="675930"/>
            <a:ext cx="7422900" cy="33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5" name="Google Shape;3165;p68"/>
          <p:cNvSpPr txBox="1">
            <a:spLocks noGrp="1"/>
          </p:cNvSpPr>
          <p:nvPr>
            <p:ph type="title"/>
          </p:nvPr>
        </p:nvSpPr>
        <p:spPr>
          <a:xfrm>
            <a:off x="1070007" y="785917"/>
            <a:ext cx="66696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166" name="Google Shape;3166;p68"/>
          <p:cNvSpPr txBox="1">
            <a:spLocks noGrp="1"/>
          </p:cNvSpPr>
          <p:nvPr>
            <p:ph type="subTitle" idx="1"/>
          </p:nvPr>
        </p:nvSpPr>
        <p:spPr>
          <a:xfrm>
            <a:off x="1443295" y="2221845"/>
            <a:ext cx="5691600" cy="11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follow-up questions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Reach out to us on: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linkClick r:id="rId3"/>
              </a:rPr>
              <a:t>evamunyika@gmail.com</a:t>
            </a:r>
            <a:endParaRPr lang="en-US" b="1" dirty="0"/>
          </a:p>
          <a:p>
            <a:pPr marL="0" indent="0">
              <a:lnSpc>
                <a:spcPct val="115000"/>
              </a:lnSpc>
            </a:pPr>
            <a:r>
              <a:rPr lang="en-US" b="1" dirty="0"/>
              <a:t>simonmakumi5@gmail.com</a:t>
            </a:r>
            <a:endParaRPr b="1" dirty="0"/>
          </a:p>
        </p:txBody>
      </p:sp>
      <p:sp>
        <p:nvSpPr>
          <p:cNvPr id="3167" name="Google Shape;3167;p68"/>
          <p:cNvSpPr txBox="1"/>
          <p:nvPr/>
        </p:nvSpPr>
        <p:spPr>
          <a:xfrm>
            <a:off x="1109525" y="4343600"/>
            <a:ext cx="3704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8" name="Google Shape;3168;p68"/>
          <p:cNvSpPr/>
          <p:nvPr/>
        </p:nvSpPr>
        <p:spPr>
          <a:xfrm>
            <a:off x="3421345" y="3412555"/>
            <a:ext cx="417078" cy="417078"/>
          </a:xfrm>
          <a:custGeom>
            <a:avLst/>
            <a:gdLst/>
            <a:ahLst/>
            <a:cxnLst/>
            <a:rect l="l" t="t" r="r" b="b"/>
            <a:pathLst>
              <a:path w="4018" h="4018" extrusionOk="0">
                <a:moveTo>
                  <a:pt x="2010" y="1"/>
                </a:moveTo>
                <a:cubicBezTo>
                  <a:pt x="901" y="1"/>
                  <a:pt x="1" y="900"/>
                  <a:pt x="1" y="2009"/>
                </a:cubicBezTo>
                <a:cubicBezTo>
                  <a:pt x="1" y="3118"/>
                  <a:pt x="901" y="4017"/>
                  <a:pt x="2010" y="4017"/>
                </a:cubicBezTo>
                <a:cubicBezTo>
                  <a:pt x="3118" y="4017"/>
                  <a:pt x="4018" y="3117"/>
                  <a:pt x="4018" y="2009"/>
                </a:cubicBezTo>
                <a:cubicBezTo>
                  <a:pt x="4018" y="900"/>
                  <a:pt x="3118" y="1"/>
                  <a:pt x="2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9" name="Google Shape;3169;p68"/>
          <p:cNvSpPr/>
          <p:nvPr/>
        </p:nvSpPr>
        <p:spPr>
          <a:xfrm>
            <a:off x="3941809" y="3412555"/>
            <a:ext cx="416975" cy="417078"/>
          </a:xfrm>
          <a:custGeom>
            <a:avLst/>
            <a:gdLst/>
            <a:ahLst/>
            <a:cxnLst/>
            <a:rect l="l" t="t" r="r" b="b"/>
            <a:pathLst>
              <a:path w="4017" h="4018" extrusionOk="0">
                <a:moveTo>
                  <a:pt x="2008" y="1"/>
                </a:moveTo>
                <a:cubicBezTo>
                  <a:pt x="900" y="1"/>
                  <a:pt x="0" y="900"/>
                  <a:pt x="0" y="2009"/>
                </a:cubicBezTo>
                <a:cubicBezTo>
                  <a:pt x="0" y="3118"/>
                  <a:pt x="900" y="4017"/>
                  <a:pt x="2008" y="4017"/>
                </a:cubicBezTo>
                <a:cubicBezTo>
                  <a:pt x="3116" y="4017"/>
                  <a:pt x="4017" y="3117"/>
                  <a:pt x="4017" y="2009"/>
                </a:cubicBezTo>
                <a:cubicBezTo>
                  <a:pt x="4017" y="900"/>
                  <a:pt x="3116" y="1"/>
                  <a:pt x="20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0" name="Google Shape;3170;p68"/>
          <p:cNvSpPr/>
          <p:nvPr/>
        </p:nvSpPr>
        <p:spPr>
          <a:xfrm>
            <a:off x="4461858" y="3412555"/>
            <a:ext cx="417078" cy="417078"/>
          </a:xfrm>
          <a:custGeom>
            <a:avLst/>
            <a:gdLst/>
            <a:ahLst/>
            <a:cxnLst/>
            <a:rect l="l" t="t" r="r" b="b"/>
            <a:pathLst>
              <a:path w="4018" h="4018" extrusionOk="0">
                <a:moveTo>
                  <a:pt x="2009" y="1"/>
                </a:moveTo>
                <a:cubicBezTo>
                  <a:pt x="901" y="1"/>
                  <a:pt x="1" y="900"/>
                  <a:pt x="1" y="2009"/>
                </a:cubicBezTo>
                <a:cubicBezTo>
                  <a:pt x="1" y="3118"/>
                  <a:pt x="901" y="4017"/>
                  <a:pt x="2009" y="4017"/>
                </a:cubicBezTo>
                <a:cubicBezTo>
                  <a:pt x="3118" y="4017"/>
                  <a:pt x="4017" y="3117"/>
                  <a:pt x="4017" y="2009"/>
                </a:cubicBezTo>
                <a:cubicBezTo>
                  <a:pt x="4017" y="900"/>
                  <a:pt x="3118" y="1"/>
                  <a:pt x="20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1" name="Google Shape;3171;p68"/>
          <p:cNvSpPr/>
          <p:nvPr/>
        </p:nvSpPr>
        <p:spPr>
          <a:xfrm>
            <a:off x="4964572" y="3412555"/>
            <a:ext cx="416975" cy="417078"/>
          </a:xfrm>
          <a:custGeom>
            <a:avLst/>
            <a:gdLst/>
            <a:ahLst/>
            <a:cxnLst/>
            <a:rect l="l" t="t" r="r" b="b"/>
            <a:pathLst>
              <a:path w="4017" h="4018" extrusionOk="0">
                <a:moveTo>
                  <a:pt x="2008" y="1"/>
                </a:moveTo>
                <a:cubicBezTo>
                  <a:pt x="900" y="1"/>
                  <a:pt x="0" y="900"/>
                  <a:pt x="0" y="2009"/>
                </a:cubicBezTo>
                <a:cubicBezTo>
                  <a:pt x="0" y="3118"/>
                  <a:pt x="900" y="4017"/>
                  <a:pt x="2008" y="4017"/>
                </a:cubicBezTo>
                <a:cubicBezTo>
                  <a:pt x="3117" y="4017"/>
                  <a:pt x="4017" y="3117"/>
                  <a:pt x="4017" y="2009"/>
                </a:cubicBezTo>
                <a:cubicBezTo>
                  <a:pt x="4017" y="900"/>
                  <a:pt x="3117" y="1"/>
                  <a:pt x="20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2" name="Google Shape;3172;p68"/>
          <p:cNvSpPr/>
          <p:nvPr/>
        </p:nvSpPr>
        <p:spPr>
          <a:xfrm>
            <a:off x="4566179" y="3533795"/>
            <a:ext cx="208747" cy="169821"/>
          </a:xfrm>
          <a:custGeom>
            <a:avLst/>
            <a:gdLst/>
            <a:ahLst/>
            <a:cxnLst/>
            <a:rect l="l" t="t" r="r" b="b"/>
            <a:pathLst>
              <a:path w="2011" h="1636" extrusionOk="0">
                <a:moveTo>
                  <a:pt x="1391" y="0"/>
                </a:moveTo>
                <a:cubicBezTo>
                  <a:pt x="1163" y="0"/>
                  <a:pt x="978" y="185"/>
                  <a:pt x="978" y="413"/>
                </a:cubicBezTo>
                <a:cubicBezTo>
                  <a:pt x="978" y="445"/>
                  <a:pt x="982" y="477"/>
                  <a:pt x="989" y="507"/>
                </a:cubicBezTo>
                <a:cubicBezTo>
                  <a:pt x="646" y="491"/>
                  <a:pt x="341" y="326"/>
                  <a:pt x="139" y="77"/>
                </a:cubicBezTo>
                <a:cubicBezTo>
                  <a:pt x="104" y="137"/>
                  <a:pt x="83" y="208"/>
                  <a:pt x="83" y="284"/>
                </a:cubicBezTo>
                <a:cubicBezTo>
                  <a:pt x="83" y="428"/>
                  <a:pt x="155" y="554"/>
                  <a:pt x="266" y="627"/>
                </a:cubicBezTo>
                <a:cubicBezTo>
                  <a:pt x="199" y="625"/>
                  <a:pt x="135" y="606"/>
                  <a:pt x="79" y="576"/>
                </a:cubicBezTo>
                <a:lnTo>
                  <a:pt x="79" y="581"/>
                </a:lnTo>
                <a:cubicBezTo>
                  <a:pt x="79" y="781"/>
                  <a:pt x="221" y="947"/>
                  <a:pt x="410" y="986"/>
                </a:cubicBezTo>
                <a:cubicBezTo>
                  <a:pt x="376" y="996"/>
                  <a:pt x="340" y="1001"/>
                  <a:pt x="302" y="1001"/>
                </a:cubicBezTo>
                <a:cubicBezTo>
                  <a:pt x="275" y="1001"/>
                  <a:pt x="249" y="998"/>
                  <a:pt x="225" y="993"/>
                </a:cubicBezTo>
                <a:lnTo>
                  <a:pt x="225" y="993"/>
                </a:lnTo>
                <a:cubicBezTo>
                  <a:pt x="278" y="1157"/>
                  <a:pt x="430" y="1277"/>
                  <a:pt x="611" y="1280"/>
                </a:cubicBezTo>
                <a:cubicBezTo>
                  <a:pt x="469" y="1390"/>
                  <a:pt x="292" y="1456"/>
                  <a:pt x="99" y="1456"/>
                </a:cubicBezTo>
                <a:cubicBezTo>
                  <a:pt x="64" y="1456"/>
                  <a:pt x="32" y="1455"/>
                  <a:pt x="0" y="1451"/>
                </a:cubicBezTo>
                <a:lnTo>
                  <a:pt x="0" y="1451"/>
                </a:lnTo>
                <a:cubicBezTo>
                  <a:pt x="181" y="1568"/>
                  <a:pt x="398" y="1636"/>
                  <a:pt x="631" y="1636"/>
                </a:cubicBezTo>
                <a:cubicBezTo>
                  <a:pt x="1390" y="1636"/>
                  <a:pt x="1806" y="1006"/>
                  <a:pt x="1806" y="461"/>
                </a:cubicBezTo>
                <a:cubicBezTo>
                  <a:pt x="1806" y="443"/>
                  <a:pt x="1806" y="425"/>
                  <a:pt x="1804" y="408"/>
                </a:cubicBezTo>
                <a:cubicBezTo>
                  <a:pt x="1886" y="350"/>
                  <a:pt x="1956" y="278"/>
                  <a:pt x="2011" y="193"/>
                </a:cubicBezTo>
                <a:lnTo>
                  <a:pt x="2011" y="193"/>
                </a:lnTo>
                <a:cubicBezTo>
                  <a:pt x="1937" y="227"/>
                  <a:pt x="1858" y="249"/>
                  <a:pt x="1773" y="259"/>
                </a:cubicBezTo>
                <a:cubicBezTo>
                  <a:pt x="1859" y="207"/>
                  <a:pt x="1925" y="126"/>
                  <a:pt x="1956" y="30"/>
                </a:cubicBezTo>
                <a:lnTo>
                  <a:pt x="1956" y="30"/>
                </a:lnTo>
                <a:cubicBezTo>
                  <a:pt x="1875" y="78"/>
                  <a:pt x="1788" y="111"/>
                  <a:pt x="1694" y="131"/>
                </a:cubicBezTo>
                <a:cubicBezTo>
                  <a:pt x="1618" y="51"/>
                  <a:pt x="1512" y="0"/>
                  <a:pt x="13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73" name="Google Shape;3173;p68"/>
          <p:cNvGrpSpPr/>
          <p:nvPr/>
        </p:nvGrpSpPr>
        <p:grpSpPr>
          <a:xfrm>
            <a:off x="5052700" y="3497258"/>
            <a:ext cx="239680" cy="240718"/>
            <a:chOff x="5223305" y="3276115"/>
            <a:chExt cx="239680" cy="240718"/>
          </a:xfrm>
        </p:grpSpPr>
        <p:sp>
          <p:nvSpPr>
            <p:cNvPr id="3174" name="Google Shape;3174;p68"/>
            <p:cNvSpPr/>
            <p:nvPr/>
          </p:nvSpPr>
          <p:spPr>
            <a:xfrm>
              <a:off x="5223305" y="3276115"/>
              <a:ext cx="239680" cy="240718"/>
            </a:xfrm>
            <a:custGeom>
              <a:avLst/>
              <a:gdLst/>
              <a:ahLst/>
              <a:cxnLst/>
              <a:rect l="l" t="t" r="r" b="b"/>
              <a:pathLst>
                <a:path w="2309" h="2319" extrusionOk="0">
                  <a:moveTo>
                    <a:pt x="1972" y="337"/>
                  </a:moveTo>
                  <a:cubicBezTo>
                    <a:pt x="1755" y="120"/>
                    <a:pt x="1467" y="1"/>
                    <a:pt x="1158" y="1"/>
                  </a:cubicBezTo>
                  <a:cubicBezTo>
                    <a:pt x="526" y="1"/>
                    <a:pt x="10" y="516"/>
                    <a:pt x="10" y="1149"/>
                  </a:cubicBezTo>
                  <a:cubicBezTo>
                    <a:pt x="10" y="1352"/>
                    <a:pt x="63" y="1549"/>
                    <a:pt x="163" y="1724"/>
                  </a:cubicBezTo>
                  <a:lnTo>
                    <a:pt x="1" y="2319"/>
                  </a:lnTo>
                  <a:lnTo>
                    <a:pt x="610" y="2159"/>
                  </a:lnTo>
                  <a:cubicBezTo>
                    <a:pt x="777" y="2250"/>
                    <a:pt x="966" y="2298"/>
                    <a:pt x="1158" y="2298"/>
                  </a:cubicBezTo>
                  <a:lnTo>
                    <a:pt x="1158" y="2298"/>
                  </a:lnTo>
                  <a:cubicBezTo>
                    <a:pt x="1791" y="2298"/>
                    <a:pt x="2307" y="1783"/>
                    <a:pt x="2307" y="1149"/>
                  </a:cubicBezTo>
                  <a:cubicBezTo>
                    <a:pt x="2308" y="843"/>
                    <a:pt x="2189" y="555"/>
                    <a:pt x="1972" y="337"/>
                  </a:cubicBezTo>
                  <a:close/>
                  <a:moveTo>
                    <a:pt x="1159" y="2104"/>
                  </a:moveTo>
                  <a:lnTo>
                    <a:pt x="1159" y="2104"/>
                  </a:lnTo>
                  <a:cubicBezTo>
                    <a:pt x="988" y="2104"/>
                    <a:pt x="821" y="2057"/>
                    <a:pt x="673" y="1972"/>
                  </a:cubicBezTo>
                  <a:lnTo>
                    <a:pt x="638" y="1950"/>
                  </a:lnTo>
                  <a:lnTo>
                    <a:pt x="277" y="2045"/>
                  </a:lnTo>
                  <a:lnTo>
                    <a:pt x="374" y="1692"/>
                  </a:lnTo>
                  <a:lnTo>
                    <a:pt x="351" y="1656"/>
                  </a:lnTo>
                  <a:cubicBezTo>
                    <a:pt x="255" y="1504"/>
                    <a:pt x="204" y="1328"/>
                    <a:pt x="204" y="1148"/>
                  </a:cubicBezTo>
                  <a:cubicBezTo>
                    <a:pt x="204" y="621"/>
                    <a:pt x="633" y="194"/>
                    <a:pt x="1159" y="194"/>
                  </a:cubicBezTo>
                  <a:cubicBezTo>
                    <a:pt x="1415" y="194"/>
                    <a:pt x="1654" y="293"/>
                    <a:pt x="1835" y="474"/>
                  </a:cubicBezTo>
                  <a:cubicBezTo>
                    <a:pt x="2015" y="655"/>
                    <a:pt x="2114" y="895"/>
                    <a:pt x="2113" y="1149"/>
                  </a:cubicBezTo>
                  <a:cubicBezTo>
                    <a:pt x="2113" y="1677"/>
                    <a:pt x="1686" y="2104"/>
                    <a:pt x="1159" y="21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68"/>
            <p:cNvSpPr/>
            <p:nvPr/>
          </p:nvSpPr>
          <p:spPr>
            <a:xfrm>
              <a:off x="5282887" y="3339849"/>
              <a:ext cx="121657" cy="113664"/>
            </a:xfrm>
            <a:custGeom>
              <a:avLst/>
              <a:gdLst/>
              <a:ahLst/>
              <a:cxnLst/>
              <a:rect l="l" t="t" r="r" b="b"/>
              <a:pathLst>
                <a:path w="1172" h="1095" extrusionOk="0">
                  <a:moveTo>
                    <a:pt x="1110" y="775"/>
                  </a:moveTo>
                  <a:cubicBezTo>
                    <a:pt x="1081" y="761"/>
                    <a:pt x="939" y="691"/>
                    <a:pt x="914" y="682"/>
                  </a:cubicBezTo>
                  <a:cubicBezTo>
                    <a:pt x="888" y="673"/>
                    <a:pt x="868" y="668"/>
                    <a:pt x="849" y="697"/>
                  </a:cubicBezTo>
                  <a:cubicBezTo>
                    <a:pt x="830" y="725"/>
                    <a:pt x="775" y="790"/>
                    <a:pt x="759" y="808"/>
                  </a:cubicBezTo>
                  <a:cubicBezTo>
                    <a:pt x="742" y="828"/>
                    <a:pt x="725" y="831"/>
                    <a:pt x="697" y="817"/>
                  </a:cubicBezTo>
                  <a:cubicBezTo>
                    <a:pt x="668" y="802"/>
                    <a:pt x="575" y="771"/>
                    <a:pt x="466" y="674"/>
                  </a:cubicBezTo>
                  <a:cubicBezTo>
                    <a:pt x="381" y="599"/>
                    <a:pt x="322" y="504"/>
                    <a:pt x="306" y="476"/>
                  </a:cubicBezTo>
                  <a:cubicBezTo>
                    <a:pt x="289" y="447"/>
                    <a:pt x="305" y="432"/>
                    <a:pt x="319" y="418"/>
                  </a:cubicBezTo>
                  <a:cubicBezTo>
                    <a:pt x="331" y="405"/>
                    <a:pt x="347" y="384"/>
                    <a:pt x="361" y="368"/>
                  </a:cubicBezTo>
                  <a:cubicBezTo>
                    <a:pt x="376" y="351"/>
                    <a:pt x="381" y="339"/>
                    <a:pt x="389" y="320"/>
                  </a:cubicBezTo>
                  <a:cubicBezTo>
                    <a:pt x="398" y="300"/>
                    <a:pt x="394" y="284"/>
                    <a:pt x="387" y="269"/>
                  </a:cubicBezTo>
                  <a:cubicBezTo>
                    <a:pt x="379" y="255"/>
                    <a:pt x="322" y="115"/>
                    <a:pt x="298" y="57"/>
                  </a:cubicBezTo>
                  <a:cubicBezTo>
                    <a:pt x="275" y="1"/>
                    <a:pt x="252" y="8"/>
                    <a:pt x="233" y="7"/>
                  </a:cubicBezTo>
                  <a:cubicBezTo>
                    <a:pt x="217" y="6"/>
                    <a:pt x="197" y="6"/>
                    <a:pt x="178" y="6"/>
                  </a:cubicBezTo>
                  <a:cubicBezTo>
                    <a:pt x="159" y="6"/>
                    <a:pt x="128" y="13"/>
                    <a:pt x="102" y="42"/>
                  </a:cubicBezTo>
                  <a:cubicBezTo>
                    <a:pt x="76" y="70"/>
                    <a:pt x="1" y="140"/>
                    <a:pt x="1" y="281"/>
                  </a:cubicBezTo>
                  <a:cubicBezTo>
                    <a:pt x="1" y="421"/>
                    <a:pt x="104" y="559"/>
                    <a:pt x="119" y="578"/>
                  </a:cubicBezTo>
                  <a:cubicBezTo>
                    <a:pt x="133" y="597"/>
                    <a:pt x="321" y="886"/>
                    <a:pt x="609" y="1012"/>
                  </a:cubicBezTo>
                  <a:cubicBezTo>
                    <a:pt x="677" y="1041"/>
                    <a:pt x="730" y="1059"/>
                    <a:pt x="773" y="1072"/>
                  </a:cubicBezTo>
                  <a:cubicBezTo>
                    <a:pt x="841" y="1094"/>
                    <a:pt x="904" y="1090"/>
                    <a:pt x="954" y="1084"/>
                  </a:cubicBezTo>
                  <a:cubicBezTo>
                    <a:pt x="1009" y="1076"/>
                    <a:pt x="1124" y="1014"/>
                    <a:pt x="1147" y="947"/>
                  </a:cubicBezTo>
                  <a:cubicBezTo>
                    <a:pt x="1172" y="880"/>
                    <a:pt x="1172" y="823"/>
                    <a:pt x="1164" y="810"/>
                  </a:cubicBezTo>
                  <a:cubicBezTo>
                    <a:pt x="1157" y="797"/>
                    <a:pt x="1138" y="791"/>
                    <a:pt x="1110" y="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6" name="Google Shape;3176;p68"/>
          <p:cNvGrpSpPr/>
          <p:nvPr/>
        </p:nvGrpSpPr>
        <p:grpSpPr>
          <a:xfrm>
            <a:off x="3506463" y="3494039"/>
            <a:ext cx="247154" cy="247154"/>
            <a:chOff x="3677068" y="3271859"/>
            <a:chExt cx="247154" cy="247154"/>
          </a:xfrm>
        </p:grpSpPr>
        <p:sp>
          <p:nvSpPr>
            <p:cNvPr id="3177" name="Google Shape;3177;p68"/>
            <p:cNvSpPr/>
            <p:nvPr/>
          </p:nvSpPr>
          <p:spPr>
            <a:xfrm>
              <a:off x="3677068" y="3271859"/>
              <a:ext cx="247154" cy="247154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1191" y="216"/>
                  </a:moveTo>
                  <a:cubicBezTo>
                    <a:pt x="1508" y="216"/>
                    <a:pt x="1546" y="217"/>
                    <a:pt x="1672" y="222"/>
                  </a:cubicBezTo>
                  <a:cubicBezTo>
                    <a:pt x="1788" y="228"/>
                    <a:pt x="1852" y="247"/>
                    <a:pt x="1893" y="264"/>
                  </a:cubicBezTo>
                  <a:cubicBezTo>
                    <a:pt x="1948" y="285"/>
                    <a:pt x="1988" y="311"/>
                    <a:pt x="2029" y="352"/>
                  </a:cubicBezTo>
                  <a:cubicBezTo>
                    <a:pt x="2070" y="394"/>
                    <a:pt x="2096" y="434"/>
                    <a:pt x="2119" y="490"/>
                  </a:cubicBezTo>
                  <a:cubicBezTo>
                    <a:pt x="2135" y="531"/>
                    <a:pt x="2154" y="594"/>
                    <a:pt x="2160" y="710"/>
                  </a:cubicBezTo>
                  <a:cubicBezTo>
                    <a:pt x="2166" y="836"/>
                    <a:pt x="2166" y="873"/>
                    <a:pt x="2166" y="1192"/>
                  </a:cubicBezTo>
                  <a:cubicBezTo>
                    <a:pt x="2166" y="1509"/>
                    <a:pt x="2165" y="1546"/>
                    <a:pt x="2160" y="1673"/>
                  </a:cubicBezTo>
                  <a:cubicBezTo>
                    <a:pt x="2155" y="1789"/>
                    <a:pt x="2135" y="1853"/>
                    <a:pt x="2119" y="1894"/>
                  </a:cubicBezTo>
                  <a:cubicBezTo>
                    <a:pt x="2096" y="1949"/>
                    <a:pt x="2070" y="1989"/>
                    <a:pt x="2029" y="2030"/>
                  </a:cubicBezTo>
                  <a:cubicBezTo>
                    <a:pt x="1988" y="2072"/>
                    <a:pt x="1949" y="2097"/>
                    <a:pt x="1893" y="2119"/>
                  </a:cubicBezTo>
                  <a:cubicBezTo>
                    <a:pt x="1852" y="2137"/>
                    <a:pt x="1788" y="2155"/>
                    <a:pt x="1672" y="2160"/>
                  </a:cubicBezTo>
                  <a:cubicBezTo>
                    <a:pt x="1547" y="2165"/>
                    <a:pt x="1509" y="2168"/>
                    <a:pt x="1191" y="2168"/>
                  </a:cubicBezTo>
                  <a:cubicBezTo>
                    <a:pt x="873" y="2168"/>
                    <a:pt x="836" y="2165"/>
                    <a:pt x="710" y="2160"/>
                  </a:cubicBezTo>
                  <a:cubicBezTo>
                    <a:pt x="593" y="2155"/>
                    <a:pt x="530" y="2137"/>
                    <a:pt x="489" y="2119"/>
                  </a:cubicBezTo>
                  <a:cubicBezTo>
                    <a:pt x="433" y="2097"/>
                    <a:pt x="393" y="2072"/>
                    <a:pt x="351" y="2030"/>
                  </a:cubicBezTo>
                  <a:cubicBezTo>
                    <a:pt x="310" y="1989"/>
                    <a:pt x="284" y="1949"/>
                    <a:pt x="263" y="1894"/>
                  </a:cubicBezTo>
                  <a:cubicBezTo>
                    <a:pt x="246" y="1853"/>
                    <a:pt x="226" y="1789"/>
                    <a:pt x="221" y="1673"/>
                  </a:cubicBezTo>
                  <a:cubicBezTo>
                    <a:pt x="216" y="1548"/>
                    <a:pt x="215" y="1510"/>
                    <a:pt x="215" y="1192"/>
                  </a:cubicBezTo>
                  <a:cubicBezTo>
                    <a:pt x="215" y="874"/>
                    <a:pt x="216" y="837"/>
                    <a:pt x="221" y="710"/>
                  </a:cubicBezTo>
                  <a:cubicBezTo>
                    <a:pt x="226" y="594"/>
                    <a:pt x="246" y="531"/>
                    <a:pt x="263" y="490"/>
                  </a:cubicBezTo>
                  <a:cubicBezTo>
                    <a:pt x="284" y="434"/>
                    <a:pt x="310" y="394"/>
                    <a:pt x="351" y="352"/>
                  </a:cubicBezTo>
                  <a:cubicBezTo>
                    <a:pt x="393" y="311"/>
                    <a:pt x="433" y="285"/>
                    <a:pt x="489" y="264"/>
                  </a:cubicBezTo>
                  <a:cubicBezTo>
                    <a:pt x="531" y="247"/>
                    <a:pt x="593" y="228"/>
                    <a:pt x="710" y="222"/>
                  </a:cubicBezTo>
                  <a:cubicBezTo>
                    <a:pt x="836" y="217"/>
                    <a:pt x="873" y="216"/>
                    <a:pt x="1191" y="216"/>
                  </a:cubicBezTo>
                  <a:close/>
                  <a:moveTo>
                    <a:pt x="1191" y="0"/>
                  </a:moveTo>
                  <a:cubicBezTo>
                    <a:pt x="868" y="0"/>
                    <a:pt x="826" y="1"/>
                    <a:pt x="700" y="8"/>
                  </a:cubicBezTo>
                  <a:cubicBezTo>
                    <a:pt x="573" y="13"/>
                    <a:pt x="488" y="33"/>
                    <a:pt x="411" y="63"/>
                  </a:cubicBezTo>
                  <a:cubicBezTo>
                    <a:pt x="333" y="94"/>
                    <a:pt x="267" y="135"/>
                    <a:pt x="201" y="201"/>
                  </a:cubicBezTo>
                  <a:cubicBezTo>
                    <a:pt x="135" y="266"/>
                    <a:pt x="93" y="333"/>
                    <a:pt x="64" y="410"/>
                  </a:cubicBezTo>
                  <a:cubicBezTo>
                    <a:pt x="34" y="487"/>
                    <a:pt x="15" y="573"/>
                    <a:pt x="9" y="699"/>
                  </a:cubicBezTo>
                  <a:cubicBezTo>
                    <a:pt x="2" y="826"/>
                    <a:pt x="0" y="868"/>
                    <a:pt x="0" y="1190"/>
                  </a:cubicBezTo>
                  <a:cubicBezTo>
                    <a:pt x="0" y="1513"/>
                    <a:pt x="2" y="1554"/>
                    <a:pt x="9" y="1680"/>
                  </a:cubicBezTo>
                  <a:cubicBezTo>
                    <a:pt x="14" y="1807"/>
                    <a:pt x="34" y="1894"/>
                    <a:pt x="64" y="1969"/>
                  </a:cubicBezTo>
                  <a:cubicBezTo>
                    <a:pt x="95" y="2049"/>
                    <a:pt x="135" y="2114"/>
                    <a:pt x="201" y="2180"/>
                  </a:cubicBezTo>
                  <a:cubicBezTo>
                    <a:pt x="267" y="2246"/>
                    <a:pt x="334" y="2287"/>
                    <a:pt x="411" y="2317"/>
                  </a:cubicBezTo>
                  <a:cubicBezTo>
                    <a:pt x="488" y="2346"/>
                    <a:pt x="573" y="2366"/>
                    <a:pt x="700" y="2372"/>
                  </a:cubicBezTo>
                  <a:cubicBezTo>
                    <a:pt x="826" y="2377"/>
                    <a:pt x="868" y="2380"/>
                    <a:pt x="1191" y="2380"/>
                  </a:cubicBezTo>
                  <a:cubicBezTo>
                    <a:pt x="1513" y="2380"/>
                    <a:pt x="1554" y="2379"/>
                    <a:pt x="1681" y="2372"/>
                  </a:cubicBezTo>
                  <a:cubicBezTo>
                    <a:pt x="1807" y="2366"/>
                    <a:pt x="1894" y="2346"/>
                    <a:pt x="1970" y="2317"/>
                  </a:cubicBezTo>
                  <a:cubicBezTo>
                    <a:pt x="2049" y="2286"/>
                    <a:pt x="2115" y="2246"/>
                    <a:pt x="2180" y="2180"/>
                  </a:cubicBezTo>
                  <a:cubicBezTo>
                    <a:pt x="2246" y="2114"/>
                    <a:pt x="2287" y="2047"/>
                    <a:pt x="2317" y="1969"/>
                  </a:cubicBezTo>
                  <a:cubicBezTo>
                    <a:pt x="2347" y="1894"/>
                    <a:pt x="2366" y="1807"/>
                    <a:pt x="2373" y="1680"/>
                  </a:cubicBezTo>
                  <a:cubicBezTo>
                    <a:pt x="2379" y="1554"/>
                    <a:pt x="2380" y="1513"/>
                    <a:pt x="2380" y="1190"/>
                  </a:cubicBezTo>
                  <a:cubicBezTo>
                    <a:pt x="2380" y="868"/>
                    <a:pt x="2379" y="826"/>
                    <a:pt x="2373" y="699"/>
                  </a:cubicBezTo>
                  <a:cubicBezTo>
                    <a:pt x="2368" y="573"/>
                    <a:pt x="2347" y="487"/>
                    <a:pt x="2317" y="410"/>
                  </a:cubicBezTo>
                  <a:cubicBezTo>
                    <a:pt x="2286" y="332"/>
                    <a:pt x="2246" y="266"/>
                    <a:pt x="2180" y="201"/>
                  </a:cubicBezTo>
                  <a:cubicBezTo>
                    <a:pt x="2115" y="135"/>
                    <a:pt x="2048" y="93"/>
                    <a:pt x="1970" y="63"/>
                  </a:cubicBezTo>
                  <a:cubicBezTo>
                    <a:pt x="1894" y="33"/>
                    <a:pt x="1807" y="15"/>
                    <a:pt x="1681" y="8"/>
                  </a:cubicBezTo>
                  <a:cubicBezTo>
                    <a:pt x="1554" y="1"/>
                    <a:pt x="1515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68"/>
            <p:cNvSpPr/>
            <p:nvPr/>
          </p:nvSpPr>
          <p:spPr>
            <a:xfrm>
              <a:off x="3737065" y="3331960"/>
              <a:ext cx="127054" cy="127158"/>
            </a:xfrm>
            <a:custGeom>
              <a:avLst/>
              <a:gdLst/>
              <a:ahLst/>
              <a:cxnLst/>
              <a:rect l="l" t="t" r="r" b="b"/>
              <a:pathLst>
                <a:path w="1224" h="1225" extrusionOk="0">
                  <a:moveTo>
                    <a:pt x="613" y="216"/>
                  </a:moveTo>
                  <a:cubicBezTo>
                    <a:pt x="832" y="216"/>
                    <a:pt x="1009" y="394"/>
                    <a:pt x="1009" y="613"/>
                  </a:cubicBezTo>
                  <a:cubicBezTo>
                    <a:pt x="1009" y="831"/>
                    <a:pt x="832" y="1008"/>
                    <a:pt x="613" y="1008"/>
                  </a:cubicBezTo>
                  <a:cubicBezTo>
                    <a:pt x="393" y="1008"/>
                    <a:pt x="216" y="831"/>
                    <a:pt x="216" y="613"/>
                  </a:cubicBezTo>
                  <a:cubicBezTo>
                    <a:pt x="216" y="393"/>
                    <a:pt x="394" y="216"/>
                    <a:pt x="613" y="216"/>
                  </a:cubicBezTo>
                  <a:close/>
                  <a:moveTo>
                    <a:pt x="613" y="1"/>
                  </a:moveTo>
                  <a:cubicBezTo>
                    <a:pt x="274" y="1"/>
                    <a:pt x="1" y="274"/>
                    <a:pt x="1" y="612"/>
                  </a:cubicBezTo>
                  <a:cubicBezTo>
                    <a:pt x="1" y="950"/>
                    <a:pt x="274" y="1224"/>
                    <a:pt x="613" y="1224"/>
                  </a:cubicBezTo>
                  <a:cubicBezTo>
                    <a:pt x="949" y="1224"/>
                    <a:pt x="1224" y="950"/>
                    <a:pt x="1224" y="612"/>
                  </a:cubicBezTo>
                  <a:cubicBezTo>
                    <a:pt x="1224" y="274"/>
                    <a:pt x="950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68"/>
            <p:cNvSpPr/>
            <p:nvPr/>
          </p:nvSpPr>
          <p:spPr>
            <a:xfrm>
              <a:off x="3851663" y="3314626"/>
              <a:ext cx="29895" cy="29791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65" y="0"/>
                    <a:pt x="0" y="64"/>
                    <a:pt x="0" y="143"/>
                  </a:cubicBezTo>
                  <a:cubicBezTo>
                    <a:pt x="0" y="222"/>
                    <a:pt x="65" y="286"/>
                    <a:pt x="144" y="286"/>
                  </a:cubicBezTo>
                  <a:cubicBezTo>
                    <a:pt x="222" y="286"/>
                    <a:pt x="287" y="222"/>
                    <a:pt x="287" y="143"/>
                  </a:cubicBezTo>
                  <a:cubicBezTo>
                    <a:pt x="287" y="64"/>
                    <a:pt x="223" y="1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80" name="Google Shape;3180;p68"/>
          <p:cNvSpPr/>
          <p:nvPr/>
        </p:nvSpPr>
        <p:spPr>
          <a:xfrm>
            <a:off x="4088378" y="3499645"/>
            <a:ext cx="123836" cy="238331"/>
          </a:xfrm>
          <a:custGeom>
            <a:avLst/>
            <a:gdLst/>
            <a:ahLst/>
            <a:cxnLst/>
            <a:rect l="l" t="t" r="r" b="b"/>
            <a:pathLst>
              <a:path w="1193" h="2296" extrusionOk="0">
                <a:moveTo>
                  <a:pt x="877" y="0"/>
                </a:moveTo>
                <a:cubicBezTo>
                  <a:pt x="566" y="0"/>
                  <a:pt x="354" y="190"/>
                  <a:pt x="354" y="540"/>
                </a:cubicBezTo>
                <a:lnTo>
                  <a:pt x="354" y="840"/>
                </a:lnTo>
                <a:lnTo>
                  <a:pt x="1" y="840"/>
                </a:lnTo>
                <a:lnTo>
                  <a:pt x="1" y="1248"/>
                </a:lnTo>
                <a:lnTo>
                  <a:pt x="354" y="1248"/>
                </a:lnTo>
                <a:lnTo>
                  <a:pt x="354" y="2295"/>
                </a:lnTo>
                <a:lnTo>
                  <a:pt x="774" y="2295"/>
                </a:lnTo>
                <a:lnTo>
                  <a:pt x="774" y="2294"/>
                </a:lnTo>
                <a:lnTo>
                  <a:pt x="774" y="1248"/>
                </a:lnTo>
                <a:lnTo>
                  <a:pt x="1125" y="1248"/>
                </a:lnTo>
                <a:lnTo>
                  <a:pt x="1178" y="840"/>
                </a:lnTo>
                <a:lnTo>
                  <a:pt x="774" y="840"/>
                </a:lnTo>
                <a:lnTo>
                  <a:pt x="774" y="580"/>
                </a:lnTo>
                <a:cubicBezTo>
                  <a:pt x="774" y="463"/>
                  <a:pt x="806" y="381"/>
                  <a:pt x="976" y="381"/>
                </a:cubicBezTo>
                <a:lnTo>
                  <a:pt x="1192" y="381"/>
                </a:lnTo>
                <a:lnTo>
                  <a:pt x="1192" y="16"/>
                </a:lnTo>
                <a:cubicBezTo>
                  <a:pt x="1155" y="10"/>
                  <a:pt x="1027" y="0"/>
                  <a:pt x="8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81" name="Google Shape;3181;p68"/>
          <p:cNvGrpSpPr/>
          <p:nvPr/>
        </p:nvGrpSpPr>
        <p:grpSpPr>
          <a:xfrm>
            <a:off x="6525431" y="3046292"/>
            <a:ext cx="2516045" cy="1908187"/>
            <a:chOff x="3977550" y="2193500"/>
            <a:chExt cx="2108300" cy="1598950"/>
          </a:xfrm>
        </p:grpSpPr>
        <p:sp>
          <p:nvSpPr>
            <p:cNvPr id="3182" name="Google Shape;3182;p68"/>
            <p:cNvSpPr/>
            <p:nvPr/>
          </p:nvSpPr>
          <p:spPr>
            <a:xfrm>
              <a:off x="5304500" y="2744325"/>
              <a:ext cx="136000" cy="189025"/>
            </a:xfrm>
            <a:custGeom>
              <a:avLst/>
              <a:gdLst/>
              <a:ahLst/>
              <a:cxnLst/>
              <a:rect l="l" t="t" r="r" b="b"/>
              <a:pathLst>
                <a:path w="5440" h="7561" extrusionOk="0">
                  <a:moveTo>
                    <a:pt x="2720" y="1"/>
                  </a:moveTo>
                  <a:cubicBezTo>
                    <a:pt x="1218" y="1"/>
                    <a:pt x="1" y="1693"/>
                    <a:pt x="1" y="3781"/>
                  </a:cubicBezTo>
                  <a:cubicBezTo>
                    <a:pt x="1" y="5868"/>
                    <a:pt x="1218" y="7560"/>
                    <a:pt x="2720" y="7560"/>
                  </a:cubicBezTo>
                  <a:cubicBezTo>
                    <a:pt x="4222" y="7560"/>
                    <a:pt x="5439" y="5868"/>
                    <a:pt x="5439" y="3781"/>
                  </a:cubicBezTo>
                  <a:cubicBezTo>
                    <a:pt x="5439" y="1693"/>
                    <a:pt x="4222" y="1"/>
                    <a:pt x="2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68"/>
            <p:cNvSpPr/>
            <p:nvPr/>
          </p:nvSpPr>
          <p:spPr>
            <a:xfrm>
              <a:off x="4292375" y="2649375"/>
              <a:ext cx="1103050" cy="955250"/>
            </a:xfrm>
            <a:custGeom>
              <a:avLst/>
              <a:gdLst/>
              <a:ahLst/>
              <a:cxnLst/>
              <a:rect l="l" t="t" r="r" b="b"/>
              <a:pathLst>
                <a:path w="44122" h="38210" extrusionOk="0">
                  <a:moveTo>
                    <a:pt x="1987" y="1"/>
                  </a:moveTo>
                  <a:cubicBezTo>
                    <a:pt x="1091" y="1"/>
                    <a:pt x="3467" y="2596"/>
                    <a:pt x="3467" y="2596"/>
                  </a:cubicBezTo>
                  <a:cubicBezTo>
                    <a:pt x="3467" y="2596"/>
                    <a:pt x="2096" y="1500"/>
                    <a:pt x="1499" y="1500"/>
                  </a:cubicBezTo>
                  <a:cubicBezTo>
                    <a:pt x="1439" y="1500"/>
                    <a:pt x="1387" y="1511"/>
                    <a:pt x="1345" y="1535"/>
                  </a:cubicBezTo>
                  <a:cubicBezTo>
                    <a:pt x="880" y="1801"/>
                    <a:pt x="2604" y="3724"/>
                    <a:pt x="2604" y="3724"/>
                  </a:cubicBezTo>
                  <a:cubicBezTo>
                    <a:pt x="2604" y="3724"/>
                    <a:pt x="1354" y="3134"/>
                    <a:pt x="764" y="3134"/>
                  </a:cubicBezTo>
                  <a:cubicBezTo>
                    <a:pt x="538" y="3134"/>
                    <a:pt x="409" y="3220"/>
                    <a:pt x="483" y="3458"/>
                  </a:cubicBezTo>
                  <a:cubicBezTo>
                    <a:pt x="748" y="4320"/>
                    <a:pt x="2339" y="6044"/>
                    <a:pt x="2339" y="6044"/>
                  </a:cubicBezTo>
                  <a:cubicBezTo>
                    <a:pt x="2339" y="6044"/>
                    <a:pt x="1122" y="5405"/>
                    <a:pt x="481" y="5405"/>
                  </a:cubicBezTo>
                  <a:cubicBezTo>
                    <a:pt x="176" y="5405"/>
                    <a:pt x="1" y="5550"/>
                    <a:pt x="150" y="5978"/>
                  </a:cubicBezTo>
                  <a:cubicBezTo>
                    <a:pt x="617" y="7304"/>
                    <a:pt x="7446" y="14731"/>
                    <a:pt x="7446" y="14731"/>
                  </a:cubicBezTo>
                  <a:cubicBezTo>
                    <a:pt x="8503" y="15321"/>
                    <a:pt x="17088" y="35837"/>
                    <a:pt x="24722" y="37956"/>
                  </a:cubicBezTo>
                  <a:cubicBezTo>
                    <a:pt x="24722" y="37956"/>
                    <a:pt x="25307" y="38210"/>
                    <a:pt x="26545" y="38210"/>
                  </a:cubicBezTo>
                  <a:cubicBezTo>
                    <a:pt x="29194" y="38210"/>
                    <a:pt x="34830" y="37048"/>
                    <a:pt x="44121" y="29754"/>
                  </a:cubicBezTo>
                  <a:lnTo>
                    <a:pt x="40004" y="22606"/>
                  </a:lnTo>
                  <a:cubicBezTo>
                    <a:pt x="40004" y="22606"/>
                    <a:pt x="28555" y="27504"/>
                    <a:pt x="27144" y="27504"/>
                  </a:cubicBezTo>
                  <a:cubicBezTo>
                    <a:pt x="27079" y="27504"/>
                    <a:pt x="27036" y="27494"/>
                    <a:pt x="27015" y="27472"/>
                  </a:cubicBezTo>
                  <a:lnTo>
                    <a:pt x="12976" y="11042"/>
                  </a:lnTo>
                  <a:cubicBezTo>
                    <a:pt x="12976" y="11042"/>
                    <a:pt x="12932" y="6406"/>
                    <a:pt x="12408" y="5674"/>
                  </a:cubicBezTo>
                  <a:cubicBezTo>
                    <a:pt x="11313" y="4153"/>
                    <a:pt x="9445" y="1001"/>
                    <a:pt x="8934" y="1001"/>
                  </a:cubicBezTo>
                  <a:cubicBezTo>
                    <a:pt x="8924" y="1001"/>
                    <a:pt x="8914" y="1002"/>
                    <a:pt x="8905" y="1005"/>
                  </a:cubicBezTo>
                  <a:cubicBezTo>
                    <a:pt x="7741" y="1337"/>
                    <a:pt x="9633" y="5381"/>
                    <a:pt x="9633" y="5381"/>
                  </a:cubicBezTo>
                  <a:cubicBezTo>
                    <a:pt x="9633" y="5381"/>
                    <a:pt x="4063" y="673"/>
                    <a:pt x="2339" y="77"/>
                  </a:cubicBezTo>
                  <a:cubicBezTo>
                    <a:pt x="2189" y="25"/>
                    <a:pt x="2073" y="1"/>
                    <a:pt x="1987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68"/>
            <p:cNvSpPr/>
            <p:nvPr/>
          </p:nvSpPr>
          <p:spPr>
            <a:xfrm>
              <a:off x="4367450" y="2702650"/>
              <a:ext cx="86250" cy="69650"/>
            </a:xfrm>
            <a:custGeom>
              <a:avLst/>
              <a:gdLst/>
              <a:ahLst/>
              <a:cxnLst/>
              <a:rect l="l" t="t" r="r" b="b"/>
              <a:pathLst>
                <a:path w="3450" h="2786" fill="none" extrusionOk="0">
                  <a:moveTo>
                    <a:pt x="1" y="0"/>
                  </a:moveTo>
                  <a:lnTo>
                    <a:pt x="3449" y="2786"/>
                  </a:ln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68"/>
            <p:cNvSpPr/>
            <p:nvPr/>
          </p:nvSpPr>
          <p:spPr>
            <a:xfrm>
              <a:off x="4357525" y="2742425"/>
              <a:ext cx="67975" cy="49775"/>
            </a:xfrm>
            <a:custGeom>
              <a:avLst/>
              <a:gdLst/>
              <a:ahLst/>
              <a:cxnLst/>
              <a:rect l="l" t="t" r="r" b="b"/>
              <a:pathLst>
                <a:path w="2719" h="1991" fill="none" extrusionOk="0">
                  <a:moveTo>
                    <a:pt x="0" y="0"/>
                  </a:moveTo>
                  <a:lnTo>
                    <a:pt x="2719" y="1991"/>
                  </a:ln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68"/>
            <p:cNvSpPr/>
            <p:nvPr/>
          </p:nvSpPr>
          <p:spPr>
            <a:xfrm>
              <a:off x="4379075" y="2759025"/>
              <a:ext cx="92850" cy="84550"/>
            </a:xfrm>
            <a:custGeom>
              <a:avLst/>
              <a:gdLst/>
              <a:ahLst/>
              <a:cxnLst/>
              <a:rect l="l" t="t" r="r" b="b"/>
              <a:pathLst>
                <a:path w="3714" h="3382" fill="none" extrusionOk="0">
                  <a:moveTo>
                    <a:pt x="3713" y="0"/>
                  </a:moveTo>
                  <a:cubicBezTo>
                    <a:pt x="3713" y="0"/>
                    <a:pt x="863" y="1393"/>
                    <a:pt x="1" y="3381"/>
                  </a:cubicBez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68"/>
            <p:cNvSpPr/>
            <p:nvPr/>
          </p:nvSpPr>
          <p:spPr>
            <a:xfrm>
              <a:off x="4490150" y="2797150"/>
              <a:ext cx="23200" cy="84550"/>
            </a:xfrm>
            <a:custGeom>
              <a:avLst/>
              <a:gdLst/>
              <a:ahLst/>
              <a:cxnLst/>
              <a:rect l="l" t="t" r="r" b="b"/>
              <a:pathLst>
                <a:path w="928" h="3382" fill="none" extrusionOk="0">
                  <a:moveTo>
                    <a:pt x="927" y="0"/>
                  </a:moveTo>
                  <a:cubicBezTo>
                    <a:pt x="927" y="0"/>
                    <a:pt x="0" y="1195"/>
                    <a:pt x="463" y="3381"/>
                  </a:cubicBezTo>
                </a:path>
              </a:pathLst>
            </a:custGeom>
            <a:noFill/>
            <a:ln w="7475" cap="flat" cmpd="sng">
              <a:solidFill>
                <a:srgbClr val="ED7F51"/>
              </a:solidFill>
              <a:prstDash val="solid"/>
              <a:miter lim="10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68"/>
            <p:cNvSpPr/>
            <p:nvPr/>
          </p:nvSpPr>
          <p:spPr>
            <a:xfrm>
              <a:off x="5012275" y="3006625"/>
              <a:ext cx="562700" cy="634325"/>
            </a:xfrm>
            <a:custGeom>
              <a:avLst/>
              <a:gdLst/>
              <a:ahLst/>
              <a:cxnLst/>
              <a:rect l="l" t="t" r="r" b="b"/>
              <a:pathLst>
                <a:path w="22508" h="25373" extrusionOk="0">
                  <a:moveTo>
                    <a:pt x="16742" y="0"/>
                  </a:moveTo>
                  <a:cubicBezTo>
                    <a:pt x="13122" y="0"/>
                    <a:pt x="6103" y="5100"/>
                    <a:pt x="0" y="8464"/>
                  </a:cubicBezTo>
                  <a:cubicBezTo>
                    <a:pt x="798" y="9857"/>
                    <a:pt x="3876" y="21295"/>
                    <a:pt x="3980" y="25373"/>
                  </a:cubicBezTo>
                  <a:cubicBezTo>
                    <a:pt x="11315" y="21556"/>
                    <a:pt x="17678" y="15851"/>
                    <a:pt x="20094" y="14232"/>
                  </a:cubicBezTo>
                  <a:cubicBezTo>
                    <a:pt x="22507" y="12616"/>
                    <a:pt x="22023" y="3035"/>
                    <a:pt x="18141" y="376"/>
                  </a:cubicBezTo>
                  <a:cubicBezTo>
                    <a:pt x="17763" y="118"/>
                    <a:pt x="17292" y="0"/>
                    <a:pt x="16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68"/>
            <p:cNvSpPr/>
            <p:nvPr/>
          </p:nvSpPr>
          <p:spPr>
            <a:xfrm>
              <a:off x="5537650" y="313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10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68"/>
            <p:cNvSpPr/>
            <p:nvPr/>
          </p:nvSpPr>
          <p:spPr>
            <a:xfrm>
              <a:off x="5537650" y="313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68"/>
            <p:cNvSpPr/>
            <p:nvPr/>
          </p:nvSpPr>
          <p:spPr>
            <a:xfrm>
              <a:off x="5304325" y="2385175"/>
              <a:ext cx="486025" cy="469025"/>
            </a:xfrm>
            <a:custGeom>
              <a:avLst/>
              <a:gdLst/>
              <a:ahLst/>
              <a:cxnLst/>
              <a:rect l="l" t="t" r="r" b="b"/>
              <a:pathLst>
                <a:path w="19441" h="18761" extrusionOk="0">
                  <a:moveTo>
                    <a:pt x="8392" y="1"/>
                  </a:moveTo>
                  <a:cubicBezTo>
                    <a:pt x="6530" y="1"/>
                    <a:pt x="4677" y="556"/>
                    <a:pt x="3100" y="1676"/>
                  </a:cubicBezTo>
                  <a:lnTo>
                    <a:pt x="3046" y="1715"/>
                  </a:lnTo>
                  <a:cubicBezTo>
                    <a:pt x="1993" y="2471"/>
                    <a:pt x="1" y="5762"/>
                    <a:pt x="292" y="7021"/>
                  </a:cubicBezTo>
                  <a:lnTo>
                    <a:pt x="5527" y="18761"/>
                  </a:lnTo>
                  <a:cubicBezTo>
                    <a:pt x="9724" y="18035"/>
                    <a:pt x="16151" y="18382"/>
                    <a:pt x="18154" y="13838"/>
                  </a:cubicBezTo>
                  <a:cubicBezTo>
                    <a:pt x="19440" y="10917"/>
                    <a:pt x="18806" y="7362"/>
                    <a:pt x="17195" y="4742"/>
                  </a:cubicBezTo>
                  <a:cubicBezTo>
                    <a:pt x="16402" y="3453"/>
                    <a:pt x="14801" y="2270"/>
                    <a:pt x="13237" y="1338"/>
                  </a:cubicBezTo>
                  <a:cubicBezTo>
                    <a:pt x="11744" y="449"/>
                    <a:pt x="10064" y="1"/>
                    <a:pt x="8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68"/>
            <p:cNvSpPr/>
            <p:nvPr/>
          </p:nvSpPr>
          <p:spPr>
            <a:xfrm>
              <a:off x="5277600" y="2428250"/>
              <a:ext cx="466275" cy="694075"/>
            </a:xfrm>
            <a:custGeom>
              <a:avLst/>
              <a:gdLst/>
              <a:ahLst/>
              <a:cxnLst/>
              <a:rect l="l" t="t" r="r" b="b"/>
              <a:pathLst>
                <a:path w="18651" h="27763" extrusionOk="0">
                  <a:moveTo>
                    <a:pt x="5405" y="1"/>
                  </a:moveTo>
                  <a:cubicBezTo>
                    <a:pt x="5686" y="863"/>
                    <a:pt x="3117" y="3151"/>
                    <a:pt x="1369" y="4976"/>
                  </a:cubicBezTo>
                  <a:cubicBezTo>
                    <a:pt x="1116" y="5669"/>
                    <a:pt x="928" y="6469"/>
                    <a:pt x="825" y="7391"/>
                  </a:cubicBezTo>
                  <a:cubicBezTo>
                    <a:pt x="0" y="14739"/>
                    <a:pt x="2204" y="16138"/>
                    <a:pt x="5411" y="16668"/>
                  </a:cubicBezTo>
                  <a:cubicBezTo>
                    <a:pt x="5239" y="17010"/>
                    <a:pt x="3623" y="27076"/>
                    <a:pt x="3623" y="27076"/>
                  </a:cubicBezTo>
                  <a:cubicBezTo>
                    <a:pt x="4526" y="27576"/>
                    <a:pt x="5573" y="27762"/>
                    <a:pt x="6630" y="27762"/>
                  </a:cubicBezTo>
                  <a:cubicBezTo>
                    <a:pt x="9691" y="27762"/>
                    <a:pt x="12838" y="26204"/>
                    <a:pt x="12838" y="26204"/>
                  </a:cubicBezTo>
                  <a:cubicBezTo>
                    <a:pt x="12838" y="26204"/>
                    <a:pt x="11981" y="21424"/>
                    <a:pt x="12608" y="18826"/>
                  </a:cubicBezTo>
                  <a:cubicBezTo>
                    <a:pt x="13076" y="16888"/>
                    <a:pt x="13981" y="14955"/>
                    <a:pt x="14557" y="14183"/>
                  </a:cubicBezTo>
                  <a:cubicBezTo>
                    <a:pt x="14744" y="13933"/>
                    <a:pt x="15018" y="13764"/>
                    <a:pt x="15327" y="13715"/>
                  </a:cubicBezTo>
                  <a:cubicBezTo>
                    <a:pt x="16397" y="13545"/>
                    <a:pt x="18651" y="12544"/>
                    <a:pt x="18223" y="10690"/>
                  </a:cubicBezTo>
                  <a:cubicBezTo>
                    <a:pt x="17941" y="9467"/>
                    <a:pt x="17081" y="8992"/>
                    <a:pt x="16428" y="8992"/>
                  </a:cubicBezTo>
                  <a:cubicBezTo>
                    <a:pt x="16102" y="8992"/>
                    <a:pt x="15828" y="9110"/>
                    <a:pt x="15703" y="9313"/>
                  </a:cubicBezTo>
                  <a:cubicBezTo>
                    <a:pt x="15505" y="9635"/>
                    <a:pt x="15295" y="9755"/>
                    <a:pt x="15092" y="9755"/>
                  </a:cubicBezTo>
                  <a:cubicBezTo>
                    <a:pt x="14538" y="9755"/>
                    <a:pt x="14041" y="8856"/>
                    <a:pt x="13995" y="8740"/>
                  </a:cubicBezTo>
                  <a:cubicBezTo>
                    <a:pt x="11111" y="1571"/>
                    <a:pt x="6469" y="79"/>
                    <a:pt x="5405" y="1"/>
                  </a:cubicBez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68"/>
            <p:cNvSpPr/>
            <p:nvPr/>
          </p:nvSpPr>
          <p:spPr>
            <a:xfrm>
              <a:off x="5412225" y="2843550"/>
              <a:ext cx="110725" cy="49525"/>
            </a:xfrm>
            <a:custGeom>
              <a:avLst/>
              <a:gdLst/>
              <a:ahLst/>
              <a:cxnLst/>
              <a:rect l="l" t="t" r="r" b="b"/>
              <a:pathLst>
                <a:path w="4429" h="1981" extrusionOk="0">
                  <a:moveTo>
                    <a:pt x="4429" y="0"/>
                  </a:moveTo>
                  <a:lnTo>
                    <a:pt x="4429" y="0"/>
                  </a:lnTo>
                  <a:cubicBezTo>
                    <a:pt x="4429" y="0"/>
                    <a:pt x="3446" y="87"/>
                    <a:pt x="2627" y="170"/>
                  </a:cubicBezTo>
                  <a:cubicBezTo>
                    <a:pt x="2226" y="211"/>
                    <a:pt x="1863" y="226"/>
                    <a:pt x="1544" y="226"/>
                  </a:cubicBezTo>
                  <a:cubicBezTo>
                    <a:pt x="570" y="226"/>
                    <a:pt x="1" y="83"/>
                    <a:pt x="1" y="83"/>
                  </a:cubicBezTo>
                  <a:lnTo>
                    <a:pt x="1" y="83"/>
                  </a:lnTo>
                  <a:cubicBezTo>
                    <a:pt x="386" y="749"/>
                    <a:pt x="1171" y="1980"/>
                    <a:pt x="2223" y="1980"/>
                  </a:cubicBezTo>
                  <a:cubicBezTo>
                    <a:pt x="2520" y="1980"/>
                    <a:pt x="2837" y="1883"/>
                    <a:pt x="3173" y="1647"/>
                  </a:cubicBezTo>
                  <a:lnTo>
                    <a:pt x="4429" y="0"/>
                  </a:ln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68"/>
            <p:cNvSpPr/>
            <p:nvPr/>
          </p:nvSpPr>
          <p:spPr>
            <a:xfrm>
              <a:off x="5382550" y="2396600"/>
              <a:ext cx="370950" cy="274375"/>
            </a:xfrm>
            <a:custGeom>
              <a:avLst/>
              <a:gdLst/>
              <a:ahLst/>
              <a:cxnLst/>
              <a:rect l="l" t="t" r="r" b="b"/>
              <a:pathLst>
                <a:path w="14838" h="10975" extrusionOk="0">
                  <a:moveTo>
                    <a:pt x="3321" y="1"/>
                  </a:moveTo>
                  <a:cubicBezTo>
                    <a:pt x="3219" y="1"/>
                    <a:pt x="3116" y="3"/>
                    <a:pt x="3013" y="8"/>
                  </a:cubicBezTo>
                  <a:cubicBezTo>
                    <a:pt x="3013" y="8"/>
                    <a:pt x="0" y="754"/>
                    <a:pt x="54" y="3136"/>
                  </a:cubicBezTo>
                  <a:cubicBezTo>
                    <a:pt x="75" y="4063"/>
                    <a:pt x="589" y="4906"/>
                    <a:pt x="1355" y="5429"/>
                  </a:cubicBezTo>
                  <a:cubicBezTo>
                    <a:pt x="3546" y="6925"/>
                    <a:pt x="9610" y="10975"/>
                    <a:pt x="10987" y="10975"/>
                  </a:cubicBezTo>
                  <a:cubicBezTo>
                    <a:pt x="11055" y="10975"/>
                    <a:pt x="11111" y="10965"/>
                    <a:pt x="11155" y="10944"/>
                  </a:cubicBezTo>
                  <a:cubicBezTo>
                    <a:pt x="14838" y="9236"/>
                    <a:pt x="9508" y="1"/>
                    <a:pt x="3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68"/>
            <p:cNvSpPr/>
            <p:nvPr/>
          </p:nvSpPr>
          <p:spPr>
            <a:xfrm>
              <a:off x="5406750" y="2672225"/>
              <a:ext cx="114025" cy="102225"/>
            </a:xfrm>
            <a:custGeom>
              <a:avLst/>
              <a:gdLst/>
              <a:ahLst/>
              <a:cxnLst/>
              <a:rect l="l" t="t" r="r" b="b"/>
              <a:pathLst>
                <a:path w="4561" h="4089" extrusionOk="0">
                  <a:moveTo>
                    <a:pt x="2279" y="1"/>
                  </a:moveTo>
                  <a:cubicBezTo>
                    <a:pt x="1397" y="1"/>
                    <a:pt x="583" y="577"/>
                    <a:pt x="320" y="1466"/>
                  </a:cubicBezTo>
                  <a:cubicBezTo>
                    <a:pt x="1" y="2549"/>
                    <a:pt x="619" y="3685"/>
                    <a:pt x="1701" y="4005"/>
                  </a:cubicBezTo>
                  <a:cubicBezTo>
                    <a:pt x="1894" y="4062"/>
                    <a:pt x="2089" y="4089"/>
                    <a:pt x="2280" y="4089"/>
                  </a:cubicBezTo>
                  <a:cubicBezTo>
                    <a:pt x="3163" y="4089"/>
                    <a:pt x="3977" y="3512"/>
                    <a:pt x="4240" y="2622"/>
                  </a:cubicBezTo>
                  <a:cubicBezTo>
                    <a:pt x="4560" y="1540"/>
                    <a:pt x="3942" y="403"/>
                    <a:pt x="2858" y="85"/>
                  </a:cubicBezTo>
                  <a:cubicBezTo>
                    <a:pt x="2665" y="28"/>
                    <a:pt x="2470" y="1"/>
                    <a:pt x="2279" y="1"/>
                  </a:cubicBez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68"/>
            <p:cNvSpPr/>
            <p:nvPr/>
          </p:nvSpPr>
          <p:spPr>
            <a:xfrm>
              <a:off x="5312050" y="2648775"/>
              <a:ext cx="16250" cy="30375"/>
            </a:xfrm>
            <a:custGeom>
              <a:avLst/>
              <a:gdLst/>
              <a:ahLst/>
              <a:cxnLst/>
              <a:rect l="l" t="t" r="r" b="b"/>
              <a:pathLst>
                <a:path w="650" h="1215" extrusionOk="0">
                  <a:moveTo>
                    <a:pt x="373" y="1"/>
                  </a:moveTo>
                  <a:cubicBezTo>
                    <a:pt x="218" y="1"/>
                    <a:pt x="70" y="253"/>
                    <a:pt x="36" y="576"/>
                  </a:cubicBezTo>
                  <a:cubicBezTo>
                    <a:pt x="0" y="912"/>
                    <a:pt x="103" y="1196"/>
                    <a:pt x="263" y="1214"/>
                  </a:cubicBezTo>
                  <a:cubicBezTo>
                    <a:pt x="268" y="1214"/>
                    <a:pt x="272" y="1214"/>
                    <a:pt x="277" y="1214"/>
                  </a:cubicBezTo>
                  <a:cubicBezTo>
                    <a:pt x="432" y="1214"/>
                    <a:pt x="581" y="962"/>
                    <a:pt x="615" y="637"/>
                  </a:cubicBezTo>
                  <a:cubicBezTo>
                    <a:pt x="650" y="303"/>
                    <a:pt x="548" y="18"/>
                    <a:pt x="388" y="1"/>
                  </a:cubicBezTo>
                  <a:cubicBezTo>
                    <a:pt x="383" y="1"/>
                    <a:pt x="37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68"/>
            <p:cNvSpPr/>
            <p:nvPr/>
          </p:nvSpPr>
          <p:spPr>
            <a:xfrm>
              <a:off x="5370100" y="2648025"/>
              <a:ext cx="16250" cy="30375"/>
            </a:xfrm>
            <a:custGeom>
              <a:avLst/>
              <a:gdLst/>
              <a:ahLst/>
              <a:cxnLst/>
              <a:rect l="l" t="t" r="r" b="b"/>
              <a:pathLst>
                <a:path w="650" h="1215" extrusionOk="0">
                  <a:moveTo>
                    <a:pt x="373" y="1"/>
                  </a:moveTo>
                  <a:cubicBezTo>
                    <a:pt x="218" y="1"/>
                    <a:pt x="69" y="253"/>
                    <a:pt x="36" y="578"/>
                  </a:cubicBezTo>
                  <a:cubicBezTo>
                    <a:pt x="1" y="913"/>
                    <a:pt x="103" y="1197"/>
                    <a:pt x="263" y="1214"/>
                  </a:cubicBezTo>
                  <a:cubicBezTo>
                    <a:pt x="268" y="1214"/>
                    <a:pt x="273" y="1214"/>
                    <a:pt x="277" y="1214"/>
                  </a:cubicBezTo>
                  <a:cubicBezTo>
                    <a:pt x="432" y="1214"/>
                    <a:pt x="581" y="962"/>
                    <a:pt x="615" y="637"/>
                  </a:cubicBezTo>
                  <a:cubicBezTo>
                    <a:pt x="650" y="304"/>
                    <a:pt x="548" y="18"/>
                    <a:pt x="388" y="1"/>
                  </a:cubicBezTo>
                  <a:cubicBezTo>
                    <a:pt x="383" y="1"/>
                    <a:pt x="37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68"/>
            <p:cNvSpPr/>
            <p:nvPr/>
          </p:nvSpPr>
          <p:spPr>
            <a:xfrm>
              <a:off x="5337250" y="2626400"/>
              <a:ext cx="14125" cy="77125"/>
            </a:xfrm>
            <a:custGeom>
              <a:avLst/>
              <a:gdLst/>
              <a:ahLst/>
              <a:cxnLst/>
              <a:rect l="l" t="t" r="r" b="b"/>
              <a:pathLst>
                <a:path w="565" h="3085" extrusionOk="0">
                  <a:moveTo>
                    <a:pt x="366" y="0"/>
                  </a:moveTo>
                  <a:lnTo>
                    <a:pt x="0" y="3050"/>
                  </a:lnTo>
                  <a:lnTo>
                    <a:pt x="565" y="308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68"/>
            <p:cNvSpPr/>
            <p:nvPr/>
          </p:nvSpPr>
          <p:spPr>
            <a:xfrm>
              <a:off x="5365375" y="2610150"/>
              <a:ext cx="40075" cy="16625"/>
            </a:xfrm>
            <a:custGeom>
              <a:avLst/>
              <a:gdLst/>
              <a:ahLst/>
              <a:cxnLst/>
              <a:rect l="l" t="t" r="r" b="b"/>
              <a:pathLst>
                <a:path w="1603" h="665" extrusionOk="0">
                  <a:moveTo>
                    <a:pt x="704" y="1"/>
                  </a:moveTo>
                  <a:cubicBezTo>
                    <a:pt x="284" y="1"/>
                    <a:pt x="1" y="416"/>
                    <a:pt x="1" y="416"/>
                  </a:cubicBezTo>
                  <a:lnTo>
                    <a:pt x="1603" y="665"/>
                  </a:lnTo>
                  <a:cubicBezTo>
                    <a:pt x="1274" y="158"/>
                    <a:pt x="963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68"/>
            <p:cNvSpPr/>
            <p:nvPr/>
          </p:nvSpPr>
          <p:spPr>
            <a:xfrm>
              <a:off x="5290725" y="2614500"/>
              <a:ext cx="33075" cy="15800"/>
            </a:xfrm>
            <a:custGeom>
              <a:avLst/>
              <a:gdLst/>
              <a:ahLst/>
              <a:cxnLst/>
              <a:rect l="l" t="t" r="r" b="b"/>
              <a:pathLst>
                <a:path w="1323" h="632" extrusionOk="0">
                  <a:moveTo>
                    <a:pt x="752" y="0"/>
                  </a:moveTo>
                  <a:cubicBezTo>
                    <a:pt x="541" y="0"/>
                    <a:pt x="283" y="150"/>
                    <a:pt x="1" y="631"/>
                  </a:cubicBezTo>
                  <a:lnTo>
                    <a:pt x="1322" y="408"/>
                  </a:lnTo>
                  <a:cubicBezTo>
                    <a:pt x="1322" y="408"/>
                    <a:pt x="1100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68"/>
            <p:cNvSpPr/>
            <p:nvPr/>
          </p:nvSpPr>
          <p:spPr>
            <a:xfrm>
              <a:off x="5659050" y="2686175"/>
              <a:ext cx="58725" cy="43275"/>
            </a:xfrm>
            <a:custGeom>
              <a:avLst/>
              <a:gdLst/>
              <a:ahLst/>
              <a:cxnLst/>
              <a:rect l="l" t="t" r="r" b="b"/>
              <a:pathLst>
                <a:path w="2349" h="1731" extrusionOk="0">
                  <a:moveTo>
                    <a:pt x="1351" y="0"/>
                  </a:moveTo>
                  <a:cubicBezTo>
                    <a:pt x="934" y="0"/>
                    <a:pt x="444" y="387"/>
                    <a:pt x="0" y="1731"/>
                  </a:cubicBezTo>
                  <a:lnTo>
                    <a:pt x="2349" y="712"/>
                  </a:lnTo>
                  <a:cubicBezTo>
                    <a:pt x="2349" y="712"/>
                    <a:pt x="1917" y="0"/>
                    <a:pt x="1351" y="0"/>
                  </a:cubicBezTo>
                  <a:close/>
                </a:path>
              </a:pathLst>
            </a:custGeom>
            <a:solidFill>
              <a:srgbClr val="ED7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68"/>
            <p:cNvSpPr/>
            <p:nvPr/>
          </p:nvSpPr>
          <p:spPr>
            <a:xfrm>
              <a:off x="5487650" y="2193500"/>
              <a:ext cx="257875" cy="257875"/>
            </a:xfrm>
            <a:custGeom>
              <a:avLst/>
              <a:gdLst/>
              <a:ahLst/>
              <a:cxnLst/>
              <a:rect l="l" t="t" r="r" b="b"/>
              <a:pathLst>
                <a:path w="10315" h="10315" extrusionOk="0">
                  <a:moveTo>
                    <a:pt x="5158" y="0"/>
                  </a:moveTo>
                  <a:cubicBezTo>
                    <a:pt x="3790" y="0"/>
                    <a:pt x="2478" y="545"/>
                    <a:pt x="1511" y="1511"/>
                  </a:cubicBezTo>
                  <a:cubicBezTo>
                    <a:pt x="544" y="2478"/>
                    <a:pt x="0" y="3790"/>
                    <a:pt x="0" y="5158"/>
                  </a:cubicBezTo>
                  <a:cubicBezTo>
                    <a:pt x="0" y="6526"/>
                    <a:pt x="544" y="7837"/>
                    <a:pt x="1511" y="8804"/>
                  </a:cubicBezTo>
                  <a:cubicBezTo>
                    <a:pt x="2478" y="9772"/>
                    <a:pt x="3790" y="10315"/>
                    <a:pt x="5158" y="10315"/>
                  </a:cubicBezTo>
                  <a:cubicBezTo>
                    <a:pt x="6526" y="10315"/>
                    <a:pt x="7837" y="9772"/>
                    <a:pt x="8804" y="8804"/>
                  </a:cubicBezTo>
                  <a:cubicBezTo>
                    <a:pt x="9772" y="7837"/>
                    <a:pt x="10315" y="6526"/>
                    <a:pt x="10315" y="5158"/>
                  </a:cubicBezTo>
                  <a:cubicBezTo>
                    <a:pt x="10315" y="3790"/>
                    <a:pt x="9772" y="2478"/>
                    <a:pt x="8804" y="1511"/>
                  </a:cubicBezTo>
                  <a:cubicBezTo>
                    <a:pt x="7837" y="545"/>
                    <a:pt x="6526" y="0"/>
                    <a:pt x="5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68"/>
            <p:cNvSpPr/>
            <p:nvPr/>
          </p:nvSpPr>
          <p:spPr>
            <a:xfrm>
              <a:off x="5192650" y="2988575"/>
              <a:ext cx="764625" cy="781700"/>
            </a:xfrm>
            <a:custGeom>
              <a:avLst/>
              <a:gdLst/>
              <a:ahLst/>
              <a:cxnLst/>
              <a:rect l="l" t="t" r="r" b="b"/>
              <a:pathLst>
                <a:path w="30585" h="31268" extrusionOk="0">
                  <a:moveTo>
                    <a:pt x="7198" y="3035"/>
                  </a:moveTo>
                  <a:cubicBezTo>
                    <a:pt x="7192" y="3084"/>
                    <a:pt x="7187" y="3132"/>
                    <a:pt x="7183" y="3178"/>
                  </a:cubicBezTo>
                  <a:lnTo>
                    <a:pt x="7183" y="3178"/>
                  </a:lnTo>
                  <a:cubicBezTo>
                    <a:pt x="7203" y="3104"/>
                    <a:pt x="7208" y="3055"/>
                    <a:pt x="7198" y="3035"/>
                  </a:cubicBezTo>
                  <a:close/>
                  <a:moveTo>
                    <a:pt x="15895" y="0"/>
                  </a:moveTo>
                  <a:cubicBezTo>
                    <a:pt x="15878" y="0"/>
                    <a:pt x="15861" y="0"/>
                    <a:pt x="15845" y="1"/>
                  </a:cubicBezTo>
                  <a:cubicBezTo>
                    <a:pt x="15845" y="1"/>
                    <a:pt x="15845" y="1"/>
                    <a:pt x="15845" y="1"/>
                  </a:cubicBezTo>
                  <a:cubicBezTo>
                    <a:pt x="15843" y="1"/>
                    <a:pt x="10568" y="4981"/>
                    <a:pt x="8244" y="4981"/>
                  </a:cubicBezTo>
                  <a:cubicBezTo>
                    <a:pt x="7510" y="4981"/>
                    <a:pt x="7070" y="4484"/>
                    <a:pt x="7183" y="3178"/>
                  </a:cubicBezTo>
                  <a:lnTo>
                    <a:pt x="7183" y="3178"/>
                  </a:lnTo>
                  <a:cubicBezTo>
                    <a:pt x="6803" y="4617"/>
                    <a:pt x="1020" y="15800"/>
                    <a:pt x="546" y="19730"/>
                  </a:cubicBezTo>
                  <a:cubicBezTo>
                    <a:pt x="0" y="24265"/>
                    <a:pt x="3089" y="30220"/>
                    <a:pt x="2934" y="30870"/>
                  </a:cubicBezTo>
                  <a:lnTo>
                    <a:pt x="30584" y="31268"/>
                  </a:lnTo>
                  <a:cubicBezTo>
                    <a:pt x="30584" y="31268"/>
                    <a:pt x="29534" y="3323"/>
                    <a:pt x="22205" y="2012"/>
                  </a:cubicBezTo>
                  <a:cubicBezTo>
                    <a:pt x="22205" y="2012"/>
                    <a:pt x="17470" y="0"/>
                    <a:pt x="1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68"/>
            <p:cNvSpPr/>
            <p:nvPr/>
          </p:nvSpPr>
          <p:spPr>
            <a:xfrm>
              <a:off x="5581900" y="3030025"/>
              <a:ext cx="453075" cy="533575"/>
            </a:xfrm>
            <a:custGeom>
              <a:avLst/>
              <a:gdLst/>
              <a:ahLst/>
              <a:cxnLst/>
              <a:rect l="l" t="t" r="r" b="b"/>
              <a:pathLst>
                <a:path w="18123" h="21343" extrusionOk="0">
                  <a:moveTo>
                    <a:pt x="7064" y="1"/>
                  </a:moveTo>
                  <a:cubicBezTo>
                    <a:pt x="6723" y="1"/>
                    <a:pt x="6384" y="43"/>
                    <a:pt x="6051" y="132"/>
                  </a:cubicBezTo>
                  <a:cubicBezTo>
                    <a:pt x="2253" y="1151"/>
                    <a:pt x="0" y="5056"/>
                    <a:pt x="1018" y="8855"/>
                  </a:cubicBezTo>
                  <a:lnTo>
                    <a:pt x="4367" y="21342"/>
                  </a:lnTo>
                  <a:lnTo>
                    <a:pt x="18122" y="17653"/>
                  </a:lnTo>
                  <a:lnTo>
                    <a:pt x="15394" y="8035"/>
                  </a:lnTo>
                  <a:cubicBezTo>
                    <a:pt x="14465" y="4569"/>
                    <a:pt x="10617" y="1"/>
                    <a:pt x="7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68"/>
            <p:cNvSpPr/>
            <p:nvPr/>
          </p:nvSpPr>
          <p:spPr>
            <a:xfrm>
              <a:off x="4829200" y="3477100"/>
              <a:ext cx="1256650" cy="296900"/>
            </a:xfrm>
            <a:custGeom>
              <a:avLst/>
              <a:gdLst/>
              <a:ahLst/>
              <a:cxnLst/>
              <a:rect l="l" t="t" r="r" b="b"/>
              <a:pathLst>
                <a:path w="50266" h="11876" extrusionOk="0">
                  <a:moveTo>
                    <a:pt x="47263" y="1"/>
                  </a:moveTo>
                  <a:lnTo>
                    <a:pt x="37050" y="2917"/>
                  </a:lnTo>
                  <a:lnTo>
                    <a:pt x="37763" y="3769"/>
                  </a:lnTo>
                  <a:cubicBezTo>
                    <a:pt x="37763" y="3769"/>
                    <a:pt x="16874" y="4963"/>
                    <a:pt x="14687" y="4963"/>
                  </a:cubicBezTo>
                  <a:cubicBezTo>
                    <a:pt x="12498" y="4963"/>
                    <a:pt x="1" y="10923"/>
                    <a:pt x="5934" y="11528"/>
                  </a:cubicBezTo>
                  <a:cubicBezTo>
                    <a:pt x="6759" y="11612"/>
                    <a:pt x="33403" y="11766"/>
                    <a:pt x="45515" y="11875"/>
                  </a:cubicBezTo>
                  <a:cubicBezTo>
                    <a:pt x="45528" y="11875"/>
                    <a:pt x="45541" y="11875"/>
                    <a:pt x="45554" y="11875"/>
                  </a:cubicBezTo>
                  <a:cubicBezTo>
                    <a:pt x="48298" y="11875"/>
                    <a:pt x="50265" y="9222"/>
                    <a:pt x="49462" y="6593"/>
                  </a:cubicBezTo>
                  <a:lnTo>
                    <a:pt x="47263" y="1"/>
                  </a:lnTo>
                  <a:close/>
                </a:path>
              </a:pathLst>
            </a:custGeom>
            <a:solidFill>
              <a:srgbClr val="FFB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68"/>
            <p:cNvSpPr/>
            <p:nvPr/>
          </p:nvSpPr>
          <p:spPr>
            <a:xfrm>
              <a:off x="5318200" y="2713425"/>
              <a:ext cx="74625" cy="40200"/>
            </a:xfrm>
            <a:custGeom>
              <a:avLst/>
              <a:gdLst/>
              <a:ahLst/>
              <a:cxnLst/>
              <a:rect l="l" t="t" r="r" b="b"/>
              <a:pathLst>
                <a:path w="2985" h="1608" extrusionOk="0">
                  <a:moveTo>
                    <a:pt x="0" y="1"/>
                  </a:moveTo>
                  <a:cubicBezTo>
                    <a:pt x="0" y="1"/>
                    <a:pt x="178" y="1607"/>
                    <a:pt x="1212" y="1607"/>
                  </a:cubicBezTo>
                  <a:cubicBezTo>
                    <a:pt x="1269" y="1607"/>
                    <a:pt x="1329" y="1602"/>
                    <a:pt x="1392" y="1592"/>
                  </a:cubicBezTo>
                  <a:cubicBezTo>
                    <a:pt x="2587" y="1393"/>
                    <a:pt x="2984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68"/>
            <p:cNvSpPr/>
            <p:nvPr/>
          </p:nvSpPr>
          <p:spPr>
            <a:xfrm>
              <a:off x="5579700" y="2741000"/>
              <a:ext cx="135975" cy="189050"/>
            </a:xfrm>
            <a:custGeom>
              <a:avLst/>
              <a:gdLst/>
              <a:ahLst/>
              <a:cxnLst/>
              <a:rect l="l" t="t" r="r" b="b"/>
              <a:pathLst>
                <a:path w="5439" h="7562" extrusionOk="0">
                  <a:moveTo>
                    <a:pt x="2720" y="0"/>
                  </a:moveTo>
                  <a:cubicBezTo>
                    <a:pt x="1218" y="0"/>
                    <a:pt x="0" y="1693"/>
                    <a:pt x="0" y="3781"/>
                  </a:cubicBezTo>
                  <a:cubicBezTo>
                    <a:pt x="0" y="5869"/>
                    <a:pt x="1218" y="7561"/>
                    <a:pt x="2720" y="7561"/>
                  </a:cubicBezTo>
                  <a:cubicBezTo>
                    <a:pt x="4221" y="7561"/>
                    <a:pt x="5438" y="5869"/>
                    <a:pt x="5438" y="3781"/>
                  </a:cubicBezTo>
                  <a:cubicBezTo>
                    <a:pt x="5438" y="1693"/>
                    <a:pt x="4221" y="0"/>
                    <a:pt x="2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68"/>
            <p:cNvSpPr/>
            <p:nvPr/>
          </p:nvSpPr>
          <p:spPr>
            <a:xfrm>
              <a:off x="4882150" y="3725925"/>
              <a:ext cx="566950" cy="66525"/>
            </a:xfrm>
            <a:custGeom>
              <a:avLst/>
              <a:gdLst/>
              <a:ahLst/>
              <a:cxnLst/>
              <a:rect l="l" t="t" r="r" b="b"/>
              <a:pathLst>
                <a:path w="22678" h="2661" extrusionOk="0">
                  <a:moveTo>
                    <a:pt x="1" y="1"/>
                  </a:moveTo>
                  <a:lnTo>
                    <a:pt x="1" y="2660"/>
                  </a:lnTo>
                  <a:lnTo>
                    <a:pt x="22678" y="2660"/>
                  </a:lnTo>
                  <a:lnTo>
                    <a:pt x="22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68"/>
            <p:cNvSpPr/>
            <p:nvPr/>
          </p:nvSpPr>
          <p:spPr>
            <a:xfrm>
              <a:off x="5078600" y="3725925"/>
              <a:ext cx="370500" cy="66525"/>
            </a:xfrm>
            <a:custGeom>
              <a:avLst/>
              <a:gdLst/>
              <a:ahLst/>
              <a:cxnLst/>
              <a:rect l="l" t="t" r="r" b="b"/>
              <a:pathLst>
                <a:path w="14820" h="2661" extrusionOk="0">
                  <a:moveTo>
                    <a:pt x="1" y="1"/>
                  </a:moveTo>
                  <a:lnTo>
                    <a:pt x="1166" y="2660"/>
                  </a:lnTo>
                  <a:lnTo>
                    <a:pt x="14820" y="2660"/>
                  </a:lnTo>
                  <a:lnTo>
                    <a:pt x="148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68"/>
            <p:cNvSpPr/>
            <p:nvPr/>
          </p:nvSpPr>
          <p:spPr>
            <a:xfrm>
              <a:off x="3977550" y="3176200"/>
              <a:ext cx="1089475" cy="616250"/>
            </a:xfrm>
            <a:custGeom>
              <a:avLst/>
              <a:gdLst/>
              <a:ahLst/>
              <a:cxnLst/>
              <a:rect l="l" t="t" r="r" b="b"/>
              <a:pathLst>
                <a:path w="43579" h="24650" extrusionOk="0">
                  <a:moveTo>
                    <a:pt x="3889" y="0"/>
                  </a:moveTo>
                  <a:cubicBezTo>
                    <a:pt x="1602" y="0"/>
                    <a:pt x="0" y="2258"/>
                    <a:pt x="755" y="4417"/>
                  </a:cubicBezTo>
                  <a:lnTo>
                    <a:pt x="6826" y="21763"/>
                  </a:lnTo>
                  <a:cubicBezTo>
                    <a:pt x="7431" y="23492"/>
                    <a:pt x="9064" y="24649"/>
                    <a:pt x="10895" y="24649"/>
                  </a:cubicBezTo>
                  <a:lnTo>
                    <a:pt x="43578" y="24649"/>
                  </a:lnTo>
                  <a:lnTo>
                    <a:pt x="35953" y="2865"/>
                  </a:lnTo>
                  <a:cubicBezTo>
                    <a:pt x="35353" y="1149"/>
                    <a:pt x="33733" y="0"/>
                    <a:pt x="3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68"/>
            <p:cNvSpPr/>
            <p:nvPr/>
          </p:nvSpPr>
          <p:spPr>
            <a:xfrm>
              <a:off x="4461575" y="3447225"/>
              <a:ext cx="110500" cy="110500"/>
            </a:xfrm>
            <a:custGeom>
              <a:avLst/>
              <a:gdLst/>
              <a:ahLst/>
              <a:cxnLst/>
              <a:rect l="l" t="t" r="r" b="b"/>
              <a:pathLst>
                <a:path w="4420" h="4420" extrusionOk="0">
                  <a:moveTo>
                    <a:pt x="2719" y="0"/>
                  </a:moveTo>
                  <a:cubicBezTo>
                    <a:pt x="2761" y="175"/>
                    <a:pt x="2787" y="356"/>
                    <a:pt x="2787" y="544"/>
                  </a:cubicBezTo>
                  <a:cubicBezTo>
                    <a:pt x="2787" y="1784"/>
                    <a:pt x="1781" y="2788"/>
                    <a:pt x="542" y="2788"/>
                  </a:cubicBezTo>
                  <a:cubicBezTo>
                    <a:pt x="355" y="2788"/>
                    <a:pt x="174" y="2762"/>
                    <a:pt x="0" y="2719"/>
                  </a:cubicBezTo>
                  <a:lnTo>
                    <a:pt x="0" y="2719"/>
                  </a:lnTo>
                  <a:cubicBezTo>
                    <a:pt x="243" y="3695"/>
                    <a:pt x="1124" y="4419"/>
                    <a:pt x="2175" y="4419"/>
                  </a:cubicBezTo>
                  <a:cubicBezTo>
                    <a:pt x="3416" y="4419"/>
                    <a:pt x="4419" y="3414"/>
                    <a:pt x="4419" y="2176"/>
                  </a:cubicBezTo>
                  <a:cubicBezTo>
                    <a:pt x="4419" y="1123"/>
                    <a:pt x="3696" y="243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19" name="Google Shape;3219;p68"/>
          <p:cNvSpPr/>
          <p:nvPr/>
        </p:nvSpPr>
        <p:spPr>
          <a:xfrm rot="-5400000">
            <a:off x="6488425" y="-506120"/>
            <a:ext cx="135350" cy="2079224"/>
          </a:xfrm>
          <a:custGeom>
            <a:avLst/>
            <a:gdLst/>
            <a:ahLst/>
            <a:cxnLst/>
            <a:rect l="l" t="t" r="r" b="b"/>
            <a:pathLst>
              <a:path w="1" h="37616" fill="none" extrusionOk="0">
                <a:moveTo>
                  <a:pt x="0" y="37616"/>
                </a:moveTo>
                <a:lnTo>
                  <a:pt x="0" y="0"/>
                </a:lnTo>
              </a:path>
            </a:pathLst>
          </a:custGeom>
          <a:noFill/>
          <a:ln w="384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7EA5A-C31A-6CE2-356B-49E32E708E62}"/>
              </a:ext>
            </a:extLst>
          </p:cNvPr>
          <p:cNvSpPr/>
          <p:nvPr/>
        </p:nvSpPr>
        <p:spPr>
          <a:xfrm>
            <a:off x="1044573" y="4022720"/>
            <a:ext cx="4777906" cy="648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725DA-ABB0-19BC-F492-E298B1726986}"/>
              </a:ext>
            </a:extLst>
          </p:cNvPr>
          <p:cNvSpPr/>
          <p:nvPr/>
        </p:nvSpPr>
        <p:spPr>
          <a:xfrm>
            <a:off x="1288973" y="187287"/>
            <a:ext cx="2277487" cy="34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268;p31">
            <a:extLst>
              <a:ext uri="{FF2B5EF4-FFF2-40B4-BE49-F238E27FC236}">
                <a16:creationId xmlns:a16="http://schemas.microsoft.com/office/drawing/2014/main" id="{2342E94A-5E21-C3D6-9BFD-C0588535E7E5}"/>
              </a:ext>
            </a:extLst>
          </p:cNvPr>
          <p:cNvSpPr txBox="1">
            <a:spLocks/>
          </p:cNvSpPr>
          <p:nvPr/>
        </p:nvSpPr>
        <p:spPr>
          <a:xfrm>
            <a:off x="719988" y="279399"/>
            <a:ext cx="4766400" cy="5727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rompt"/>
              <a:buNone/>
              <a:defRPr sz="35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dirty="0"/>
              <a:t>Table of Contents</a:t>
            </a:r>
          </a:p>
        </p:txBody>
      </p:sp>
      <p:sp>
        <p:nvSpPr>
          <p:cNvPr id="40" name="Google Shape;1269;p31">
            <a:extLst>
              <a:ext uri="{FF2B5EF4-FFF2-40B4-BE49-F238E27FC236}">
                <a16:creationId xmlns:a16="http://schemas.microsoft.com/office/drawing/2014/main" id="{AD7EA999-0244-6D82-CCE5-6C02BB6232AA}"/>
              </a:ext>
            </a:extLst>
          </p:cNvPr>
          <p:cNvSpPr txBox="1">
            <a:spLocks/>
          </p:cNvSpPr>
          <p:nvPr/>
        </p:nvSpPr>
        <p:spPr>
          <a:xfrm>
            <a:off x="719988" y="11913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1</a:t>
            </a:r>
          </a:p>
        </p:txBody>
      </p:sp>
      <p:sp>
        <p:nvSpPr>
          <p:cNvPr id="41" name="Google Shape;1270;p31">
            <a:extLst>
              <a:ext uri="{FF2B5EF4-FFF2-40B4-BE49-F238E27FC236}">
                <a16:creationId xmlns:a16="http://schemas.microsoft.com/office/drawing/2014/main" id="{E4ABDF40-A8C6-C514-4BD7-96EAB9E98247}"/>
              </a:ext>
            </a:extLst>
          </p:cNvPr>
          <p:cNvSpPr txBox="1">
            <a:spLocks/>
          </p:cNvSpPr>
          <p:nvPr/>
        </p:nvSpPr>
        <p:spPr>
          <a:xfrm>
            <a:off x="719988" y="298631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4</a:t>
            </a:r>
          </a:p>
        </p:txBody>
      </p:sp>
      <p:sp>
        <p:nvSpPr>
          <p:cNvPr id="42" name="Google Shape;1271;p31">
            <a:extLst>
              <a:ext uri="{FF2B5EF4-FFF2-40B4-BE49-F238E27FC236}">
                <a16:creationId xmlns:a16="http://schemas.microsoft.com/office/drawing/2014/main" id="{D2514D2D-9604-BC63-B32C-5C6111FFCCF0}"/>
              </a:ext>
            </a:extLst>
          </p:cNvPr>
          <p:cNvSpPr txBox="1">
            <a:spLocks/>
          </p:cNvSpPr>
          <p:nvPr/>
        </p:nvSpPr>
        <p:spPr>
          <a:xfrm>
            <a:off x="719988" y="17782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</a:rPr>
              <a:t>2</a:t>
            </a:r>
          </a:p>
        </p:txBody>
      </p:sp>
      <p:sp>
        <p:nvSpPr>
          <p:cNvPr id="43" name="Google Shape;1272;p31">
            <a:extLst>
              <a:ext uri="{FF2B5EF4-FFF2-40B4-BE49-F238E27FC236}">
                <a16:creationId xmlns:a16="http://schemas.microsoft.com/office/drawing/2014/main" id="{F0AC418E-0614-C27F-3BD9-2B9097B2DACC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9988" y="35871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5</a:t>
            </a:r>
            <a:endParaRPr sz="2000" dirty="0">
              <a:sym typeface="Nunito Sans"/>
            </a:endParaRPr>
          </a:p>
        </p:txBody>
      </p:sp>
      <p:sp>
        <p:nvSpPr>
          <p:cNvPr id="44" name="Google Shape;1273;p31">
            <a:extLst>
              <a:ext uri="{FF2B5EF4-FFF2-40B4-BE49-F238E27FC236}">
                <a16:creationId xmlns:a16="http://schemas.microsoft.com/office/drawing/2014/main" id="{04AD2AA9-6DE2-2DE8-7803-8EBD500EAD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9988" y="23651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3</a:t>
            </a:r>
            <a:endParaRPr sz="2000" dirty="0">
              <a:sym typeface="Nunito Sans"/>
            </a:endParaRPr>
          </a:p>
        </p:txBody>
      </p:sp>
      <p:sp>
        <p:nvSpPr>
          <p:cNvPr id="45" name="Google Shape;1274;p31">
            <a:extLst>
              <a:ext uri="{FF2B5EF4-FFF2-40B4-BE49-F238E27FC236}">
                <a16:creationId xmlns:a16="http://schemas.microsoft.com/office/drawing/2014/main" id="{AB9E557E-DA09-2BA0-550E-3F06211CE906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9988" y="41399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400"/>
            </a:pPr>
            <a:r>
              <a:rPr lang="en" sz="2000" dirty="0">
                <a:sym typeface="Nunito Sans"/>
              </a:rPr>
              <a:t>6</a:t>
            </a:r>
            <a:endParaRPr sz="2000" dirty="0">
              <a:sym typeface="Nunito Sans"/>
            </a:endParaRPr>
          </a:p>
        </p:txBody>
      </p:sp>
      <p:sp>
        <p:nvSpPr>
          <p:cNvPr id="46" name="Google Shape;1275;p31">
            <a:extLst>
              <a:ext uri="{FF2B5EF4-FFF2-40B4-BE49-F238E27FC236}">
                <a16:creationId xmlns:a16="http://schemas.microsoft.com/office/drawing/2014/main" id="{3AFEE779-5315-D2A6-D714-DF71C09191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rompt"/>
                <a:cs typeface="Prompt"/>
                <a:sym typeface="Prompt"/>
              </a:rPr>
              <a:t>Business Understanding</a:t>
            </a:r>
            <a:endParaRPr sz="2000" b="1" dirty="0">
              <a:solidFill>
                <a:schemeClr val="accent5"/>
              </a:solidFill>
              <a:latin typeface="Prompt"/>
              <a:cs typeface="Prompt"/>
              <a:sym typeface="Prompt"/>
            </a:endParaRPr>
          </a:p>
        </p:txBody>
      </p:sp>
      <p:sp>
        <p:nvSpPr>
          <p:cNvPr id="47" name="Google Shape;1276;p31">
            <a:extLst>
              <a:ext uri="{FF2B5EF4-FFF2-40B4-BE49-F238E27FC236}">
                <a16:creationId xmlns:a16="http://schemas.microsoft.com/office/drawing/2014/main" id="{09CD14EF-C91C-E6C0-4927-4D96A295B89E}"/>
              </a:ext>
            </a:extLst>
          </p:cNvPr>
          <p:cNvSpPr txBox="1">
            <a:spLocks/>
          </p:cNvSpPr>
          <p:nvPr/>
        </p:nvSpPr>
        <p:spPr>
          <a:xfrm>
            <a:off x="1827234" y="1726300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6180000" algn="bl" rotWithShape="0">
              <a:schemeClr val="lt1">
                <a:alpha val="7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Clr>
                <a:schemeClr val="dk1"/>
              </a:buClr>
              <a:buSzPts val="1400"/>
            </a:pPr>
            <a:r>
              <a:rPr lang="en-GB" sz="2000" dirty="0">
                <a:sym typeface="Nunito Sans"/>
              </a:rPr>
              <a:t>Data Understanding</a:t>
            </a:r>
          </a:p>
        </p:txBody>
      </p:sp>
      <p:sp>
        <p:nvSpPr>
          <p:cNvPr id="48" name="Google Shape;1277;p31">
            <a:extLst>
              <a:ext uri="{FF2B5EF4-FFF2-40B4-BE49-F238E27FC236}">
                <a16:creationId xmlns:a16="http://schemas.microsoft.com/office/drawing/2014/main" id="{9E500A8F-D951-9E57-F4A2-BC6531A4EA07}"/>
              </a:ext>
            </a:extLst>
          </p:cNvPr>
          <p:cNvSpPr txBox="1">
            <a:spLocks/>
          </p:cNvSpPr>
          <p:nvPr/>
        </p:nvSpPr>
        <p:spPr>
          <a:xfrm>
            <a:off x="2165900" y="2364806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Observations and Results</a:t>
            </a:r>
          </a:p>
        </p:txBody>
      </p:sp>
      <p:sp>
        <p:nvSpPr>
          <p:cNvPr id="49" name="Google Shape;1278;p31">
            <a:extLst>
              <a:ext uri="{FF2B5EF4-FFF2-40B4-BE49-F238E27FC236}">
                <a16:creationId xmlns:a16="http://schemas.microsoft.com/office/drawing/2014/main" id="{53DA9996-516C-ABA7-CB3A-E000FB5AE076}"/>
              </a:ext>
            </a:extLst>
          </p:cNvPr>
          <p:cNvSpPr txBox="1">
            <a:spLocks/>
          </p:cNvSpPr>
          <p:nvPr/>
        </p:nvSpPr>
        <p:spPr>
          <a:xfrm>
            <a:off x="2741634" y="2985714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Conclusion</a:t>
            </a:r>
          </a:p>
        </p:txBody>
      </p:sp>
      <p:sp>
        <p:nvSpPr>
          <p:cNvPr id="50" name="Google Shape;1279;p31">
            <a:extLst>
              <a:ext uri="{FF2B5EF4-FFF2-40B4-BE49-F238E27FC236}">
                <a16:creationId xmlns:a16="http://schemas.microsoft.com/office/drawing/2014/main" id="{19149EE1-554E-208A-4668-E044E8AC3A54}"/>
              </a:ext>
            </a:extLst>
          </p:cNvPr>
          <p:cNvSpPr txBox="1">
            <a:spLocks/>
          </p:cNvSpPr>
          <p:nvPr/>
        </p:nvSpPr>
        <p:spPr>
          <a:xfrm>
            <a:off x="3103200" y="3504275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Recommendations</a:t>
            </a:r>
          </a:p>
        </p:txBody>
      </p:sp>
      <p:sp>
        <p:nvSpPr>
          <p:cNvPr id="51" name="Google Shape;1280;p31">
            <a:extLst>
              <a:ext uri="{FF2B5EF4-FFF2-40B4-BE49-F238E27FC236}">
                <a16:creationId xmlns:a16="http://schemas.microsoft.com/office/drawing/2014/main" id="{675FE311-9BF6-5DAF-495A-479A18BF134B}"/>
              </a:ext>
            </a:extLst>
          </p:cNvPr>
          <p:cNvSpPr txBox="1">
            <a:spLocks/>
          </p:cNvSpPr>
          <p:nvPr/>
        </p:nvSpPr>
        <p:spPr>
          <a:xfrm>
            <a:off x="3491364" y="3995874"/>
            <a:ext cx="4031700" cy="4482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/>
              <a:t>Next steps</a:t>
            </a: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E8E35BF3-D8C2-A283-78D4-3D936A937E2A}"/>
              </a:ext>
            </a:extLst>
          </p:cNvPr>
          <p:cNvSpPr/>
          <p:nvPr/>
        </p:nvSpPr>
        <p:spPr>
          <a:xfrm>
            <a:off x="7316766" y="279399"/>
            <a:ext cx="1386559" cy="723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54" name="Google Shape;1167;p40">
            <a:extLst>
              <a:ext uri="{FF2B5EF4-FFF2-40B4-BE49-F238E27FC236}">
                <a16:creationId xmlns:a16="http://schemas.microsoft.com/office/drawing/2014/main" id="{DAF718B7-9E10-23E6-B686-79FCF69734F3}"/>
              </a:ext>
            </a:extLst>
          </p:cNvPr>
          <p:cNvGrpSpPr/>
          <p:nvPr/>
        </p:nvGrpSpPr>
        <p:grpSpPr>
          <a:xfrm>
            <a:off x="7387336" y="810192"/>
            <a:ext cx="1215762" cy="4005027"/>
            <a:chOff x="2767750" y="1199075"/>
            <a:chExt cx="414950" cy="1366950"/>
          </a:xfrm>
        </p:grpSpPr>
        <p:sp>
          <p:nvSpPr>
            <p:cNvPr id="55" name="Google Shape;1168;p40">
              <a:extLst>
                <a:ext uri="{FF2B5EF4-FFF2-40B4-BE49-F238E27FC236}">
                  <a16:creationId xmlns:a16="http://schemas.microsoft.com/office/drawing/2014/main" id="{61213E4E-07C6-7BD8-DD41-8050F257F05F}"/>
                </a:ext>
              </a:extLst>
            </p:cNvPr>
            <p:cNvSpPr/>
            <p:nvPr/>
          </p:nvSpPr>
          <p:spPr>
            <a:xfrm>
              <a:off x="3099450" y="1580900"/>
              <a:ext cx="48400" cy="48475"/>
            </a:xfrm>
            <a:custGeom>
              <a:avLst/>
              <a:gdLst/>
              <a:ahLst/>
              <a:cxnLst/>
              <a:rect l="l" t="t" r="r" b="b"/>
              <a:pathLst>
                <a:path w="1936" h="1939" extrusionOk="0">
                  <a:moveTo>
                    <a:pt x="1935" y="1"/>
                  </a:moveTo>
                  <a:cubicBezTo>
                    <a:pt x="879" y="1"/>
                    <a:pt x="21" y="847"/>
                    <a:pt x="0" y="1899"/>
                  </a:cubicBezTo>
                  <a:cubicBezTo>
                    <a:pt x="167" y="1902"/>
                    <a:pt x="335" y="1905"/>
                    <a:pt x="497" y="1908"/>
                  </a:cubicBezTo>
                  <a:cubicBezTo>
                    <a:pt x="1256" y="1920"/>
                    <a:pt x="1920" y="1939"/>
                    <a:pt x="1935" y="1939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3F4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169;p40">
              <a:extLst>
                <a:ext uri="{FF2B5EF4-FFF2-40B4-BE49-F238E27FC236}">
                  <a16:creationId xmlns:a16="http://schemas.microsoft.com/office/drawing/2014/main" id="{9BE0B5F7-57A6-3AB8-423B-068FD5CE55A9}"/>
                </a:ext>
              </a:extLst>
            </p:cNvPr>
            <p:cNvSpPr/>
            <p:nvPr/>
          </p:nvSpPr>
          <p:spPr>
            <a:xfrm>
              <a:off x="2790475" y="2444300"/>
              <a:ext cx="125175" cy="112425"/>
            </a:xfrm>
            <a:custGeom>
              <a:avLst/>
              <a:gdLst/>
              <a:ahLst/>
              <a:cxnLst/>
              <a:rect l="l" t="t" r="r" b="b"/>
              <a:pathLst>
                <a:path w="5007" h="4497" extrusionOk="0">
                  <a:moveTo>
                    <a:pt x="3035" y="0"/>
                  </a:moveTo>
                  <a:lnTo>
                    <a:pt x="2444" y="2064"/>
                  </a:lnTo>
                  <a:lnTo>
                    <a:pt x="1" y="4497"/>
                  </a:lnTo>
                  <a:lnTo>
                    <a:pt x="1" y="4497"/>
                  </a:lnTo>
                  <a:lnTo>
                    <a:pt x="4739" y="3490"/>
                  </a:lnTo>
                  <a:lnTo>
                    <a:pt x="5006" y="198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170;p40">
              <a:extLst>
                <a:ext uri="{FF2B5EF4-FFF2-40B4-BE49-F238E27FC236}">
                  <a16:creationId xmlns:a16="http://schemas.microsoft.com/office/drawing/2014/main" id="{C8C196BD-7291-C02F-6F77-EC4C54722E33}"/>
                </a:ext>
              </a:extLst>
            </p:cNvPr>
            <p:cNvSpPr/>
            <p:nvPr/>
          </p:nvSpPr>
          <p:spPr>
            <a:xfrm>
              <a:off x="2767750" y="2488650"/>
              <a:ext cx="158550" cy="75500"/>
            </a:xfrm>
            <a:custGeom>
              <a:avLst/>
              <a:gdLst/>
              <a:ahLst/>
              <a:cxnLst/>
              <a:rect l="l" t="t" r="r" b="b"/>
              <a:pathLst>
                <a:path w="6342" h="3020" extrusionOk="0">
                  <a:moveTo>
                    <a:pt x="3352" y="1"/>
                  </a:moveTo>
                  <a:lnTo>
                    <a:pt x="0" y="2955"/>
                  </a:lnTo>
                  <a:lnTo>
                    <a:pt x="6342" y="3020"/>
                  </a:lnTo>
                  <a:lnTo>
                    <a:pt x="5915" y="35"/>
                  </a:lnTo>
                  <a:lnTo>
                    <a:pt x="4667" y="1250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171;p40">
              <a:extLst>
                <a:ext uri="{FF2B5EF4-FFF2-40B4-BE49-F238E27FC236}">
                  <a16:creationId xmlns:a16="http://schemas.microsoft.com/office/drawing/2014/main" id="{3E7CD393-243C-D841-1078-AA71354421BE}"/>
                </a:ext>
              </a:extLst>
            </p:cNvPr>
            <p:cNvSpPr/>
            <p:nvPr/>
          </p:nvSpPr>
          <p:spPr>
            <a:xfrm>
              <a:off x="2835250" y="2497150"/>
              <a:ext cx="15800" cy="11275"/>
            </a:xfrm>
            <a:custGeom>
              <a:avLst/>
              <a:gdLst/>
              <a:ahLst/>
              <a:cxnLst/>
              <a:rect l="l" t="t" r="r" b="b"/>
              <a:pathLst>
                <a:path w="632" h="451" extrusionOk="0">
                  <a:moveTo>
                    <a:pt x="49" y="1"/>
                  </a:moveTo>
                  <a:lnTo>
                    <a:pt x="0" y="77"/>
                  </a:lnTo>
                  <a:lnTo>
                    <a:pt x="584" y="451"/>
                  </a:lnTo>
                  <a:lnTo>
                    <a:pt x="632" y="37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172;p40">
              <a:extLst>
                <a:ext uri="{FF2B5EF4-FFF2-40B4-BE49-F238E27FC236}">
                  <a16:creationId xmlns:a16="http://schemas.microsoft.com/office/drawing/2014/main" id="{3DAB61F4-FF5D-5C1B-18E4-8547987E9CEC}"/>
                </a:ext>
              </a:extLst>
            </p:cNvPr>
            <p:cNvSpPr/>
            <p:nvPr/>
          </p:nvSpPr>
          <p:spPr>
            <a:xfrm>
              <a:off x="2822200" y="2503275"/>
              <a:ext cx="15825" cy="11300"/>
            </a:xfrm>
            <a:custGeom>
              <a:avLst/>
              <a:gdLst/>
              <a:ahLst/>
              <a:cxnLst/>
              <a:rect l="l" t="t" r="r" b="b"/>
              <a:pathLst>
                <a:path w="633" h="452" extrusionOk="0">
                  <a:moveTo>
                    <a:pt x="49" y="0"/>
                  </a:moveTo>
                  <a:lnTo>
                    <a:pt x="1" y="77"/>
                  </a:lnTo>
                  <a:lnTo>
                    <a:pt x="585" y="451"/>
                  </a:lnTo>
                  <a:lnTo>
                    <a:pt x="632" y="37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173;p40">
              <a:extLst>
                <a:ext uri="{FF2B5EF4-FFF2-40B4-BE49-F238E27FC236}">
                  <a16:creationId xmlns:a16="http://schemas.microsoft.com/office/drawing/2014/main" id="{85AD7D39-4ECC-3215-17AC-EF996FA70D52}"/>
                </a:ext>
              </a:extLst>
            </p:cNvPr>
            <p:cNvSpPr/>
            <p:nvPr/>
          </p:nvSpPr>
          <p:spPr>
            <a:xfrm>
              <a:off x="3046750" y="2462275"/>
              <a:ext cx="122925" cy="100050"/>
            </a:xfrm>
            <a:custGeom>
              <a:avLst/>
              <a:gdLst/>
              <a:ahLst/>
              <a:cxnLst/>
              <a:rect l="l" t="t" r="r" b="b"/>
              <a:pathLst>
                <a:path w="4917" h="4002" extrusionOk="0">
                  <a:moveTo>
                    <a:pt x="2452" y="1"/>
                  </a:moveTo>
                  <a:lnTo>
                    <a:pt x="437" y="111"/>
                  </a:lnTo>
                  <a:lnTo>
                    <a:pt x="0" y="2905"/>
                  </a:lnTo>
                  <a:lnTo>
                    <a:pt x="4917" y="4002"/>
                  </a:lnTo>
                  <a:lnTo>
                    <a:pt x="4917" y="4002"/>
                  </a:lnTo>
                  <a:lnTo>
                    <a:pt x="2285" y="1519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174;p40">
              <a:extLst>
                <a:ext uri="{FF2B5EF4-FFF2-40B4-BE49-F238E27FC236}">
                  <a16:creationId xmlns:a16="http://schemas.microsoft.com/office/drawing/2014/main" id="{65477351-7CCC-7D18-E59E-1909B2837917}"/>
                </a:ext>
              </a:extLst>
            </p:cNvPr>
            <p:cNvSpPr/>
            <p:nvPr/>
          </p:nvSpPr>
          <p:spPr>
            <a:xfrm>
              <a:off x="3040575" y="2496050"/>
              <a:ext cx="142125" cy="69975"/>
            </a:xfrm>
            <a:custGeom>
              <a:avLst/>
              <a:gdLst/>
              <a:ahLst/>
              <a:cxnLst/>
              <a:rect l="l" t="t" r="r" b="b"/>
              <a:pathLst>
                <a:path w="5685" h="2799" extrusionOk="0">
                  <a:moveTo>
                    <a:pt x="2757" y="0"/>
                  </a:moveTo>
                  <a:lnTo>
                    <a:pt x="1312" y="1316"/>
                  </a:lnTo>
                  <a:lnTo>
                    <a:pt x="436" y="121"/>
                  </a:lnTo>
                  <a:lnTo>
                    <a:pt x="0" y="2733"/>
                  </a:lnTo>
                  <a:lnTo>
                    <a:pt x="5684" y="2798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75;p40">
              <a:extLst>
                <a:ext uri="{FF2B5EF4-FFF2-40B4-BE49-F238E27FC236}">
                  <a16:creationId xmlns:a16="http://schemas.microsoft.com/office/drawing/2014/main" id="{7ED5C498-B0B1-7275-074F-5C73E9729F37}"/>
                </a:ext>
              </a:extLst>
            </p:cNvPr>
            <p:cNvSpPr/>
            <p:nvPr/>
          </p:nvSpPr>
          <p:spPr>
            <a:xfrm>
              <a:off x="3108075" y="2504000"/>
              <a:ext cx="16175" cy="10625"/>
            </a:xfrm>
            <a:custGeom>
              <a:avLst/>
              <a:gdLst/>
              <a:ahLst/>
              <a:cxnLst/>
              <a:rect l="l" t="t" r="r" b="b"/>
              <a:pathLst>
                <a:path w="647" h="425" extrusionOk="0">
                  <a:moveTo>
                    <a:pt x="601" y="0"/>
                  </a:moveTo>
                  <a:lnTo>
                    <a:pt x="0" y="347"/>
                  </a:lnTo>
                  <a:lnTo>
                    <a:pt x="46" y="425"/>
                  </a:lnTo>
                  <a:lnTo>
                    <a:pt x="647" y="7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176;p40">
              <a:extLst>
                <a:ext uri="{FF2B5EF4-FFF2-40B4-BE49-F238E27FC236}">
                  <a16:creationId xmlns:a16="http://schemas.microsoft.com/office/drawing/2014/main" id="{DCE04673-BD39-9C83-914D-2499395A28EF}"/>
                </a:ext>
              </a:extLst>
            </p:cNvPr>
            <p:cNvSpPr/>
            <p:nvPr/>
          </p:nvSpPr>
          <p:spPr>
            <a:xfrm>
              <a:off x="3120825" y="2510725"/>
              <a:ext cx="16175" cy="10650"/>
            </a:xfrm>
            <a:custGeom>
              <a:avLst/>
              <a:gdLst/>
              <a:ahLst/>
              <a:cxnLst/>
              <a:rect l="l" t="t" r="r" b="b"/>
              <a:pathLst>
                <a:path w="647" h="426" extrusionOk="0">
                  <a:moveTo>
                    <a:pt x="601" y="1"/>
                  </a:moveTo>
                  <a:lnTo>
                    <a:pt x="0" y="347"/>
                  </a:lnTo>
                  <a:lnTo>
                    <a:pt x="45" y="425"/>
                  </a:lnTo>
                  <a:lnTo>
                    <a:pt x="647" y="7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1177;p40">
              <a:extLst>
                <a:ext uri="{FF2B5EF4-FFF2-40B4-BE49-F238E27FC236}">
                  <a16:creationId xmlns:a16="http://schemas.microsoft.com/office/drawing/2014/main" id="{78277D90-B9E9-5296-0CE6-DF5227E3A208}"/>
                </a:ext>
              </a:extLst>
            </p:cNvPr>
            <p:cNvSpPr/>
            <p:nvPr/>
          </p:nvSpPr>
          <p:spPr>
            <a:xfrm>
              <a:off x="2843475" y="1675675"/>
              <a:ext cx="320175" cy="794325"/>
            </a:xfrm>
            <a:custGeom>
              <a:avLst/>
              <a:gdLst/>
              <a:ahLst/>
              <a:cxnLst/>
              <a:rect l="l" t="t" r="r" b="b"/>
              <a:pathLst>
                <a:path w="12807" h="31773" extrusionOk="0">
                  <a:moveTo>
                    <a:pt x="10150" y="1"/>
                  </a:moveTo>
                  <a:lnTo>
                    <a:pt x="4517" y="544"/>
                  </a:lnTo>
                  <a:cubicBezTo>
                    <a:pt x="4517" y="544"/>
                    <a:pt x="3717" y="1131"/>
                    <a:pt x="2917" y="4173"/>
                  </a:cubicBezTo>
                  <a:cubicBezTo>
                    <a:pt x="1941" y="7880"/>
                    <a:pt x="480" y="17523"/>
                    <a:pt x="0" y="31424"/>
                  </a:cubicBezTo>
                  <a:lnTo>
                    <a:pt x="3642" y="31534"/>
                  </a:lnTo>
                  <a:lnTo>
                    <a:pt x="6626" y="10317"/>
                  </a:lnTo>
                  <a:cubicBezTo>
                    <a:pt x="6665" y="10182"/>
                    <a:pt x="6774" y="10120"/>
                    <a:pt x="6883" y="10120"/>
                  </a:cubicBezTo>
                  <a:cubicBezTo>
                    <a:pt x="7025" y="10120"/>
                    <a:pt x="7167" y="10224"/>
                    <a:pt x="7159" y="10405"/>
                  </a:cubicBezTo>
                  <a:lnTo>
                    <a:pt x="8137" y="31772"/>
                  </a:lnTo>
                  <a:lnTo>
                    <a:pt x="11726" y="31633"/>
                  </a:lnTo>
                  <a:cubicBezTo>
                    <a:pt x="11726" y="31633"/>
                    <a:pt x="12806" y="8388"/>
                    <a:pt x="11859" y="4759"/>
                  </a:cubicBezTo>
                  <a:cubicBezTo>
                    <a:pt x="10966" y="1339"/>
                    <a:pt x="10150" y="1"/>
                    <a:pt x="10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1178;p40">
              <a:extLst>
                <a:ext uri="{FF2B5EF4-FFF2-40B4-BE49-F238E27FC236}">
                  <a16:creationId xmlns:a16="http://schemas.microsoft.com/office/drawing/2014/main" id="{687EBF31-D84F-96B9-975B-0DFAF17FF8CF}"/>
                </a:ext>
              </a:extLst>
            </p:cNvPr>
            <p:cNvSpPr/>
            <p:nvPr/>
          </p:nvSpPr>
          <p:spPr>
            <a:xfrm>
              <a:off x="2835100" y="2428475"/>
              <a:ext cx="111550" cy="37200"/>
            </a:xfrm>
            <a:custGeom>
              <a:avLst/>
              <a:gdLst/>
              <a:ahLst/>
              <a:cxnLst/>
              <a:rect l="l" t="t" r="r" b="b"/>
              <a:pathLst>
                <a:path w="4462" h="1488" extrusionOk="0">
                  <a:moveTo>
                    <a:pt x="75" y="0"/>
                  </a:moveTo>
                  <a:lnTo>
                    <a:pt x="1" y="1488"/>
                  </a:lnTo>
                  <a:lnTo>
                    <a:pt x="4272" y="1358"/>
                  </a:lnTo>
                  <a:lnTo>
                    <a:pt x="4461" y="14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1179;p40">
              <a:extLst>
                <a:ext uri="{FF2B5EF4-FFF2-40B4-BE49-F238E27FC236}">
                  <a16:creationId xmlns:a16="http://schemas.microsoft.com/office/drawing/2014/main" id="{F1A5691B-A57B-1C66-7B5A-9C9566CB61D4}"/>
                </a:ext>
              </a:extLst>
            </p:cNvPr>
            <p:cNvSpPr/>
            <p:nvPr/>
          </p:nvSpPr>
          <p:spPr>
            <a:xfrm>
              <a:off x="3039575" y="2430300"/>
              <a:ext cx="104125" cy="39050"/>
            </a:xfrm>
            <a:custGeom>
              <a:avLst/>
              <a:gdLst/>
              <a:ahLst/>
              <a:cxnLst/>
              <a:rect l="l" t="t" r="r" b="b"/>
              <a:pathLst>
                <a:path w="4165" h="1562" extrusionOk="0">
                  <a:moveTo>
                    <a:pt x="4164" y="0"/>
                  </a:moveTo>
                  <a:lnTo>
                    <a:pt x="0" y="149"/>
                  </a:lnTo>
                  <a:cubicBezTo>
                    <a:pt x="0" y="149"/>
                    <a:pt x="222" y="1488"/>
                    <a:pt x="149" y="1562"/>
                  </a:cubicBezTo>
                  <a:lnTo>
                    <a:pt x="4144" y="1545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1180;p40">
              <a:extLst>
                <a:ext uri="{FF2B5EF4-FFF2-40B4-BE49-F238E27FC236}">
                  <a16:creationId xmlns:a16="http://schemas.microsoft.com/office/drawing/2014/main" id="{E370DE47-16B9-DBEB-49F2-9A7A0F19CA38}"/>
                </a:ext>
              </a:extLst>
            </p:cNvPr>
            <p:cNvSpPr/>
            <p:nvPr/>
          </p:nvSpPr>
          <p:spPr>
            <a:xfrm>
              <a:off x="2799800" y="1434725"/>
              <a:ext cx="100650" cy="238875"/>
            </a:xfrm>
            <a:custGeom>
              <a:avLst/>
              <a:gdLst/>
              <a:ahLst/>
              <a:cxnLst/>
              <a:rect l="l" t="t" r="r" b="b"/>
              <a:pathLst>
                <a:path w="4026" h="9555" extrusionOk="0">
                  <a:moveTo>
                    <a:pt x="706" y="0"/>
                  </a:moveTo>
                  <a:cubicBezTo>
                    <a:pt x="530" y="0"/>
                    <a:pt x="375" y="124"/>
                    <a:pt x="337" y="300"/>
                  </a:cubicBezTo>
                  <a:lnTo>
                    <a:pt x="0" y="1926"/>
                  </a:lnTo>
                  <a:lnTo>
                    <a:pt x="19" y="2034"/>
                  </a:lnTo>
                  <a:cubicBezTo>
                    <a:pt x="19" y="2034"/>
                    <a:pt x="2566" y="9555"/>
                    <a:pt x="3927" y="9555"/>
                  </a:cubicBezTo>
                  <a:cubicBezTo>
                    <a:pt x="3960" y="9555"/>
                    <a:pt x="3993" y="9550"/>
                    <a:pt x="4025" y="9541"/>
                  </a:cubicBezTo>
                  <a:lnTo>
                    <a:pt x="4004" y="5633"/>
                  </a:lnTo>
                  <a:cubicBezTo>
                    <a:pt x="4004" y="5634"/>
                    <a:pt x="4003" y="5634"/>
                    <a:pt x="4003" y="5634"/>
                  </a:cubicBezTo>
                  <a:cubicBezTo>
                    <a:pt x="3916" y="5634"/>
                    <a:pt x="1729" y="1288"/>
                    <a:pt x="1729" y="1288"/>
                  </a:cubicBezTo>
                  <a:cubicBezTo>
                    <a:pt x="1729" y="1288"/>
                    <a:pt x="1058" y="178"/>
                    <a:pt x="757" y="4"/>
                  </a:cubicBezTo>
                  <a:cubicBezTo>
                    <a:pt x="740" y="1"/>
                    <a:pt x="723" y="0"/>
                    <a:pt x="706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1181;p40">
              <a:extLst>
                <a:ext uri="{FF2B5EF4-FFF2-40B4-BE49-F238E27FC236}">
                  <a16:creationId xmlns:a16="http://schemas.microsoft.com/office/drawing/2014/main" id="{EE30E5A8-CCA3-A710-CC41-E46065834ECD}"/>
                </a:ext>
              </a:extLst>
            </p:cNvPr>
            <p:cNvSpPr/>
            <p:nvPr/>
          </p:nvSpPr>
          <p:spPr>
            <a:xfrm>
              <a:off x="2814075" y="1388325"/>
              <a:ext cx="31400" cy="97825"/>
            </a:xfrm>
            <a:custGeom>
              <a:avLst/>
              <a:gdLst/>
              <a:ahLst/>
              <a:cxnLst/>
              <a:rect l="l" t="t" r="r" b="b"/>
              <a:pathLst>
                <a:path w="1256" h="3913" extrusionOk="0">
                  <a:moveTo>
                    <a:pt x="972" y="0"/>
                  </a:moveTo>
                  <a:cubicBezTo>
                    <a:pt x="851" y="0"/>
                    <a:pt x="741" y="85"/>
                    <a:pt x="716" y="210"/>
                  </a:cubicBezTo>
                  <a:lnTo>
                    <a:pt x="28" y="3601"/>
                  </a:lnTo>
                  <a:cubicBezTo>
                    <a:pt x="0" y="3741"/>
                    <a:pt x="90" y="3879"/>
                    <a:pt x="233" y="3907"/>
                  </a:cubicBezTo>
                  <a:cubicBezTo>
                    <a:pt x="250" y="3911"/>
                    <a:pt x="268" y="3913"/>
                    <a:pt x="285" y="3913"/>
                  </a:cubicBezTo>
                  <a:cubicBezTo>
                    <a:pt x="406" y="3913"/>
                    <a:pt x="515" y="3828"/>
                    <a:pt x="539" y="3704"/>
                  </a:cubicBezTo>
                  <a:lnTo>
                    <a:pt x="1228" y="313"/>
                  </a:lnTo>
                  <a:cubicBezTo>
                    <a:pt x="1256" y="173"/>
                    <a:pt x="1164" y="34"/>
                    <a:pt x="1024" y="5"/>
                  </a:cubicBezTo>
                  <a:cubicBezTo>
                    <a:pt x="1006" y="2"/>
                    <a:pt x="989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1182;p40">
              <a:extLst>
                <a:ext uri="{FF2B5EF4-FFF2-40B4-BE49-F238E27FC236}">
                  <a16:creationId xmlns:a16="http://schemas.microsoft.com/office/drawing/2014/main" id="{4C25A9C9-CFF7-816D-3F14-66336FD6BDDD}"/>
                </a:ext>
              </a:extLst>
            </p:cNvPr>
            <p:cNvSpPr/>
            <p:nvPr/>
          </p:nvSpPr>
          <p:spPr>
            <a:xfrm>
              <a:off x="2811400" y="1437175"/>
              <a:ext cx="30300" cy="32400"/>
            </a:xfrm>
            <a:custGeom>
              <a:avLst/>
              <a:gdLst/>
              <a:ahLst/>
              <a:cxnLst/>
              <a:rect l="l" t="t" r="r" b="b"/>
              <a:pathLst>
                <a:path w="1212" h="1296" extrusionOk="0">
                  <a:moveTo>
                    <a:pt x="955" y="0"/>
                  </a:moveTo>
                  <a:cubicBezTo>
                    <a:pt x="703" y="0"/>
                    <a:pt x="129" y="72"/>
                    <a:pt x="66" y="296"/>
                  </a:cubicBezTo>
                  <a:cubicBezTo>
                    <a:pt x="1" y="529"/>
                    <a:pt x="514" y="540"/>
                    <a:pt x="612" y="540"/>
                  </a:cubicBezTo>
                  <a:cubicBezTo>
                    <a:pt x="622" y="540"/>
                    <a:pt x="628" y="540"/>
                    <a:pt x="628" y="540"/>
                  </a:cubicBezTo>
                  <a:lnTo>
                    <a:pt x="628" y="540"/>
                  </a:lnTo>
                  <a:cubicBezTo>
                    <a:pt x="628" y="540"/>
                    <a:pt x="330" y="1066"/>
                    <a:pt x="586" y="1237"/>
                  </a:cubicBezTo>
                  <a:cubicBezTo>
                    <a:pt x="651" y="1280"/>
                    <a:pt x="722" y="1296"/>
                    <a:pt x="793" y="1296"/>
                  </a:cubicBezTo>
                  <a:cubicBezTo>
                    <a:pt x="1004" y="1296"/>
                    <a:pt x="1211" y="1154"/>
                    <a:pt x="1211" y="1154"/>
                  </a:cubicBezTo>
                  <a:cubicBezTo>
                    <a:pt x="1211" y="1154"/>
                    <a:pt x="1203" y="27"/>
                    <a:pt x="1044" y="5"/>
                  </a:cubicBezTo>
                  <a:cubicBezTo>
                    <a:pt x="1023" y="2"/>
                    <a:pt x="993" y="0"/>
                    <a:pt x="955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1183;p40">
              <a:extLst>
                <a:ext uri="{FF2B5EF4-FFF2-40B4-BE49-F238E27FC236}">
                  <a16:creationId xmlns:a16="http://schemas.microsoft.com/office/drawing/2014/main" id="{8B0D91BD-9117-E89B-0FE6-147A2C808298}"/>
                </a:ext>
              </a:extLst>
            </p:cNvPr>
            <p:cNvSpPr/>
            <p:nvPr/>
          </p:nvSpPr>
          <p:spPr>
            <a:xfrm>
              <a:off x="2793725" y="1404900"/>
              <a:ext cx="294025" cy="273650"/>
            </a:xfrm>
            <a:custGeom>
              <a:avLst/>
              <a:gdLst/>
              <a:ahLst/>
              <a:cxnLst/>
              <a:rect l="l" t="t" r="r" b="b"/>
              <a:pathLst>
                <a:path w="11761" h="10946" extrusionOk="0">
                  <a:moveTo>
                    <a:pt x="9014" y="0"/>
                  </a:moveTo>
                  <a:cubicBezTo>
                    <a:pt x="9014" y="0"/>
                    <a:pt x="6757" y="1365"/>
                    <a:pt x="5984" y="2135"/>
                  </a:cubicBezTo>
                  <a:cubicBezTo>
                    <a:pt x="5212" y="2906"/>
                    <a:pt x="4370" y="6818"/>
                    <a:pt x="4370" y="6818"/>
                  </a:cubicBezTo>
                  <a:lnTo>
                    <a:pt x="2492" y="2692"/>
                  </a:lnTo>
                  <a:lnTo>
                    <a:pt x="1" y="4384"/>
                  </a:lnTo>
                  <a:cubicBezTo>
                    <a:pt x="1" y="4384"/>
                    <a:pt x="2917" y="10905"/>
                    <a:pt x="4182" y="10945"/>
                  </a:cubicBezTo>
                  <a:cubicBezTo>
                    <a:pt x="4186" y="10946"/>
                    <a:pt x="4189" y="10946"/>
                    <a:pt x="4192" y="10946"/>
                  </a:cubicBezTo>
                  <a:cubicBezTo>
                    <a:pt x="5483" y="10946"/>
                    <a:pt x="11761" y="3741"/>
                    <a:pt x="9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1184;p40">
              <a:extLst>
                <a:ext uri="{FF2B5EF4-FFF2-40B4-BE49-F238E27FC236}">
                  <a16:creationId xmlns:a16="http://schemas.microsoft.com/office/drawing/2014/main" id="{68B5D52E-416A-FD81-F991-F590C20C6B30}"/>
                </a:ext>
              </a:extLst>
            </p:cNvPr>
            <p:cNvSpPr/>
            <p:nvPr/>
          </p:nvSpPr>
          <p:spPr>
            <a:xfrm>
              <a:off x="2939150" y="1249025"/>
              <a:ext cx="146400" cy="138500"/>
            </a:xfrm>
            <a:custGeom>
              <a:avLst/>
              <a:gdLst/>
              <a:ahLst/>
              <a:cxnLst/>
              <a:rect l="l" t="t" r="r" b="b"/>
              <a:pathLst>
                <a:path w="5856" h="5540" extrusionOk="0">
                  <a:moveTo>
                    <a:pt x="2475" y="0"/>
                  </a:moveTo>
                  <a:cubicBezTo>
                    <a:pt x="1430" y="0"/>
                    <a:pt x="426" y="519"/>
                    <a:pt x="184" y="1311"/>
                  </a:cubicBezTo>
                  <a:cubicBezTo>
                    <a:pt x="149" y="1423"/>
                    <a:pt x="78" y="1599"/>
                    <a:pt x="1" y="1796"/>
                  </a:cubicBezTo>
                  <a:cubicBezTo>
                    <a:pt x="31" y="1881"/>
                    <a:pt x="45" y="1978"/>
                    <a:pt x="41" y="2087"/>
                  </a:cubicBezTo>
                  <a:cubicBezTo>
                    <a:pt x="4" y="3241"/>
                    <a:pt x="382" y="4447"/>
                    <a:pt x="1370" y="5132"/>
                  </a:cubicBezTo>
                  <a:cubicBezTo>
                    <a:pt x="1771" y="5410"/>
                    <a:pt x="2242" y="5540"/>
                    <a:pt x="2715" y="5540"/>
                  </a:cubicBezTo>
                  <a:cubicBezTo>
                    <a:pt x="3343" y="5540"/>
                    <a:pt x="3976" y="5312"/>
                    <a:pt x="4461" y="4899"/>
                  </a:cubicBezTo>
                  <a:cubicBezTo>
                    <a:pt x="5856" y="3712"/>
                    <a:pt x="5432" y="988"/>
                    <a:pt x="3885" y="357"/>
                  </a:cubicBezTo>
                  <a:cubicBezTo>
                    <a:pt x="3672" y="271"/>
                    <a:pt x="3081" y="211"/>
                    <a:pt x="2991" y="43"/>
                  </a:cubicBezTo>
                  <a:cubicBezTo>
                    <a:pt x="2820" y="14"/>
                    <a:pt x="2647" y="0"/>
                    <a:pt x="2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1185;p40">
              <a:extLst>
                <a:ext uri="{FF2B5EF4-FFF2-40B4-BE49-F238E27FC236}">
                  <a16:creationId xmlns:a16="http://schemas.microsoft.com/office/drawing/2014/main" id="{61E845B0-1F62-9432-B03F-55A4A0A51274}"/>
                </a:ext>
              </a:extLst>
            </p:cNvPr>
            <p:cNvSpPr/>
            <p:nvPr/>
          </p:nvSpPr>
          <p:spPr>
            <a:xfrm>
              <a:off x="2932325" y="1272700"/>
              <a:ext cx="129575" cy="192925"/>
            </a:xfrm>
            <a:custGeom>
              <a:avLst/>
              <a:gdLst/>
              <a:ahLst/>
              <a:cxnLst/>
              <a:rect l="l" t="t" r="r" b="b"/>
              <a:pathLst>
                <a:path w="5183" h="7717" extrusionOk="0">
                  <a:moveTo>
                    <a:pt x="2052" y="0"/>
                  </a:moveTo>
                  <a:cubicBezTo>
                    <a:pt x="1916" y="0"/>
                    <a:pt x="1805" y="25"/>
                    <a:pt x="1735" y="36"/>
                  </a:cubicBezTo>
                  <a:cubicBezTo>
                    <a:pt x="1376" y="93"/>
                    <a:pt x="0" y="421"/>
                    <a:pt x="89" y="2419"/>
                  </a:cubicBezTo>
                  <a:cubicBezTo>
                    <a:pt x="169" y="4216"/>
                    <a:pt x="835" y="4664"/>
                    <a:pt x="1329" y="4664"/>
                  </a:cubicBezTo>
                  <a:cubicBezTo>
                    <a:pt x="1428" y="4664"/>
                    <a:pt x="1520" y="4646"/>
                    <a:pt x="1599" y="4617"/>
                  </a:cubicBezTo>
                  <a:cubicBezTo>
                    <a:pt x="1609" y="4614"/>
                    <a:pt x="1619" y="4612"/>
                    <a:pt x="1628" y="4612"/>
                  </a:cubicBezTo>
                  <a:cubicBezTo>
                    <a:pt x="1968" y="4612"/>
                    <a:pt x="2071" y="6909"/>
                    <a:pt x="1885" y="7221"/>
                  </a:cubicBezTo>
                  <a:cubicBezTo>
                    <a:pt x="2001" y="7580"/>
                    <a:pt x="2250" y="7716"/>
                    <a:pt x="2561" y="7716"/>
                  </a:cubicBezTo>
                  <a:cubicBezTo>
                    <a:pt x="3553" y="7716"/>
                    <a:pt x="5182" y="6327"/>
                    <a:pt x="5182" y="6327"/>
                  </a:cubicBezTo>
                  <a:cubicBezTo>
                    <a:pt x="5182" y="6327"/>
                    <a:pt x="4092" y="6110"/>
                    <a:pt x="3995" y="4850"/>
                  </a:cubicBezTo>
                  <a:cubicBezTo>
                    <a:pt x="3950" y="4279"/>
                    <a:pt x="3888" y="3830"/>
                    <a:pt x="4000" y="3577"/>
                  </a:cubicBezTo>
                  <a:cubicBezTo>
                    <a:pt x="4035" y="3495"/>
                    <a:pt x="4224" y="3410"/>
                    <a:pt x="4309" y="3376"/>
                  </a:cubicBezTo>
                  <a:cubicBezTo>
                    <a:pt x="4596" y="3260"/>
                    <a:pt x="4986" y="2803"/>
                    <a:pt x="4745" y="2313"/>
                  </a:cubicBezTo>
                  <a:cubicBezTo>
                    <a:pt x="4624" y="2064"/>
                    <a:pt x="4450" y="1994"/>
                    <a:pt x="4284" y="1994"/>
                  </a:cubicBezTo>
                  <a:cubicBezTo>
                    <a:pt x="4126" y="1994"/>
                    <a:pt x="3975" y="2057"/>
                    <a:pt x="3881" y="2090"/>
                  </a:cubicBezTo>
                  <a:cubicBezTo>
                    <a:pt x="3872" y="2093"/>
                    <a:pt x="3863" y="2094"/>
                    <a:pt x="3854" y="2094"/>
                  </a:cubicBezTo>
                  <a:cubicBezTo>
                    <a:pt x="3816" y="2094"/>
                    <a:pt x="3781" y="2070"/>
                    <a:pt x="3770" y="2033"/>
                  </a:cubicBezTo>
                  <a:cubicBezTo>
                    <a:pt x="3217" y="256"/>
                    <a:pt x="2495" y="0"/>
                    <a:pt x="2052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1186;p40">
              <a:extLst>
                <a:ext uri="{FF2B5EF4-FFF2-40B4-BE49-F238E27FC236}">
                  <a16:creationId xmlns:a16="http://schemas.microsoft.com/office/drawing/2014/main" id="{4F16A2F2-3D9E-1929-D8C6-7E4DD9FF49A1}"/>
                </a:ext>
              </a:extLst>
            </p:cNvPr>
            <p:cNvSpPr/>
            <p:nvPr/>
          </p:nvSpPr>
          <p:spPr>
            <a:xfrm>
              <a:off x="2950675" y="1267400"/>
              <a:ext cx="81450" cy="57550"/>
            </a:xfrm>
            <a:custGeom>
              <a:avLst/>
              <a:gdLst/>
              <a:ahLst/>
              <a:cxnLst/>
              <a:rect l="l" t="t" r="r" b="b"/>
              <a:pathLst>
                <a:path w="3258" h="2302" extrusionOk="0">
                  <a:moveTo>
                    <a:pt x="1486" y="1"/>
                  </a:moveTo>
                  <a:cubicBezTo>
                    <a:pt x="1093" y="1"/>
                    <a:pt x="606" y="114"/>
                    <a:pt x="0" y="390"/>
                  </a:cubicBezTo>
                  <a:cubicBezTo>
                    <a:pt x="0" y="390"/>
                    <a:pt x="2705" y="2210"/>
                    <a:pt x="3100" y="2302"/>
                  </a:cubicBezTo>
                  <a:cubicBezTo>
                    <a:pt x="3100" y="2302"/>
                    <a:pt x="3257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1187;p40">
              <a:extLst>
                <a:ext uri="{FF2B5EF4-FFF2-40B4-BE49-F238E27FC236}">
                  <a16:creationId xmlns:a16="http://schemas.microsoft.com/office/drawing/2014/main" id="{0DBD7145-AFD9-5C5A-9F19-2CE45E01106B}"/>
                </a:ext>
              </a:extLst>
            </p:cNvPr>
            <p:cNvSpPr/>
            <p:nvPr/>
          </p:nvSpPr>
          <p:spPr>
            <a:xfrm>
              <a:off x="3031275" y="1332425"/>
              <a:ext cx="15425" cy="15050"/>
            </a:xfrm>
            <a:custGeom>
              <a:avLst/>
              <a:gdLst/>
              <a:ahLst/>
              <a:cxnLst/>
              <a:rect l="l" t="t" r="r" b="b"/>
              <a:pathLst>
                <a:path w="617" h="602" extrusionOk="0">
                  <a:moveTo>
                    <a:pt x="325" y="0"/>
                  </a:moveTo>
                  <a:cubicBezTo>
                    <a:pt x="187" y="0"/>
                    <a:pt x="44" y="124"/>
                    <a:pt x="1" y="602"/>
                  </a:cubicBezTo>
                  <a:lnTo>
                    <a:pt x="616" y="146"/>
                  </a:lnTo>
                  <a:cubicBezTo>
                    <a:pt x="616" y="146"/>
                    <a:pt x="474" y="0"/>
                    <a:pt x="325" y="0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1188;p40">
              <a:extLst>
                <a:ext uri="{FF2B5EF4-FFF2-40B4-BE49-F238E27FC236}">
                  <a16:creationId xmlns:a16="http://schemas.microsoft.com/office/drawing/2014/main" id="{CEDE50F9-68BC-38E3-21AB-8DDAECC646C2}"/>
                </a:ext>
              </a:extLst>
            </p:cNvPr>
            <p:cNvSpPr/>
            <p:nvPr/>
          </p:nvSpPr>
          <p:spPr>
            <a:xfrm>
              <a:off x="2974625" y="1337475"/>
              <a:ext cx="27025" cy="24125"/>
            </a:xfrm>
            <a:custGeom>
              <a:avLst/>
              <a:gdLst/>
              <a:ahLst/>
              <a:cxnLst/>
              <a:rect l="l" t="t" r="r" b="b"/>
              <a:pathLst>
                <a:path w="1081" h="965" extrusionOk="0">
                  <a:moveTo>
                    <a:pt x="542" y="1"/>
                  </a:moveTo>
                  <a:cubicBezTo>
                    <a:pt x="493" y="1"/>
                    <a:pt x="443" y="8"/>
                    <a:pt x="394" y="24"/>
                  </a:cubicBezTo>
                  <a:cubicBezTo>
                    <a:pt x="141" y="106"/>
                    <a:pt x="0" y="375"/>
                    <a:pt x="82" y="629"/>
                  </a:cubicBezTo>
                  <a:cubicBezTo>
                    <a:pt x="147" y="834"/>
                    <a:pt x="337" y="965"/>
                    <a:pt x="541" y="965"/>
                  </a:cubicBezTo>
                  <a:cubicBezTo>
                    <a:pt x="589" y="965"/>
                    <a:pt x="638" y="957"/>
                    <a:pt x="687" y="942"/>
                  </a:cubicBezTo>
                  <a:cubicBezTo>
                    <a:pt x="940" y="860"/>
                    <a:pt x="1080" y="591"/>
                    <a:pt x="999" y="336"/>
                  </a:cubicBezTo>
                  <a:cubicBezTo>
                    <a:pt x="934" y="131"/>
                    <a:pt x="745" y="1"/>
                    <a:pt x="542" y="1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1189;p40">
              <a:extLst>
                <a:ext uri="{FF2B5EF4-FFF2-40B4-BE49-F238E27FC236}">
                  <a16:creationId xmlns:a16="http://schemas.microsoft.com/office/drawing/2014/main" id="{089A0736-DB3F-73C2-CBD8-5F6A8163DA66}"/>
                </a:ext>
              </a:extLst>
            </p:cNvPr>
            <p:cNvSpPr/>
            <p:nvPr/>
          </p:nvSpPr>
          <p:spPr>
            <a:xfrm>
              <a:off x="2934600" y="1336275"/>
              <a:ext cx="11300" cy="22325"/>
            </a:xfrm>
            <a:custGeom>
              <a:avLst/>
              <a:gdLst/>
              <a:ahLst/>
              <a:cxnLst/>
              <a:rect l="l" t="t" r="r" b="b"/>
              <a:pathLst>
                <a:path w="452" h="893" extrusionOk="0">
                  <a:moveTo>
                    <a:pt x="22" y="1"/>
                  </a:moveTo>
                  <a:cubicBezTo>
                    <a:pt x="22" y="2"/>
                    <a:pt x="0" y="573"/>
                    <a:pt x="157" y="893"/>
                  </a:cubicBezTo>
                  <a:cubicBezTo>
                    <a:pt x="352" y="783"/>
                    <a:pt x="451" y="548"/>
                    <a:pt x="380" y="326"/>
                  </a:cubicBezTo>
                  <a:cubicBezTo>
                    <a:pt x="326" y="156"/>
                    <a:pt x="186" y="36"/>
                    <a:pt x="22" y="1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1190;p40">
              <a:extLst>
                <a:ext uri="{FF2B5EF4-FFF2-40B4-BE49-F238E27FC236}">
                  <a16:creationId xmlns:a16="http://schemas.microsoft.com/office/drawing/2014/main" id="{3741EA75-9756-574A-1721-4A82ADEA0B7A}"/>
                </a:ext>
              </a:extLst>
            </p:cNvPr>
            <p:cNvSpPr/>
            <p:nvPr/>
          </p:nvSpPr>
          <p:spPr>
            <a:xfrm>
              <a:off x="2948850" y="1334325"/>
              <a:ext cx="8950" cy="13350"/>
            </a:xfrm>
            <a:custGeom>
              <a:avLst/>
              <a:gdLst/>
              <a:ahLst/>
              <a:cxnLst/>
              <a:rect l="l" t="t" r="r" b="b"/>
              <a:pathLst>
                <a:path w="358" h="534" extrusionOk="0">
                  <a:moveTo>
                    <a:pt x="297" y="0"/>
                  </a:moveTo>
                  <a:lnTo>
                    <a:pt x="30" y="405"/>
                  </a:lnTo>
                  <a:cubicBezTo>
                    <a:pt x="1" y="448"/>
                    <a:pt x="29" y="506"/>
                    <a:pt x="80" y="510"/>
                  </a:cubicBezTo>
                  <a:lnTo>
                    <a:pt x="357" y="53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1191;p40">
              <a:extLst>
                <a:ext uri="{FF2B5EF4-FFF2-40B4-BE49-F238E27FC236}">
                  <a16:creationId xmlns:a16="http://schemas.microsoft.com/office/drawing/2014/main" id="{4126A317-E913-3705-86DC-BF4D86736231}"/>
                </a:ext>
              </a:extLst>
            </p:cNvPr>
            <p:cNvSpPr/>
            <p:nvPr/>
          </p:nvSpPr>
          <p:spPr>
            <a:xfrm>
              <a:off x="2964600" y="1313475"/>
              <a:ext cx="12650" cy="6775"/>
            </a:xfrm>
            <a:custGeom>
              <a:avLst/>
              <a:gdLst/>
              <a:ahLst/>
              <a:cxnLst/>
              <a:rect l="l" t="t" r="r" b="b"/>
              <a:pathLst>
                <a:path w="506" h="271" extrusionOk="0">
                  <a:moveTo>
                    <a:pt x="205" y="0"/>
                  </a:moveTo>
                  <a:cubicBezTo>
                    <a:pt x="109" y="0"/>
                    <a:pt x="25" y="54"/>
                    <a:pt x="1" y="140"/>
                  </a:cubicBezTo>
                  <a:cubicBezTo>
                    <a:pt x="1" y="140"/>
                    <a:pt x="20" y="137"/>
                    <a:pt x="52" y="137"/>
                  </a:cubicBezTo>
                  <a:cubicBezTo>
                    <a:pt x="132" y="137"/>
                    <a:pt x="292" y="153"/>
                    <a:pt x="444" y="261"/>
                  </a:cubicBezTo>
                  <a:cubicBezTo>
                    <a:pt x="453" y="268"/>
                    <a:pt x="459" y="271"/>
                    <a:pt x="464" y="271"/>
                  </a:cubicBezTo>
                  <a:cubicBezTo>
                    <a:pt x="506" y="271"/>
                    <a:pt x="385" y="40"/>
                    <a:pt x="274" y="9"/>
                  </a:cubicBezTo>
                  <a:cubicBezTo>
                    <a:pt x="251" y="3"/>
                    <a:pt x="22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1192;p40">
              <a:extLst>
                <a:ext uri="{FF2B5EF4-FFF2-40B4-BE49-F238E27FC236}">
                  <a16:creationId xmlns:a16="http://schemas.microsoft.com/office/drawing/2014/main" id="{320CE7B9-AF23-FF1F-2F82-943B8AE60EF4}"/>
                </a:ext>
              </a:extLst>
            </p:cNvPr>
            <p:cNvSpPr/>
            <p:nvPr/>
          </p:nvSpPr>
          <p:spPr>
            <a:xfrm>
              <a:off x="2937125" y="1312400"/>
              <a:ext cx="12725" cy="6675"/>
            </a:xfrm>
            <a:custGeom>
              <a:avLst/>
              <a:gdLst/>
              <a:ahLst/>
              <a:cxnLst/>
              <a:rect l="l" t="t" r="r" b="b"/>
              <a:pathLst>
                <a:path w="509" h="267" extrusionOk="0">
                  <a:moveTo>
                    <a:pt x="303" y="0"/>
                  </a:moveTo>
                  <a:cubicBezTo>
                    <a:pt x="281" y="0"/>
                    <a:pt x="258" y="3"/>
                    <a:pt x="236" y="9"/>
                  </a:cubicBezTo>
                  <a:cubicBezTo>
                    <a:pt x="125" y="37"/>
                    <a:pt x="1" y="267"/>
                    <a:pt x="44" y="267"/>
                  </a:cubicBezTo>
                  <a:cubicBezTo>
                    <a:pt x="48" y="267"/>
                    <a:pt x="55" y="264"/>
                    <a:pt x="64" y="258"/>
                  </a:cubicBezTo>
                  <a:cubicBezTo>
                    <a:pt x="213" y="156"/>
                    <a:pt x="366" y="140"/>
                    <a:pt x="448" y="140"/>
                  </a:cubicBezTo>
                  <a:cubicBezTo>
                    <a:pt x="486" y="140"/>
                    <a:pt x="508" y="143"/>
                    <a:pt x="508" y="143"/>
                  </a:cubicBezTo>
                  <a:cubicBezTo>
                    <a:pt x="485" y="57"/>
                    <a:pt x="40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1193;p40">
              <a:extLst>
                <a:ext uri="{FF2B5EF4-FFF2-40B4-BE49-F238E27FC236}">
                  <a16:creationId xmlns:a16="http://schemas.microsoft.com/office/drawing/2014/main" id="{F19ACFA1-5CA7-1290-30FD-2020EFA33648}"/>
                </a:ext>
              </a:extLst>
            </p:cNvPr>
            <p:cNvSpPr/>
            <p:nvPr/>
          </p:nvSpPr>
          <p:spPr>
            <a:xfrm>
              <a:off x="2963125" y="1331800"/>
              <a:ext cx="4425" cy="8600"/>
            </a:xfrm>
            <a:custGeom>
              <a:avLst/>
              <a:gdLst/>
              <a:ahLst/>
              <a:cxnLst/>
              <a:rect l="l" t="t" r="r" b="b"/>
              <a:pathLst>
                <a:path w="177" h="344" extrusionOk="0">
                  <a:moveTo>
                    <a:pt x="96" y="0"/>
                  </a:moveTo>
                  <a:cubicBezTo>
                    <a:pt x="51" y="0"/>
                    <a:pt x="11" y="74"/>
                    <a:pt x="6" y="167"/>
                  </a:cubicBezTo>
                  <a:cubicBezTo>
                    <a:pt x="1" y="261"/>
                    <a:pt x="34" y="340"/>
                    <a:pt x="79" y="343"/>
                  </a:cubicBezTo>
                  <a:cubicBezTo>
                    <a:pt x="80" y="343"/>
                    <a:pt x="81" y="343"/>
                    <a:pt x="81" y="343"/>
                  </a:cubicBezTo>
                  <a:cubicBezTo>
                    <a:pt x="126" y="343"/>
                    <a:pt x="166" y="269"/>
                    <a:pt x="171" y="176"/>
                  </a:cubicBezTo>
                  <a:cubicBezTo>
                    <a:pt x="176" y="82"/>
                    <a:pt x="142" y="3"/>
                    <a:pt x="98" y="0"/>
                  </a:cubicBezTo>
                  <a:cubicBezTo>
                    <a:pt x="97" y="0"/>
                    <a:pt x="9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1194;p40">
              <a:extLst>
                <a:ext uri="{FF2B5EF4-FFF2-40B4-BE49-F238E27FC236}">
                  <a16:creationId xmlns:a16="http://schemas.microsoft.com/office/drawing/2014/main" id="{189703A9-9A11-F6DE-EA14-FF32D2DBECBC}"/>
                </a:ext>
              </a:extLst>
            </p:cNvPr>
            <p:cNvSpPr/>
            <p:nvPr/>
          </p:nvSpPr>
          <p:spPr>
            <a:xfrm>
              <a:off x="2942675" y="1330750"/>
              <a:ext cx="4225" cy="8225"/>
            </a:xfrm>
            <a:custGeom>
              <a:avLst/>
              <a:gdLst/>
              <a:ahLst/>
              <a:cxnLst/>
              <a:rect l="l" t="t" r="r" b="b"/>
              <a:pathLst>
                <a:path w="169" h="329" extrusionOk="0">
                  <a:moveTo>
                    <a:pt x="90" y="1"/>
                  </a:moveTo>
                  <a:cubicBezTo>
                    <a:pt x="48" y="1"/>
                    <a:pt x="9" y="71"/>
                    <a:pt x="4" y="160"/>
                  </a:cubicBezTo>
                  <a:cubicBezTo>
                    <a:pt x="0" y="251"/>
                    <a:pt x="31" y="325"/>
                    <a:pt x="76" y="328"/>
                  </a:cubicBezTo>
                  <a:cubicBezTo>
                    <a:pt x="76" y="328"/>
                    <a:pt x="77" y="328"/>
                    <a:pt x="77" y="328"/>
                  </a:cubicBezTo>
                  <a:cubicBezTo>
                    <a:pt x="120" y="328"/>
                    <a:pt x="158" y="258"/>
                    <a:pt x="163" y="169"/>
                  </a:cubicBezTo>
                  <a:cubicBezTo>
                    <a:pt x="168" y="78"/>
                    <a:pt x="138" y="4"/>
                    <a:pt x="92" y="1"/>
                  </a:cubicBezTo>
                  <a:cubicBezTo>
                    <a:pt x="91" y="1"/>
                    <a:pt x="9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1195;p40">
              <a:extLst>
                <a:ext uri="{FF2B5EF4-FFF2-40B4-BE49-F238E27FC236}">
                  <a16:creationId xmlns:a16="http://schemas.microsoft.com/office/drawing/2014/main" id="{E18FB40E-7F78-19D9-1A00-E4803905083E}"/>
                </a:ext>
              </a:extLst>
            </p:cNvPr>
            <p:cNvSpPr/>
            <p:nvPr/>
          </p:nvSpPr>
          <p:spPr>
            <a:xfrm>
              <a:off x="2974925" y="1377475"/>
              <a:ext cx="33750" cy="20425"/>
            </a:xfrm>
            <a:custGeom>
              <a:avLst/>
              <a:gdLst/>
              <a:ahLst/>
              <a:cxnLst/>
              <a:rect l="l" t="t" r="r" b="b"/>
              <a:pathLst>
                <a:path w="1350" h="817" extrusionOk="0">
                  <a:moveTo>
                    <a:pt x="1151" y="0"/>
                  </a:moveTo>
                  <a:cubicBezTo>
                    <a:pt x="1137" y="0"/>
                    <a:pt x="1120" y="4"/>
                    <a:pt x="1098" y="13"/>
                  </a:cubicBezTo>
                  <a:cubicBezTo>
                    <a:pt x="671" y="191"/>
                    <a:pt x="1" y="419"/>
                    <a:pt x="1" y="419"/>
                  </a:cubicBezTo>
                  <a:cubicBezTo>
                    <a:pt x="115" y="710"/>
                    <a:pt x="269" y="817"/>
                    <a:pt x="428" y="817"/>
                  </a:cubicBezTo>
                  <a:cubicBezTo>
                    <a:pt x="868" y="817"/>
                    <a:pt x="1349" y="0"/>
                    <a:pt x="1151" y="0"/>
                  </a:cubicBezTo>
                  <a:close/>
                </a:path>
              </a:pathLst>
            </a:custGeom>
            <a:solidFill>
              <a:srgbClr val="B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1196;p40">
              <a:extLst>
                <a:ext uri="{FF2B5EF4-FFF2-40B4-BE49-F238E27FC236}">
                  <a16:creationId xmlns:a16="http://schemas.microsoft.com/office/drawing/2014/main" id="{847AB344-E4B1-DD95-5B72-22E86EBD225F}"/>
                </a:ext>
              </a:extLst>
            </p:cNvPr>
            <p:cNvSpPr/>
            <p:nvPr/>
          </p:nvSpPr>
          <p:spPr>
            <a:xfrm>
              <a:off x="3037600" y="1425425"/>
              <a:ext cx="10925" cy="8875"/>
            </a:xfrm>
            <a:custGeom>
              <a:avLst/>
              <a:gdLst/>
              <a:ahLst/>
              <a:cxnLst/>
              <a:rect l="l" t="t" r="r" b="b"/>
              <a:pathLst>
                <a:path w="437" h="355" extrusionOk="0">
                  <a:moveTo>
                    <a:pt x="376" y="1"/>
                  </a:moveTo>
                  <a:cubicBezTo>
                    <a:pt x="269" y="1"/>
                    <a:pt x="22" y="69"/>
                    <a:pt x="22" y="69"/>
                  </a:cubicBezTo>
                  <a:lnTo>
                    <a:pt x="1" y="354"/>
                  </a:lnTo>
                  <a:cubicBezTo>
                    <a:pt x="168" y="246"/>
                    <a:pt x="336" y="137"/>
                    <a:pt x="415" y="38"/>
                  </a:cubicBezTo>
                  <a:cubicBezTo>
                    <a:pt x="436" y="11"/>
                    <a:pt x="416" y="1"/>
                    <a:pt x="376" y="1"/>
                  </a:cubicBezTo>
                  <a:close/>
                </a:path>
              </a:pathLst>
            </a:custGeom>
            <a:solidFill>
              <a:srgbClr val="A5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1197;p40">
              <a:extLst>
                <a:ext uri="{FF2B5EF4-FFF2-40B4-BE49-F238E27FC236}">
                  <a16:creationId xmlns:a16="http://schemas.microsoft.com/office/drawing/2014/main" id="{64DE5DA2-D88B-7D38-4522-17342E2EB3E5}"/>
                </a:ext>
              </a:extLst>
            </p:cNvPr>
            <p:cNvSpPr/>
            <p:nvPr/>
          </p:nvSpPr>
          <p:spPr>
            <a:xfrm>
              <a:off x="2924675" y="1415475"/>
              <a:ext cx="220775" cy="295625"/>
            </a:xfrm>
            <a:custGeom>
              <a:avLst/>
              <a:gdLst/>
              <a:ahLst/>
              <a:cxnLst/>
              <a:rect l="l" t="t" r="r" b="b"/>
              <a:pathLst>
                <a:path w="8831" h="11825" extrusionOk="0">
                  <a:moveTo>
                    <a:pt x="2068" y="502"/>
                  </a:moveTo>
                  <a:cubicBezTo>
                    <a:pt x="2068" y="503"/>
                    <a:pt x="2068" y="503"/>
                    <a:pt x="2068" y="503"/>
                  </a:cubicBezTo>
                  <a:lnTo>
                    <a:pt x="2068" y="503"/>
                  </a:lnTo>
                  <a:cubicBezTo>
                    <a:pt x="2068" y="503"/>
                    <a:pt x="2068" y="503"/>
                    <a:pt x="2068" y="502"/>
                  </a:cubicBezTo>
                  <a:close/>
                  <a:moveTo>
                    <a:pt x="4745" y="0"/>
                  </a:moveTo>
                  <a:cubicBezTo>
                    <a:pt x="4745" y="1"/>
                    <a:pt x="3723" y="1264"/>
                    <a:pt x="2893" y="1264"/>
                  </a:cubicBezTo>
                  <a:cubicBezTo>
                    <a:pt x="2562" y="1264"/>
                    <a:pt x="2261" y="1063"/>
                    <a:pt x="2068" y="503"/>
                  </a:cubicBezTo>
                  <a:lnTo>
                    <a:pt x="2068" y="503"/>
                  </a:lnTo>
                  <a:cubicBezTo>
                    <a:pt x="2110" y="645"/>
                    <a:pt x="1" y="4605"/>
                    <a:pt x="48" y="5847"/>
                  </a:cubicBezTo>
                  <a:cubicBezTo>
                    <a:pt x="96" y="7102"/>
                    <a:pt x="927" y="11131"/>
                    <a:pt x="859" y="11318"/>
                  </a:cubicBezTo>
                  <a:cubicBezTo>
                    <a:pt x="859" y="11318"/>
                    <a:pt x="1849" y="11824"/>
                    <a:pt x="4389" y="11824"/>
                  </a:cubicBezTo>
                  <a:cubicBezTo>
                    <a:pt x="5394" y="11824"/>
                    <a:pt x="6641" y="11745"/>
                    <a:pt x="8164" y="11524"/>
                  </a:cubicBezTo>
                  <a:cubicBezTo>
                    <a:pt x="8685" y="6841"/>
                    <a:pt x="8830" y="2868"/>
                    <a:pt x="7087" y="1394"/>
                  </a:cubicBezTo>
                  <a:cubicBezTo>
                    <a:pt x="7087" y="1394"/>
                    <a:pt x="5200" y="39"/>
                    <a:pt x="4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1198;p40">
              <a:extLst>
                <a:ext uri="{FF2B5EF4-FFF2-40B4-BE49-F238E27FC236}">
                  <a16:creationId xmlns:a16="http://schemas.microsoft.com/office/drawing/2014/main" id="{C438C61A-A6FF-284D-50BA-FA754E9630D6}"/>
                </a:ext>
              </a:extLst>
            </p:cNvPr>
            <p:cNvSpPr/>
            <p:nvPr/>
          </p:nvSpPr>
          <p:spPr>
            <a:xfrm>
              <a:off x="2990550" y="1415475"/>
              <a:ext cx="171225" cy="332875"/>
            </a:xfrm>
            <a:custGeom>
              <a:avLst/>
              <a:gdLst/>
              <a:ahLst/>
              <a:cxnLst/>
              <a:rect l="l" t="t" r="r" b="b"/>
              <a:pathLst>
                <a:path w="6849" h="13315" extrusionOk="0">
                  <a:moveTo>
                    <a:pt x="2110" y="0"/>
                  </a:moveTo>
                  <a:cubicBezTo>
                    <a:pt x="2110" y="0"/>
                    <a:pt x="1763" y="427"/>
                    <a:pt x="1310" y="786"/>
                  </a:cubicBezTo>
                  <a:cubicBezTo>
                    <a:pt x="1326" y="888"/>
                    <a:pt x="1325" y="998"/>
                    <a:pt x="1300" y="1116"/>
                  </a:cubicBezTo>
                  <a:cubicBezTo>
                    <a:pt x="562" y="4608"/>
                    <a:pt x="0" y="9492"/>
                    <a:pt x="436" y="13048"/>
                  </a:cubicBezTo>
                  <a:cubicBezTo>
                    <a:pt x="1264" y="13083"/>
                    <a:pt x="3352" y="13314"/>
                    <a:pt x="5159" y="13314"/>
                  </a:cubicBezTo>
                  <a:cubicBezTo>
                    <a:pt x="5776" y="13314"/>
                    <a:pt x="6359" y="13287"/>
                    <a:pt x="6849" y="13216"/>
                  </a:cubicBezTo>
                  <a:cubicBezTo>
                    <a:pt x="6603" y="9707"/>
                    <a:pt x="6750" y="5794"/>
                    <a:pt x="6162" y="3368"/>
                  </a:cubicBezTo>
                  <a:cubicBezTo>
                    <a:pt x="5901" y="2287"/>
                    <a:pt x="5163" y="1382"/>
                    <a:pt x="4165" y="888"/>
                  </a:cubicBezTo>
                  <a:cubicBezTo>
                    <a:pt x="3380" y="498"/>
                    <a:pt x="2375" y="23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1199;p40">
              <a:extLst>
                <a:ext uri="{FF2B5EF4-FFF2-40B4-BE49-F238E27FC236}">
                  <a16:creationId xmlns:a16="http://schemas.microsoft.com/office/drawing/2014/main" id="{2F355ED4-B7C1-CDC9-94D4-B1D7F9C1641C}"/>
                </a:ext>
              </a:extLst>
            </p:cNvPr>
            <p:cNvSpPr/>
            <p:nvPr/>
          </p:nvSpPr>
          <p:spPr>
            <a:xfrm>
              <a:off x="2906625" y="1422900"/>
              <a:ext cx="79250" cy="324350"/>
            </a:xfrm>
            <a:custGeom>
              <a:avLst/>
              <a:gdLst/>
              <a:ahLst/>
              <a:cxnLst/>
              <a:rect l="l" t="t" r="r" b="b"/>
              <a:pathLst>
                <a:path w="3170" h="12974" extrusionOk="0">
                  <a:moveTo>
                    <a:pt x="2947" y="1"/>
                  </a:moveTo>
                  <a:lnTo>
                    <a:pt x="2947" y="1"/>
                  </a:lnTo>
                  <a:cubicBezTo>
                    <a:pt x="2947" y="1"/>
                    <a:pt x="2947" y="1"/>
                    <a:pt x="2947" y="1"/>
                  </a:cubicBezTo>
                  <a:lnTo>
                    <a:pt x="2947" y="1"/>
                  </a:lnTo>
                  <a:cubicBezTo>
                    <a:pt x="2947" y="1"/>
                    <a:pt x="2947" y="1"/>
                    <a:pt x="2947" y="1"/>
                  </a:cubicBezTo>
                  <a:close/>
                  <a:moveTo>
                    <a:pt x="2947" y="1"/>
                  </a:moveTo>
                  <a:lnTo>
                    <a:pt x="2947" y="1"/>
                  </a:lnTo>
                  <a:cubicBezTo>
                    <a:pt x="2990" y="140"/>
                    <a:pt x="723" y="4307"/>
                    <a:pt x="769" y="5550"/>
                  </a:cubicBezTo>
                  <a:cubicBezTo>
                    <a:pt x="817" y="6805"/>
                    <a:pt x="71" y="12730"/>
                    <a:pt x="1" y="12919"/>
                  </a:cubicBezTo>
                  <a:cubicBezTo>
                    <a:pt x="1" y="12919"/>
                    <a:pt x="632" y="12893"/>
                    <a:pt x="1327" y="12893"/>
                  </a:cubicBezTo>
                  <a:cubicBezTo>
                    <a:pt x="1893" y="12893"/>
                    <a:pt x="2502" y="12910"/>
                    <a:pt x="2845" y="12974"/>
                  </a:cubicBezTo>
                  <a:cubicBezTo>
                    <a:pt x="2443" y="9406"/>
                    <a:pt x="2459" y="4265"/>
                    <a:pt x="3170" y="744"/>
                  </a:cubicBezTo>
                  <a:cubicBezTo>
                    <a:pt x="3093" y="636"/>
                    <a:pt x="3006" y="171"/>
                    <a:pt x="2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1200;p40">
              <a:extLst>
                <a:ext uri="{FF2B5EF4-FFF2-40B4-BE49-F238E27FC236}">
                  <a16:creationId xmlns:a16="http://schemas.microsoft.com/office/drawing/2014/main" id="{4F3085C8-3296-3ECF-13A7-9062FEC558BF}"/>
                </a:ext>
              </a:extLst>
            </p:cNvPr>
            <p:cNvSpPr/>
            <p:nvPr/>
          </p:nvSpPr>
          <p:spPr>
            <a:xfrm>
              <a:off x="2909700" y="1571825"/>
              <a:ext cx="22875" cy="15650"/>
            </a:xfrm>
            <a:custGeom>
              <a:avLst/>
              <a:gdLst/>
              <a:ahLst/>
              <a:cxnLst/>
              <a:rect l="l" t="t" r="r" b="b"/>
              <a:pathLst>
                <a:path w="915" h="626" extrusionOk="0">
                  <a:moveTo>
                    <a:pt x="491" y="0"/>
                  </a:moveTo>
                  <a:cubicBezTo>
                    <a:pt x="332" y="0"/>
                    <a:pt x="194" y="130"/>
                    <a:pt x="110" y="269"/>
                  </a:cubicBezTo>
                  <a:cubicBezTo>
                    <a:pt x="69" y="337"/>
                    <a:pt x="35" y="410"/>
                    <a:pt x="11" y="488"/>
                  </a:cubicBezTo>
                  <a:cubicBezTo>
                    <a:pt x="4" y="509"/>
                    <a:pt x="1" y="536"/>
                    <a:pt x="17" y="547"/>
                  </a:cubicBezTo>
                  <a:cubicBezTo>
                    <a:pt x="23" y="552"/>
                    <a:pt x="29" y="553"/>
                    <a:pt x="36" y="553"/>
                  </a:cubicBezTo>
                  <a:cubicBezTo>
                    <a:pt x="42" y="553"/>
                    <a:pt x="49" y="552"/>
                    <a:pt x="54" y="552"/>
                  </a:cubicBezTo>
                  <a:cubicBezTo>
                    <a:pt x="82" y="548"/>
                    <a:pt x="110" y="547"/>
                    <a:pt x="138" y="547"/>
                  </a:cubicBezTo>
                  <a:cubicBezTo>
                    <a:pt x="344" y="547"/>
                    <a:pt x="549" y="625"/>
                    <a:pt x="755" y="625"/>
                  </a:cubicBezTo>
                  <a:cubicBezTo>
                    <a:pt x="785" y="625"/>
                    <a:pt x="815" y="624"/>
                    <a:pt x="845" y="620"/>
                  </a:cubicBezTo>
                  <a:lnTo>
                    <a:pt x="914" y="603"/>
                  </a:lnTo>
                  <a:cubicBezTo>
                    <a:pt x="896" y="474"/>
                    <a:pt x="877" y="344"/>
                    <a:pt x="816" y="227"/>
                  </a:cubicBezTo>
                  <a:cubicBezTo>
                    <a:pt x="756" y="113"/>
                    <a:pt x="648" y="13"/>
                    <a:pt x="518" y="1"/>
                  </a:cubicBezTo>
                  <a:cubicBezTo>
                    <a:pt x="509" y="0"/>
                    <a:pt x="500" y="0"/>
                    <a:pt x="491" y="0"/>
                  </a:cubicBezTo>
                  <a:close/>
                </a:path>
              </a:pathLst>
            </a:custGeom>
            <a:solidFill>
              <a:srgbClr val="3C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1201;p40">
              <a:extLst>
                <a:ext uri="{FF2B5EF4-FFF2-40B4-BE49-F238E27FC236}">
                  <a16:creationId xmlns:a16="http://schemas.microsoft.com/office/drawing/2014/main" id="{DC34B7AB-CC71-949E-0111-4DEAFBAECA03}"/>
                </a:ext>
              </a:extLst>
            </p:cNvPr>
            <p:cNvSpPr/>
            <p:nvPr/>
          </p:nvSpPr>
          <p:spPr>
            <a:xfrm>
              <a:off x="2906225" y="1584825"/>
              <a:ext cx="29375" cy="5900"/>
            </a:xfrm>
            <a:custGeom>
              <a:avLst/>
              <a:gdLst/>
              <a:ahLst/>
              <a:cxnLst/>
              <a:rect l="l" t="t" r="r" b="b"/>
              <a:pathLst>
                <a:path w="1175" h="236" extrusionOk="0">
                  <a:moveTo>
                    <a:pt x="111" y="1"/>
                  </a:moveTo>
                  <a:cubicBezTo>
                    <a:pt x="51" y="1"/>
                    <a:pt x="2" y="50"/>
                    <a:pt x="1" y="110"/>
                  </a:cubicBezTo>
                  <a:cubicBezTo>
                    <a:pt x="0" y="172"/>
                    <a:pt x="51" y="223"/>
                    <a:pt x="111" y="224"/>
                  </a:cubicBezTo>
                  <a:lnTo>
                    <a:pt x="1060" y="235"/>
                  </a:lnTo>
                  <a:cubicBezTo>
                    <a:pt x="1061" y="235"/>
                    <a:pt x="1062" y="235"/>
                    <a:pt x="1063" y="235"/>
                  </a:cubicBezTo>
                  <a:cubicBezTo>
                    <a:pt x="1124" y="235"/>
                    <a:pt x="1172" y="185"/>
                    <a:pt x="1173" y="126"/>
                  </a:cubicBezTo>
                  <a:cubicBezTo>
                    <a:pt x="1174" y="64"/>
                    <a:pt x="1125" y="13"/>
                    <a:pt x="1064" y="12"/>
                  </a:cubicBezTo>
                  <a:lnTo>
                    <a:pt x="115" y="1"/>
                  </a:lnTo>
                  <a:cubicBezTo>
                    <a:pt x="114" y="1"/>
                    <a:pt x="112" y="1"/>
                    <a:pt x="111" y="1"/>
                  </a:cubicBezTo>
                  <a:close/>
                </a:path>
              </a:pathLst>
            </a:custGeom>
            <a:solidFill>
              <a:srgbClr val="B0B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1202;p40">
              <a:extLst>
                <a:ext uri="{FF2B5EF4-FFF2-40B4-BE49-F238E27FC236}">
                  <a16:creationId xmlns:a16="http://schemas.microsoft.com/office/drawing/2014/main" id="{A7A70831-4315-59F1-1489-D7F0EC1D9FAC}"/>
                </a:ext>
              </a:extLst>
            </p:cNvPr>
            <p:cNvSpPr/>
            <p:nvPr/>
          </p:nvSpPr>
          <p:spPr>
            <a:xfrm>
              <a:off x="2782375" y="1455025"/>
              <a:ext cx="129475" cy="169775"/>
            </a:xfrm>
            <a:custGeom>
              <a:avLst/>
              <a:gdLst/>
              <a:ahLst/>
              <a:cxnLst/>
              <a:rect l="l" t="t" r="r" b="b"/>
              <a:pathLst>
                <a:path w="5179" h="6791" extrusionOk="0">
                  <a:moveTo>
                    <a:pt x="133" y="1"/>
                  </a:moveTo>
                  <a:cubicBezTo>
                    <a:pt x="60" y="1"/>
                    <a:pt x="0" y="75"/>
                    <a:pt x="25" y="155"/>
                  </a:cubicBezTo>
                  <a:lnTo>
                    <a:pt x="1476" y="4754"/>
                  </a:lnTo>
                  <a:cubicBezTo>
                    <a:pt x="1553" y="5002"/>
                    <a:pt x="1728" y="5204"/>
                    <a:pt x="1956" y="5313"/>
                  </a:cubicBezTo>
                  <a:lnTo>
                    <a:pt x="4998" y="6780"/>
                  </a:lnTo>
                  <a:cubicBezTo>
                    <a:pt x="5014" y="6787"/>
                    <a:pt x="5030" y="6791"/>
                    <a:pt x="5046" y="6791"/>
                  </a:cubicBezTo>
                  <a:cubicBezTo>
                    <a:pt x="5118" y="6791"/>
                    <a:pt x="5178" y="6717"/>
                    <a:pt x="5155" y="6637"/>
                  </a:cubicBezTo>
                  <a:lnTo>
                    <a:pt x="3721" y="1944"/>
                  </a:lnTo>
                  <a:cubicBezTo>
                    <a:pt x="3640" y="1683"/>
                    <a:pt x="3455" y="1473"/>
                    <a:pt x="3215" y="1364"/>
                  </a:cubicBezTo>
                  <a:lnTo>
                    <a:pt x="179" y="11"/>
                  </a:lnTo>
                  <a:cubicBezTo>
                    <a:pt x="164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1203;p40">
              <a:extLst>
                <a:ext uri="{FF2B5EF4-FFF2-40B4-BE49-F238E27FC236}">
                  <a16:creationId xmlns:a16="http://schemas.microsoft.com/office/drawing/2014/main" id="{AA9FB53E-5900-2CFC-7B78-507E148CA481}"/>
                </a:ext>
              </a:extLst>
            </p:cNvPr>
            <p:cNvSpPr/>
            <p:nvPr/>
          </p:nvSpPr>
          <p:spPr>
            <a:xfrm>
              <a:off x="2777450" y="1462375"/>
              <a:ext cx="129450" cy="169800"/>
            </a:xfrm>
            <a:custGeom>
              <a:avLst/>
              <a:gdLst/>
              <a:ahLst/>
              <a:cxnLst/>
              <a:rect l="l" t="t" r="r" b="b"/>
              <a:pathLst>
                <a:path w="5178" h="6792" extrusionOk="0">
                  <a:moveTo>
                    <a:pt x="133" y="1"/>
                  </a:moveTo>
                  <a:cubicBezTo>
                    <a:pt x="60" y="1"/>
                    <a:pt x="0" y="75"/>
                    <a:pt x="25" y="155"/>
                  </a:cubicBezTo>
                  <a:lnTo>
                    <a:pt x="1476" y="4754"/>
                  </a:lnTo>
                  <a:cubicBezTo>
                    <a:pt x="1553" y="5002"/>
                    <a:pt x="1728" y="5204"/>
                    <a:pt x="1956" y="5314"/>
                  </a:cubicBezTo>
                  <a:lnTo>
                    <a:pt x="4997" y="6780"/>
                  </a:lnTo>
                  <a:cubicBezTo>
                    <a:pt x="5014" y="6788"/>
                    <a:pt x="5030" y="6791"/>
                    <a:pt x="5046" y="6791"/>
                  </a:cubicBezTo>
                  <a:cubicBezTo>
                    <a:pt x="5117" y="6791"/>
                    <a:pt x="5178" y="6718"/>
                    <a:pt x="5153" y="6638"/>
                  </a:cubicBezTo>
                  <a:lnTo>
                    <a:pt x="3720" y="1945"/>
                  </a:lnTo>
                  <a:cubicBezTo>
                    <a:pt x="3640" y="1683"/>
                    <a:pt x="3455" y="1473"/>
                    <a:pt x="3214" y="1364"/>
                  </a:cubicBezTo>
                  <a:lnTo>
                    <a:pt x="179" y="11"/>
                  </a:lnTo>
                  <a:cubicBezTo>
                    <a:pt x="163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1204;p40">
              <a:extLst>
                <a:ext uri="{FF2B5EF4-FFF2-40B4-BE49-F238E27FC236}">
                  <a16:creationId xmlns:a16="http://schemas.microsoft.com/office/drawing/2014/main" id="{37837E56-F50F-B6B8-85A5-A0AD0256EC52}"/>
                </a:ext>
              </a:extLst>
            </p:cNvPr>
            <p:cNvSpPr/>
            <p:nvPr/>
          </p:nvSpPr>
          <p:spPr>
            <a:xfrm>
              <a:off x="2833300" y="1539025"/>
              <a:ext cx="217600" cy="186050"/>
            </a:xfrm>
            <a:custGeom>
              <a:avLst/>
              <a:gdLst/>
              <a:ahLst/>
              <a:cxnLst/>
              <a:rect l="l" t="t" r="r" b="b"/>
              <a:pathLst>
                <a:path w="8704" h="7442" extrusionOk="0">
                  <a:moveTo>
                    <a:pt x="636" y="1"/>
                  </a:moveTo>
                  <a:cubicBezTo>
                    <a:pt x="543" y="1"/>
                    <a:pt x="485" y="21"/>
                    <a:pt x="476" y="68"/>
                  </a:cubicBezTo>
                  <a:cubicBezTo>
                    <a:pt x="429" y="304"/>
                    <a:pt x="2028" y="491"/>
                    <a:pt x="1904" y="491"/>
                  </a:cubicBezTo>
                  <a:cubicBezTo>
                    <a:pt x="1903" y="491"/>
                    <a:pt x="1902" y="491"/>
                    <a:pt x="1900" y="491"/>
                  </a:cubicBezTo>
                  <a:cubicBezTo>
                    <a:pt x="1886" y="491"/>
                    <a:pt x="999" y="331"/>
                    <a:pt x="559" y="331"/>
                  </a:cubicBezTo>
                  <a:cubicBezTo>
                    <a:pt x="442" y="331"/>
                    <a:pt x="357" y="342"/>
                    <a:pt x="328" y="371"/>
                  </a:cubicBezTo>
                  <a:cubicBezTo>
                    <a:pt x="123" y="570"/>
                    <a:pt x="1782" y="893"/>
                    <a:pt x="1761" y="1004"/>
                  </a:cubicBezTo>
                  <a:cubicBezTo>
                    <a:pt x="1761" y="1004"/>
                    <a:pt x="105" y="1016"/>
                    <a:pt x="52" y="1181"/>
                  </a:cubicBezTo>
                  <a:cubicBezTo>
                    <a:pt x="1" y="1346"/>
                    <a:pt x="1705" y="1468"/>
                    <a:pt x="1670" y="1519"/>
                  </a:cubicBezTo>
                  <a:cubicBezTo>
                    <a:pt x="1666" y="1525"/>
                    <a:pt x="1636" y="1528"/>
                    <a:pt x="1589" y="1528"/>
                  </a:cubicBezTo>
                  <a:cubicBezTo>
                    <a:pt x="1389" y="1528"/>
                    <a:pt x="872" y="1479"/>
                    <a:pt x="602" y="1479"/>
                  </a:cubicBezTo>
                  <a:cubicBezTo>
                    <a:pt x="467" y="1479"/>
                    <a:pt x="394" y="1491"/>
                    <a:pt x="452" y="1528"/>
                  </a:cubicBezTo>
                  <a:cubicBezTo>
                    <a:pt x="677" y="1666"/>
                    <a:pt x="2907" y="2699"/>
                    <a:pt x="2907" y="2699"/>
                  </a:cubicBezTo>
                  <a:cubicBezTo>
                    <a:pt x="2907" y="2699"/>
                    <a:pt x="6962" y="7442"/>
                    <a:pt x="8406" y="7442"/>
                  </a:cubicBezTo>
                  <a:cubicBezTo>
                    <a:pt x="8523" y="7442"/>
                    <a:pt x="8624" y="7410"/>
                    <a:pt x="8703" y="7342"/>
                  </a:cubicBezTo>
                  <a:lnTo>
                    <a:pt x="7057" y="3796"/>
                  </a:lnTo>
                  <a:cubicBezTo>
                    <a:pt x="7056" y="3798"/>
                    <a:pt x="7055" y="3798"/>
                    <a:pt x="7054" y="3798"/>
                  </a:cubicBezTo>
                  <a:cubicBezTo>
                    <a:pt x="6931" y="3798"/>
                    <a:pt x="3178" y="795"/>
                    <a:pt x="3178" y="795"/>
                  </a:cubicBezTo>
                  <a:cubicBezTo>
                    <a:pt x="3178" y="795"/>
                    <a:pt x="1219" y="1"/>
                    <a:pt x="636" y="1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1205;p40">
              <a:extLst>
                <a:ext uri="{FF2B5EF4-FFF2-40B4-BE49-F238E27FC236}">
                  <a16:creationId xmlns:a16="http://schemas.microsoft.com/office/drawing/2014/main" id="{D3C17620-DCF4-6058-56AC-BF0865948D45}"/>
                </a:ext>
              </a:extLst>
            </p:cNvPr>
            <p:cNvSpPr/>
            <p:nvPr/>
          </p:nvSpPr>
          <p:spPr>
            <a:xfrm>
              <a:off x="2875100" y="1524600"/>
              <a:ext cx="48275" cy="43825"/>
            </a:xfrm>
            <a:custGeom>
              <a:avLst/>
              <a:gdLst/>
              <a:ahLst/>
              <a:cxnLst/>
              <a:rect l="l" t="t" r="r" b="b"/>
              <a:pathLst>
                <a:path w="1931" h="1753" extrusionOk="0">
                  <a:moveTo>
                    <a:pt x="173" y="0"/>
                  </a:moveTo>
                  <a:cubicBezTo>
                    <a:pt x="0" y="0"/>
                    <a:pt x="560" y="1134"/>
                    <a:pt x="560" y="1134"/>
                  </a:cubicBezTo>
                  <a:lnTo>
                    <a:pt x="1931" y="1753"/>
                  </a:lnTo>
                  <a:cubicBezTo>
                    <a:pt x="1931" y="1753"/>
                    <a:pt x="492" y="165"/>
                    <a:pt x="212" y="13"/>
                  </a:cubicBezTo>
                  <a:cubicBezTo>
                    <a:pt x="196" y="5"/>
                    <a:pt x="183" y="0"/>
                    <a:pt x="173" y="0"/>
                  </a:cubicBezTo>
                  <a:close/>
                </a:path>
              </a:pathLst>
            </a:custGeom>
            <a:solidFill>
              <a:srgbClr val="CD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1206;p40">
              <a:extLst>
                <a:ext uri="{FF2B5EF4-FFF2-40B4-BE49-F238E27FC236}">
                  <a16:creationId xmlns:a16="http://schemas.microsoft.com/office/drawing/2014/main" id="{E3F57905-6993-D41A-046C-CEBC55F4DB99}"/>
                </a:ext>
              </a:extLst>
            </p:cNvPr>
            <p:cNvSpPr/>
            <p:nvPr/>
          </p:nvSpPr>
          <p:spPr>
            <a:xfrm>
              <a:off x="2901500" y="1453700"/>
              <a:ext cx="266475" cy="277825"/>
            </a:xfrm>
            <a:custGeom>
              <a:avLst/>
              <a:gdLst/>
              <a:ahLst/>
              <a:cxnLst/>
              <a:rect l="l" t="t" r="r" b="b"/>
              <a:pathLst>
                <a:path w="10659" h="11113" extrusionOk="0">
                  <a:moveTo>
                    <a:pt x="7858" y="0"/>
                  </a:moveTo>
                  <a:cubicBezTo>
                    <a:pt x="7529" y="0"/>
                    <a:pt x="7199" y="171"/>
                    <a:pt x="7025" y="500"/>
                  </a:cubicBezTo>
                  <a:cubicBezTo>
                    <a:pt x="6665" y="1183"/>
                    <a:pt x="6380" y="2414"/>
                    <a:pt x="6175" y="2964"/>
                  </a:cubicBezTo>
                  <a:cubicBezTo>
                    <a:pt x="5793" y="3986"/>
                    <a:pt x="4165" y="7031"/>
                    <a:pt x="4165" y="7031"/>
                  </a:cubicBezTo>
                  <a:lnTo>
                    <a:pt x="940" y="4494"/>
                  </a:lnTo>
                  <a:lnTo>
                    <a:pt x="0" y="6683"/>
                  </a:lnTo>
                  <a:cubicBezTo>
                    <a:pt x="0" y="6683"/>
                    <a:pt x="4273" y="11113"/>
                    <a:pt x="5691" y="11113"/>
                  </a:cubicBezTo>
                  <a:cubicBezTo>
                    <a:pt x="5762" y="11113"/>
                    <a:pt x="5826" y="11102"/>
                    <a:pt x="5882" y="11078"/>
                  </a:cubicBezTo>
                  <a:cubicBezTo>
                    <a:pt x="6921" y="10640"/>
                    <a:pt x="10659" y="3480"/>
                    <a:pt x="8616" y="404"/>
                  </a:cubicBezTo>
                  <a:cubicBezTo>
                    <a:pt x="8435" y="132"/>
                    <a:pt x="8147" y="0"/>
                    <a:pt x="7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1207;p40">
              <a:extLst>
                <a:ext uri="{FF2B5EF4-FFF2-40B4-BE49-F238E27FC236}">
                  <a16:creationId xmlns:a16="http://schemas.microsoft.com/office/drawing/2014/main" id="{F7C7A69B-D560-324F-7107-78B0D1C78F6E}"/>
                </a:ext>
              </a:extLst>
            </p:cNvPr>
            <p:cNvSpPr/>
            <p:nvPr/>
          </p:nvSpPr>
          <p:spPr>
            <a:xfrm>
              <a:off x="2995525" y="1199075"/>
              <a:ext cx="70425" cy="70400"/>
            </a:xfrm>
            <a:custGeom>
              <a:avLst/>
              <a:gdLst/>
              <a:ahLst/>
              <a:cxnLst/>
              <a:rect l="l" t="t" r="r" b="b"/>
              <a:pathLst>
                <a:path w="2817" h="2816" extrusionOk="0">
                  <a:moveTo>
                    <a:pt x="1409" y="0"/>
                  </a:moveTo>
                  <a:cubicBezTo>
                    <a:pt x="631" y="0"/>
                    <a:pt x="1" y="631"/>
                    <a:pt x="1" y="1408"/>
                  </a:cubicBezTo>
                  <a:cubicBezTo>
                    <a:pt x="1" y="2186"/>
                    <a:pt x="632" y="2816"/>
                    <a:pt x="1409" y="2816"/>
                  </a:cubicBezTo>
                  <a:cubicBezTo>
                    <a:pt x="2186" y="2816"/>
                    <a:pt x="2816" y="2186"/>
                    <a:pt x="2816" y="1408"/>
                  </a:cubicBezTo>
                  <a:cubicBezTo>
                    <a:pt x="2816" y="630"/>
                    <a:pt x="2185" y="0"/>
                    <a:pt x="1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FFE720-1281-EAB6-4CC8-C15C4822D7F3}"/>
              </a:ext>
            </a:extLst>
          </p:cNvPr>
          <p:cNvSpPr/>
          <p:nvPr/>
        </p:nvSpPr>
        <p:spPr>
          <a:xfrm>
            <a:off x="-1189822" y="165253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9"/>
          <p:cNvSpPr txBox="1">
            <a:spLocks noGrp="1"/>
          </p:cNvSpPr>
          <p:nvPr>
            <p:ph type="title"/>
          </p:nvPr>
        </p:nvSpPr>
        <p:spPr>
          <a:xfrm>
            <a:off x="717398" y="1918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1019" name="Google Shape;1019;p39"/>
          <p:cNvSpPr txBox="1">
            <a:spLocks noGrp="1"/>
          </p:cNvSpPr>
          <p:nvPr>
            <p:ph type="subTitle" idx="1"/>
          </p:nvPr>
        </p:nvSpPr>
        <p:spPr>
          <a:xfrm>
            <a:off x="454909" y="3162985"/>
            <a:ext cx="2533494" cy="178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tabLst>
                <a:tab pos="2166938" algn="l"/>
                <a:tab pos="2352675" algn="l"/>
              </a:tabLst>
            </a:pPr>
            <a:r>
              <a:rPr lang="en-GB" dirty="0"/>
              <a:t>Streamflix aims to enhance user experience with a movie recommendation system that will leverage collaborative and content-based methods for more personalized top 5 movie suggestions.</a:t>
            </a:r>
            <a:endParaRPr dirty="0"/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2"/>
          </p:nvPr>
        </p:nvSpPr>
        <p:spPr>
          <a:xfrm>
            <a:off x="3434278" y="3131155"/>
            <a:ext cx="2496657" cy="1820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retention and engagement issues are impacting company revenue, customer satisfaction and Streamflix’s competitive edge in the streaming industry.</a:t>
            </a:r>
            <a:endParaRPr lang="en-GB" sz="1400" dirty="0">
              <a:latin typeface="Cormorant Garamond Medium"/>
              <a:ea typeface="Cormorant Garamond Medium"/>
            </a:endParaRPr>
          </a:p>
        </p:txBody>
      </p:sp>
      <p:sp>
        <p:nvSpPr>
          <p:cNvPr id="1021" name="Google Shape;1021;p39"/>
          <p:cNvSpPr txBox="1">
            <a:spLocks noGrp="1"/>
          </p:cNvSpPr>
          <p:nvPr>
            <p:ph type="subTitle" idx="3"/>
          </p:nvPr>
        </p:nvSpPr>
        <p:spPr>
          <a:xfrm>
            <a:off x="6381667" y="3125010"/>
            <a:ext cx="2496657" cy="154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develop and deploy a hybrid recommendation system to improve prediction accuracy by capturing user-item interactions and movie attributes for a personalized experience.</a:t>
            </a:r>
            <a:endParaRPr lang="en-GB" sz="1400" dirty="0">
              <a:latin typeface="Cormorant Garamond Medium"/>
              <a:ea typeface="Cormorant Garamond Medium"/>
            </a:endParaRPr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4"/>
          </p:nvPr>
        </p:nvSpPr>
        <p:spPr>
          <a:xfrm>
            <a:off x="664805" y="265672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5"/>
          </p:nvPr>
        </p:nvSpPr>
        <p:spPr>
          <a:xfrm>
            <a:off x="3434278" y="2625342"/>
            <a:ext cx="249665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6"/>
          </p:nvPr>
        </p:nvSpPr>
        <p:spPr>
          <a:xfrm>
            <a:off x="6376810" y="25520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27" name="Google Shape;1027;p39"/>
          <p:cNvSpPr/>
          <p:nvPr/>
        </p:nvSpPr>
        <p:spPr>
          <a:xfrm>
            <a:off x="1582671" y="161949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8" name="Google Shape;1028;p39"/>
          <p:cNvSpPr/>
          <p:nvPr/>
        </p:nvSpPr>
        <p:spPr>
          <a:xfrm>
            <a:off x="1676544" y="1619362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9" name="Google Shape;1029;p39"/>
          <p:cNvSpPr/>
          <p:nvPr/>
        </p:nvSpPr>
        <p:spPr>
          <a:xfrm>
            <a:off x="2334549" y="161949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39"/>
          <p:cNvSpPr/>
          <p:nvPr/>
        </p:nvSpPr>
        <p:spPr>
          <a:xfrm>
            <a:off x="1582671" y="170303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p39"/>
          <p:cNvSpPr/>
          <p:nvPr/>
        </p:nvSpPr>
        <p:spPr>
          <a:xfrm>
            <a:off x="1676544" y="1702907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2" name="Google Shape;1032;p39"/>
          <p:cNvSpPr/>
          <p:nvPr/>
        </p:nvSpPr>
        <p:spPr>
          <a:xfrm>
            <a:off x="2334549" y="170303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p39"/>
          <p:cNvSpPr/>
          <p:nvPr/>
        </p:nvSpPr>
        <p:spPr>
          <a:xfrm>
            <a:off x="1582671" y="178658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4" name="Google Shape;1034;p39"/>
          <p:cNvSpPr/>
          <p:nvPr/>
        </p:nvSpPr>
        <p:spPr>
          <a:xfrm>
            <a:off x="1676544" y="1786389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5" name="Google Shape;1035;p39"/>
          <p:cNvSpPr/>
          <p:nvPr/>
        </p:nvSpPr>
        <p:spPr>
          <a:xfrm>
            <a:off x="2334549" y="178658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6" name="Google Shape;1036;p39"/>
          <p:cNvSpPr/>
          <p:nvPr/>
        </p:nvSpPr>
        <p:spPr>
          <a:xfrm>
            <a:off x="1582671" y="1870189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7" name="Google Shape;1037;p39"/>
          <p:cNvSpPr/>
          <p:nvPr/>
        </p:nvSpPr>
        <p:spPr>
          <a:xfrm>
            <a:off x="1676544" y="186999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8" name="Google Shape;1038;p39"/>
          <p:cNvSpPr/>
          <p:nvPr/>
        </p:nvSpPr>
        <p:spPr>
          <a:xfrm>
            <a:off x="2334549" y="1870189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39"/>
          <p:cNvSpPr/>
          <p:nvPr/>
        </p:nvSpPr>
        <p:spPr>
          <a:xfrm>
            <a:off x="1582671" y="195367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39"/>
          <p:cNvSpPr/>
          <p:nvPr/>
        </p:nvSpPr>
        <p:spPr>
          <a:xfrm>
            <a:off x="1676544" y="195354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1" name="Google Shape;1041;p39"/>
          <p:cNvSpPr/>
          <p:nvPr/>
        </p:nvSpPr>
        <p:spPr>
          <a:xfrm>
            <a:off x="2334549" y="195367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2" name="Google Shape;1042;p39"/>
          <p:cNvSpPr/>
          <p:nvPr/>
        </p:nvSpPr>
        <p:spPr>
          <a:xfrm>
            <a:off x="1582671" y="203721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3" name="Google Shape;1043;p39"/>
          <p:cNvSpPr/>
          <p:nvPr/>
        </p:nvSpPr>
        <p:spPr>
          <a:xfrm>
            <a:off x="1676544" y="203708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4" name="Google Shape;1044;p39"/>
          <p:cNvSpPr/>
          <p:nvPr/>
        </p:nvSpPr>
        <p:spPr>
          <a:xfrm>
            <a:off x="2334549" y="203721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5" name="Google Shape;1045;p39"/>
          <p:cNvSpPr/>
          <p:nvPr/>
        </p:nvSpPr>
        <p:spPr>
          <a:xfrm>
            <a:off x="1582671" y="212076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6" name="Google Shape;1046;p39"/>
          <p:cNvSpPr/>
          <p:nvPr/>
        </p:nvSpPr>
        <p:spPr>
          <a:xfrm>
            <a:off x="1676544" y="2120570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39"/>
          <p:cNvSpPr/>
          <p:nvPr/>
        </p:nvSpPr>
        <p:spPr>
          <a:xfrm>
            <a:off x="2334549" y="212076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" name="Google Shape;1048;p39"/>
          <p:cNvSpPr/>
          <p:nvPr/>
        </p:nvSpPr>
        <p:spPr>
          <a:xfrm>
            <a:off x="1582671" y="2204370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9" name="Google Shape;1049;p39"/>
          <p:cNvSpPr/>
          <p:nvPr/>
        </p:nvSpPr>
        <p:spPr>
          <a:xfrm>
            <a:off x="1676544" y="2204115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0" name="Google Shape;1050;p39"/>
          <p:cNvSpPr/>
          <p:nvPr/>
        </p:nvSpPr>
        <p:spPr>
          <a:xfrm>
            <a:off x="2334549" y="2204370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1" name="Google Shape;1051;p39"/>
          <p:cNvSpPr/>
          <p:nvPr/>
        </p:nvSpPr>
        <p:spPr>
          <a:xfrm>
            <a:off x="1582671" y="228785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2" name="Google Shape;1052;p39"/>
          <p:cNvSpPr/>
          <p:nvPr/>
        </p:nvSpPr>
        <p:spPr>
          <a:xfrm>
            <a:off x="1676544" y="2287724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39"/>
          <p:cNvSpPr/>
          <p:nvPr/>
        </p:nvSpPr>
        <p:spPr>
          <a:xfrm>
            <a:off x="2334549" y="228785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39"/>
          <p:cNvSpPr/>
          <p:nvPr/>
        </p:nvSpPr>
        <p:spPr>
          <a:xfrm>
            <a:off x="1582671" y="237139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39"/>
          <p:cNvSpPr/>
          <p:nvPr/>
        </p:nvSpPr>
        <p:spPr>
          <a:xfrm>
            <a:off x="1676544" y="2371269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39"/>
          <p:cNvSpPr/>
          <p:nvPr/>
        </p:nvSpPr>
        <p:spPr>
          <a:xfrm>
            <a:off x="2334549" y="237139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7" name="Google Shape;1057;p39"/>
          <p:cNvSpPr/>
          <p:nvPr/>
        </p:nvSpPr>
        <p:spPr>
          <a:xfrm>
            <a:off x="1152624" y="1316320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39"/>
          <p:cNvSpPr/>
          <p:nvPr/>
        </p:nvSpPr>
        <p:spPr>
          <a:xfrm>
            <a:off x="2029515" y="1350422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39"/>
          <p:cNvSpPr/>
          <p:nvPr/>
        </p:nvSpPr>
        <p:spPr>
          <a:xfrm>
            <a:off x="4311893" y="156680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39"/>
          <p:cNvSpPr/>
          <p:nvPr/>
        </p:nvSpPr>
        <p:spPr>
          <a:xfrm>
            <a:off x="4405766" y="1566674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39"/>
          <p:cNvSpPr/>
          <p:nvPr/>
        </p:nvSpPr>
        <p:spPr>
          <a:xfrm>
            <a:off x="5063771" y="156680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39"/>
          <p:cNvSpPr/>
          <p:nvPr/>
        </p:nvSpPr>
        <p:spPr>
          <a:xfrm>
            <a:off x="4311893" y="165034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39"/>
          <p:cNvSpPr/>
          <p:nvPr/>
        </p:nvSpPr>
        <p:spPr>
          <a:xfrm>
            <a:off x="4405766" y="1650219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39"/>
          <p:cNvSpPr/>
          <p:nvPr/>
        </p:nvSpPr>
        <p:spPr>
          <a:xfrm>
            <a:off x="5063771" y="1650347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0" name="Google Shape;1070;p39"/>
          <p:cNvSpPr/>
          <p:nvPr/>
        </p:nvSpPr>
        <p:spPr>
          <a:xfrm>
            <a:off x="4311893" y="173389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39"/>
          <p:cNvSpPr/>
          <p:nvPr/>
        </p:nvSpPr>
        <p:spPr>
          <a:xfrm>
            <a:off x="4405766" y="1733701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39"/>
          <p:cNvSpPr/>
          <p:nvPr/>
        </p:nvSpPr>
        <p:spPr>
          <a:xfrm>
            <a:off x="5063771" y="173389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39"/>
          <p:cNvSpPr/>
          <p:nvPr/>
        </p:nvSpPr>
        <p:spPr>
          <a:xfrm>
            <a:off x="4311893" y="1817501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" name="Google Shape;1074;p39"/>
          <p:cNvSpPr/>
          <p:nvPr/>
        </p:nvSpPr>
        <p:spPr>
          <a:xfrm>
            <a:off x="4405766" y="1817310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39"/>
          <p:cNvSpPr/>
          <p:nvPr/>
        </p:nvSpPr>
        <p:spPr>
          <a:xfrm>
            <a:off x="5063771" y="1817501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6" name="Google Shape;1076;p39"/>
          <p:cNvSpPr/>
          <p:nvPr/>
        </p:nvSpPr>
        <p:spPr>
          <a:xfrm>
            <a:off x="4311893" y="190098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39"/>
          <p:cNvSpPr/>
          <p:nvPr/>
        </p:nvSpPr>
        <p:spPr>
          <a:xfrm>
            <a:off x="4405766" y="1900855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39"/>
          <p:cNvSpPr/>
          <p:nvPr/>
        </p:nvSpPr>
        <p:spPr>
          <a:xfrm>
            <a:off x="5063771" y="190098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39"/>
          <p:cNvSpPr/>
          <p:nvPr/>
        </p:nvSpPr>
        <p:spPr>
          <a:xfrm>
            <a:off x="4311893" y="1984528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0" name="Google Shape;1080;p39"/>
          <p:cNvSpPr/>
          <p:nvPr/>
        </p:nvSpPr>
        <p:spPr>
          <a:xfrm>
            <a:off x="4405766" y="1984400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1" name="Google Shape;1081;p39"/>
          <p:cNvSpPr/>
          <p:nvPr/>
        </p:nvSpPr>
        <p:spPr>
          <a:xfrm>
            <a:off x="5063771" y="1984528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2" name="Google Shape;1082;p39"/>
          <p:cNvSpPr/>
          <p:nvPr/>
        </p:nvSpPr>
        <p:spPr>
          <a:xfrm>
            <a:off x="4311893" y="206807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3" name="Google Shape;1083;p39"/>
          <p:cNvSpPr/>
          <p:nvPr/>
        </p:nvSpPr>
        <p:spPr>
          <a:xfrm>
            <a:off x="4405766" y="2067882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4" name="Google Shape;1084;p39"/>
          <p:cNvSpPr/>
          <p:nvPr/>
        </p:nvSpPr>
        <p:spPr>
          <a:xfrm>
            <a:off x="5063771" y="2068073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39"/>
          <p:cNvSpPr/>
          <p:nvPr/>
        </p:nvSpPr>
        <p:spPr>
          <a:xfrm>
            <a:off x="4311893" y="215168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39"/>
          <p:cNvSpPr/>
          <p:nvPr/>
        </p:nvSpPr>
        <p:spPr>
          <a:xfrm>
            <a:off x="4405766" y="2151427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7" name="Google Shape;1087;p39"/>
          <p:cNvSpPr/>
          <p:nvPr/>
        </p:nvSpPr>
        <p:spPr>
          <a:xfrm>
            <a:off x="5063771" y="2151682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39"/>
          <p:cNvSpPr/>
          <p:nvPr/>
        </p:nvSpPr>
        <p:spPr>
          <a:xfrm>
            <a:off x="4311893" y="223516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39"/>
          <p:cNvSpPr/>
          <p:nvPr/>
        </p:nvSpPr>
        <p:spPr>
          <a:xfrm>
            <a:off x="4405766" y="2235036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39"/>
          <p:cNvSpPr/>
          <p:nvPr/>
        </p:nvSpPr>
        <p:spPr>
          <a:xfrm>
            <a:off x="5063771" y="223516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39"/>
          <p:cNvSpPr/>
          <p:nvPr/>
        </p:nvSpPr>
        <p:spPr>
          <a:xfrm>
            <a:off x="4311893" y="2318709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2" name="Google Shape;1092;p39"/>
          <p:cNvSpPr/>
          <p:nvPr/>
        </p:nvSpPr>
        <p:spPr>
          <a:xfrm>
            <a:off x="4405766" y="2318581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39"/>
          <p:cNvSpPr/>
          <p:nvPr/>
        </p:nvSpPr>
        <p:spPr>
          <a:xfrm>
            <a:off x="5063771" y="2318709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4" name="Google Shape;1094;p39"/>
          <p:cNvSpPr/>
          <p:nvPr/>
        </p:nvSpPr>
        <p:spPr>
          <a:xfrm>
            <a:off x="3881846" y="1263632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7" name="Google Shape;1097;p39"/>
          <p:cNvSpPr/>
          <p:nvPr/>
        </p:nvSpPr>
        <p:spPr>
          <a:xfrm>
            <a:off x="4758737" y="1297734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1" name="Google Shape;1101;p39"/>
          <p:cNvSpPr/>
          <p:nvPr/>
        </p:nvSpPr>
        <p:spPr>
          <a:xfrm>
            <a:off x="7249552" y="154491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" name="Google Shape;1102;p39"/>
          <p:cNvSpPr/>
          <p:nvPr/>
        </p:nvSpPr>
        <p:spPr>
          <a:xfrm>
            <a:off x="7343425" y="1544787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3" name="Google Shape;1103;p39"/>
          <p:cNvSpPr/>
          <p:nvPr/>
        </p:nvSpPr>
        <p:spPr>
          <a:xfrm>
            <a:off x="8001430" y="154491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39"/>
          <p:cNvSpPr/>
          <p:nvPr/>
        </p:nvSpPr>
        <p:spPr>
          <a:xfrm>
            <a:off x="7249552" y="162846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5" name="Google Shape;1105;p39"/>
          <p:cNvSpPr/>
          <p:nvPr/>
        </p:nvSpPr>
        <p:spPr>
          <a:xfrm>
            <a:off x="7343425" y="1628332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6" name="Google Shape;1106;p39"/>
          <p:cNvSpPr/>
          <p:nvPr/>
        </p:nvSpPr>
        <p:spPr>
          <a:xfrm>
            <a:off x="8001430" y="1628460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8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7" name="Google Shape;1107;p39"/>
          <p:cNvSpPr/>
          <p:nvPr/>
        </p:nvSpPr>
        <p:spPr>
          <a:xfrm>
            <a:off x="7249552" y="171200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7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3" y="188"/>
                  <a:pt x="670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8" name="Google Shape;1108;p39"/>
          <p:cNvSpPr/>
          <p:nvPr/>
        </p:nvSpPr>
        <p:spPr>
          <a:xfrm>
            <a:off x="7343425" y="1711814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9" name="Google Shape;1109;p39"/>
          <p:cNvSpPr/>
          <p:nvPr/>
        </p:nvSpPr>
        <p:spPr>
          <a:xfrm>
            <a:off x="8001430" y="1712005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6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7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7"/>
                  <a:pt x="785" y="393"/>
                </a:cubicBezTo>
                <a:cubicBezTo>
                  <a:pt x="785" y="290"/>
                  <a:pt x="741" y="188"/>
                  <a:pt x="669" y="116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0" name="Google Shape;1110;p39"/>
          <p:cNvSpPr/>
          <p:nvPr/>
        </p:nvSpPr>
        <p:spPr>
          <a:xfrm>
            <a:off x="7249552" y="179561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3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1" name="Google Shape;1111;p39"/>
          <p:cNvSpPr/>
          <p:nvPr/>
        </p:nvSpPr>
        <p:spPr>
          <a:xfrm>
            <a:off x="7343425" y="179542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3"/>
                </a:cubicBezTo>
                <a:cubicBezTo>
                  <a:pt x="2" y="612"/>
                  <a:pt x="177" y="788"/>
                  <a:pt x="394" y="788"/>
                </a:cubicBezTo>
                <a:cubicBezTo>
                  <a:pt x="611" y="788"/>
                  <a:pt x="788" y="612"/>
                  <a:pt x="788" y="393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3"/>
                </a:cubicBezTo>
                <a:cubicBezTo>
                  <a:pt x="1476" y="612"/>
                  <a:pt x="1652" y="788"/>
                  <a:pt x="1868" y="788"/>
                </a:cubicBezTo>
                <a:cubicBezTo>
                  <a:pt x="2085" y="788"/>
                  <a:pt x="2262" y="612"/>
                  <a:pt x="2262" y="393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3"/>
                </a:cubicBezTo>
                <a:cubicBezTo>
                  <a:pt x="2948" y="612"/>
                  <a:pt x="3125" y="788"/>
                  <a:pt x="3342" y="788"/>
                </a:cubicBezTo>
                <a:cubicBezTo>
                  <a:pt x="3559" y="788"/>
                  <a:pt x="3736" y="612"/>
                  <a:pt x="3736" y="393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3"/>
                </a:cubicBezTo>
                <a:cubicBezTo>
                  <a:pt x="4423" y="612"/>
                  <a:pt x="4599" y="788"/>
                  <a:pt x="4816" y="788"/>
                </a:cubicBezTo>
                <a:cubicBezTo>
                  <a:pt x="5033" y="788"/>
                  <a:pt x="5209" y="612"/>
                  <a:pt x="5209" y="393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3"/>
                </a:cubicBezTo>
                <a:cubicBezTo>
                  <a:pt x="5896" y="612"/>
                  <a:pt x="6073" y="788"/>
                  <a:pt x="6289" y="788"/>
                </a:cubicBezTo>
                <a:cubicBezTo>
                  <a:pt x="6506" y="788"/>
                  <a:pt x="6684" y="612"/>
                  <a:pt x="6684" y="393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3"/>
                </a:cubicBezTo>
                <a:cubicBezTo>
                  <a:pt x="7369" y="612"/>
                  <a:pt x="7546" y="788"/>
                  <a:pt x="7764" y="788"/>
                </a:cubicBezTo>
                <a:cubicBezTo>
                  <a:pt x="7981" y="788"/>
                  <a:pt x="8157" y="612"/>
                  <a:pt x="8157" y="393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3"/>
                </a:cubicBezTo>
                <a:cubicBezTo>
                  <a:pt x="8844" y="612"/>
                  <a:pt x="9019" y="788"/>
                  <a:pt x="9237" y="788"/>
                </a:cubicBezTo>
                <a:cubicBezTo>
                  <a:pt x="9454" y="788"/>
                  <a:pt x="9632" y="612"/>
                  <a:pt x="9632" y="393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2" name="Google Shape;1112;p39"/>
          <p:cNvSpPr/>
          <p:nvPr/>
        </p:nvSpPr>
        <p:spPr>
          <a:xfrm>
            <a:off x="8001430" y="1795614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3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69"/>
                </a:cubicBezTo>
                <a:cubicBezTo>
                  <a:pt x="744" y="596"/>
                  <a:pt x="785" y="496"/>
                  <a:pt x="785" y="393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3" name="Google Shape;1113;p39"/>
          <p:cNvSpPr/>
          <p:nvPr/>
        </p:nvSpPr>
        <p:spPr>
          <a:xfrm>
            <a:off x="7249552" y="187909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4" name="Google Shape;1114;p39"/>
          <p:cNvSpPr/>
          <p:nvPr/>
        </p:nvSpPr>
        <p:spPr>
          <a:xfrm>
            <a:off x="7343425" y="1878968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5" name="Google Shape;1115;p39"/>
          <p:cNvSpPr/>
          <p:nvPr/>
        </p:nvSpPr>
        <p:spPr>
          <a:xfrm>
            <a:off x="8001430" y="187909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2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39"/>
          <p:cNvSpPr/>
          <p:nvPr/>
        </p:nvSpPr>
        <p:spPr>
          <a:xfrm>
            <a:off x="7249552" y="196264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90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7" name="Google Shape;1117;p39"/>
          <p:cNvSpPr/>
          <p:nvPr/>
        </p:nvSpPr>
        <p:spPr>
          <a:xfrm>
            <a:off x="7343425" y="1962513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8" name="Google Shape;1118;p39"/>
          <p:cNvSpPr/>
          <p:nvPr/>
        </p:nvSpPr>
        <p:spPr>
          <a:xfrm>
            <a:off x="8001430" y="1962641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90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9" name="Google Shape;1119;p39"/>
          <p:cNvSpPr/>
          <p:nvPr/>
        </p:nvSpPr>
        <p:spPr>
          <a:xfrm>
            <a:off x="7249552" y="204618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8"/>
                  <a:pt x="670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0" name="Google Shape;1120;p39"/>
          <p:cNvSpPr/>
          <p:nvPr/>
        </p:nvSpPr>
        <p:spPr>
          <a:xfrm>
            <a:off x="7343425" y="2045995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5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5"/>
                </a:cubicBezTo>
                <a:cubicBezTo>
                  <a:pt x="788" y="178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5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5"/>
                </a:cubicBezTo>
                <a:cubicBezTo>
                  <a:pt x="2262" y="178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5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5"/>
                </a:cubicBezTo>
                <a:cubicBezTo>
                  <a:pt x="3736" y="178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5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5"/>
                </a:cubicBezTo>
                <a:cubicBezTo>
                  <a:pt x="5209" y="178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5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5"/>
                </a:cubicBezTo>
                <a:cubicBezTo>
                  <a:pt x="6684" y="178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5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5"/>
                </a:cubicBezTo>
                <a:cubicBezTo>
                  <a:pt x="8157" y="178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5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5"/>
                </a:cubicBezTo>
                <a:cubicBezTo>
                  <a:pt x="9632" y="178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1" name="Google Shape;1121;p39"/>
          <p:cNvSpPr/>
          <p:nvPr/>
        </p:nvSpPr>
        <p:spPr>
          <a:xfrm>
            <a:off x="8001430" y="2046186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1"/>
                </a:moveTo>
                <a:cubicBezTo>
                  <a:pt x="289" y="1"/>
                  <a:pt x="187" y="42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9"/>
                  <a:pt x="115" y="671"/>
                </a:cubicBezTo>
                <a:cubicBezTo>
                  <a:pt x="188" y="744"/>
                  <a:pt x="289" y="786"/>
                  <a:pt x="393" y="786"/>
                </a:cubicBezTo>
                <a:cubicBezTo>
                  <a:pt x="496" y="786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8"/>
                  <a:pt x="669" y="115"/>
                </a:cubicBezTo>
                <a:cubicBezTo>
                  <a:pt x="596" y="42"/>
                  <a:pt x="496" y="1"/>
                  <a:pt x="3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39"/>
          <p:cNvSpPr/>
          <p:nvPr/>
        </p:nvSpPr>
        <p:spPr>
          <a:xfrm>
            <a:off x="7249552" y="2129795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2" y="188"/>
                  <a:pt x="0" y="289"/>
                  <a:pt x="0" y="392"/>
                </a:cubicBezTo>
                <a:cubicBezTo>
                  <a:pt x="0" y="496"/>
                  <a:pt x="42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8" y="743"/>
                  <a:pt x="670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3" y="187"/>
                  <a:pt x="670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3" name="Google Shape;1123;p39"/>
          <p:cNvSpPr/>
          <p:nvPr/>
        </p:nvSpPr>
        <p:spPr>
          <a:xfrm>
            <a:off x="7343425" y="2129540"/>
            <a:ext cx="614257" cy="50318"/>
          </a:xfrm>
          <a:custGeom>
            <a:avLst/>
            <a:gdLst/>
            <a:ahLst/>
            <a:cxnLst/>
            <a:rect l="l" t="t" r="r" b="b"/>
            <a:pathLst>
              <a:path w="9632" h="789" extrusionOk="0">
                <a:moveTo>
                  <a:pt x="394" y="1"/>
                </a:moveTo>
                <a:cubicBezTo>
                  <a:pt x="177" y="1"/>
                  <a:pt x="1" y="176"/>
                  <a:pt x="1" y="394"/>
                </a:cubicBezTo>
                <a:cubicBezTo>
                  <a:pt x="2" y="613"/>
                  <a:pt x="177" y="789"/>
                  <a:pt x="394" y="789"/>
                </a:cubicBezTo>
                <a:cubicBezTo>
                  <a:pt x="611" y="789"/>
                  <a:pt x="788" y="613"/>
                  <a:pt x="788" y="394"/>
                </a:cubicBezTo>
                <a:cubicBezTo>
                  <a:pt x="788" y="177"/>
                  <a:pt x="613" y="1"/>
                  <a:pt x="394" y="1"/>
                </a:cubicBezTo>
                <a:close/>
                <a:moveTo>
                  <a:pt x="1868" y="1"/>
                </a:moveTo>
                <a:cubicBezTo>
                  <a:pt x="1652" y="1"/>
                  <a:pt x="1475" y="176"/>
                  <a:pt x="1475" y="394"/>
                </a:cubicBezTo>
                <a:cubicBezTo>
                  <a:pt x="1476" y="613"/>
                  <a:pt x="1652" y="789"/>
                  <a:pt x="1868" y="789"/>
                </a:cubicBezTo>
                <a:cubicBezTo>
                  <a:pt x="2085" y="789"/>
                  <a:pt x="2262" y="613"/>
                  <a:pt x="2262" y="394"/>
                </a:cubicBezTo>
                <a:cubicBezTo>
                  <a:pt x="2262" y="177"/>
                  <a:pt x="2086" y="1"/>
                  <a:pt x="1868" y="1"/>
                </a:cubicBezTo>
                <a:close/>
                <a:moveTo>
                  <a:pt x="3342" y="1"/>
                </a:moveTo>
                <a:cubicBezTo>
                  <a:pt x="3125" y="1"/>
                  <a:pt x="2948" y="176"/>
                  <a:pt x="2948" y="394"/>
                </a:cubicBezTo>
                <a:cubicBezTo>
                  <a:pt x="2948" y="613"/>
                  <a:pt x="3125" y="789"/>
                  <a:pt x="3342" y="789"/>
                </a:cubicBezTo>
                <a:cubicBezTo>
                  <a:pt x="3559" y="789"/>
                  <a:pt x="3736" y="613"/>
                  <a:pt x="3736" y="394"/>
                </a:cubicBezTo>
                <a:cubicBezTo>
                  <a:pt x="3736" y="177"/>
                  <a:pt x="3561" y="1"/>
                  <a:pt x="3342" y="1"/>
                </a:cubicBezTo>
                <a:close/>
                <a:moveTo>
                  <a:pt x="4816" y="1"/>
                </a:moveTo>
                <a:cubicBezTo>
                  <a:pt x="4599" y="1"/>
                  <a:pt x="4423" y="176"/>
                  <a:pt x="4423" y="394"/>
                </a:cubicBezTo>
                <a:cubicBezTo>
                  <a:pt x="4423" y="613"/>
                  <a:pt x="4599" y="789"/>
                  <a:pt x="4816" y="789"/>
                </a:cubicBezTo>
                <a:cubicBezTo>
                  <a:pt x="5033" y="789"/>
                  <a:pt x="5209" y="613"/>
                  <a:pt x="5209" y="394"/>
                </a:cubicBezTo>
                <a:cubicBezTo>
                  <a:pt x="5209" y="177"/>
                  <a:pt x="5034" y="1"/>
                  <a:pt x="4816" y="1"/>
                </a:cubicBezTo>
                <a:close/>
                <a:moveTo>
                  <a:pt x="6289" y="1"/>
                </a:moveTo>
                <a:cubicBezTo>
                  <a:pt x="6073" y="1"/>
                  <a:pt x="5896" y="176"/>
                  <a:pt x="5896" y="394"/>
                </a:cubicBezTo>
                <a:cubicBezTo>
                  <a:pt x="5896" y="613"/>
                  <a:pt x="6073" y="789"/>
                  <a:pt x="6289" y="789"/>
                </a:cubicBezTo>
                <a:cubicBezTo>
                  <a:pt x="6506" y="789"/>
                  <a:pt x="6684" y="613"/>
                  <a:pt x="6684" y="394"/>
                </a:cubicBezTo>
                <a:cubicBezTo>
                  <a:pt x="6684" y="177"/>
                  <a:pt x="6508" y="1"/>
                  <a:pt x="6289" y="1"/>
                </a:cubicBezTo>
                <a:close/>
                <a:moveTo>
                  <a:pt x="7764" y="1"/>
                </a:moveTo>
                <a:cubicBezTo>
                  <a:pt x="7547" y="1"/>
                  <a:pt x="7369" y="176"/>
                  <a:pt x="7369" y="394"/>
                </a:cubicBezTo>
                <a:cubicBezTo>
                  <a:pt x="7369" y="613"/>
                  <a:pt x="7546" y="789"/>
                  <a:pt x="7764" y="789"/>
                </a:cubicBezTo>
                <a:cubicBezTo>
                  <a:pt x="7981" y="789"/>
                  <a:pt x="8157" y="613"/>
                  <a:pt x="8157" y="394"/>
                </a:cubicBezTo>
                <a:cubicBezTo>
                  <a:pt x="8157" y="177"/>
                  <a:pt x="7982" y="1"/>
                  <a:pt x="7764" y="1"/>
                </a:cubicBezTo>
                <a:close/>
                <a:moveTo>
                  <a:pt x="9237" y="1"/>
                </a:moveTo>
                <a:cubicBezTo>
                  <a:pt x="9020" y="1"/>
                  <a:pt x="8844" y="176"/>
                  <a:pt x="8844" y="394"/>
                </a:cubicBezTo>
                <a:cubicBezTo>
                  <a:pt x="8844" y="613"/>
                  <a:pt x="9019" y="789"/>
                  <a:pt x="9237" y="789"/>
                </a:cubicBezTo>
                <a:cubicBezTo>
                  <a:pt x="9454" y="789"/>
                  <a:pt x="9632" y="613"/>
                  <a:pt x="9632" y="394"/>
                </a:cubicBezTo>
                <a:cubicBezTo>
                  <a:pt x="9632" y="177"/>
                  <a:pt x="9456" y="1"/>
                  <a:pt x="92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4" name="Google Shape;1124;p39"/>
          <p:cNvSpPr/>
          <p:nvPr/>
        </p:nvSpPr>
        <p:spPr>
          <a:xfrm>
            <a:off x="8001430" y="2129795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0"/>
                  <a:pt x="115" y="115"/>
                </a:cubicBezTo>
                <a:cubicBezTo>
                  <a:pt x="41" y="188"/>
                  <a:pt x="0" y="289"/>
                  <a:pt x="0" y="392"/>
                </a:cubicBezTo>
                <a:cubicBezTo>
                  <a:pt x="0" y="496"/>
                  <a:pt x="41" y="597"/>
                  <a:pt x="115" y="669"/>
                </a:cubicBezTo>
                <a:cubicBezTo>
                  <a:pt x="188" y="743"/>
                  <a:pt x="289" y="785"/>
                  <a:pt x="393" y="785"/>
                </a:cubicBezTo>
                <a:cubicBezTo>
                  <a:pt x="496" y="785"/>
                  <a:pt x="596" y="743"/>
                  <a:pt x="669" y="669"/>
                </a:cubicBezTo>
                <a:cubicBezTo>
                  <a:pt x="744" y="596"/>
                  <a:pt x="785" y="496"/>
                  <a:pt x="785" y="392"/>
                </a:cubicBezTo>
                <a:cubicBezTo>
                  <a:pt x="785" y="289"/>
                  <a:pt x="741" y="187"/>
                  <a:pt x="669" y="115"/>
                </a:cubicBezTo>
                <a:cubicBezTo>
                  <a:pt x="596" y="41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5" name="Google Shape;1125;p39"/>
          <p:cNvSpPr/>
          <p:nvPr/>
        </p:nvSpPr>
        <p:spPr>
          <a:xfrm>
            <a:off x="7249552" y="2213277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2" y="189"/>
                  <a:pt x="0" y="289"/>
                  <a:pt x="0" y="393"/>
                </a:cubicBezTo>
                <a:cubicBezTo>
                  <a:pt x="0" y="496"/>
                  <a:pt x="42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3" y="188"/>
                  <a:pt x="670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6" name="Google Shape;1126;p39"/>
          <p:cNvSpPr/>
          <p:nvPr/>
        </p:nvSpPr>
        <p:spPr>
          <a:xfrm>
            <a:off x="7343425" y="2213149"/>
            <a:ext cx="614257" cy="50191"/>
          </a:xfrm>
          <a:custGeom>
            <a:avLst/>
            <a:gdLst/>
            <a:ahLst/>
            <a:cxnLst/>
            <a:rect l="l" t="t" r="r" b="b"/>
            <a:pathLst>
              <a:path w="9632" h="787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1"/>
                  <a:pt x="177" y="787"/>
                  <a:pt x="394" y="787"/>
                </a:cubicBezTo>
                <a:cubicBezTo>
                  <a:pt x="611" y="787"/>
                  <a:pt x="788" y="611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1"/>
                  <a:pt x="1652" y="787"/>
                  <a:pt x="1868" y="787"/>
                </a:cubicBezTo>
                <a:cubicBezTo>
                  <a:pt x="2085" y="787"/>
                  <a:pt x="2262" y="611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1"/>
                  <a:pt x="3125" y="787"/>
                  <a:pt x="3342" y="787"/>
                </a:cubicBezTo>
                <a:cubicBezTo>
                  <a:pt x="3559" y="787"/>
                  <a:pt x="3736" y="611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1"/>
                  <a:pt x="4599" y="787"/>
                  <a:pt x="4816" y="787"/>
                </a:cubicBezTo>
                <a:cubicBezTo>
                  <a:pt x="5033" y="787"/>
                  <a:pt x="5209" y="611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1"/>
                  <a:pt x="6073" y="787"/>
                  <a:pt x="6289" y="787"/>
                </a:cubicBezTo>
                <a:cubicBezTo>
                  <a:pt x="6506" y="787"/>
                  <a:pt x="6684" y="611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1"/>
                  <a:pt x="7546" y="787"/>
                  <a:pt x="7764" y="787"/>
                </a:cubicBezTo>
                <a:cubicBezTo>
                  <a:pt x="7981" y="787"/>
                  <a:pt x="8157" y="611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1"/>
                  <a:pt x="9019" y="787"/>
                  <a:pt x="9237" y="787"/>
                </a:cubicBezTo>
                <a:cubicBezTo>
                  <a:pt x="9454" y="787"/>
                  <a:pt x="9632" y="611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8001430" y="2213277"/>
            <a:ext cx="50061" cy="50063"/>
          </a:xfrm>
          <a:custGeom>
            <a:avLst/>
            <a:gdLst/>
            <a:ahLst/>
            <a:cxnLst/>
            <a:rect l="l" t="t" r="r" b="b"/>
            <a:pathLst>
              <a:path w="785" h="785" extrusionOk="0">
                <a:moveTo>
                  <a:pt x="393" y="0"/>
                </a:moveTo>
                <a:cubicBezTo>
                  <a:pt x="289" y="0"/>
                  <a:pt x="187" y="44"/>
                  <a:pt x="115" y="116"/>
                </a:cubicBezTo>
                <a:cubicBezTo>
                  <a:pt x="41" y="189"/>
                  <a:pt x="0" y="289"/>
                  <a:pt x="0" y="393"/>
                </a:cubicBezTo>
                <a:cubicBezTo>
                  <a:pt x="0" y="496"/>
                  <a:pt x="41" y="598"/>
                  <a:pt x="115" y="670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0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89"/>
                  <a:pt x="741" y="188"/>
                  <a:pt x="669" y="116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39"/>
          <p:cNvSpPr/>
          <p:nvPr/>
        </p:nvSpPr>
        <p:spPr>
          <a:xfrm>
            <a:off x="7249552" y="229682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2" y="189"/>
                  <a:pt x="0" y="290"/>
                  <a:pt x="0" y="393"/>
                </a:cubicBezTo>
                <a:cubicBezTo>
                  <a:pt x="0" y="496"/>
                  <a:pt x="42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8" y="744"/>
                  <a:pt x="670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3" y="187"/>
                  <a:pt x="670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9" name="Google Shape;1129;p39"/>
          <p:cNvSpPr/>
          <p:nvPr/>
        </p:nvSpPr>
        <p:spPr>
          <a:xfrm>
            <a:off x="7343425" y="2296694"/>
            <a:ext cx="614257" cy="50255"/>
          </a:xfrm>
          <a:custGeom>
            <a:avLst/>
            <a:gdLst/>
            <a:ahLst/>
            <a:cxnLst/>
            <a:rect l="l" t="t" r="r" b="b"/>
            <a:pathLst>
              <a:path w="9632" h="788" extrusionOk="0">
                <a:moveTo>
                  <a:pt x="394" y="0"/>
                </a:moveTo>
                <a:cubicBezTo>
                  <a:pt x="177" y="0"/>
                  <a:pt x="1" y="176"/>
                  <a:pt x="1" y="394"/>
                </a:cubicBezTo>
                <a:cubicBezTo>
                  <a:pt x="2" y="612"/>
                  <a:pt x="177" y="787"/>
                  <a:pt x="394" y="787"/>
                </a:cubicBezTo>
                <a:cubicBezTo>
                  <a:pt x="611" y="787"/>
                  <a:pt x="788" y="612"/>
                  <a:pt x="788" y="394"/>
                </a:cubicBezTo>
                <a:cubicBezTo>
                  <a:pt x="788" y="177"/>
                  <a:pt x="613" y="0"/>
                  <a:pt x="394" y="0"/>
                </a:cubicBezTo>
                <a:close/>
                <a:moveTo>
                  <a:pt x="1868" y="0"/>
                </a:moveTo>
                <a:cubicBezTo>
                  <a:pt x="1652" y="0"/>
                  <a:pt x="1475" y="176"/>
                  <a:pt x="1475" y="394"/>
                </a:cubicBezTo>
                <a:cubicBezTo>
                  <a:pt x="1476" y="612"/>
                  <a:pt x="1652" y="787"/>
                  <a:pt x="1868" y="787"/>
                </a:cubicBezTo>
                <a:cubicBezTo>
                  <a:pt x="2085" y="787"/>
                  <a:pt x="2262" y="612"/>
                  <a:pt x="2262" y="394"/>
                </a:cubicBezTo>
                <a:cubicBezTo>
                  <a:pt x="2262" y="177"/>
                  <a:pt x="2086" y="0"/>
                  <a:pt x="1868" y="0"/>
                </a:cubicBezTo>
                <a:close/>
                <a:moveTo>
                  <a:pt x="3342" y="0"/>
                </a:moveTo>
                <a:cubicBezTo>
                  <a:pt x="3125" y="0"/>
                  <a:pt x="2948" y="176"/>
                  <a:pt x="2948" y="394"/>
                </a:cubicBezTo>
                <a:cubicBezTo>
                  <a:pt x="2948" y="612"/>
                  <a:pt x="3125" y="787"/>
                  <a:pt x="3342" y="787"/>
                </a:cubicBezTo>
                <a:cubicBezTo>
                  <a:pt x="3559" y="787"/>
                  <a:pt x="3736" y="612"/>
                  <a:pt x="3736" y="394"/>
                </a:cubicBezTo>
                <a:cubicBezTo>
                  <a:pt x="3736" y="177"/>
                  <a:pt x="3561" y="0"/>
                  <a:pt x="3342" y="0"/>
                </a:cubicBezTo>
                <a:close/>
                <a:moveTo>
                  <a:pt x="4816" y="0"/>
                </a:moveTo>
                <a:cubicBezTo>
                  <a:pt x="4599" y="0"/>
                  <a:pt x="4423" y="176"/>
                  <a:pt x="4423" y="394"/>
                </a:cubicBezTo>
                <a:cubicBezTo>
                  <a:pt x="4423" y="612"/>
                  <a:pt x="4599" y="787"/>
                  <a:pt x="4816" y="787"/>
                </a:cubicBezTo>
                <a:cubicBezTo>
                  <a:pt x="5033" y="787"/>
                  <a:pt x="5209" y="612"/>
                  <a:pt x="5209" y="394"/>
                </a:cubicBezTo>
                <a:cubicBezTo>
                  <a:pt x="5209" y="177"/>
                  <a:pt x="5034" y="0"/>
                  <a:pt x="4816" y="0"/>
                </a:cubicBezTo>
                <a:close/>
                <a:moveTo>
                  <a:pt x="6289" y="0"/>
                </a:moveTo>
                <a:cubicBezTo>
                  <a:pt x="6073" y="0"/>
                  <a:pt x="5896" y="176"/>
                  <a:pt x="5896" y="394"/>
                </a:cubicBezTo>
                <a:cubicBezTo>
                  <a:pt x="5896" y="612"/>
                  <a:pt x="6073" y="787"/>
                  <a:pt x="6289" y="787"/>
                </a:cubicBezTo>
                <a:cubicBezTo>
                  <a:pt x="6506" y="787"/>
                  <a:pt x="6684" y="612"/>
                  <a:pt x="6684" y="394"/>
                </a:cubicBezTo>
                <a:cubicBezTo>
                  <a:pt x="6684" y="177"/>
                  <a:pt x="6508" y="0"/>
                  <a:pt x="6289" y="0"/>
                </a:cubicBezTo>
                <a:close/>
                <a:moveTo>
                  <a:pt x="7764" y="0"/>
                </a:moveTo>
                <a:cubicBezTo>
                  <a:pt x="7547" y="0"/>
                  <a:pt x="7369" y="176"/>
                  <a:pt x="7369" y="394"/>
                </a:cubicBezTo>
                <a:cubicBezTo>
                  <a:pt x="7369" y="612"/>
                  <a:pt x="7546" y="787"/>
                  <a:pt x="7764" y="787"/>
                </a:cubicBezTo>
                <a:cubicBezTo>
                  <a:pt x="7981" y="787"/>
                  <a:pt x="8157" y="612"/>
                  <a:pt x="8157" y="394"/>
                </a:cubicBezTo>
                <a:cubicBezTo>
                  <a:pt x="8157" y="177"/>
                  <a:pt x="7982" y="0"/>
                  <a:pt x="7764" y="0"/>
                </a:cubicBezTo>
                <a:close/>
                <a:moveTo>
                  <a:pt x="9237" y="0"/>
                </a:moveTo>
                <a:cubicBezTo>
                  <a:pt x="9020" y="0"/>
                  <a:pt x="8844" y="176"/>
                  <a:pt x="8844" y="394"/>
                </a:cubicBezTo>
                <a:cubicBezTo>
                  <a:pt x="8844" y="612"/>
                  <a:pt x="9019" y="787"/>
                  <a:pt x="9237" y="787"/>
                </a:cubicBezTo>
                <a:cubicBezTo>
                  <a:pt x="9454" y="787"/>
                  <a:pt x="9632" y="612"/>
                  <a:pt x="9632" y="394"/>
                </a:cubicBezTo>
                <a:cubicBezTo>
                  <a:pt x="9632" y="177"/>
                  <a:pt x="9456" y="0"/>
                  <a:pt x="92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39"/>
          <p:cNvSpPr/>
          <p:nvPr/>
        </p:nvSpPr>
        <p:spPr>
          <a:xfrm>
            <a:off x="8001430" y="2296822"/>
            <a:ext cx="50061" cy="50127"/>
          </a:xfrm>
          <a:custGeom>
            <a:avLst/>
            <a:gdLst/>
            <a:ahLst/>
            <a:cxnLst/>
            <a:rect l="l" t="t" r="r" b="b"/>
            <a:pathLst>
              <a:path w="785" h="786" extrusionOk="0">
                <a:moveTo>
                  <a:pt x="393" y="0"/>
                </a:moveTo>
                <a:cubicBezTo>
                  <a:pt x="289" y="0"/>
                  <a:pt x="187" y="43"/>
                  <a:pt x="115" y="115"/>
                </a:cubicBezTo>
                <a:cubicBezTo>
                  <a:pt x="41" y="189"/>
                  <a:pt x="0" y="290"/>
                  <a:pt x="0" y="393"/>
                </a:cubicBezTo>
                <a:cubicBezTo>
                  <a:pt x="0" y="496"/>
                  <a:pt x="41" y="598"/>
                  <a:pt x="115" y="671"/>
                </a:cubicBezTo>
                <a:cubicBezTo>
                  <a:pt x="188" y="744"/>
                  <a:pt x="289" y="785"/>
                  <a:pt x="393" y="785"/>
                </a:cubicBezTo>
                <a:cubicBezTo>
                  <a:pt x="496" y="785"/>
                  <a:pt x="596" y="744"/>
                  <a:pt x="669" y="671"/>
                </a:cubicBezTo>
                <a:cubicBezTo>
                  <a:pt x="744" y="597"/>
                  <a:pt x="785" y="496"/>
                  <a:pt x="785" y="393"/>
                </a:cubicBezTo>
                <a:cubicBezTo>
                  <a:pt x="785" y="290"/>
                  <a:pt x="741" y="187"/>
                  <a:pt x="669" y="115"/>
                </a:cubicBezTo>
                <a:cubicBezTo>
                  <a:pt x="596" y="42"/>
                  <a:pt x="496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1" name="Google Shape;1131;p39"/>
          <p:cNvSpPr/>
          <p:nvPr/>
        </p:nvSpPr>
        <p:spPr>
          <a:xfrm>
            <a:off x="6819505" y="1241745"/>
            <a:ext cx="962400" cy="96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39"/>
          <p:cNvSpPr/>
          <p:nvPr/>
        </p:nvSpPr>
        <p:spPr>
          <a:xfrm>
            <a:off x="7696396" y="1275847"/>
            <a:ext cx="76540" cy="10043"/>
          </a:xfrm>
          <a:custGeom>
            <a:avLst/>
            <a:gdLst/>
            <a:ahLst/>
            <a:cxnLst/>
            <a:rect l="l" t="t" r="r" b="b"/>
            <a:pathLst>
              <a:path w="2454" h="322" extrusionOk="0">
                <a:moveTo>
                  <a:pt x="1" y="1"/>
                </a:moveTo>
                <a:lnTo>
                  <a:pt x="1" y="322"/>
                </a:lnTo>
                <a:lnTo>
                  <a:pt x="2454" y="322"/>
                </a:lnTo>
                <a:lnTo>
                  <a:pt x="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7" name="Google Shape;1137;p39"/>
          <p:cNvSpPr/>
          <p:nvPr/>
        </p:nvSpPr>
        <p:spPr>
          <a:xfrm>
            <a:off x="1362095" y="1540027"/>
            <a:ext cx="557779" cy="557794"/>
          </a:xfrm>
          <a:custGeom>
            <a:avLst/>
            <a:gdLst/>
            <a:ahLst/>
            <a:cxnLst/>
            <a:rect l="l" t="t" r="r" b="b"/>
            <a:pathLst>
              <a:path w="7835" h="7831" extrusionOk="0">
                <a:moveTo>
                  <a:pt x="4111" y="231"/>
                </a:moveTo>
                <a:lnTo>
                  <a:pt x="4111" y="1732"/>
                </a:lnTo>
                <a:lnTo>
                  <a:pt x="3723" y="1732"/>
                </a:lnTo>
                <a:lnTo>
                  <a:pt x="3723" y="231"/>
                </a:lnTo>
                <a:close/>
                <a:moveTo>
                  <a:pt x="4342" y="817"/>
                </a:moveTo>
                <a:cubicBezTo>
                  <a:pt x="5733" y="1004"/>
                  <a:pt x="6832" y="2102"/>
                  <a:pt x="7019" y="3494"/>
                </a:cubicBezTo>
                <a:lnTo>
                  <a:pt x="6627" y="3494"/>
                </a:lnTo>
                <a:cubicBezTo>
                  <a:pt x="6539" y="2923"/>
                  <a:pt x="6266" y="2389"/>
                  <a:pt x="5856" y="1979"/>
                </a:cubicBezTo>
                <a:cubicBezTo>
                  <a:pt x="5445" y="1568"/>
                  <a:pt x="4912" y="1297"/>
                  <a:pt x="4342" y="1208"/>
                </a:cubicBezTo>
                <a:lnTo>
                  <a:pt x="4342" y="817"/>
                </a:lnTo>
                <a:close/>
                <a:moveTo>
                  <a:pt x="1732" y="3722"/>
                </a:moveTo>
                <a:lnTo>
                  <a:pt x="1732" y="4111"/>
                </a:lnTo>
                <a:lnTo>
                  <a:pt x="230" y="4111"/>
                </a:lnTo>
                <a:lnTo>
                  <a:pt x="230" y="3722"/>
                </a:lnTo>
                <a:close/>
                <a:moveTo>
                  <a:pt x="7605" y="3722"/>
                </a:moveTo>
                <a:lnTo>
                  <a:pt x="7605" y="4111"/>
                </a:lnTo>
                <a:lnTo>
                  <a:pt x="6103" y="4111"/>
                </a:lnTo>
                <a:lnTo>
                  <a:pt x="6103" y="3722"/>
                </a:lnTo>
                <a:close/>
                <a:moveTo>
                  <a:pt x="1208" y="4341"/>
                </a:moveTo>
                <a:cubicBezTo>
                  <a:pt x="1297" y="4911"/>
                  <a:pt x="1568" y="5444"/>
                  <a:pt x="1979" y="5855"/>
                </a:cubicBezTo>
                <a:cubicBezTo>
                  <a:pt x="2389" y="6265"/>
                  <a:pt x="2923" y="6538"/>
                  <a:pt x="3494" y="6626"/>
                </a:cubicBezTo>
                <a:lnTo>
                  <a:pt x="3494" y="7018"/>
                </a:lnTo>
                <a:cubicBezTo>
                  <a:pt x="2102" y="6831"/>
                  <a:pt x="1003" y="5732"/>
                  <a:pt x="816" y="4341"/>
                </a:cubicBezTo>
                <a:close/>
                <a:moveTo>
                  <a:pt x="4342" y="1442"/>
                </a:moveTo>
                <a:cubicBezTo>
                  <a:pt x="5397" y="1620"/>
                  <a:pt x="6217" y="2440"/>
                  <a:pt x="6394" y="3495"/>
                </a:cubicBezTo>
                <a:lnTo>
                  <a:pt x="5989" y="3495"/>
                </a:lnTo>
                <a:cubicBezTo>
                  <a:pt x="5926" y="3495"/>
                  <a:pt x="5875" y="3547"/>
                  <a:pt x="5875" y="3609"/>
                </a:cubicBezTo>
                <a:lnTo>
                  <a:pt x="5875" y="4227"/>
                </a:lnTo>
                <a:cubicBezTo>
                  <a:pt x="5875" y="4291"/>
                  <a:pt x="5927" y="4342"/>
                  <a:pt x="5989" y="4342"/>
                </a:cubicBezTo>
                <a:lnTo>
                  <a:pt x="6395" y="4342"/>
                </a:lnTo>
                <a:cubicBezTo>
                  <a:pt x="6342" y="4654"/>
                  <a:pt x="6233" y="4949"/>
                  <a:pt x="6068" y="5221"/>
                </a:cubicBezTo>
                <a:cubicBezTo>
                  <a:pt x="6036" y="5276"/>
                  <a:pt x="6052" y="5346"/>
                  <a:pt x="6107" y="5378"/>
                </a:cubicBezTo>
                <a:cubicBezTo>
                  <a:pt x="6125" y="5390"/>
                  <a:pt x="6146" y="5396"/>
                  <a:pt x="6167" y="5396"/>
                </a:cubicBezTo>
                <a:cubicBezTo>
                  <a:pt x="6206" y="5396"/>
                  <a:pt x="6244" y="5376"/>
                  <a:pt x="6265" y="5341"/>
                </a:cubicBezTo>
                <a:cubicBezTo>
                  <a:pt x="6452" y="5033"/>
                  <a:pt x="6575" y="4698"/>
                  <a:pt x="6629" y="4343"/>
                </a:cubicBezTo>
                <a:lnTo>
                  <a:pt x="7022" y="4343"/>
                </a:lnTo>
                <a:cubicBezTo>
                  <a:pt x="6832" y="5732"/>
                  <a:pt x="5733" y="6831"/>
                  <a:pt x="4342" y="7019"/>
                </a:cubicBezTo>
                <a:lnTo>
                  <a:pt x="4342" y="6627"/>
                </a:lnTo>
                <a:cubicBezTo>
                  <a:pt x="4946" y="6534"/>
                  <a:pt x="5505" y="6237"/>
                  <a:pt x="5924" y="5787"/>
                </a:cubicBezTo>
                <a:cubicBezTo>
                  <a:pt x="5967" y="5741"/>
                  <a:pt x="5964" y="5668"/>
                  <a:pt x="5918" y="5625"/>
                </a:cubicBezTo>
                <a:cubicBezTo>
                  <a:pt x="5896" y="5605"/>
                  <a:pt x="5867" y="5595"/>
                  <a:pt x="5839" y="5595"/>
                </a:cubicBezTo>
                <a:cubicBezTo>
                  <a:pt x="5809" y="5595"/>
                  <a:pt x="5778" y="5607"/>
                  <a:pt x="5756" y="5630"/>
                </a:cubicBezTo>
                <a:cubicBezTo>
                  <a:pt x="5380" y="6035"/>
                  <a:pt x="4882" y="6302"/>
                  <a:pt x="4342" y="6394"/>
                </a:cubicBezTo>
                <a:lnTo>
                  <a:pt x="4342" y="5989"/>
                </a:lnTo>
                <a:cubicBezTo>
                  <a:pt x="4342" y="5926"/>
                  <a:pt x="4290" y="5875"/>
                  <a:pt x="4227" y="5875"/>
                </a:cubicBezTo>
                <a:lnTo>
                  <a:pt x="3609" y="5875"/>
                </a:lnTo>
                <a:cubicBezTo>
                  <a:pt x="3546" y="5875"/>
                  <a:pt x="3495" y="5927"/>
                  <a:pt x="3495" y="5989"/>
                </a:cubicBezTo>
                <a:lnTo>
                  <a:pt x="3495" y="6394"/>
                </a:lnTo>
                <a:cubicBezTo>
                  <a:pt x="2440" y="6217"/>
                  <a:pt x="1620" y="5397"/>
                  <a:pt x="1442" y="4342"/>
                </a:cubicBezTo>
                <a:lnTo>
                  <a:pt x="1848" y="4342"/>
                </a:lnTo>
                <a:cubicBezTo>
                  <a:pt x="1911" y="4342"/>
                  <a:pt x="1962" y="4290"/>
                  <a:pt x="1962" y="4227"/>
                </a:cubicBezTo>
                <a:lnTo>
                  <a:pt x="1962" y="3609"/>
                </a:lnTo>
                <a:cubicBezTo>
                  <a:pt x="1962" y="3546"/>
                  <a:pt x="1910" y="3495"/>
                  <a:pt x="1848" y="3495"/>
                </a:cubicBezTo>
                <a:lnTo>
                  <a:pt x="1442" y="3495"/>
                </a:lnTo>
                <a:cubicBezTo>
                  <a:pt x="1620" y="2440"/>
                  <a:pt x="2440" y="1620"/>
                  <a:pt x="3495" y="1442"/>
                </a:cubicBezTo>
                <a:lnTo>
                  <a:pt x="3495" y="1848"/>
                </a:lnTo>
                <a:cubicBezTo>
                  <a:pt x="3495" y="1911"/>
                  <a:pt x="3547" y="1962"/>
                  <a:pt x="3609" y="1962"/>
                </a:cubicBezTo>
                <a:lnTo>
                  <a:pt x="4227" y="1962"/>
                </a:lnTo>
                <a:cubicBezTo>
                  <a:pt x="4291" y="1962"/>
                  <a:pt x="4342" y="1910"/>
                  <a:pt x="4342" y="1848"/>
                </a:cubicBezTo>
                <a:lnTo>
                  <a:pt x="4342" y="1442"/>
                </a:lnTo>
                <a:close/>
                <a:moveTo>
                  <a:pt x="4111" y="6102"/>
                </a:moveTo>
                <a:lnTo>
                  <a:pt x="4111" y="7604"/>
                </a:lnTo>
                <a:lnTo>
                  <a:pt x="3723" y="7604"/>
                </a:lnTo>
                <a:lnTo>
                  <a:pt x="3723" y="6102"/>
                </a:lnTo>
                <a:close/>
                <a:moveTo>
                  <a:pt x="3608" y="1"/>
                </a:moveTo>
                <a:cubicBezTo>
                  <a:pt x="3544" y="1"/>
                  <a:pt x="3494" y="53"/>
                  <a:pt x="3494" y="115"/>
                </a:cubicBezTo>
                <a:lnTo>
                  <a:pt x="3494" y="584"/>
                </a:lnTo>
                <a:cubicBezTo>
                  <a:pt x="2930" y="656"/>
                  <a:pt x="2393" y="869"/>
                  <a:pt x="1935" y="1204"/>
                </a:cubicBezTo>
                <a:cubicBezTo>
                  <a:pt x="1884" y="1243"/>
                  <a:pt x="1871" y="1313"/>
                  <a:pt x="1910" y="1364"/>
                </a:cubicBezTo>
                <a:cubicBezTo>
                  <a:pt x="1932" y="1396"/>
                  <a:pt x="1967" y="1411"/>
                  <a:pt x="2001" y="1411"/>
                </a:cubicBezTo>
                <a:cubicBezTo>
                  <a:pt x="2025" y="1411"/>
                  <a:pt x="2048" y="1404"/>
                  <a:pt x="2069" y="1389"/>
                </a:cubicBezTo>
                <a:cubicBezTo>
                  <a:pt x="2489" y="1082"/>
                  <a:pt x="2978" y="885"/>
                  <a:pt x="3493" y="815"/>
                </a:cubicBezTo>
                <a:lnTo>
                  <a:pt x="3493" y="1207"/>
                </a:lnTo>
                <a:cubicBezTo>
                  <a:pt x="2923" y="1296"/>
                  <a:pt x="2389" y="1567"/>
                  <a:pt x="1979" y="1978"/>
                </a:cubicBezTo>
                <a:cubicBezTo>
                  <a:pt x="1568" y="2388"/>
                  <a:pt x="1297" y="2922"/>
                  <a:pt x="1208" y="3492"/>
                </a:cubicBezTo>
                <a:lnTo>
                  <a:pt x="816" y="3492"/>
                </a:lnTo>
                <a:cubicBezTo>
                  <a:pt x="905" y="2830"/>
                  <a:pt x="1209" y="2207"/>
                  <a:pt x="1679" y="1727"/>
                </a:cubicBezTo>
                <a:cubicBezTo>
                  <a:pt x="1724" y="1681"/>
                  <a:pt x="1723" y="1609"/>
                  <a:pt x="1678" y="1564"/>
                </a:cubicBezTo>
                <a:cubicBezTo>
                  <a:pt x="1656" y="1542"/>
                  <a:pt x="1627" y="1532"/>
                  <a:pt x="1598" y="1532"/>
                </a:cubicBezTo>
                <a:cubicBezTo>
                  <a:pt x="1568" y="1532"/>
                  <a:pt x="1538" y="1543"/>
                  <a:pt x="1516" y="1566"/>
                </a:cubicBezTo>
                <a:cubicBezTo>
                  <a:pt x="1004" y="2089"/>
                  <a:pt x="676" y="2768"/>
                  <a:pt x="585" y="3491"/>
                </a:cubicBezTo>
                <a:lnTo>
                  <a:pt x="116" y="3491"/>
                </a:lnTo>
                <a:cubicBezTo>
                  <a:pt x="52" y="3491"/>
                  <a:pt x="1" y="3543"/>
                  <a:pt x="1" y="3605"/>
                </a:cubicBezTo>
                <a:lnTo>
                  <a:pt x="1" y="4223"/>
                </a:lnTo>
                <a:cubicBezTo>
                  <a:pt x="1" y="4287"/>
                  <a:pt x="53" y="4338"/>
                  <a:pt x="116" y="4338"/>
                </a:cubicBezTo>
                <a:lnTo>
                  <a:pt x="585" y="4338"/>
                </a:lnTo>
                <a:cubicBezTo>
                  <a:pt x="775" y="5856"/>
                  <a:pt x="1975" y="7057"/>
                  <a:pt x="3495" y="7248"/>
                </a:cubicBezTo>
                <a:lnTo>
                  <a:pt x="3495" y="7716"/>
                </a:lnTo>
                <a:cubicBezTo>
                  <a:pt x="3495" y="7781"/>
                  <a:pt x="3547" y="7831"/>
                  <a:pt x="3609" y="7831"/>
                </a:cubicBezTo>
                <a:lnTo>
                  <a:pt x="4227" y="7831"/>
                </a:lnTo>
                <a:cubicBezTo>
                  <a:pt x="4291" y="7831"/>
                  <a:pt x="4342" y="7779"/>
                  <a:pt x="4342" y="7716"/>
                </a:cubicBezTo>
                <a:lnTo>
                  <a:pt x="4342" y="7248"/>
                </a:lnTo>
                <a:cubicBezTo>
                  <a:pt x="5860" y="7057"/>
                  <a:pt x="7060" y="5856"/>
                  <a:pt x="7252" y="4338"/>
                </a:cubicBezTo>
                <a:lnTo>
                  <a:pt x="7720" y="4338"/>
                </a:lnTo>
                <a:cubicBezTo>
                  <a:pt x="7784" y="4338"/>
                  <a:pt x="7835" y="4286"/>
                  <a:pt x="7835" y="4223"/>
                </a:cubicBezTo>
                <a:lnTo>
                  <a:pt x="7835" y="3605"/>
                </a:lnTo>
                <a:cubicBezTo>
                  <a:pt x="7834" y="3544"/>
                  <a:pt x="7783" y="3494"/>
                  <a:pt x="7719" y="3494"/>
                </a:cubicBezTo>
                <a:lnTo>
                  <a:pt x="7251" y="3494"/>
                </a:lnTo>
                <a:cubicBezTo>
                  <a:pt x="7059" y="1975"/>
                  <a:pt x="5859" y="775"/>
                  <a:pt x="4341" y="584"/>
                </a:cubicBezTo>
                <a:lnTo>
                  <a:pt x="4341" y="115"/>
                </a:lnTo>
                <a:cubicBezTo>
                  <a:pt x="4341" y="51"/>
                  <a:pt x="4289" y="1"/>
                  <a:pt x="42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8" name="Google Shape;1138;p39"/>
          <p:cNvSpPr/>
          <p:nvPr/>
        </p:nvSpPr>
        <p:spPr>
          <a:xfrm>
            <a:off x="1543560" y="1695947"/>
            <a:ext cx="183245" cy="102641"/>
          </a:xfrm>
          <a:custGeom>
            <a:avLst/>
            <a:gdLst/>
            <a:ahLst/>
            <a:cxnLst/>
            <a:rect l="l" t="t" r="r" b="b"/>
            <a:pathLst>
              <a:path w="2574" h="1441" extrusionOk="0">
                <a:moveTo>
                  <a:pt x="1924" y="0"/>
                </a:moveTo>
                <a:cubicBezTo>
                  <a:pt x="1877" y="0"/>
                  <a:pt x="1847" y="49"/>
                  <a:pt x="1870" y="91"/>
                </a:cubicBezTo>
                <a:lnTo>
                  <a:pt x="1949" y="244"/>
                </a:lnTo>
                <a:lnTo>
                  <a:pt x="78" y="1225"/>
                </a:lnTo>
                <a:cubicBezTo>
                  <a:pt x="22" y="1255"/>
                  <a:pt x="0" y="1323"/>
                  <a:pt x="30" y="1380"/>
                </a:cubicBezTo>
                <a:cubicBezTo>
                  <a:pt x="51" y="1419"/>
                  <a:pt x="90" y="1441"/>
                  <a:pt x="132" y="1441"/>
                </a:cubicBezTo>
                <a:cubicBezTo>
                  <a:pt x="151" y="1441"/>
                  <a:pt x="168" y="1437"/>
                  <a:pt x="186" y="1428"/>
                </a:cubicBezTo>
                <a:lnTo>
                  <a:pt x="2056" y="446"/>
                </a:lnTo>
                <a:lnTo>
                  <a:pt x="2136" y="598"/>
                </a:lnTo>
                <a:cubicBezTo>
                  <a:pt x="2147" y="620"/>
                  <a:pt x="2169" y="631"/>
                  <a:pt x="2190" y="631"/>
                </a:cubicBezTo>
                <a:cubicBezTo>
                  <a:pt x="2210" y="631"/>
                  <a:pt x="2230" y="621"/>
                  <a:pt x="2242" y="602"/>
                </a:cubicBezTo>
                <a:lnTo>
                  <a:pt x="2547" y="119"/>
                </a:lnTo>
                <a:cubicBezTo>
                  <a:pt x="2573" y="78"/>
                  <a:pt x="2545" y="25"/>
                  <a:pt x="2497" y="23"/>
                </a:cubicBezTo>
                <a:lnTo>
                  <a:pt x="1926" y="1"/>
                </a:lnTo>
                <a:cubicBezTo>
                  <a:pt x="1925" y="1"/>
                  <a:pt x="1925" y="0"/>
                  <a:pt x="19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9" name="Google Shape;1139;p39"/>
          <p:cNvSpPr/>
          <p:nvPr/>
        </p:nvSpPr>
        <p:spPr>
          <a:xfrm>
            <a:off x="1528467" y="1760267"/>
            <a:ext cx="225318" cy="179212"/>
          </a:xfrm>
          <a:custGeom>
            <a:avLst/>
            <a:gdLst/>
            <a:ahLst/>
            <a:cxnLst/>
            <a:rect l="l" t="t" r="r" b="b"/>
            <a:pathLst>
              <a:path w="3165" h="2516" extrusionOk="0">
                <a:moveTo>
                  <a:pt x="723" y="1280"/>
                </a:moveTo>
                <a:lnTo>
                  <a:pt x="723" y="2287"/>
                </a:lnTo>
                <a:lnTo>
                  <a:pt x="458" y="2287"/>
                </a:lnTo>
                <a:lnTo>
                  <a:pt x="458" y="1280"/>
                </a:lnTo>
                <a:close/>
                <a:moveTo>
                  <a:pt x="1712" y="816"/>
                </a:moveTo>
                <a:lnTo>
                  <a:pt x="1712" y="2287"/>
                </a:lnTo>
                <a:lnTo>
                  <a:pt x="1448" y="2287"/>
                </a:lnTo>
                <a:lnTo>
                  <a:pt x="1448" y="816"/>
                </a:lnTo>
                <a:close/>
                <a:moveTo>
                  <a:pt x="2702" y="229"/>
                </a:moveTo>
                <a:lnTo>
                  <a:pt x="2702" y="2287"/>
                </a:lnTo>
                <a:lnTo>
                  <a:pt x="2437" y="2287"/>
                </a:lnTo>
                <a:lnTo>
                  <a:pt x="2437" y="229"/>
                </a:lnTo>
                <a:close/>
                <a:moveTo>
                  <a:pt x="2323" y="1"/>
                </a:moveTo>
                <a:cubicBezTo>
                  <a:pt x="2259" y="1"/>
                  <a:pt x="2208" y="53"/>
                  <a:pt x="2208" y="115"/>
                </a:cubicBezTo>
                <a:lnTo>
                  <a:pt x="2208" y="2287"/>
                </a:lnTo>
                <a:lnTo>
                  <a:pt x="1943" y="2287"/>
                </a:lnTo>
                <a:lnTo>
                  <a:pt x="1943" y="702"/>
                </a:lnTo>
                <a:cubicBezTo>
                  <a:pt x="1943" y="638"/>
                  <a:pt x="1891" y="588"/>
                  <a:pt x="1829" y="588"/>
                </a:cubicBezTo>
                <a:lnTo>
                  <a:pt x="1334" y="588"/>
                </a:lnTo>
                <a:cubicBezTo>
                  <a:pt x="1270" y="588"/>
                  <a:pt x="1220" y="640"/>
                  <a:pt x="1220" y="702"/>
                </a:cubicBezTo>
                <a:lnTo>
                  <a:pt x="1220" y="2287"/>
                </a:lnTo>
                <a:lnTo>
                  <a:pt x="955" y="2287"/>
                </a:lnTo>
                <a:lnTo>
                  <a:pt x="955" y="1166"/>
                </a:lnTo>
                <a:cubicBezTo>
                  <a:pt x="955" y="1101"/>
                  <a:pt x="903" y="1051"/>
                  <a:pt x="841" y="1051"/>
                </a:cubicBezTo>
                <a:lnTo>
                  <a:pt x="345" y="1051"/>
                </a:lnTo>
                <a:cubicBezTo>
                  <a:pt x="282" y="1051"/>
                  <a:pt x="231" y="1103"/>
                  <a:pt x="231" y="1166"/>
                </a:cubicBezTo>
                <a:lnTo>
                  <a:pt x="231" y="2287"/>
                </a:lnTo>
                <a:lnTo>
                  <a:pt x="114" y="2287"/>
                </a:lnTo>
                <a:cubicBezTo>
                  <a:pt x="51" y="2287"/>
                  <a:pt x="0" y="2339"/>
                  <a:pt x="0" y="2401"/>
                </a:cubicBezTo>
                <a:cubicBezTo>
                  <a:pt x="0" y="2465"/>
                  <a:pt x="52" y="2516"/>
                  <a:pt x="114" y="2516"/>
                </a:cubicBezTo>
                <a:lnTo>
                  <a:pt x="3050" y="2516"/>
                </a:lnTo>
                <a:cubicBezTo>
                  <a:pt x="3114" y="2516"/>
                  <a:pt x="3165" y="2464"/>
                  <a:pt x="3165" y="2401"/>
                </a:cubicBezTo>
                <a:cubicBezTo>
                  <a:pt x="3164" y="2339"/>
                  <a:pt x="3112" y="2287"/>
                  <a:pt x="3049" y="2287"/>
                </a:cubicBezTo>
                <a:lnTo>
                  <a:pt x="2932" y="2287"/>
                </a:lnTo>
                <a:lnTo>
                  <a:pt x="2932" y="115"/>
                </a:lnTo>
                <a:cubicBezTo>
                  <a:pt x="2932" y="51"/>
                  <a:pt x="2880" y="1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39"/>
          <p:cNvSpPr/>
          <p:nvPr/>
        </p:nvSpPr>
        <p:spPr>
          <a:xfrm>
            <a:off x="4094113" y="1487350"/>
            <a:ext cx="557792" cy="557765"/>
          </a:xfrm>
          <a:custGeom>
            <a:avLst/>
            <a:gdLst/>
            <a:ahLst/>
            <a:cxnLst/>
            <a:rect l="l" t="t" r="r" b="b"/>
            <a:pathLst>
              <a:path w="7956" h="7955" extrusionOk="0">
                <a:moveTo>
                  <a:pt x="4193" y="3873"/>
                </a:moveTo>
                <a:lnTo>
                  <a:pt x="4276" y="4381"/>
                </a:lnTo>
                <a:cubicBezTo>
                  <a:pt x="4285" y="4425"/>
                  <a:pt x="4316" y="4461"/>
                  <a:pt x="4359" y="4475"/>
                </a:cubicBezTo>
                <a:cubicBezTo>
                  <a:pt x="4457" y="4503"/>
                  <a:pt x="4552" y="4542"/>
                  <a:pt x="4642" y="4591"/>
                </a:cubicBezTo>
                <a:cubicBezTo>
                  <a:pt x="4660" y="4601"/>
                  <a:pt x="4679" y="4605"/>
                  <a:pt x="4699" y="4605"/>
                </a:cubicBezTo>
                <a:cubicBezTo>
                  <a:pt x="4723" y="4605"/>
                  <a:pt x="4747" y="4598"/>
                  <a:pt x="4767" y="4584"/>
                </a:cubicBezTo>
                <a:lnTo>
                  <a:pt x="5185" y="4284"/>
                </a:lnTo>
                <a:lnTo>
                  <a:pt x="5490" y="4589"/>
                </a:lnTo>
                <a:lnTo>
                  <a:pt x="5190" y="5007"/>
                </a:lnTo>
                <a:cubicBezTo>
                  <a:pt x="5164" y="5043"/>
                  <a:pt x="5162" y="5091"/>
                  <a:pt x="5181" y="5132"/>
                </a:cubicBezTo>
                <a:cubicBezTo>
                  <a:pt x="5231" y="5221"/>
                  <a:pt x="5270" y="5317"/>
                  <a:pt x="5299" y="5413"/>
                </a:cubicBezTo>
                <a:cubicBezTo>
                  <a:pt x="5311" y="5457"/>
                  <a:pt x="5347" y="5489"/>
                  <a:pt x="5392" y="5496"/>
                </a:cubicBezTo>
                <a:lnTo>
                  <a:pt x="5901" y="5580"/>
                </a:lnTo>
                <a:lnTo>
                  <a:pt x="5901" y="6013"/>
                </a:lnTo>
                <a:lnTo>
                  <a:pt x="5392" y="6096"/>
                </a:lnTo>
                <a:cubicBezTo>
                  <a:pt x="5348" y="6103"/>
                  <a:pt x="5311" y="6135"/>
                  <a:pt x="5299" y="6179"/>
                </a:cubicBezTo>
                <a:cubicBezTo>
                  <a:pt x="5270" y="6276"/>
                  <a:pt x="5231" y="6372"/>
                  <a:pt x="5181" y="6461"/>
                </a:cubicBezTo>
                <a:cubicBezTo>
                  <a:pt x="5160" y="6499"/>
                  <a:pt x="5163" y="6549"/>
                  <a:pt x="5190" y="6586"/>
                </a:cubicBezTo>
                <a:lnTo>
                  <a:pt x="5490" y="7003"/>
                </a:lnTo>
                <a:lnTo>
                  <a:pt x="5185" y="7309"/>
                </a:lnTo>
                <a:lnTo>
                  <a:pt x="4767" y="7009"/>
                </a:lnTo>
                <a:cubicBezTo>
                  <a:pt x="4747" y="6994"/>
                  <a:pt x="4723" y="6987"/>
                  <a:pt x="4699" y="6987"/>
                </a:cubicBezTo>
                <a:cubicBezTo>
                  <a:pt x="4679" y="6987"/>
                  <a:pt x="4660" y="6992"/>
                  <a:pt x="4642" y="7001"/>
                </a:cubicBezTo>
                <a:cubicBezTo>
                  <a:pt x="4552" y="7050"/>
                  <a:pt x="4457" y="7090"/>
                  <a:pt x="4359" y="7118"/>
                </a:cubicBezTo>
                <a:cubicBezTo>
                  <a:pt x="4317" y="7131"/>
                  <a:pt x="4285" y="7167"/>
                  <a:pt x="4276" y="7211"/>
                </a:cubicBezTo>
                <a:lnTo>
                  <a:pt x="4193" y="7719"/>
                </a:lnTo>
                <a:lnTo>
                  <a:pt x="3761" y="7719"/>
                </a:lnTo>
                <a:lnTo>
                  <a:pt x="3678" y="7211"/>
                </a:lnTo>
                <a:cubicBezTo>
                  <a:pt x="3670" y="7168"/>
                  <a:pt x="3639" y="7131"/>
                  <a:pt x="3594" y="7118"/>
                </a:cubicBezTo>
                <a:cubicBezTo>
                  <a:pt x="3497" y="7090"/>
                  <a:pt x="3402" y="7050"/>
                  <a:pt x="3313" y="7001"/>
                </a:cubicBezTo>
                <a:cubicBezTo>
                  <a:pt x="3295" y="6991"/>
                  <a:pt x="3275" y="6986"/>
                  <a:pt x="3256" y="6986"/>
                </a:cubicBezTo>
                <a:cubicBezTo>
                  <a:pt x="3232" y="6986"/>
                  <a:pt x="3208" y="6994"/>
                  <a:pt x="3188" y="7009"/>
                </a:cubicBezTo>
                <a:lnTo>
                  <a:pt x="2769" y="7309"/>
                </a:lnTo>
                <a:lnTo>
                  <a:pt x="2465" y="7003"/>
                </a:lnTo>
                <a:lnTo>
                  <a:pt x="2764" y="6586"/>
                </a:lnTo>
                <a:cubicBezTo>
                  <a:pt x="2790" y="6549"/>
                  <a:pt x="2793" y="6501"/>
                  <a:pt x="2772" y="6461"/>
                </a:cubicBezTo>
                <a:cubicBezTo>
                  <a:pt x="2723" y="6372"/>
                  <a:pt x="2684" y="6276"/>
                  <a:pt x="2655" y="6179"/>
                </a:cubicBezTo>
                <a:cubicBezTo>
                  <a:pt x="2643" y="6136"/>
                  <a:pt x="2607" y="6103"/>
                  <a:pt x="2561" y="6096"/>
                </a:cubicBezTo>
                <a:lnTo>
                  <a:pt x="2054" y="6013"/>
                </a:lnTo>
                <a:lnTo>
                  <a:pt x="2054" y="5580"/>
                </a:lnTo>
                <a:lnTo>
                  <a:pt x="2561" y="5496"/>
                </a:lnTo>
                <a:cubicBezTo>
                  <a:pt x="2606" y="5489"/>
                  <a:pt x="2643" y="5458"/>
                  <a:pt x="2655" y="5413"/>
                </a:cubicBezTo>
                <a:cubicBezTo>
                  <a:pt x="2684" y="5317"/>
                  <a:pt x="2723" y="5221"/>
                  <a:pt x="2772" y="5132"/>
                </a:cubicBezTo>
                <a:cubicBezTo>
                  <a:pt x="2794" y="5093"/>
                  <a:pt x="2792" y="5043"/>
                  <a:pt x="2764" y="5007"/>
                </a:cubicBezTo>
                <a:lnTo>
                  <a:pt x="2465" y="4589"/>
                </a:lnTo>
                <a:lnTo>
                  <a:pt x="2769" y="4284"/>
                </a:lnTo>
                <a:lnTo>
                  <a:pt x="3188" y="4584"/>
                </a:lnTo>
                <a:cubicBezTo>
                  <a:pt x="3208" y="4598"/>
                  <a:pt x="3232" y="4605"/>
                  <a:pt x="3255" y="4605"/>
                </a:cubicBezTo>
                <a:cubicBezTo>
                  <a:pt x="3275" y="4605"/>
                  <a:pt x="3295" y="4601"/>
                  <a:pt x="3313" y="4591"/>
                </a:cubicBezTo>
                <a:cubicBezTo>
                  <a:pt x="3402" y="4542"/>
                  <a:pt x="3497" y="4503"/>
                  <a:pt x="3594" y="4475"/>
                </a:cubicBezTo>
                <a:cubicBezTo>
                  <a:pt x="3637" y="4461"/>
                  <a:pt x="3670" y="4426"/>
                  <a:pt x="3678" y="4381"/>
                </a:cubicBezTo>
                <a:lnTo>
                  <a:pt x="3761" y="3873"/>
                </a:lnTo>
                <a:close/>
                <a:moveTo>
                  <a:pt x="3976" y="1"/>
                </a:moveTo>
                <a:cubicBezTo>
                  <a:pt x="3938" y="1"/>
                  <a:pt x="3905" y="18"/>
                  <a:pt x="3882" y="48"/>
                </a:cubicBezTo>
                <a:lnTo>
                  <a:pt x="2943" y="1302"/>
                </a:lnTo>
                <a:cubicBezTo>
                  <a:pt x="2917" y="1337"/>
                  <a:pt x="2912" y="1385"/>
                  <a:pt x="2931" y="1425"/>
                </a:cubicBezTo>
                <a:cubicBezTo>
                  <a:pt x="2951" y="1463"/>
                  <a:pt x="2992" y="1489"/>
                  <a:pt x="3035" y="1489"/>
                </a:cubicBezTo>
                <a:lnTo>
                  <a:pt x="3311" y="1489"/>
                </a:lnTo>
                <a:lnTo>
                  <a:pt x="3311" y="2648"/>
                </a:lnTo>
                <a:cubicBezTo>
                  <a:pt x="3064" y="2282"/>
                  <a:pt x="2646" y="2040"/>
                  <a:pt x="2173" y="2040"/>
                </a:cubicBezTo>
                <a:lnTo>
                  <a:pt x="1490" y="2040"/>
                </a:lnTo>
                <a:lnTo>
                  <a:pt x="1490" y="1765"/>
                </a:lnTo>
                <a:cubicBezTo>
                  <a:pt x="1490" y="1721"/>
                  <a:pt x="1465" y="1680"/>
                  <a:pt x="1425" y="1661"/>
                </a:cubicBezTo>
                <a:cubicBezTo>
                  <a:pt x="1408" y="1652"/>
                  <a:pt x="1390" y="1648"/>
                  <a:pt x="1372" y="1648"/>
                </a:cubicBezTo>
                <a:cubicBezTo>
                  <a:pt x="1348" y="1648"/>
                  <a:pt x="1323" y="1656"/>
                  <a:pt x="1303" y="1671"/>
                </a:cubicBezTo>
                <a:lnTo>
                  <a:pt x="48" y="2612"/>
                </a:lnTo>
                <a:cubicBezTo>
                  <a:pt x="18" y="2633"/>
                  <a:pt x="1" y="2668"/>
                  <a:pt x="1" y="2705"/>
                </a:cubicBezTo>
                <a:cubicBezTo>
                  <a:pt x="1" y="2742"/>
                  <a:pt x="18" y="2777"/>
                  <a:pt x="48" y="2799"/>
                </a:cubicBezTo>
                <a:lnTo>
                  <a:pt x="1303" y="3739"/>
                </a:lnTo>
                <a:cubicBezTo>
                  <a:pt x="1324" y="3755"/>
                  <a:pt x="1349" y="3763"/>
                  <a:pt x="1373" y="3763"/>
                </a:cubicBezTo>
                <a:cubicBezTo>
                  <a:pt x="1391" y="3763"/>
                  <a:pt x="1408" y="3759"/>
                  <a:pt x="1425" y="3751"/>
                </a:cubicBezTo>
                <a:cubicBezTo>
                  <a:pt x="1464" y="3732"/>
                  <a:pt x="1490" y="3691"/>
                  <a:pt x="1490" y="3647"/>
                </a:cubicBezTo>
                <a:lnTo>
                  <a:pt x="1490" y="3371"/>
                </a:lnTo>
                <a:lnTo>
                  <a:pt x="1525" y="3371"/>
                </a:lnTo>
                <a:cubicBezTo>
                  <a:pt x="1590" y="3371"/>
                  <a:pt x="1642" y="3319"/>
                  <a:pt x="1642" y="3255"/>
                </a:cubicBezTo>
                <a:cubicBezTo>
                  <a:pt x="1642" y="3189"/>
                  <a:pt x="1590" y="3137"/>
                  <a:pt x="1525" y="3137"/>
                </a:cubicBezTo>
                <a:lnTo>
                  <a:pt x="1375" y="3137"/>
                </a:lnTo>
                <a:cubicBezTo>
                  <a:pt x="1309" y="3137"/>
                  <a:pt x="1257" y="3189"/>
                  <a:pt x="1257" y="3255"/>
                </a:cubicBezTo>
                <a:lnTo>
                  <a:pt x="1257" y="3415"/>
                </a:lnTo>
                <a:lnTo>
                  <a:pt x="313" y="2706"/>
                </a:lnTo>
                <a:lnTo>
                  <a:pt x="1257" y="1998"/>
                </a:lnTo>
                <a:lnTo>
                  <a:pt x="1257" y="2158"/>
                </a:lnTo>
                <a:cubicBezTo>
                  <a:pt x="1257" y="2223"/>
                  <a:pt x="1309" y="2275"/>
                  <a:pt x="1375" y="2275"/>
                </a:cubicBezTo>
                <a:lnTo>
                  <a:pt x="2175" y="2275"/>
                </a:lnTo>
                <a:cubicBezTo>
                  <a:pt x="2802" y="2275"/>
                  <a:pt x="3313" y="2786"/>
                  <a:pt x="3313" y="3413"/>
                </a:cubicBezTo>
                <a:lnTo>
                  <a:pt x="3313" y="4333"/>
                </a:lnTo>
                <a:cubicBezTo>
                  <a:pt x="3297" y="4340"/>
                  <a:pt x="3283" y="4347"/>
                  <a:pt x="3267" y="4355"/>
                </a:cubicBezTo>
                <a:lnTo>
                  <a:pt x="2826" y="4037"/>
                </a:lnTo>
                <a:cubicBezTo>
                  <a:pt x="2806" y="4023"/>
                  <a:pt x="2782" y="4016"/>
                  <a:pt x="2758" y="4016"/>
                </a:cubicBezTo>
                <a:cubicBezTo>
                  <a:pt x="2728" y="4016"/>
                  <a:pt x="2698" y="4027"/>
                  <a:pt x="2676" y="4050"/>
                </a:cubicBezTo>
                <a:lnTo>
                  <a:pt x="2429" y="4296"/>
                </a:lnTo>
                <a:lnTo>
                  <a:pt x="2429" y="3413"/>
                </a:lnTo>
                <a:cubicBezTo>
                  <a:pt x="2429" y="3262"/>
                  <a:pt x="2307" y="3140"/>
                  <a:pt x="2156" y="3140"/>
                </a:cubicBezTo>
                <a:lnTo>
                  <a:pt x="2071" y="3140"/>
                </a:lnTo>
                <a:cubicBezTo>
                  <a:pt x="2005" y="3140"/>
                  <a:pt x="1953" y="3192"/>
                  <a:pt x="1953" y="3257"/>
                </a:cubicBezTo>
                <a:cubicBezTo>
                  <a:pt x="1953" y="3322"/>
                  <a:pt x="2005" y="3374"/>
                  <a:pt x="2071" y="3374"/>
                </a:cubicBezTo>
                <a:lnTo>
                  <a:pt x="2156" y="3374"/>
                </a:lnTo>
                <a:cubicBezTo>
                  <a:pt x="2178" y="3374"/>
                  <a:pt x="2197" y="3392"/>
                  <a:pt x="2197" y="3414"/>
                </a:cubicBezTo>
                <a:lnTo>
                  <a:pt x="2197" y="4580"/>
                </a:lnTo>
                <a:cubicBezTo>
                  <a:pt x="2197" y="4603"/>
                  <a:pt x="2204" y="4628"/>
                  <a:pt x="2219" y="4647"/>
                </a:cubicBezTo>
                <a:lnTo>
                  <a:pt x="2535" y="5088"/>
                </a:lnTo>
                <a:cubicBezTo>
                  <a:pt x="2504" y="5150"/>
                  <a:pt x="2478" y="5215"/>
                  <a:pt x="2455" y="5281"/>
                </a:cubicBezTo>
                <a:lnTo>
                  <a:pt x="1920" y="5370"/>
                </a:lnTo>
                <a:cubicBezTo>
                  <a:pt x="1864" y="5379"/>
                  <a:pt x="1823" y="5428"/>
                  <a:pt x="1823" y="5484"/>
                </a:cubicBezTo>
                <a:lnTo>
                  <a:pt x="1823" y="6114"/>
                </a:lnTo>
                <a:cubicBezTo>
                  <a:pt x="1823" y="6171"/>
                  <a:pt x="1864" y="6219"/>
                  <a:pt x="1920" y="6228"/>
                </a:cubicBezTo>
                <a:lnTo>
                  <a:pt x="2455" y="6316"/>
                </a:lnTo>
                <a:cubicBezTo>
                  <a:pt x="2477" y="6383"/>
                  <a:pt x="2504" y="6446"/>
                  <a:pt x="2535" y="6510"/>
                </a:cubicBezTo>
                <a:lnTo>
                  <a:pt x="2219" y="6950"/>
                </a:lnTo>
                <a:cubicBezTo>
                  <a:pt x="2185" y="6997"/>
                  <a:pt x="2190" y="7061"/>
                  <a:pt x="2230" y="7101"/>
                </a:cubicBezTo>
                <a:lnTo>
                  <a:pt x="2676" y="7547"/>
                </a:lnTo>
                <a:cubicBezTo>
                  <a:pt x="2698" y="7569"/>
                  <a:pt x="2728" y="7581"/>
                  <a:pt x="2758" y="7581"/>
                </a:cubicBezTo>
                <a:cubicBezTo>
                  <a:pt x="2782" y="7581"/>
                  <a:pt x="2806" y="7574"/>
                  <a:pt x="2826" y="7558"/>
                </a:cubicBezTo>
                <a:lnTo>
                  <a:pt x="3267" y="7241"/>
                </a:lnTo>
                <a:cubicBezTo>
                  <a:pt x="3329" y="7273"/>
                  <a:pt x="3394" y="7299"/>
                  <a:pt x="3460" y="7322"/>
                </a:cubicBezTo>
                <a:lnTo>
                  <a:pt x="3549" y="7858"/>
                </a:lnTo>
                <a:cubicBezTo>
                  <a:pt x="3558" y="7913"/>
                  <a:pt x="3607" y="7954"/>
                  <a:pt x="3663" y="7954"/>
                </a:cubicBezTo>
                <a:lnTo>
                  <a:pt x="4293" y="7954"/>
                </a:lnTo>
                <a:cubicBezTo>
                  <a:pt x="4350" y="7954"/>
                  <a:pt x="4399" y="7913"/>
                  <a:pt x="4407" y="7858"/>
                </a:cubicBezTo>
                <a:lnTo>
                  <a:pt x="4496" y="7322"/>
                </a:lnTo>
                <a:cubicBezTo>
                  <a:pt x="4562" y="7300"/>
                  <a:pt x="4625" y="7273"/>
                  <a:pt x="4690" y="7241"/>
                </a:cubicBezTo>
                <a:lnTo>
                  <a:pt x="5129" y="7558"/>
                </a:lnTo>
                <a:cubicBezTo>
                  <a:pt x="5150" y="7574"/>
                  <a:pt x="5175" y="7581"/>
                  <a:pt x="5199" y="7581"/>
                </a:cubicBezTo>
                <a:cubicBezTo>
                  <a:pt x="5229" y="7581"/>
                  <a:pt x="5258" y="7569"/>
                  <a:pt x="5280" y="7547"/>
                </a:cubicBezTo>
                <a:lnTo>
                  <a:pt x="5726" y="7101"/>
                </a:lnTo>
                <a:cubicBezTo>
                  <a:pt x="5767" y="7061"/>
                  <a:pt x="5772" y="6997"/>
                  <a:pt x="5737" y="6950"/>
                </a:cubicBezTo>
                <a:lnTo>
                  <a:pt x="5420" y="6510"/>
                </a:lnTo>
                <a:cubicBezTo>
                  <a:pt x="5452" y="6447"/>
                  <a:pt x="5478" y="6383"/>
                  <a:pt x="5502" y="6316"/>
                </a:cubicBezTo>
                <a:lnTo>
                  <a:pt x="6037" y="6228"/>
                </a:lnTo>
                <a:cubicBezTo>
                  <a:pt x="6093" y="6219"/>
                  <a:pt x="6134" y="6170"/>
                  <a:pt x="6134" y="6114"/>
                </a:cubicBezTo>
                <a:lnTo>
                  <a:pt x="6134" y="5484"/>
                </a:lnTo>
                <a:cubicBezTo>
                  <a:pt x="6134" y="5427"/>
                  <a:pt x="6093" y="5379"/>
                  <a:pt x="6037" y="5370"/>
                </a:cubicBezTo>
                <a:lnTo>
                  <a:pt x="5502" y="5281"/>
                </a:lnTo>
                <a:cubicBezTo>
                  <a:pt x="5480" y="5215"/>
                  <a:pt x="5452" y="5151"/>
                  <a:pt x="5420" y="5088"/>
                </a:cubicBezTo>
                <a:lnTo>
                  <a:pt x="5737" y="4647"/>
                </a:lnTo>
                <a:cubicBezTo>
                  <a:pt x="5752" y="4627"/>
                  <a:pt x="5760" y="4603"/>
                  <a:pt x="5760" y="4580"/>
                </a:cubicBezTo>
                <a:lnTo>
                  <a:pt x="5760" y="3414"/>
                </a:lnTo>
                <a:cubicBezTo>
                  <a:pt x="5760" y="3392"/>
                  <a:pt x="5778" y="3374"/>
                  <a:pt x="5800" y="3374"/>
                </a:cubicBezTo>
                <a:lnTo>
                  <a:pt x="5886" y="3374"/>
                </a:lnTo>
                <a:cubicBezTo>
                  <a:pt x="5950" y="3374"/>
                  <a:pt x="6002" y="3322"/>
                  <a:pt x="6002" y="3257"/>
                </a:cubicBezTo>
                <a:cubicBezTo>
                  <a:pt x="6002" y="3192"/>
                  <a:pt x="5950" y="3140"/>
                  <a:pt x="5886" y="3140"/>
                </a:cubicBezTo>
                <a:lnTo>
                  <a:pt x="5800" y="3140"/>
                </a:lnTo>
                <a:cubicBezTo>
                  <a:pt x="5649" y="3140"/>
                  <a:pt x="5527" y="3262"/>
                  <a:pt x="5527" y="3413"/>
                </a:cubicBezTo>
                <a:lnTo>
                  <a:pt x="5527" y="4296"/>
                </a:lnTo>
                <a:lnTo>
                  <a:pt x="5280" y="4050"/>
                </a:lnTo>
                <a:cubicBezTo>
                  <a:pt x="5258" y="4027"/>
                  <a:pt x="5228" y="4016"/>
                  <a:pt x="5198" y="4016"/>
                </a:cubicBezTo>
                <a:cubicBezTo>
                  <a:pt x="5174" y="4016"/>
                  <a:pt x="5150" y="4023"/>
                  <a:pt x="5129" y="4037"/>
                </a:cubicBezTo>
                <a:lnTo>
                  <a:pt x="4690" y="4355"/>
                </a:lnTo>
                <a:cubicBezTo>
                  <a:pt x="4674" y="4347"/>
                  <a:pt x="4660" y="4341"/>
                  <a:pt x="4644" y="4333"/>
                </a:cubicBezTo>
                <a:lnTo>
                  <a:pt x="4644" y="3417"/>
                </a:lnTo>
                <a:lnTo>
                  <a:pt x="4644" y="3413"/>
                </a:lnTo>
                <a:cubicBezTo>
                  <a:pt x="4644" y="2786"/>
                  <a:pt x="5154" y="2275"/>
                  <a:pt x="5782" y="2275"/>
                </a:cubicBezTo>
                <a:lnTo>
                  <a:pt x="6582" y="2275"/>
                </a:lnTo>
                <a:cubicBezTo>
                  <a:pt x="6647" y="2275"/>
                  <a:pt x="6699" y="2223"/>
                  <a:pt x="6699" y="2158"/>
                </a:cubicBezTo>
                <a:lnTo>
                  <a:pt x="6699" y="1998"/>
                </a:lnTo>
                <a:lnTo>
                  <a:pt x="7643" y="2706"/>
                </a:lnTo>
                <a:lnTo>
                  <a:pt x="6699" y="3415"/>
                </a:lnTo>
                <a:lnTo>
                  <a:pt x="6699" y="3255"/>
                </a:lnTo>
                <a:cubicBezTo>
                  <a:pt x="6699" y="3189"/>
                  <a:pt x="6647" y="3137"/>
                  <a:pt x="6582" y="3137"/>
                </a:cubicBezTo>
                <a:lnTo>
                  <a:pt x="6432" y="3137"/>
                </a:lnTo>
                <a:cubicBezTo>
                  <a:pt x="6366" y="3137"/>
                  <a:pt x="6314" y="3189"/>
                  <a:pt x="6314" y="3255"/>
                </a:cubicBezTo>
                <a:cubicBezTo>
                  <a:pt x="6314" y="3319"/>
                  <a:pt x="6366" y="3371"/>
                  <a:pt x="6432" y="3371"/>
                </a:cubicBezTo>
                <a:lnTo>
                  <a:pt x="6467" y="3371"/>
                </a:lnTo>
                <a:lnTo>
                  <a:pt x="6467" y="3647"/>
                </a:lnTo>
                <a:cubicBezTo>
                  <a:pt x="6467" y="3691"/>
                  <a:pt x="6491" y="3732"/>
                  <a:pt x="6531" y="3751"/>
                </a:cubicBezTo>
                <a:cubicBezTo>
                  <a:pt x="6548" y="3759"/>
                  <a:pt x="6566" y="3763"/>
                  <a:pt x="6583" y="3763"/>
                </a:cubicBezTo>
                <a:cubicBezTo>
                  <a:pt x="6608" y="3763"/>
                  <a:pt x="6633" y="3755"/>
                  <a:pt x="6654" y="3739"/>
                </a:cubicBezTo>
                <a:lnTo>
                  <a:pt x="7908" y="2799"/>
                </a:lnTo>
                <a:cubicBezTo>
                  <a:pt x="7939" y="2777"/>
                  <a:pt x="7955" y="2742"/>
                  <a:pt x="7955" y="2705"/>
                </a:cubicBezTo>
                <a:cubicBezTo>
                  <a:pt x="7955" y="2668"/>
                  <a:pt x="7936" y="2633"/>
                  <a:pt x="7907" y="2612"/>
                </a:cubicBezTo>
                <a:lnTo>
                  <a:pt x="6652" y="1671"/>
                </a:lnTo>
                <a:cubicBezTo>
                  <a:pt x="6632" y="1656"/>
                  <a:pt x="6607" y="1648"/>
                  <a:pt x="6582" y="1648"/>
                </a:cubicBezTo>
                <a:cubicBezTo>
                  <a:pt x="6564" y="1648"/>
                  <a:pt x="6546" y="1652"/>
                  <a:pt x="6530" y="1661"/>
                </a:cubicBezTo>
                <a:cubicBezTo>
                  <a:pt x="6491" y="1680"/>
                  <a:pt x="6465" y="1721"/>
                  <a:pt x="6465" y="1765"/>
                </a:cubicBezTo>
                <a:lnTo>
                  <a:pt x="6465" y="2040"/>
                </a:lnTo>
                <a:lnTo>
                  <a:pt x="5782" y="2040"/>
                </a:lnTo>
                <a:cubicBezTo>
                  <a:pt x="5308" y="2040"/>
                  <a:pt x="4889" y="2282"/>
                  <a:pt x="4643" y="2648"/>
                </a:cubicBezTo>
                <a:lnTo>
                  <a:pt x="4643" y="2282"/>
                </a:lnTo>
                <a:cubicBezTo>
                  <a:pt x="4643" y="2217"/>
                  <a:pt x="4591" y="2165"/>
                  <a:pt x="4526" y="2165"/>
                </a:cubicBezTo>
                <a:cubicBezTo>
                  <a:pt x="4461" y="2165"/>
                  <a:pt x="4409" y="2217"/>
                  <a:pt x="4409" y="2282"/>
                </a:cubicBezTo>
                <a:lnTo>
                  <a:pt x="4409" y="3753"/>
                </a:lnTo>
                <a:lnTo>
                  <a:pt x="4406" y="3737"/>
                </a:lnTo>
                <a:cubicBezTo>
                  <a:pt x="4398" y="3681"/>
                  <a:pt x="4348" y="3639"/>
                  <a:pt x="4292" y="3639"/>
                </a:cubicBezTo>
                <a:lnTo>
                  <a:pt x="3662" y="3639"/>
                </a:lnTo>
                <a:cubicBezTo>
                  <a:pt x="3605" y="3639"/>
                  <a:pt x="3557" y="3681"/>
                  <a:pt x="3548" y="3737"/>
                </a:cubicBezTo>
                <a:lnTo>
                  <a:pt x="3545" y="3753"/>
                </a:lnTo>
                <a:lnTo>
                  <a:pt x="3545" y="1373"/>
                </a:lnTo>
                <a:cubicBezTo>
                  <a:pt x="3545" y="1307"/>
                  <a:pt x="3493" y="1255"/>
                  <a:pt x="3428" y="1255"/>
                </a:cubicBezTo>
                <a:lnTo>
                  <a:pt x="3268" y="1255"/>
                </a:lnTo>
                <a:lnTo>
                  <a:pt x="3976" y="311"/>
                </a:lnTo>
                <a:lnTo>
                  <a:pt x="4685" y="1255"/>
                </a:lnTo>
                <a:lnTo>
                  <a:pt x="4525" y="1255"/>
                </a:lnTo>
                <a:cubicBezTo>
                  <a:pt x="4459" y="1255"/>
                  <a:pt x="4407" y="1307"/>
                  <a:pt x="4407" y="1373"/>
                </a:cubicBezTo>
                <a:lnTo>
                  <a:pt x="4407" y="1739"/>
                </a:lnTo>
                <a:cubicBezTo>
                  <a:pt x="4407" y="1804"/>
                  <a:pt x="4459" y="1856"/>
                  <a:pt x="4525" y="1856"/>
                </a:cubicBezTo>
                <a:cubicBezTo>
                  <a:pt x="4589" y="1856"/>
                  <a:pt x="4641" y="1804"/>
                  <a:pt x="4641" y="1739"/>
                </a:cubicBezTo>
                <a:lnTo>
                  <a:pt x="4641" y="1489"/>
                </a:lnTo>
                <a:lnTo>
                  <a:pt x="4916" y="1489"/>
                </a:lnTo>
                <a:cubicBezTo>
                  <a:pt x="4961" y="1489"/>
                  <a:pt x="5002" y="1464"/>
                  <a:pt x="5020" y="1425"/>
                </a:cubicBezTo>
                <a:cubicBezTo>
                  <a:pt x="5040" y="1385"/>
                  <a:pt x="5036" y="1337"/>
                  <a:pt x="5010" y="1302"/>
                </a:cubicBezTo>
                <a:lnTo>
                  <a:pt x="4069" y="48"/>
                </a:lnTo>
                <a:cubicBezTo>
                  <a:pt x="4048" y="18"/>
                  <a:pt x="4014" y="1"/>
                  <a:pt x="39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39"/>
          <p:cNvSpPr/>
          <p:nvPr/>
        </p:nvSpPr>
        <p:spPr>
          <a:xfrm>
            <a:off x="4336973" y="1857628"/>
            <a:ext cx="72214" cy="72219"/>
          </a:xfrm>
          <a:custGeom>
            <a:avLst/>
            <a:gdLst/>
            <a:ahLst/>
            <a:cxnLst/>
            <a:rect l="l" t="t" r="r" b="b"/>
            <a:pathLst>
              <a:path w="1030" h="1030" extrusionOk="0">
                <a:moveTo>
                  <a:pt x="514" y="233"/>
                </a:moveTo>
                <a:cubicBezTo>
                  <a:pt x="670" y="233"/>
                  <a:pt x="796" y="359"/>
                  <a:pt x="796" y="515"/>
                </a:cubicBezTo>
                <a:cubicBezTo>
                  <a:pt x="796" y="670"/>
                  <a:pt x="670" y="796"/>
                  <a:pt x="514" y="796"/>
                </a:cubicBezTo>
                <a:cubicBezTo>
                  <a:pt x="359" y="796"/>
                  <a:pt x="232" y="671"/>
                  <a:pt x="232" y="515"/>
                </a:cubicBezTo>
                <a:cubicBezTo>
                  <a:pt x="232" y="360"/>
                  <a:pt x="358" y="233"/>
                  <a:pt x="514" y="233"/>
                </a:cubicBezTo>
                <a:close/>
                <a:moveTo>
                  <a:pt x="515" y="0"/>
                </a:moveTo>
                <a:cubicBezTo>
                  <a:pt x="232" y="0"/>
                  <a:pt x="1" y="230"/>
                  <a:pt x="1" y="515"/>
                </a:cubicBezTo>
                <a:cubicBezTo>
                  <a:pt x="1" y="797"/>
                  <a:pt x="232" y="1029"/>
                  <a:pt x="515" y="1029"/>
                </a:cubicBezTo>
                <a:cubicBezTo>
                  <a:pt x="799" y="1029"/>
                  <a:pt x="1029" y="797"/>
                  <a:pt x="1029" y="515"/>
                </a:cubicBezTo>
                <a:cubicBezTo>
                  <a:pt x="1029" y="231"/>
                  <a:pt x="799" y="0"/>
                  <a:pt x="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39"/>
          <p:cNvSpPr/>
          <p:nvPr/>
        </p:nvSpPr>
        <p:spPr>
          <a:xfrm>
            <a:off x="4299745" y="1820466"/>
            <a:ext cx="146529" cy="146540"/>
          </a:xfrm>
          <a:custGeom>
            <a:avLst/>
            <a:gdLst/>
            <a:ahLst/>
            <a:cxnLst/>
            <a:rect l="l" t="t" r="r" b="b"/>
            <a:pathLst>
              <a:path w="2090" h="2090" extrusionOk="0">
                <a:moveTo>
                  <a:pt x="1045" y="233"/>
                </a:moveTo>
                <a:cubicBezTo>
                  <a:pt x="1493" y="233"/>
                  <a:pt x="1857" y="597"/>
                  <a:pt x="1857" y="1045"/>
                </a:cubicBezTo>
                <a:cubicBezTo>
                  <a:pt x="1857" y="1493"/>
                  <a:pt x="1493" y="1856"/>
                  <a:pt x="1045" y="1856"/>
                </a:cubicBezTo>
                <a:cubicBezTo>
                  <a:pt x="596" y="1856"/>
                  <a:pt x="232" y="1493"/>
                  <a:pt x="232" y="1045"/>
                </a:cubicBezTo>
                <a:cubicBezTo>
                  <a:pt x="232" y="597"/>
                  <a:pt x="596" y="233"/>
                  <a:pt x="1045" y="233"/>
                </a:cubicBezTo>
                <a:close/>
                <a:moveTo>
                  <a:pt x="1045" y="0"/>
                </a:moveTo>
                <a:cubicBezTo>
                  <a:pt x="469" y="0"/>
                  <a:pt x="1" y="468"/>
                  <a:pt x="1" y="1045"/>
                </a:cubicBezTo>
                <a:cubicBezTo>
                  <a:pt x="1" y="1621"/>
                  <a:pt x="469" y="2089"/>
                  <a:pt x="1045" y="2089"/>
                </a:cubicBezTo>
                <a:cubicBezTo>
                  <a:pt x="1620" y="2089"/>
                  <a:pt x="2089" y="1621"/>
                  <a:pt x="2089" y="1045"/>
                </a:cubicBezTo>
                <a:cubicBezTo>
                  <a:pt x="2089" y="469"/>
                  <a:pt x="1620" y="0"/>
                  <a:pt x="10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5" name="Google Shape;1145;p39"/>
          <p:cNvSpPr/>
          <p:nvPr/>
        </p:nvSpPr>
        <p:spPr>
          <a:xfrm>
            <a:off x="7146024" y="1502915"/>
            <a:ext cx="315542" cy="315663"/>
          </a:xfrm>
          <a:custGeom>
            <a:avLst/>
            <a:gdLst/>
            <a:ahLst/>
            <a:cxnLst/>
            <a:rect l="l" t="t" r="r" b="b"/>
            <a:pathLst>
              <a:path w="4347" h="4348" extrusionOk="0">
                <a:moveTo>
                  <a:pt x="2174" y="1"/>
                </a:moveTo>
                <a:cubicBezTo>
                  <a:pt x="1581" y="1"/>
                  <a:pt x="1027" y="234"/>
                  <a:pt x="615" y="661"/>
                </a:cubicBezTo>
                <a:cubicBezTo>
                  <a:pt x="572" y="705"/>
                  <a:pt x="572" y="777"/>
                  <a:pt x="617" y="820"/>
                </a:cubicBezTo>
                <a:cubicBezTo>
                  <a:pt x="639" y="841"/>
                  <a:pt x="667" y="851"/>
                  <a:pt x="696" y="851"/>
                </a:cubicBezTo>
                <a:cubicBezTo>
                  <a:pt x="725" y="851"/>
                  <a:pt x="754" y="840"/>
                  <a:pt x="776" y="816"/>
                </a:cubicBezTo>
                <a:cubicBezTo>
                  <a:pt x="1146" y="435"/>
                  <a:pt x="1643" y="224"/>
                  <a:pt x="2174" y="224"/>
                </a:cubicBezTo>
                <a:cubicBezTo>
                  <a:pt x="3248" y="224"/>
                  <a:pt x="4122" y="1099"/>
                  <a:pt x="4122" y="2173"/>
                </a:cubicBezTo>
                <a:cubicBezTo>
                  <a:pt x="4122" y="3247"/>
                  <a:pt x="3248" y="4121"/>
                  <a:pt x="2174" y="4121"/>
                </a:cubicBezTo>
                <a:cubicBezTo>
                  <a:pt x="1099" y="4121"/>
                  <a:pt x="225" y="3247"/>
                  <a:pt x="225" y="2173"/>
                </a:cubicBezTo>
                <a:cubicBezTo>
                  <a:pt x="225" y="1837"/>
                  <a:pt x="312" y="1503"/>
                  <a:pt x="479" y="1213"/>
                </a:cubicBezTo>
                <a:cubicBezTo>
                  <a:pt x="509" y="1159"/>
                  <a:pt x="490" y="1091"/>
                  <a:pt x="437" y="1061"/>
                </a:cubicBezTo>
                <a:cubicBezTo>
                  <a:pt x="419" y="1051"/>
                  <a:pt x="400" y="1046"/>
                  <a:pt x="381" y="1046"/>
                </a:cubicBezTo>
                <a:cubicBezTo>
                  <a:pt x="342" y="1046"/>
                  <a:pt x="304" y="1066"/>
                  <a:pt x="283" y="1102"/>
                </a:cubicBezTo>
                <a:cubicBezTo>
                  <a:pt x="99" y="1428"/>
                  <a:pt x="1" y="1799"/>
                  <a:pt x="1" y="2175"/>
                </a:cubicBezTo>
                <a:cubicBezTo>
                  <a:pt x="1" y="3373"/>
                  <a:pt x="975" y="4348"/>
                  <a:pt x="2174" y="4348"/>
                </a:cubicBezTo>
                <a:cubicBezTo>
                  <a:pt x="3371" y="4348"/>
                  <a:pt x="4347" y="3372"/>
                  <a:pt x="4347" y="2175"/>
                </a:cubicBezTo>
                <a:cubicBezTo>
                  <a:pt x="4347" y="977"/>
                  <a:pt x="3371" y="1"/>
                  <a:pt x="21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39"/>
          <p:cNvSpPr/>
          <p:nvPr/>
        </p:nvSpPr>
        <p:spPr>
          <a:xfrm>
            <a:off x="7108786" y="1465454"/>
            <a:ext cx="390454" cy="557782"/>
          </a:xfrm>
          <a:custGeom>
            <a:avLst/>
            <a:gdLst/>
            <a:ahLst/>
            <a:cxnLst/>
            <a:rect l="l" t="t" r="r" b="b"/>
            <a:pathLst>
              <a:path w="5379" h="7683" extrusionOk="0">
                <a:moveTo>
                  <a:pt x="2689" y="0"/>
                </a:moveTo>
                <a:cubicBezTo>
                  <a:pt x="1207" y="0"/>
                  <a:pt x="0" y="1207"/>
                  <a:pt x="0" y="2689"/>
                </a:cubicBezTo>
                <a:cubicBezTo>
                  <a:pt x="0" y="3219"/>
                  <a:pt x="139" y="3811"/>
                  <a:pt x="412" y="4448"/>
                </a:cubicBezTo>
                <a:cubicBezTo>
                  <a:pt x="629" y="4953"/>
                  <a:pt x="930" y="5488"/>
                  <a:pt x="1309" y="6039"/>
                </a:cubicBezTo>
                <a:cubicBezTo>
                  <a:pt x="1747" y="6679"/>
                  <a:pt x="2192" y="7193"/>
                  <a:pt x="2431" y="7457"/>
                </a:cubicBezTo>
                <a:lnTo>
                  <a:pt x="265" y="7457"/>
                </a:lnTo>
                <a:cubicBezTo>
                  <a:pt x="203" y="7457"/>
                  <a:pt x="152" y="7508"/>
                  <a:pt x="152" y="7570"/>
                </a:cubicBezTo>
                <a:cubicBezTo>
                  <a:pt x="152" y="7632"/>
                  <a:pt x="203" y="7682"/>
                  <a:pt x="265" y="7682"/>
                </a:cubicBezTo>
                <a:lnTo>
                  <a:pt x="5114" y="7682"/>
                </a:lnTo>
                <a:cubicBezTo>
                  <a:pt x="5177" y="7682"/>
                  <a:pt x="5228" y="7632"/>
                  <a:pt x="5228" y="7570"/>
                </a:cubicBezTo>
                <a:cubicBezTo>
                  <a:pt x="5228" y="7508"/>
                  <a:pt x="5175" y="7458"/>
                  <a:pt x="5112" y="7458"/>
                </a:cubicBezTo>
                <a:lnTo>
                  <a:pt x="2945" y="7458"/>
                </a:lnTo>
                <a:cubicBezTo>
                  <a:pt x="3247" y="7125"/>
                  <a:pt x="3877" y="6392"/>
                  <a:pt x="4414" y="5504"/>
                </a:cubicBezTo>
                <a:cubicBezTo>
                  <a:pt x="4447" y="5451"/>
                  <a:pt x="4429" y="5382"/>
                  <a:pt x="4376" y="5349"/>
                </a:cubicBezTo>
                <a:cubicBezTo>
                  <a:pt x="4358" y="5338"/>
                  <a:pt x="4338" y="5333"/>
                  <a:pt x="4318" y="5333"/>
                </a:cubicBezTo>
                <a:cubicBezTo>
                  <a:pt x="4280" y="5333"/>
                  <a:pt x="4243" y="5352"/>
                  <a:pt x="4222" y="5388"/>
                </a:cubicBezTo>
                <a:cubicBezTo>
                  <a:pt x="3628" y="6366"/>
                  <a:pt x="2922" y="7154"/>
                  <a:pt x="2687" y="7407"/>
                </a:cubicBezTo>
                <a:cubicBezTo>
                  <a:pt x="2495" y="7202"/>
                  <a:pt x="1991" y="6642"/>
                  <a:pt x="1491" y="5913"/>
                </a:cubicBezTo>
                <a:cubicBezTo>
                  <a:pt x="914" y="5071"/>
                  <a:pt x="224" y="3829"/>
                  <a:pt x="224" y="2691"/>
                </a:cubicBezTo>
                <a:cubicBezTo>
                  <a:pt x="224" y="1331"/>
                  <a:pt x="1329" y="226"/>
                  <a:pt x="2688" y="226"/>
                </a:cubicBezTo>
                <a:cubicBezTo>
                  <a:pt x="4047" y="226"/>
                  <a:pt x="5152" y="1331"/>
                  <a:pt x="5152" y="2691"/>
                </a:cubicBezTo>
                <a:cubicBezTo>
                  <a:pt x="5152" y="3347"/>
                  <a:pt x="4926" y="4101"/>
                  <a:pt x="4481" y="4937"/>
                </a:cubicBezTo>
                <a:cubicBezTo>
                  <a:pt x="4453" y="4991"/>
                  <a:pt x="4473" y="5059"/>
                  <a:pt x="4528" y="5088"/>
                </a:cubicBezTo>
                <a:cubicBezTo>
                  <a:pt x="4545" y="5098"/>
                  <a:pt x="4564" y="5102"/>
                  <a:pt x="4582" y="5102"/>
                </a:cubicBezTo>
                <a:cubicBezTo>
                  <a:pt x="4622" y="5102"/>
                  <a:pt x="4661" y="5080"/>
                  <a:pt x="4681" y="5042"/>
                </a:cubicBezTo>
                <a:cubicBezTo>
                  <a:pt x="5143" y="4174"/>
                  <a:pt x="5378" y="3383"/>
                  <a:pt x="5378" y="2689"/>
                </a:cubicBezTo>
                <a:cubicBezTo>
                  <a:pt x="5378" y="1207"/>
                  <a:pt x="4172" y="0"/>
                  <a:pt x="2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39"/>
          <p:cNvSpPr/>
          <p:nvPr/>
        </p:nvSpPr>
        <p:spPr>
          <a:xfrm>
            <a:off x="7382735" y="1940835"/>
            <a:ext cx="48925" cy="47262"/>
          </a:xfrm>
          <a:custGeom>
            <a:avLst/>
            <a:gdLst/>
            <a:ahLst/>
            <a:cxnLst/>
            <a:rect l="l" t="t" r="r" b="b"/>
            <a:pathLst>
              <a:path w="674" h="651" extrusionOk="0">
                <a:moveTo>
                  <a:pt x="550" y="1"/>
                </a:moveTo>
                <a:cubicBezTo>
                  <a:pt x="521" y="1"/>
                  <a:pt x="492" y="11"/>
                  <a:pt x="469" y="33"/>
                </a:cubicBezTo>
                <a:lnTo>
                  <a:pt x="45" y="458"/>
                </a:lnTo>
                <a:cubicBezTo>
                  <a:pt x="1" y="502"/>
                  <a:pt x="1" y="573"/>
                  <a:pt x="45" y="618"/>
                </a:cubicBezTo>
                <a:cubicBezTo>
                  <a:pt x="67" y="640"/>
                  <a:pt x="95" y="650"/>
                  <a:pt x="124" y="650"/>
                </a:cubicBezTo>
                <a:cubicBezTo>
                  <a:pt x="154" y="650"/>
                  <a:pt x="182" y="640"/>
                  <a:pt x="203" y="618"/>
                </a:cubicBezTo>
                <a:lnTo>
                  <a:pt x="628" y="193"/>
                </a:lnTo>
                <a:cubicBezTo>
                  <a:pt x="673" y="149"/>
                  <a:pt x="673" y="77"/>
                  <a:pt x="628" y="33"/>
                </a:cubicBezTo>
                <a:cubicBezTo>
                  <a:pt x="607" y="11"/>
                  <a:pt x="579" y="1"/>
                  <a:pt x="5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8" name="Google Shape;1148;p39"/>
          <p:cNvSpPr/>
          <p:nvPr/>
        </p:nvSpPr>
        <p:spPr>
          <a:xfrm>
            <a:off x="7175930" y="1940764"/>
            <a:ext cx="48851" cy="47335"/>
          </a:xfrm>
          <a:custGeom>
            <a:avLst/>
            <a:gdLst/>
            <a:ahLst/>
            <a:cxnLst/>
            <a:rect l="l" t="t" r="r" b="b"/>
            <a:pathLst>
              <a:path w="673" h="652" extrusionOk="0">
                <a:moveTo>
                  <a:pt x="124" y="1"/>
                </a:moveTo>
                <a:cubicBezTo>
                  <a:pt x="95" y="1"/>
                  <a:pt x="66" y="12"/>
                  <a:pt x="44" y="34"/>
                </a:cubicBezTo>
                <a:cubicBezTo>
                  <a:pt x="0" y="78"/>
                  <a:pt x="0" y="150"/>
                  <a:pt x="44" y="194"/>
                </a:cubicBezTo>
                <a:lnTo>
                  <a:pt x="469" y="619"/>
                </a:lnTo>
                <a:cubicBezTo>
                  <a:pt x="493" y="640"/>
                  <a:pt x="521" y="651"/>
                  <a:pt x="550" y="651"/>
                </a:cubicBezTo>
                <a:cubicBezTo>
                  <a:pt x="578" y="651"/>
                  <a:pt x="607" y="641"/>
                  <a:pt x="629" y="619"/>
                </a:cubicBezTo>
                <a:cubicBezTo>
                  <a:pt x="673" y="574"/>
                  <a:pt x="673" y="503"/>
                  <a:pt x="629" y="459"/>
                </a:cubicBezTo>
                <a:lnTo>
                  <a:pt x="204" y="34"/>
                </a:lnTo>
                <a:cubicBezTo>
                  <a:pt x="182" y="12"/>
                  <a:pt x="153" y="1"/>
                  <a:pt x="1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" name="Google Shape;1149;p39"/>
          <p:cNvSpPr/>
          <p:nvPr/>
        </p:nvSpPr>
        <p:spPr>
          <a:xfrm>
            <a:off x="7209249" y="1564407"/>
            <a:ext cx="189166" cy="179394"/>
          </a:xfrm>
          <a:custGeom>
            <a:avLst/>
            <a:gdLst/>
            <a:ahLst/>
            <a:cxnLst/>
            <a:rect l="l" t="t" r="r" b="b"/>
            <a:pathLst>
              <a:path w="2606" h="2471" extrusionOk="0">
                <a:moveTo>
                  <a:pt x="1301" y="227"/>
                </a:moveTo>
                <a:cubicBezTo>
                  <a:pt x="1312" y="227"/>
                  <a:pt x="1331" y="229"/>
                  <a:pt x="1341" y="252"/>
                </a:cubicBezTo>
                <a:lnTo>
                  <a:pt x="1582" y="739"/>
                </a:lnTo>
                <a:cubicBezTo>
                  <a:pt x="1621" y="819"/>
                  <a:pt x="1698" y="874"/>
                  <a:pt x="1785" y="887"/>
                </a:cubicBezTo>
                <a:lnTo>
                  <a:pt x="2321" y="965"/>
                </a:lnTo>
                <a:cubicBezTo>
                  <a:pt x="2344" y="969"/>
                  <a:pt x="2353" y="986"/>
                  <a:pt x="2357" y="995"/>
                </a:cubicBezTo>
                <a:cubicBezTo>
                  <a:pt x="2360" y="1006"/>
                  <a:pt x="2364" y="1023"/>
                  <a:pt x="2345" y="1040"/>
                </a:cubicBezTo>
                <a:lnTo>
                  <a:pt x="1959" y="1419"/>
                </a:lnTo>
                <a:cubicBezTo>
                  <a:pt x="1896" y="1482"/>
                  <a:pt x="1868" y="1570"/>
                  <a:pt x="1881" y="1658"/>
                </a:cubicBezTo>
                <a:lnTo>
                  <a:pt x="1974" y="2193"/>
                </a:lnTo>
                <a:cubicBezTo>
                  <a:pt x="1978" y="2217"/>
                  <a:pt x="1965" y="2231"/>
                  <a:pt x="1956" y="2238"/>
                </a:cubicBezTo>
                <a:cubicBezTo>
                  <a:pt x="1951" y="2242"/>
                  <a:pt x="1942" y="2247"/>
                  <a:pt x="1931" y="2247"/>
                </a:cubicBezTo>
                <a:cubicBezTo>
                  <a:pt x="1924" y="2247"/>
                  <a:pt x="1917" y="2245"/>
                  <a:pt x="1910" y="2241"/>
                </a:cubicBezTo>
                <a:lnTo>
                  <a:pt x="1428" y="1990"/>
                </a:lnTo>
                <a:cubicBezTo>
                  <a:pt x="1390" y="1969"/>
                  <a:pt x="1346" y="1959"/>
                  <a:pt x="1303" y="1959"/>
                </a:cubicBezTo>
                <a:cubicBezTo>
                  <a:pt x="1260" y="1959"/>
                  <a:pt x="1216" y="1969"/>
                  <a:pt x="1176" y="1990"/>
                </a:cubicBezTo>
                <a:lnTo>
                  <a:pt x="696" y="2241"/>
                </a:lnTo>
                <a:cubicBezTo>
                  <a:pt x="688" y="2246"/>
                  <a:pt x="681" y="2247"/>
                  <a:pt x="675" y="2247"/>
                </a:cubicBezTo>
                <a:cubicBezTo>
                  <a:pt x="663" y="2247"/>
                  <a:pt x="654" y="2242"/>
                  <a:pt x="649" y="2238"/>
                </a:cubicBezTo>
                <a:cubicBezTo>
                  <a:pt x="641" y="2231"/>
                  <a:pt x="627" y="2218"/>
                  <a:pt x="630" y="2193"/>
                </a:cubicBezTo>
                <a:lnTo>
                  <a:pt x="723" y="1658"/>
                </a:lnTo>
                <a:cubicBezTo>
                  <a:pt x="738" y="1572"/>
                  <a:pt x="708" y="1482"/>
                  <a:pt x="645" y="1419"/>
                </a:cubicBezTo>
                <a:lnTo>
                  <a:pt x="257" y="1040"/>
                </a:lnTo>
                <a:cubicBezTo>
                  <a:pt x="239" y="1023"/>
                  <a:pt x="243" y="1004"/>
                  <a:pt x="245" y="995"/>
                </a:cubicBezTo>
                <a:cubicBezTo>
                  <a:pt x="248" y="985"/>
                  <a:pt x="257" y="967"/>
                  <a:pt x="281" y="965"/>
                </a:cubicBezTo>
                <a:lnTo>
                  <a:pt x="817" y="887"/>
                </a:lnTo>
                <a:cubicBezTo>
                  <a:pt x="906" y="874"/>
                  <a:pt x="982" y="820"/>
                  <a:pt x="1020" y="739"/>
                </a:cubicBezTo>
                <a:lnTo>
                  <a:pt x="1261" y="252"/>
                </a:lnTo>
                <a:cubicBezTo>
                  <a:pt x="1271" y="229"/>
                  <a:pt x="1290" y="227"/>
                  <a:pt x="1301" y="227"/>
                </a:cubicBezTo>
                <a:close/>
                <a:moveTo>
                  <a:pt x="1304" y="1"/>
                </a:moveTo>
                <a:cubicBezTo>
                  <a:pt x="1201" y="1"/>
                  <a:pt x="1107" y="58"/>
                  <a:pt x="1063" y="151"/>
                </a:cubicBezTo>
                <a:lnTo>
                  <a:pt x="821" y="639"/>
                </a:lnTo>
                <a:cubicBezTo>
                  <a:pt x="815" y="652"/>
                  <a:pt x="803" y="661"/>
                  <a:pt x="788" y="664"/>
                </a:cubicBezTo>
                <a:lnTo>
                  <a:pt x="252" y="742"/>
                </a:lnTo>
                <a:cubicBezTo>
                  <a:pt x="149" y="756"/>
                  <a:pt x="66" y="827"/>
                  <a:pt x="34" y="925"/>
                </a:cubicBezTo>
                <a:cubicBezTo>
                  <a:pt x="0" y="1022"/>
                  <a:pt x="29" y="1128"/>
                  <a:pt x="102" y="1201"/>
                </a:cubicBezTo>
                <a:lnTo>
                  <a:pt x="491" y="1580"/>
                </a:lnTo>
                <a:cubicBezTo>
                  <a:pt x="500" y="1591"/>
                  <a:pt x="507" y="1605"/>
                  <a:pt x="503" y="1620"/>
                </a:cubicBezTo>
                <a:lnTo>
                  <a:pt x="411" y="2155"/>
                </a:lnTo>
                <a:cubicBezTo>
                  <a:pt x="394" y="2256"/>
                  <a:pt x="435" y="2358"/>
                  <a:pt x="519" y="2419"/>
                </a:cubicBezTo>
                <a:cubicBezTo>
                  <a:pt x="566" y="2453"/>
                  <a:pt x="622" y="2471"/>
                  <a:pt x="678" y="2471"/>
                </a:cubicBezTo>
                <a:cubicBezTo>
                  <a:pt x="721" y="2471"/>
                  <a:pt x="764" y="2460"/>
                  <a:pt x="804" y="2440"/>
                </a:cubicBezTo>
                <a:lnTo>
                  <a:pt x="1284" y="2187"/>
                </a:lnTo>
                <a:cubicBezTo>
                  <a:pt x="1291" y="2184"/>
                  <a:pt x="1298" y="2183"/>
                  <a:pt x="1305" y="2183"/>
                </a:cubicBezTo>
                <a:cubicBezTo>
                  <a:pt x="1312" y="2183"/>
                  <a:pt x="1319" y="2184"/>
                  <a:pt x="1326" y="2187"/>
                </a:cubicBezTo>
                <a:lnTo>
                  <a:pt x="1807" y="2440"/>
                </a:lnTo>
                <a:cubicBezTo>
                  <a:pt x="1846" y="2461"/>
                  <a:pt x="1890" y="2471"/>
                  <a:pt x="1932" y="2471"/>
                </a:cubicBezTo>
                <a:cubicBezTo>
                  <a:pt x="1989" y="2471"/>
                  <a:pt x="2043" y="2453"/>
                  <a:pt x="2091" y="2419"/>
                </a:cubicBezTo>
                <a:cubicBezTo>
                  <a:pt x="2175" y="2358"/>
                  <a:pt x="2216" y="2256"/>
                  <a:pt x="2198" y="2155"/>
                </a:cubicBezTo>
                <a:lnTo>
                  <a:pt x="2106" y="1620"/>
                </a:lnTo>
                <a:cubicBezTo>
                  <a:pt x="2104" y="1605"/>
                  <a:pt x="2109" y="1590"/>
                  <a:pt x="2119" y="1580"/>
                </a:cubicBezTo>
                <a:lnTo>
                  <a:pt x="2505" y="1201"/>
                </a:lnTo>
                <a:cubicBezTo>
                  <a:pt x="2580" y="1128"/>
                  <a:pt x="2606" y="1023"/>
                  <a:pt x="2574" y="925"/>
                </a:cubicBezTo>
                <a:cubicBezTo>
                  <a:pt x="2541" y="826"/>
                  <a:pt x="2458" y="756"/>
                  <a:pt x="2356" y="742"/>
                </a:cubicBezTo>
                <a:lnTo>
                  <a:pt x="1819" y="664"/>
                </a:lnTo>
                <a:cubicBezTo>
                  <a:pt x="1806" y="661"/>
                  <a:pt x="1792" y="652"/>
                  <a:pt x="1786" y="639"/>
                </a:cubicBezTo>
                <a:lnTo>
                  <a:pt x="1546" y="151"/>
                </a:lnTo>
                <a:cubicBezTo>
                  <a:pt x="1500" y="59"/>
                  <a:pt x="1407" y="1"/>
                  <a:pt x="13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6F868-FD2F-1D14-3E2A-E6D476C3AC64}"/>
              </a:ext>
            </a:extLst>
          </p:cNvPr>
          <p:cNvSpPr/>
          <p:nvPr/>
        </p:nvSpPr>
        <p:spPr>
          <a:xfrm>
            <a:off x="-1007311" y="187287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79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900650-618A-454A-40E3-53BA873AFB21}"/>
              </a:ext>
            </a:extLst>
          </p:cNvPr>
          <p:cNvSpPr/>
          <p:nvPr/>
        </p:nvSpPr>
        <p:spPr>
          <a:xfrm>
            <a:off x="7381301" y="3933022"/>
            <a:ext cx="2093205" cy="99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1252" name="Google Shape;1252;p42"/>
          <p:cNvGrpSpPr/>
          <p:nvPr/>
        </p:nvGrpSpPr>
        <p:grpSpPr>
          <a:xfrm>
            <a:off x="5244029" y="1603316"/>
            <a:ext cx="1230047" cy="1105204"/>
            <a:chOff x="5694850" y="1473345"/>
            <a:chExt cx="1230047" cy="1105204"/>
          </a:xfrm>
        </p:grpSpPr>
        <p:grpSp>
          <p:nvGrpSpPr>
            <p:cNvPr id="1253" name="Google Shape;1253;p42"/>
            <p:cNvGrpSpPr/>
            <p:nvPr/>
          </p:nvGrpSpPr>
          <p:grpSpPr>
            <a:xfrm>
              <a:off x="6122958" y="1776387"/>
              <a:ext cx="801939" cy="802162"/>
              <a:chOff x="3747050" y="1038775"/>
              <a:chExt cx="314375" cy="314450"/>
            </a:xfrm>
          </p:grpSpPr>
          <p:sp>
            <p:nvSpPr>
              <p:cNvPr id="1254" name="Google Shape;1254;p42"/>
              <p:cNvSpPr/>
              <p:nvPr/>
            </p:nvSpPr>
            <p:spPr>
              <a:xfrm>
                <a:off x="374705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3783850" y="1038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404180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7" name="Google Shape;1257;p42"/>
              <p:cNvSpPr/>
              <p:nvPr/>
            </p:nvSpPr>
            <p:spPr>
              <a:xfrm>
                <a:off x="374705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8" name="Google Shape;1258;p42"/>
              <p:cNvSpPr/>
              <p:nvPr/>
            </p:nvSpPr>
            <p:spPr>
              <a:xfrm>
                <a:off x="3783850" y="1071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404180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374705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7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3" y="188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3783850" y="1104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404180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7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1" y="188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374705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3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3783850" y="11370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3"/>
                    </a:cubicBezTo>
                    <a:cubicBezTo>
                      <a:pt x="2" y="612"/>
                      <a:pt x="177" y="788"/>
                      <a:pt x="394" y="788"/>
                    </a:cubicBezTo>
                    <a:cubicBezTo>
                      <a:pt x="611" y="788"/>
                      <a:pt x="788" y="612"/>
                      <a:pt x="788" y="393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3"/>
                    </a:cubicBezTo>
                    <a:cubicBezTo>
                      <a:pt x="1476" y="612"/>
                      <a:pt x="1652" y="788"/>
                      <a:pt x="1868" y="788"/>
                    </a:cubicBezTo>
                    <a:cubicBezTo>
                      <a:pt x="2085" y="788"/>
                      <a:pt x="2262" y="612"/>
                      <a:pt x="2262" y="393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3"/>
                    </a:cubicBezTo>
                    <a:cubicBezTo>
                      <a:pt x="2948" y="612"/>
                      <a:pt x="3125" y="788"/>
                      <a:pt x="3342" y="788"/>
                    </a:cubicBezTo>
                    <a:cubicBezTo>
                      <a:pt x="3559" y="788"/>
                      <a:pt x="3736" y="612"/>
                      <a:pt x="3736" y="393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3"/>
                    </a:cubicBezTo>
                    <a:cubicBezTo>
                      <a:pt x="4423" y="612"/>
                      <a:pt x="4599" y="788"/>
                      <a:pt x="4816" y="788"/>
                    </a:cubicBezTo>
                    <a:cubicBezTo>
                      <a:pt x="5033" y="788"/>
                      <a:pt x="5209" y="612"/>
                      <a:pt x="5209" y="393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3"/>
                    </a:cubicBezTo>
                    <a:cubicBezTo>
                      <a:pt x="5896" y="612"/>
                      <a:pt x="6073" y="788"/>
                      <a:pt x="6289" y="788"/>
                    </a:cubicBezTo>
                    <a:cubicBezTo>
                      <a:pt x="6506" y="788"/>
                      <a:pt x="6684" y="612"/>
                      <a:pt x="6684" y="393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3"/>
                    </a:cubicBezTo>
                    <a:cubicBezTo>
                      <a:pt x="7369" y="612"/>
                      <a:pt x="7546" y="788"/>
                      <a:pt x="7764" y="788"/>
                    </a:cubicBezTo>
                    <a:cubicBezTo>
                      <a:pt x="7981" y="788"/>
                      <a:pt x="8157" y="612"/>
                      <a:pt x="8157" y="393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3"/>
                    </a:cubicBezTo>
                    <a:cubicBezTo>
                      <a:pt x="8844" y="612"/>
                      <a:pt x="9019" y="788"/>
                      <a:pt x="9237" y="788"/>
                    </a:cubicBezTo>
                    <a:cubicBezTo>
                      <a:pt x="9454" y="788"/>
                      <a:pt x="9632" y="612"/>
                      <a:pt x="9632" y="393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404180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3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374705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3783850" y="1169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404180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374705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90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3783850" y="1202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1" name="Google Shape;1271;p42"/>
              <p:cNvSpPr/>
              <p:nvPr/>
            </p:nvSpPr>
            <p:spPr>
              <a:xfrm>
                <a:off x="404180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90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2" name="Google Shape;1272;p42"/>
              <p:cNvSpPr/>
              <p:nvPr/>
            </p:nvSpPr>
            <p:spPr>
              <a:xfrm>
                <a:off x="374705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3783850" y="1235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404180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374705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2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8" y="743"/>
                      <a:pt x="670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3783850" y="126800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7" name="Google Shape;1277;p42"/>
              <p:cNvSpPr/>
              <p:nvPr/>
            </p:nvSpPr>
            <p:spPr>
              <a:xfrm>
                <a:off x="404180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2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6" y="743"/>
                      <a:pt x="669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374705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3783850" y="1300775"/>
                <a:ext cx="2408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7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1"/>
                      <a:pt x="177" y="787"/>
                      <a:pt x="394" y="787"/>
                    </a:cubicBezTo>
                    <a:cubicBezTo>
                      <a:pt x="611" y="787"/>
                      <a:pt x="788" y="611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1"/>
                      <a:pt x="1652" y="787"/>
                      <a:pt x="1868" y="787"/>
                    </a:cubicBezTo>
                    <a:cubicBezTo>
                      <a:pt x="2085" y="787"/>
                      <a:pt x="2262" y="611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1"/>
                      <a:pt x="3125" y="787"/>
                      <a:pt x="3342" y="787"/>
                    </a:cubicBezTo>
                    <a:cubicBezTo>
                      <a:pt x="3559" y="787"/>
                      <a:pt x="3736" y="611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1"/>
                      <a:pt x="4599" y="787"/>
                      <a:pt x="4816" y="787"/>
                    </a:cubicBezTo>
                    <a:cubicBezTo>
                      <a:pt x="5033" y="787"/>
                      <a:pt x="5209" y="611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1"/>
                      <a:pt x="6073" y="787"/>
                      <a:pt x="6289" y="787"/>
                    </a:cubicBezTo>
                    <a:cubicBezTo>
                      <a:pt x="6506" y="787"/>
                      <a:pt x="6684" y="611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1"/>
                      <a:pt x="7546" y="787"/>
                      <a:pt x="7764" y="787"/>
                    </a:cubicBezTo>
                    <a:cubicBezTo>
                      <a:pt x="7981" y="787"/>
                      <a:pt x="8157" y="611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1"/>
                      <a:pt x="9019" y="787"/>
                      <a:pt x="9237" y="787"/>
                    </a:cubicBezTo>
                    <a:cubicBezTo>
                      <a:pt x="9454" y="787"/>
                      <a:pt x="9632" y="611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404180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374705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3783850" y="1333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404180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84" name="Google Shape;1284;p42"/>
            <p:cNvSpPr/>
            <p:nvPr/>
          </p:nvSpPr>
          <p:spPr>
            <a:xfrm>
              <a:off x="5694850" y="1473345"/>
              <a:ext cx="962400" cy="9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6607460" y="1507434"/>
              <a:ext cx="76540" cy="10043"/>
            </a:xfrm>
            <a:custGeom>
              <a:avLst/>
              <a:gdLst/>
              <a:ahLst/>
              <a:cxnLst/>
              <a:rect l="l" t="t" r="r" b="b"/>
              <a:pathLst>
                <a:path w="2454" h="322" extrusionOk="0">
                  <a:moveTo>
                    <a:pt x="1" y="1"/>
                  </a:moveTo>
                  <a:lnTo>
                    <a:pt x="1" y="322"/>
                  </a:lnTo>
                  <a:lnTo>
                    <a:pt x="2454" y="322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9" name="Google Shape;1289;p42"/>
          <p:cNvGrpSpPr/>
          <p:nvPr/>
        </p:nvGrpSpPr>
        <p:grpSpPr>
          <a:xfrm>
            <a:off x="1315367" y="1219049"/>
            <a:ext cx="1231986" cy="1105204"/>
            <a:chOff x="2486975" y="1473345"/>
            <a:chExt cx="1231986" cy="1105204"/>
          </a:xfrm>
        </p:grpSpPr>
        <p:grpSp>
          <p:nvGrpSpPr>
            <p:cNvPr id="1290" name="Google Shape;1290;p42"/>
            <p:cNvGrpSpPr/>
            <p:nvPr/>
          </p:nvGrpSpPr>
          <p:grpSpPr>
            <a:xfrm>
              <a:off x="2917022" y="1776387"/>
              <a:ext cx="801939" cy="802162"/>
              <a:chOff x="3747050" y="1038775"/>
              <a:chExt cx="314375" cy="314450"/>
            </a:xfrm>
          </p:grpSpPr>
          <p:sp>
            <p:nvSpPr>
              <p:cNvPr id="1291" name="Google Shape;1291;p42"/>
              <p:cNvSpPr/>
              <p:nvPr/>
            </p:nvSpPr>
            <p:spPr>
              <a:xfrm>
                <a:off x="374705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3783850" y="1038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3" name="Google Shape;1293;p42"/>
              <p:cNvSpPr/>
              <p:nvPr/>
            </p:nvSpPr>
            <p:spPr>
              <a:xfrm>
                <a:off x="4041800" y="1038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374705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3783850" y="1071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4041800" y="1071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8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7" name="Google Shape;1297;p42"/>
              <p:cNvSpPr/>
              <p:nvPr/>
            </p:nvSpPr>
            <p:spPr>
              <a:xfrm>
                <a:off x="374705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7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3" y="188"/>
                      <a:pt x="670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3783850" y="1104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041800" y="1104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6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7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7"/>
                      <a:pt x="785" y="393"/>
                    </a:cubicBezTo>
                    <a:cubicBezTo>
                      <a:pt x="785" y="290"/>
                      <a:pt x="741" y="188"/>
                      <a:pt x="669" y="116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0" name="Google Shape;1300;p42"/>
              <p:cNvSpPr/>
              <p:nvPr/>
            </p:nvSpPr>
            <p:spPr>
              <a:xfrm>
                <a:off x="374705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3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3783850" y="11370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3"/>
                    </a:cubicBezTo>
                    <a:cubicBezTo>
                      <a:pt x="2" y="612"/>
                      <a:pt x="177" y="788"/>
                      <a:pt x="394" y="788"/>
                    </a:cubicBezTo>
                    <a:cubicBezTo>
                      <a:pt x="611" y="788"/>
                      <a:pt x="788" y="612"/>
                      <a:pt x="788" y="393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3"/>
                    </a:cubicBezTo>
                    <a:cubicBezTo>
                      <a:pt x="1476" y="612"/>
                      <a:pt x="1652" y="788"/>
                      <a:pt x="1868" y="788"/>
                    </a:cubicBezTo>
                    <a:cubicBezTo>
                      <a:pt x="2085" y="788"/>
                      <a:pt x="2262" y="612"/>
                      <a:pt x="2262" y="393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3"/>
                    </a:cubicBezTo>
                    <a:cubicBezTo>
                      <a:pt x="2948" y="612"/>
                      <a:pt x="3125" y="788"/>
                      <a:pt x="3342" y="788"/>
                    </a:cubicBezTo>
                    <a:cubicBezTo>
                      <a:pt x="3559" y="788"/>
                      <a:pt x="3736" y="612"/>
                      <a:pt x="3736" y="393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3"/>
                    </a:cubicBezTo>
                    <a:cubicBezTo>
                      <a:pt x="4423" y="612"/>
                      <a:pt x="4599" y="788"/>
                      <a:pt x="4816" y="788"/>
                    </a:cubicBezTo>
                    <a:cubicBezTo>
                      <a:pt x="5033" y="788"/>
                      <a:pt x="5209" y="612"/>
                      <a:pt x="5209" y="393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3"/>
                    </a:cubicBezTo>
                    <a:cubicBezTo>
                      <a:pt x="5896" y="612"/>
                      <a:pt x="6073" y="788"/>
                      <a:pt x="6289" y="788"/>
                    </a:cubicBezTo>
                    <a:cubicBezTo>
                      <a:pt x="6506" y="788"/>
                      <a:pt x="6684" y="612"/>
                      <a:pt x="6684" y="393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3"/>
                    </a:cubicBezTo>
                    <a:cubicBezTo>
                      <a:pt x="7369" y="612"/>
                      <a:pt x="7546" y="788"/>
                      <a:pt x="7764" y="788"/>
                    </a:cubicBezTo>
                    <a:cubicBezTo>
                      <a:pt x="7981" y="788"/>
                      <a:pt x="8157" y="612"/>
                      <a:pt x="8157" y="393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3"/>
                    </a:cubicBezTo>
                    <a:cubicBezTo>
                      <a:pt x="8844" y="612"/>
                      <a:pt x="9019" y="788"/>
                      <a:pt x="9237" y="788"/>
                    </a:cubicBezTo>
                    <a:cubicBezTo>
                      <a:pt x="9454" y="788"/>
                      <a:pt x="9632" y="612"/>
                      <a:pt x="9632" y="393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4041800" y="1137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3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69"/>
                    </a:cubicBezTo>
                    <a:cubicBezTo>
                      <a:pt x="744" y="596"/>
                      <a:pt x="785" y="496"/>
                      <a:pt x="785" y="393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374705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3783850" y="116977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4041800" y="11698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2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374705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90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3783850" y="1202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4041800" y="1202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90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374705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8"/>
                      <a:pt x="670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3783850" y="123525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5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5"/>
                    </a:cubicBezTo>
                    <a:cubicBezTo>
                      <a:pt x="788" y="178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5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5"/>
                    </a:cubicBezTo>
                    <a:cubicBezTo>
                      <a:pt x="2262" y="178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5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5"/>
                    </a:cubicBezTo>
                    <a:cubicBezTo>
                      <a:pt x="3736" y="178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5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5"/>
                    </a:cubicBezTo>
                    <a:cubicBezTo>
                      <a:pt x="5209" y="178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5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5"/>
                    </a:cubicBezTo>
                    <a:cubicBezTo>
                      <a:pt x="6684" y="178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5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5"/>
                    </a:cubicBezTo>
                    <a:cubicBezTo>
                      <a:pt x="8157" y="178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5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5"/>
                    </a:cubicBezTo>
                    <a:cubicBezTo>
                      <a:pt x="9632" y="178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4041800" y="123532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1"/>
                    </a:moveTo>
                    <a:cubicBezTo>
                      <a:pt x="289" y="1"/>
                      <a:pt x="187" y="42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9"/>
                      <a:pt x="115" y="671"/>
                    </a:cubicBezTo>
                    <a:cubicBezTo>
                      <a:pt x="188" y="744"/>
                      <a:pt x="289" y="786"/>
                      <a:pt x="393" y="786"/>
                    </a:cubicBezTo>
                    <a:cubicBezTo>
                      <a:pt x="496" y="786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8"/>
                      <a:pt x="669" y="115"/>
                    </a:cubicBezTo>
                    <a:cubicBezTo>
                      <a:pt x="596" y="42"/>
                      <a:pt x="496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374705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2" y="188"/>
                      <a:pt x="0" y="289"/>
                      <a:pt x="0" y="392"/>
                    </a:cubicBezTo>
                    <a:cubicBezTo>
                      <a:pt x="0" y="496"/>
                      <a:pt x="42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8" y="743"/>
                      <a:pt x="670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3" y="187"/>
                      <a:pt x="670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3783850" y="1268000"/>
                <a:ext cx="24080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9" extrusionOk="0">
                    <a:moveTo>
                      <a:pt x="394" y="1"/>
                    </a:moveTo>
                    <a:cubicBezTo>
                      <a:pt x="177" y="1"/>
                      <a:pt x="1" y="176"/>
                      <a:pt x="1" y="394"/>
                    </a:cubicBezTo>
                    <a:cubicBezTo>
                      <a:pt x="2" y="613"/>
                      <a:pt x="177" y="789"/>
                      <a:pt x="394" y="789"/>
                    </a:cubicBezTo>
                    <a:cubicBezTo>
                      <a:pt x="611" y="789"/>
                      <a:pt x="788" y="613"/>
                      <a:pt x="788" y="394"/>
                    </a:cubicBezTo>
                    <a:cubicBezTo>
                      <a:pt x="788" y="177"/>
                      <a:pt x="613" y="1"/>
                      <a:pt x="394" y="1"/>
                    </a:cubicBezTo>
                    <a:close/>
                    <a:moveTo>
                      <a:pt x="1868" y="1"/>
                    </a:moveTo>
                    <a:cubicBezTo>
                      <a:pt x="1652" y="1"/>
                      <a:pt x="1475" y="176"/>
                      <a:pt x="1475" y="394"/>
                    </a:cubicBezTo>
                    <a:cubicBezTo>
                      <a:pt x="1476" y="613"/>
                      <a:pt x="1652" y="789"/>
                      <a:pt x="1868" y="789"/>
                    </a:cubicBezTo>
                    <a:cubicBezTo>
                      <a:pt x="2085" y="789"/>
                      <a:pt x="2262" y="613"/>
                      <a:pt x="2262" y="394"/>
                    </a:cubicBezTo>
                    <a:cubicBezTo>
                      <a:pt x="2262" y="177"/>
                      <a:pt x="2086" y="1"/>
                      <a:pt x="1868" y="1"/>
                    </a:cubicBezTo>
                    <a:close/>
                    <a:moveTo>
                      <a:pt x="3342" y="1"/>
                    </a:moveTo>
                    <a:cubicBezTo>
                      <a:pt x="3125" y="1"/>
                      <a:pt x="2948" y="176"/>
                      <a:pt x="2948" y="394"/>
                    </a:cubicBezTo>
                    <a:cubicBezTo>
                      <a:pt x="2948" y="613"/>
                      <a:pt x="3125" y="789"/>
                      <a:pt x="3342" y="789"/>
                    </a:cubicBezTo>
                    <a:cubicBezTo>
                      <a:pt x="3559" y="789"/>
                      <a:pt x="3736" y="613"/>
                      <a:pt x="3736" y="394"/>
                    </a:cubicBezTo>
                    <a:cubicBezTo>
                      <a:pt x="3736" y="177"/>
                      <a:pt x="3561" y="1"/>
                      <a:pt x="3342" y="1"/>
                    </a:cubicBezTo>
                    <a:close/>
                    <a:moveTo>
                      <a:pt x="4816" y="1"/>
                    </a:moveTo>
                    <a:cubicBezTo>
                      <a:pt x="4599" y="1"/>
                      <a:pt x="4423" y="176"/>
                      <a:pt x="4423" y="394"/>
                    </a:cubicBezTo>
                    <a:cubicBezTo>
                      <a:pt x="4423" y="613"/>
                      <a:pt x="4599" y="789"/>
                      <a:pt x="4816" y="789"/>
                    </a:cubicBezTo>
                    <a:cubicBezTo>
                      <a:pt x="5033" y="789"/>
                      <a:pt x="5209" y="613"/>
                      <a:pt x="5209" y="394"/>
                    </a:cubicBezTo>
                    <a:cubicBezTo>
                      <a:pt x="5209" y="177"/>
                      <a:pt x="5034" y="1"/>
                      <a:pt x="4816" y="1"/>
                    </a:cubicBezTo>
                    <a:close/>
                    <a:moveTo>
                      <a:pt x="6289" y="1"/>
                    </a:moveTo>
                    <a:cubicBezTo>
                      <a:pt x="6073" y="1"/>
                      <a:pt x="5896" y="176"/>
                      <a:pt x="5896" y="394"/>
                    </a:cubicBezTo>
                    <a:cubicBezTo>
                      <a:pt x="5896" y="613"/>
                      <a:pt x="6073" y="789"/>
                      <a:pt x="6289" y="789"/>
                    </a:cubicBezTo>
                    <a:cubicBezTo>
                      <a:pt x="6506" y="789"/>
                      <a:pt x="6684" y="613"/>
                      <a:pt x="6684" y="394"/>
                    </a:cubicBezTo>
                    <a:cubicBezTo>
                      <a:pt x="6684" y="177"/>
                      <a:pt x="6508" y="1"/>
                      <a:pt x="6289" y="1"/>
                    </a:cubicBezTo>
                    <a:close/>
                    <a:moveTo>
                      <a:pt x="7764" y="1"/>
                    </a:moveTo>
                    <a:cubicBezTo>
                      <a:pt x="7547" y="1"/>
                      <a:pt x="7369" y="176"/>
                      <a:pt x="7369" y="394"/>
                    </a:cubicBezTo>
                    <a:cubicBezTo>
                      <a:pt x="7369" y="613"/>
                      <a:pt x="7546" y="789"/>
                      <a:pt x="7764" y="789"/>
                    </a:cubicBezTo>
                    <a:cubicBezTo>
                      <a:pt x="7981" y="789"/>
                      <a:pt x="8157" y="613"/>
                      <a:pt x="8157" y="394"/>
                    </a:cubicBezTo>
                    <a:cubicBezTo>
                      <a:pt x="8157" y="177"/>
                      <a:pt x="7982" y="1"/>
                      <a:pt x="7764" y="1"/>
                    </a:cubicBezTo>
                    <a:close/>
                    <a:moveTo>
                      <a:pt x="9237" y="1"/>
                    </a:moveTo>
                    <a:cubicBezTo>
                      <a:pt x="9020" y="1"/>
                      <a:pt x="8844" y="176"/>
                      <a:pt x="8844" y="394"/>
                    </a:cubicBezTo>
                    <a:cubicBezTo>
                      <a:pt x="8844" y="613"/>
                      <a:pt x="9019" y="789"/>
                      <a:pt x="9237" y="789"/>
                    </a:cubicBezTo>
                    <a:cubicBezTo>
                      <a:pt x="9454" y="789"/>
                      <a:pt x="9632" y="613"/>
                      <a:pt x="9632" y="394"/>
                    </a:cubicBezTo>
                    <a:cubicBezTo>
                      <a:pt x="9632" y="177"/>
                      <a:pt x="9456" y="1"/>
                      <a:pt x="9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4041800" y="1268100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0"/>
                      <a:pt x="115" y="115"/>
                    </a:cubicBezTo>
                    <a:cubicBezTo>
                      <a:pt x="41" y="188"/>
                      <a:pt x="0" y="289"/>
                      <a:pt x="0" y="392"/>
                    </a:cubicBezTo>
                    <a:cubicBezTo>
                      <a:pt x="0" y="496"/>
                      <a:pt x="41" y="597"/>
                      <a:pt x="115" y="669"/>
                    </a:cubicBezTo>
                    <a:cubicBezTo>
                      <a:pt x="188" y="743"/>
                      <a:pt x="289" y="785"/>
                      <a:pt x="393" y="785"/>
                    </a:cubicBezTo>
                    <a:cubicBezTo>
                      <a:pt x="496" y="785"/>
                      <a:pt x="596" y="743"/>
                      <a:pt x="669" y="669"/>
                    </a:cubicBezTo>
                    <a:cubicBezTo>
                      <a:pt x="744" y="596"/>
                      <a:pt x="785" y="496"/>
                      <a:pt x="785" y="392"/>
                    </a:cubicBezTo>
                    <a:cubicBezTo>
                      <a:pt x="785" y="289"/>
                      <a:pt x="741" y="187"/>
                      <a:pt x="669" y="115"/>
                    </a:cubicBezTo>
                    <a:cubicBezTo>
                      <a:pt x="596" y="41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374705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2" y="189"/>
                      <a:pt x="0" y="289"/>
                      <a:pt x="0" y="393"/>
                    </a:cubicBezTo>
                    <a:cubicBezTo>
                      <a:pt x="0" y="496"/>
                      <a:pt x="42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3" y="188"/>
                      <a:pt x="670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3783850" y="1300775"/>
                <a:ext cx="2408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7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1"/>
                      <a:pt x="177" y="787"/>
                      <a:pt x="394" y="787"/>
                    </a:cubicBezTo>
                    <a:cubicBezTo>
                      <a:pt x="611" y="787"/>
                      <a:pt x="788" y="611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1"/>
                      <a:pt x="1652" y="787"/>
                      <a:pt x="1868" y="787"/>
                    </a:cubicBezTo>
                    <a:cubicBezTo>
                      <a:pt x="2085" y="787"/>
                      <a:pt x="2262" y="611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1"/>
                      <a:pt x="3125" y="787"/>
                      <a:pt x="3342" y="787"/>
                    </a:cubicBezTo>
                    <a:cubicBezTo>
                      <a:pt x="3559" y="787"/>
                      <a:pt x="3736" y="611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1"/>
                      <a:pt x="4599" y="787"/>
                      <a:pt x="4816" y="787"/>
                    </a:cubicBezTo>
                    <a:cubicBezTo>
                      <a:pt x="5033" y="787"/>
                      <a:pt x="5209" y="611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1"/>
                      <a:pt x="6073" y="787"/>
                      <a:pt x="6289" y="787"/>
                    </a:cubicBezTo>
                    <a:cubicBezTo>
                      <a:pt x="6506" y="787"/>
                      <a:pt x="6684" y="611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1"/>
                      <a:pt x="7546" y="787"/>
                      <a:pt x="7764" y="787"/>
                    </a:cubicBezTo>
                    <a:cubicBezTo>
                      <a:pt x="7981" y="787"/>
                      <a:pt x="8157" y="611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1"/>
                      <a:pt x="9019" y="787"/>
                      <a:pt x="9237" y="787"/>
                    </a:cubicBezTo>
                    <a:cubicBezTo>
                      <a:pt x="9454" y="787"/>
                      <a:pt x="9632" y="611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4041800" y="1300825"/>
                <a:ext cx="196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5" extrusionOk="0">
                    <a:moveTo>
                      <a:pt x="393" y="0"/>
                    </a:moveTo>
                    <a:cubicBezTo>
                      <a:pt x="289" y="0"/>
                      <a:pt x="187" y="44"/>
                      <a:pt x="115" y="116"/>
                    </a:cubicBezTo>
                    <a:cubicBezTo>
                      <a:pt x="41" y="189"/>
                      <a:pt x="0" y="289"/>
                      <a:pt x="0" y="393"/>
                    </a:cubicBezTo>
                    <a:cubicBezTo>
                      <a:pt x="0" y="496"/>
                      <a:pt x="41" y="598"/>
                      <a:pt x="115" y="670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0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89"/>
                      <a:pt x="741" y="188"/>
                      <a:pt x="669" y="116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374705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2" y="189"/>
                      <a:pt x="0" y="290"/>
                      <a:pt x="0" y="393"/>
                    </a:cubicBezTo>
                    <a:cubicBezTo>
                      <a:pt x="0" y="496"/>
                      <a:pt x="42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8" y="744"/>
                      <a:pt x="670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3" y="187"/>
                      <a:pt x="670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3783850" y="1333525"/>
                <a:ext cx="2408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788" extrusionOk="0">
                    <a:moveTo>
                      <a:pt x="394" y="0"/>
                    </a:moveTo>
                    <a:cubicBezTo>
                      <a:pt x="177" y="0"/>
                      <a:pt x="1" y="176"/>
                      <a:pt x="1" y="394"/>
                    </a:cubicBezTo>
                    <a:cubicBezTo>
                      <a:pt x="2" y="612"/>
                      <a:pt x="177" y="787"/>
                      <a:pt x="394" y="787"/>
                    </a:cubicBezTo>
                    <a:cubicBezTo>
                      <a:pt x="611" y="787"/>
                      <a:pt x="788" y="612"/>
                      <a:pt x="788" y="394"/>
                    </a:cubicBezTo>
                    <a:cubicBezTo>
                      <a:pt x="788" y="177"/>
                      <a:pt x="613" y="0"/>
                      <a:pt x="394" y="0"/>
                    </a:cubicBezTo>
                    <a:close/>
                    <a:moveTo>
                      <a:pt x="1868" y="0"/>
                    </a:moveTo>
                    <a:cubicBezTo>
                      <a:pt x="1652" y="0"/>
                      <a:pt x="1475" y="176"/>
                      <a:pt x="1475" y="394"/>
                    </a:cubicBezTo>
                    <a:cubicBezTo>
                      <a:pt x="1476" y="612"/>
                      <a:pt x="1652" y="787"/>
                      <a:pt x="1868" y="787"/>
                    </a:cubicBezTo>
                    <a:cubicBezTo>
                      <a:pt x="2085" y="787"/>
                      <a:pt x="2262" y="612"/>
                      <a:pt x="2262" y="394"/>
                    </a:cubicBezTo>
                    <a:cubicBezTo>
                      <a:pt x="2262" y="177"/>
                      <a:pt x="2086" y="0"/>
                      <a:pt x="1868" y="0"/>
                    </a:cubicBezTo>
                    <a:close/>
                    <a:moveTo>
                      <a:pt x="3342" y="0"/>
                    </a:moveTo>
                    <a:cubicBezTo>
                      <a:pt x="3125" y="0"/>
                      <a:pt x="2948" y="176"/>
                      <a:pt x="2948" y="394"/>
                    </a:cubicBezTo>
                    <a:cubicBezTo>
                      <a:pt x="2948" y="612"/>
                      <a:pt x="3125" y="787"/>
                      <a:pt x="3342" y="787"/>
                    </a:cubicBezTo>
                    <a:cubicBezTo>
                      <a:pt x="3559" y="787"/>
                      <a:pt x="3736" y="612"/>
                      <a:pt x="3736" y="394"/>
                    </a:cubicBezTo>
                    <a:cubicBezTo>
                      <a:pt x="3736" y="177"/>
                      <a:pt x="3561" y="0"/>
                      <a:pt x="3342" y="0"/>
                    </a:cubicBezTo>
                    <a:close/>
                    <a:moveTo>
                      <a:pt x="4816" y="0"/>
                    </a:moveTo>
                    <a:cubicBezTo>
                      <a:pt x="4599" y="0"/>
                      <a:pt x="4423" y="176"/>
                      <a:pt x="4423" y="394"/>
                    </a:cubicBezTo>
                    <a:cubicBezTo>
                      <a:pt x="4423" y="612"/>
                      <a:pt x="4599" y="787"/>
                      <a:pt x="4816" y="787"/>
                    </a:cubicBezTo>
                    <a:cubicBezTo>
                      <a:pt x="5033" y="787"/>
                      <a:pt x="5209" y="612"/>
                      <a:pt x="5209" y="394"/>
                    </a:cubicBezTo>
                    <a:cubicBezTo>
                      <a:pt x="5209" y="177"/>
                      <a:pt x="5034" y="0"/>
                      <a:pt x="4816" y="0"/>
                    </a:cubicBezTo>
                    <a:close/>
                    <a:moveTo>
                      <a:pt x="6289" y="0"/>
                    </a:moveTo>
                    <a:cubicBezTo>
                      <a:pt x="6073" y="0"/>
                      <a:pt x="5896" y="176"/>
                      <a:pt x="5896" y="394"/>
                    </a:cubicBezTo>
                    <a:cubicBezTo>
                      <a:pt x="5896" y="612"/>
                      <a:pt x="6073" y="787"/>
                      <a:pt x="6289" y="787"/>
                    </a:cubicBezTo>
                    <a:cubicBezTo>
                      <a:pt x="6506" y="787"/>
                      <a:pt x="6684" y="612"/>
                      <a:pt x="6684" y="394"/>
                    </a:cubicBezTo>
                    <a:cubicBezTo>
                      <a:pt x="6684" y="177"/>
                      <a:pt x="6508" y="0"/>
                      <a:pt x="6289" y="0"/>
                    </a:cubicBezTo>
                    <a:close/>
                    <a:moveTo>
                      <a:pt x="7764" y="0"/>
                    </a:moveTo>
                    <a:cubicBezTo>
                      <a:pt x="7547" y="0"/>
                      <a:pt x="7369" y="176"/>
                      <a:pt x="7369" y="394"/>
                    </a:cubicBezTo>
                    <a:cubicBezTo>
                      <a:pt x="7369" y="612"/>
                      <a:pt x="7546" y="787"/>
                      <a:pt x="7764" y="787"/>
                    </a:cubicBezTo>
                    <a:cubicBezTo>
                      <a:pt x="7981" y="787"/>
                      <a:pt x="8157" y="612"/>
                      <a:pt x="8157" y="394"/>
                    </a:cubicBezTo>
                    <a:cubicBezTo>
                      <a:pt x="8157" y="177"/>
                      <a:pt x="7982" y="0"/>
                      <a:pt x="7764" y="0"/>
                    </a:cubicBezTo>
                    <a:close/>
                    <a:moveTo>
                      <a:pt x="9237" y="0"/>
                    </a:moveTo>
                    <a:cubicBezTo>
                      <a:pt x="9020" y="0"/>
                      <a:pt x="8844" y="176"/>
                      <a:pt x="8844" y="394"/>
                    </a:cubicBezTo>
                    <a:cubicBezTo>
                      <a:pt x="8844" y="612"/>
                      <a:pt x="9019" y="787"/>
                      <a:pt x="9237" y="787"/>
                    </a:cubicBezTo>
                    <a:cubicBezTo>
                      <a:pt x="9454" y="787"/>
                      <a:pt x="9632" y="612"/>
                      <a:pt x="9632" y="394"/>
                    </a:cubicBezTo>
                    <a:cubicBezTo>
                      <a:pt x="9632" y="177"/>
                      <a:pt x="9456" y="0"/>
                      <a:pt x="9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4041800" y="1333575"/>
                <a:ext cx="196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786" extrusionOk="0">
                    <a:moveTo>
                      <a:pt x="393" y="0"/>
                    </a:moveTo>
                    <a:cubicBezTo>
                      <a:pt x="289" y="0"/>
                      <a:pt x="187" y="43"/>
                      <a:pt x="115" y="115"/>
                    </a:cubicBezTo>
                    <a:cubicBezTo>
                      <a:pt x="41" y="189"/>
                      <a:pt x="0" y="290"/>
                      <a:pt x="0" y="393"/>
                    </a:cubicBezTo>
                    <a:cubicBezTo>
                      <a:pt x="0" y="496"/>
                      <a:pt x="41" y="598"/>
                      <a:pt x="115" y="671"/>
                    </a:cubicBezTo>
                    <a:cubicBezTo>
                      <a:pt x="188" y="744"/>
                      <a:pt x="289" y="785"/>
                      <a:pt x="393" y="785"/>
                    </a:cubicBezTo>
                    <a:cubicBezTo>
                      <a:pt x="496" y="785"/>
                      <a:pt x="596" y="744"/>
                      <a:pt x="669" y="671"/>
                    </a:cubicBezTo>
                    <a:cubicBezTo>
                      <a:pt x="744" y="597"/>
                      <a:pt x="785" y="496"/>
                      <a:pt x="785" y="393"/>
                    </a:cubicBezTo>
                    <a:cubicBezTo>
                      <a:pt x="785" y="290"/>
                      <a:pt x="741" y="187"/>
                      <a:pt x="669" y="115"/>
                    </a:cubicBezTo>
                    <a:cubicBezTo>
                      <a:pt x="596" y="42"/>
                      <a:pt x="496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21" name="Google Shape;1321;p42"/>
            <p:cNvSpPr/>
            <p:nvPr/>
          </p:nvSpPr>
          <p:spPr>
            <a:xfrm>
              <a:off x="2486975" y="1473345"/>
              <a:ext cx="962400" cy="9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26" name="Google Shape;1326;p42"/>
          <p:cNvSpPr txBox="1">
            <a:spLocks noGrp="1"/>
          </p:cNvSpPr>
          <p:nvPr>
            <p:ph type="subTitle" idx="1"/>
          </p:nvPr>
        </p:nvSpPr>
        <p:spPr>
          <a:xfrm>
            <a:off x="4968940" y="3529409"/>
            <a:ext cx="4219461" cy="140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Movie_id - unique movie identifier.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Title - movie title.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Genres - movie genres.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User_id - unique identifier for users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Rating - ratings given by the users.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dk1"/>
              </a:solidFill>
              <a:latin typeface="Cormorant Garamond Medium"/>
              <a:ea typeface="Cormorant Garamond Medium"/>
              <a:cs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42"/>
          <p:cNvSpPr txBox="1">
            <a:spLocks noGrp="1"/>
          </p:cNvSpPr>
          <p:nvPr>
            <p:ph type="subTitle" idx="2"/>
          </p:nvPr>
        </p:nvSpPr>
        <p:spPr>
          <a:xfrm>
            <a:off x="817015" y="2948389"/>
            <a:ext cx="250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5738" indent="0" algn="l"/>
            <a:r>
              <a:rPr lang="en-GB" dirty="0">
                <a:sym typeface="Open Sans"/>
              </a:rPr>
              <a:t>Our data is from the MovieLens dataset by the GroupLens research lab at the University of Minnesota. </a:t>
            </a:r>
          </a:p>
        </p:txBody>
      </p:sp>
      <p:sp>
        <p:nvSpPr>
          <p:cNvPr id="1328" name="Google Shape;1328;p42"/>
          <p:cNvSpPr txBox="1">
            <a:spLocks noGrp="1"/>
          </p:cNvSpPr>
          <p:nvPr>
            <p:ph type="subTitle" idx="3"/>
          </p:nvPr>
        </p:nvSpPr>
        <p:spPr>
          <a:xfrm>
            <a:off x="673962" y="2455424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329" name="Google Shape;1329;p42"/>
          <p:cNvSpPr txBox="1">
            <a:spLocks noGrp="1"/>
          </p:cNvSpPr>
          <p:nvPr>
            <p:ph type="subTitle" idx="4"/>
          </p:nvPr>
        </p:nvSpPr>
        <p:spPr>
          <a:xfrm>
            <a:off x="5127467" y="3014324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Importance</a:t>
            </a:r>
            <a:endParaRPr dirty="0"/>
          </a:p>
        </p:txBody>
      </p:sp>
      <p:grpSp>
        <p:nvGrpSpPr>
          <p:cNvPr id="1330" name="Google Shape;1330;p42"/>
          <p:cNvGrpSpPr/>
          <p:nvPr/>
        </p:nvGrpSpPr>
        <p:grpSpPr>
          <a:xfrm>
            <a:off x="1611996" y="1419587"/>
            <a:ext cx="369128" cy="558916"/>
            <a:chOff x="5212125" y="306024"/>
            <a:chExt cx="274159" cy="415088"/>
          </a:xfrm>
        </p:grpSpPr>
        <p:sp>
          <p:nvSpPr>
            <p:cNvPr id="1331" name="Google Shape;1331;p42"/>
            <p:cNvSpPr/>
            <p:nvPr/>
          </p:nvSpPr>
          <p:spPr>
            <a:xfrm>
              <a:off x="5212125" y="306024"/>
              <a:ext cx="274159" cy="415088"/>
            </a:xfrm>
            <a:custGeom>
              <a:avLst/>
              <a:gdLst/>
              <a:ahLst/>
              <a:cxnLst/>
              <a:rect l="l" t="t" r="r" b="b"/>
              <a:pathLst>
                <a:path w="5021" h="7602" extrusionOk="0">
                  <a:moveTo>
                    <a:pt x="2662" y="959"/>
                  </a:moveTo>
                  <a:lnTo>
                    <a:pt x="2725" y="1338"/>
                  </a:lnTo>
                  <a:cubicBezTo>
                    <a:pt x="2731" y="1382"/>
                    <a:pt x="2762" y="1415"/>
                    <a:pt x="2804" y="1426"/>
                  </a:cubicBezTo>
                  <a:cubicBezTo>
                    <a:pt x="2877" y="1449"/>
                    <a:pt x="2950" y="1478"/>
                    <a:pt x="3020" y="1517"/>
                  </a:cubicBezTo>
                  <a:cubicBezTo>
                    <a:pt x="3036" y="1526"/>
                    <a:pt x="3055" y="1530"/>
                    <a:pt x="3073" y="1530"/>
                  </a:cubicBezTo>
                  <a:cubicBezTo>
                    <a:pt x="3096" y="1530"/>
                    <a:pt x="3119" y="1523"/>
                    <a:pt x="3137" y="1509"/>
                  </a:cubicBezTo>
                  <a:lnTo>
                    <a:pt x="3449" y="1285"/>
                  </a:lnTo>
                  <a:lnTo>
                    <a:pt x="3662" y="1498"/>
                  </a:lnTo>
                  <a:lnTo>
                    <a:pt x="3438" y="1810"/>
                  </a:lnTo>
                  <a:cubicBezTo>
                    <a:pt x="3413" y="1845"/>
                    <a:pt x="3411" y="1892"/>
                    <a:pt x="3431" y="1928"/>
                  </a:cubicBezTo>
                  <a:cubicBezTo>
                    <a:pt x="3469" y="1997"/>
                    <a:pt x="3499" y="2068"/>
                    <a:pt x="3521" y="2143"/>
                  </a:cubicBezTo>
                  <a:cubicBezTo>
                    <a:pt x="3532" y="2185"/>
                    <a:pt x="3568" y="2215"/>
                    <a:pt x="3609" y="2223"/>
                  </a:cubicBezTo>
                  <a:lnTo>
                    <a:pt x="3988" y="2286"/>
                  </a:lnTo>
                  <a:lnTo>
                    <a:pt x="3988" y="2587"/>
                  </a:lnTo>
                  <a:lnTo>
                    <a:pt x="3609" y="2649"/>
                  </a:lnTo>
                  <a:cubicBezTo>
                    <a:pt x="3567" y="2656"/>
                    <a:pt x="3532" y="2687"/>
                    <a:pt x="3521" y="2728"/>
                  </a:cubicBezTo>
                  <a:cubicBezTo>
                    <a:pt x="3499" y="2802"/>
                    <a:pt x="3469" y="2875"/>
                    <a:pt x="3431" y="2945"/>
                  </a:cubicBezTo>
                  <a:cubicBezTo>
                    <a:pt x="3411" y="2982"/>
                    <a:pt x="3413" y="3029"/>
                    <a:pt x="3438" y="3062"/>
                  </a:cubicBezTo>
                  <a:lnTo>
                    <a:pt x="3662" y="3374"/>
                  </a:lnTo>
                  <a:lnTo>
                    <a:pt x="3449" y="3587"/>
                  </a:lnTo>
                  <a:lnTo>
                    <a:pt x="3137" y="3362"/>
                  </a:lnTo>
                  <a:cubicBezTo>
                    <a:pt x="3119" y="3349"/>
                    <a:pt x="3096" y="3342"/>
                    <a:pt x="3074" y="3342"/>
                  </a:cubicBezTo>
                  <a:cubicBezTo>
                    <a:pt x="3056" y="3342"/>
                    <a:pt x="3037" y="3347"/>
                    <a:pt x="3020" y="3356"/>
                  </a:cubicBezTo>
                  <a:cubicBezTo>
                    <a:pt x="2950" y="3394"/>
                    <a:pt x="2880" y="3424"/>
                    <a:pt x="2804" y="3445"/>
                  </a:cubicBezTo>
                  <a:cubicBezTo>
                    <a:pt x="2762" y="3457"/>
                    <a:pt x="2732" y="3492"/>
                    <a:pt x="2725" y="3534"/>
                  </a:cubicBezTo>
                  <a:lnTo>
                    <a:pt x="2662" y="3913"/>
                  </a:lnTo>
                  <a:lnTo>
                    <a:pt x="2361" y="3913"/>
                  </a:lnTo>
                  <a:lnTo>
                    <a:pt x="2299" y="3534"/>
                  </a:lnTo>
                  <a:cubicBezTo>
                    <a:pt x="2292" y="3491"/>
                    <a:pt x="2261" y="3457"/>
                    <a:pt x="2220" y="3445"/>
                  </a:cubicBezTo>
                  <a:cubicBezTo>
                    <a:pt x="2144" y="3425"/>
                    <a:pt x="2072" y="3394"/>
                    <a:pt x="2003" y="3356"/>
                  </a:cubicBezTo>
                  <a:cubicBezTo>
                    <a:pt x="1986" y="3347"/>
                    <a:pt x="1968" y="3342"/>
                    <a:pt x="1949" y="3342"/>
                  </a:cubicBezTo>
                  <a:cubicBezTo>
                    <a:pt x="1926" y="3342"/>
                    <a:pt x="1904" y="3349"/>
                    <a:pt x="1885" y="3362"/>
                  </a:cubicBezTo>
                  <a:lnTo>
                    <a:pt x="1573" y="3587"/>
                  </a:lnTo>
                  <a:lnTo>
                    <a:pt x="1360" y="3374"/>
                  </a:lnTo>
                  <a:lnTo>
                    <a:pt x="1586" y="3062"/>
                  </a:lnTo>
                  <a:cubicBezTo>
                    <a:pt x="1610" y="3028"/>
                    <a:pt x="1613" y="2981"/>
                    <a:pt x="1592" y="2945"/>
                  </a:cubicBezTo>
                  <a:cubicBezTo>
                    <a:pt x="1555" y="2875"/>
                    <a:pt x="1524" y="2804"/>
                    <a:pt x="1503" y="2728"/>
                  </a:cubicBezTo>
                  <a:cubicBezTo>
                    <a:pt x="1490" y="2687"/>
                    <a:pt x="1456" y="2657"/>
                    <a:pt x="1414" y="2649"/>
                  </a:cubicBezTo>
                  <a:lnTo>
                    <a:pt x="1035" y="2587"/>
                  </a:lnTo>
                  <a:lnTo>
                    <a:pt x="1035" y="2286"/>
                  </a:lnTo>
                  <a:lnTo>
                    <a:pt x="1414" y="2223"/>
                  </a:lnTo>
                  <a:cubicBezTo>
                    <a:pt x="1457" y="2216"/>
                    <a:pt x="1490" y="2186"/>
                    <a:pt x="1503" y="2143"/>
                  </a:cubicBezTo>
                  <a:cubicBezTo>
                    <a:pt x="1524" y="2070"/>
                    <a:pt x="1555" y="1997"/>
                    <a:pt x="1592" y="1928"/>
                  </a:cubicBezTo>
                  <a:cubicBezTo>
                    <a:pt x="1613" y="1891"/>
                    <a:pt x="1610" y="1844"/>
                    <a:pt x="1586" y="1810"/>
                  </a:cubicBezTo>
                  <a:lnTo>
                    <a:pt x="1360" y="1498"/>
                  </a:lnTo>
                  <a:lnTo>
                    <a:pt x="1573" y="1285"/>
                  </a:lnTo>
                  <a:lnTo>
                    <a:pt x="1885" y="1509"/>
                  </a:lnTo>
                  <a:cubicBezTo>
                    <a:pt x="1905" y="1523"/>
                    <a:pt x="1928" y="1530"/>
                    <a:pt x="1951" y="1530"/>
                  </a:cubicBezTo>
                  <a:cubicBezTo>
                    <a:pt x="1969" y="1530"/>
                    <a:pt x="1987" y="1526"/>
                    <a:pt x="2003" y="1517"/>
                  </a:cubicBezTo>
                  <a:cubicBezTo>
                    <a:pt x="2072" y="1478"/>
                    <a:pt x="2144" y="1449"/>
                    <a:pt x="2220" y="1426"/>
                  </a:cubicBezTo>
                  <a:cubicBezTo>
                    <a:pt x="2261" y="1415"/>
                    <a:pt x="2290" y="1379"/>
                    <a:pt x="2299" y="1338"/>
                  </a:cubicBezTo>
                  <a:lnTo>
                    <a:pt x="2361" y="959"/>
                  </a:lnTo>
                  <a:close/>
                  <a:moveTo>
                    <a:pt x="2646" y="4137"/>
                  </a:moveTo>
                  <a:lnTo>
                    <a:pt x="2646" y="5309"/>
                  </a:lnTo>
                  <a:lnTo>
                    <a:pt x="2376" y="5309"/>
                  </a:lnTo>
                  <a:lnTo>
                    <a:pt x="2376" y="4137"/>
                  </a:lnTo>
                  <a:close/>
                  <a:moveTo>
                    <a:pt x="3589" y="5528"/>
                  </a:moveTo>
                  <a:cubicBezTo>
                    <a:pt x="3610" y="5528"/>
                    <a:pt x="3629" y="5545"/>
                    <a:pt x="3629" y="5567"/>
                  </a:cubicBezTo>
                  <a:lnTo>
                    <a:pt x="3629" y="5778"/>
                  </a:lnTo>
                  <a:cubicBezTo>
                    <a:pt x="3629" y="5798"/>
                    <a:pt x="3612" y="5816"/>
                    <a:pt x="3589" y="5816"/>
                  </a:cubicBezTo>
                  <a:lnTo>
                    <a:pt x="3425" y="5816"/>
                  </a:lnTo>
                  <a:cubicBezTo>
                    <a:pt x="3364" y="5816"/>
                    <a:pt x="3313" y="5866"/>
                    <a:pt x="3313" y="5928"/>
                  </a:cubicBezTo>
                  <a:cubicBezTo>
                    <a:pt x="3313" y="5990"/>
                    <a:pt x="3363" y="6039"/>
                    <a:pt x="3425" y="6039"/>
                  </a:cubicBezTo>
                  <a:lnTo>
                    <a:pt x="3509" y="6039"/>
                  </a:lnTo>
                  <a:lnTo>
                    <a:pt x="3509" y="6618"/>
                  </a:lnTo>
                  <a:cubicBezTo>
                    <a:pt x="3509" y="6639"/>
                    <a:pt x="3493" y="6657"/>
                    <a:pt x="3470" y="6657"/>
                  </a:cubicBezTo>
                  <a:lnTo>
                    <a:pt x="2435" y="6657"/>
                  </a:lnTo>
                  <a:cubicBezTo>
                    <a:pt x="2373" y="6657"/>
                    <a:pt x="2324" y="6706"/>
                    <a:pt x="2324" y="6769"/>
                  </a:cubicBezTo>
                  <a:cubicBezTo>
                    <a:pt x="2324" y="6829"/>
                    <a:pt x="2372" y="6880"/>
                    <a:pt x="2435" y="6880"/>
                  </a:cubicBezTo>
                  <a:lnTo>
                    <a:pt x="3244" y="6880"/>
                  </a:lnTo>
                  <a:lnTo>
                    <a:pt x="3046" y="7353"/>
                  </a:lnTo>
                  <a:cubicBezTo>
                    <a:pt x="3039" y="7368"/>
                    <a:pt x="3026" y="7377"/>
                    <a:pt x="3011" y="7377"/>
                  </a:cubicBezTo>
                  <a:lnTo>
                    <a:pt x="2012" y="7377"/>
                  </a:lnTo>
                  <a:cubicBezTo>
                    <a:pt x="1996" y="7377"/>
                    <a:pt x="1982" y="7368"/>
                    <a:pt x="1976" y="7353"/>
                  </a:cubicBezTo>
                  <a:lnTo>
                    <a:pt x="1779" y="6880"/>
                  </a:lnTo>
                  <a:lnTo>
                    <a:pt x="1914" y="6880"/>
                  </a:lnTo>
                  <a:cubicBezTo>
                    <a:pt x="1975" y="6880"/>
                    <a:pt x="2025" y="6831"/>
                    <a:pt x="2025" y="6769"/>
                  </a:cubicBezTo>
                  <a:cubicBezTo>
                    <a:pt x="2025" y="6708"/>
                    <a:pt x="1976" y="6657"/>
                    <a:pt x="1914" y="6657"/>
                  </a:cubicBezTo>
                  <a:lnTo>
                    <a:pt x="1551" y="6657"/>
                  </a:lnTo>
                  <a:cubicBezTo>
                    <a:pt x="1531" y="6657"/>
                    <a:pt x="1513" y="6640"/>
                    <a:pt x="1513" y="6618"/>
                  </a:cubicBezTo>
                  <a:lnTo>
                    <a:pt x="1513" y="6039"/>
                  </a:lnTo>
                  <a:lnTo>
                    <a:pt x="2906" y="6039"/>
                  </a:lnTo>
                  <a:cubicBezTo>
                    <a:pt x="2966" y="6039"/>
                    <a:pt x="3017" y="5991"/>
                    <a:pt x="3017" y="5928"/>
                  </a:cubicBezTo>
                  <a:cubicBezTo>
                    <a:pt x="3017" y="5867"/>
                    <a:pt x="2968" y="5816"/>
                    <a:pt x="2906" y="5816"/>
                  </a:cubicBezTo>
                  <a:lnTo>
                    <a:pt x="1431" y="5816"/>
                  </a:lnTo>
                  <a:cubicBezTo>
                    <a:pt x="1410" y="5816"/>
                    <a:pt x="1391" y="5799"/>
                    <a:pt x="1391" y="5778"/>
                  </a:cubicBezTo>
                  <a:lnTo>
                    <a:pt x="1391" y="5567"/>
                  </a:lnTo>
                  <a:cubicBezTo>
                    <a:pt x="1391" y="5546"/>
                    <a:pt x="1409" y="5528"/>
                    <a:pt x="1431" y="5528"/>
                  </a:cubicBezTo>
                  <a:close/>
                  <a:moveTo>
                    <a:pt x="2514" y="0"/>
                  </a:moveTo>
                  <a:cubicBezTo>
                    <a:pt x="1637" y="0"/>
                    <a:pt x="812" y="468"/>
                    <a:pt x="356" y="1228"/>
                  </a:cubicBezTo>
                  <a:cubicBezTo>
                    <a:pt x="325" y="1282"/>
                    <a:pt x="342" y="1349"/>
                    <a:pt x="394" y="1382"/>
                  </a:cubicBezTo>
                  <a:cubicBezTo>
                    <a:pt x="412" y="1392"/>
                    <a:pt x="432" y="1397"/>
                    <a:pt x="452" y="1397"/>
                  </a:cubicBezTo>
                  <a:cubicBezTo>
                    <a:pt x="490" y="1397"/>
                    <a:pt x="526" y="1378"/>
                    <a:pt x="547" y="1344"/>
                  </a:cubicBezTo>
                  <a:cubicBezTo>
                    <a:pt x="963" y="652"/>
                    <a:pt x="1715" y="225"/>
                    <a:pt x="2513" y="225"/>
                  </a:cubicBezTo>
                  <a:cubicBezTo>
                    <a:pt x="2518" y="225"/>
                    <a:pt x="2522" y="225"/>
                    <a:pt x="2527" y="225"/>
                  </a:cubicBezTo>
                  <a:cubicBezTo>
                    <a:pt x="3780" y="234"/>
                    <a:pt x="4799" y="1261"/>
                    <a:pt x="4799" y="2513"/>
                  </a:cubicBezTo>
                  <a:cubicBezTo>
                    <a:pt x="4799" y="3284"/>
                    <a:pt x="4415" y="3997"/>
                    <a:pt x="3770" y="4423"/>
                  </a:cubicBezTo>
                  <a:cubicBezTo>
                    <a:pt x="3571" y="4556"/>
                    <a:pt x="3451" y="4778"/>
                    <a:pt x="3451" y="5018"/>
                  </a:cubicBezTo>
                  <a:lnTo>
                    <a:pt x="3451" y="5309"/>
                  </a:lnTo>
                  <a:lnTo>
                    <a:pt x="2870" y="5309"/>
                  </a:lnTo>
                  <a:lnTo>
                    <a:pt x="2870" y="4034"/>
                  </a:lnTo>
                  <a:lnTo>
                    <a:pt x="2935" y="3638"/>
                  </a:lnTo>
                  <a:cubicBezTo>
                    <a:pt x="2979" y="3622"/>
                    <a:pt x="3023" y="3603"/>
                    <a:pt x="3065" y="3584"/>
                  </a:cubicBezTo>
                  <a:lnTo>
                    <a:pt x="3399" y="3823"/>
                  </a:lnTo>
                  <a:cubicBezTo>
                    <a:pt x="3419" y="3836"/>
                    <a:pt x="3441" y="3843"/>
                    <a:pt x="3464" y="3843"/>
                  </a:cubicBezTo>
                  <a:cubicBezTo>
                    <a:pt x="3493" y="3843"/>
                    <a:pt x="3521" y="3832"/>
                    <a:pt x="3543" y="3810"/>
                  </a:cubicBezTo>
                  <a:lnTo>
                    <a:pt x="3890" y="3464"/>
                  </a:lnTo>
                  <a:cubicBezTo>
                    <a:pt x="3929" y="3425"/>
                    <a:pt x="3932" y="3365"/>
                    <a:pt x="3901" y="3320"/>
                  </a:cubicBezTo>
                  <a:lnTo>
                    <a:pt x="3662" y="2986"/>
                  </a:lnTo>
                  <a:cubicBezTo>
                    <a:pt x="3683" y="2942"/>
                    <a:pt x="3702" y="2900"/>
                    <a:pt x="3717" y="2856"/>
                  </a:cubicBezTo>
                  <a:lnTo>
                    <a:pt x="4123" y="2790"/>
                  </a:lnTo>
                  <a:cubicBezTo>
                    <a:pt x="4176" y="2780"/>
                    <a:pt x="4216" y="2734"/>
                    <a:pt x="4216" y="2680"/>
                  </a:cubicBezTo>
                  <a:lnTo>
                    <a:pt x="4216" y="2191"/>
                  </a:lnTo>
                  <a:cubicBezTo>
                    <a:pt x="4216" y="2136"/>
                    <a:pt x="4177" y="2089"/>
                    <a:pt x="4123" y="2080"/>
                  </a:cubicBezTo>
                  <a:lnTo>
                    <a:pt x="3717" y="2014"/>
                  </a:lnTo>
                  <a:cubicBezTo>
                    <a:pt x="3702" y="1970"/>
                    <a:pt x="3683" y="1926"/>
                    <a:pt x="3662" y="1885"/>
                  </a:cubicBezTo>
                  <a:lnTo>
                    <a:pt x="3901" y="1550"/>
                  </a:lnTo>
                  <a:cubicBezTo>
                    <a:pt x="3932" y="1506"/>
                    <a:pt x="3929" y="1445"/>
                    <a:pt x="3890" y="1405"/>
                  </a:cubicBezTo>
                  <a:lnTo>
                    <a:pt x="3543" y="1059"/>
                  </a:lnTo>
                  <a:cubicBezTo>
                    <a:pt x="3521" y="1037"/>
                    <a:pt x="3493" y="1026"/>
                    <a:pt x="3464" y="1026"/>
                  </a:cubicBezTo>
                  <a:cubicBezTo>
                    <a:pt x="3442" y="1026"/>
                    <a:pt x="3419" y="1034"/>
                    <a:pt x="3399" y="1048"/>
                  </a:cubicBezTo>
                  <a:lnTo>
                    <a:pt x="3065" y="1286"/>
                  </a:lnTo>
                  <a:cubicBezTo>
                    <a:pt x="3022" y="1265"/>
                    <a:pt x="2979" y="1247"/>
                    <a:pt x="2935" y="1232"/>
                  </a:cubicBezTo>
                  <a:lnTo>
                    <a:pt x="2868" y="827"/>
                  </a:lnTo>
                  <a:cubicBezTo>
                    <a:pt x="2860" y="774"/>
                    <a:pt x="2813" y="733"/>
                    <a:pt x="2758" y="733"/>
                  </a:cubicBezTo>
                  <a:lnTo>
                    <a:pt x="2267" y="733"/>
                  </a:lnTo>
                  <a:cubicBezTo>
                    <a:pt x="2212" y="733"/>
                    <a:pt x="2166" y="773"/>
                    <a:pt x="2156" y="827"/>
                  </a:cubicBezTo>
                  <a:lnTo>
                    <a:pt x="2091" y="1232"/>
                  </a:lnTo>
                  <a:cubicBezTo>
                    <a:pt x="2046" y="1247"/>
                    <a:pt x="2002" y="1266"/>
                    <a:pt x="1961" y="1286"/>
                  </a:cubicBezTo>
                  <a:lnTo>
                    <a:pt x="1626" y="1048"/>
                  </a:lnTo>
                  <a:cubicBezTo>
                    <a:pt x="1607" y="1034"/>
                    <a:pt x="1584" y="1027"/>
                    <a:pt x="1561" y="1027"/>
                  </a:cubicBezTo>
                  <a:cubicBezTo>
                    <a:pt x="1532" y="1027"/>
                    <a:pt x="1504" y="1038"/>
                    <a:pt x="1483" y="1059"/>
                  </a:cubicBezTo>
                  <a:lnTo>
                    <a:pt x="1136" y="1405"/>
                  </a:lnTo>
                  <a:cubicBezTo>
                    <a:pt x="1096" y="1445"/>
                    <a:pt x="1093" y="1505"/>
                    <a:pt x="1124" y="1550"/>
                  </a:cubicBezTo>
                  <a:lnTo>
                    <a:pt x="1363" y="1885"/>
                  </a:lnTo>
                  <a:cubicBezTo>
                    <a:pt x="1343" y="1927"/>
                    <a:pt x="1324" y="1970"/>
                    <a:pt x="1308" y="2014"/>
                  </a:cubicBezTo>
                  <a:lnTo>
                    <a:pt x="903" y="2080"/>
                  </a:lnTo>
                  <a:cubicBezTo>
                    <a:pt x="850" y="2089"/>
                    <a:pt x="809" y="2136"/>
                    <a:pt x="809" y="2191"/>
                  </a:cubicBezTo>
                  <a:lnTo>
                    <a:pt x="809" y="2682"/>
                  </a:lnTo>
                  <a:cubicBezTo>
                    <a:pt x="809" y="2737"/>
                    <a:pt x="849" y="2783"/>
                    <a:pt x="903" y="2792"/>
                  </a:cubicBezTo>
                  <a:lnTo>
                    <a:pt x="1308" y="2858"/>
                  </a:lnTo>
                  <a:cubicBezTo>
                    <a:pt x="1324" y="2903"/>
                    <a:pt x="1343" y="2947"/>
                    <a:pt x="1363" y="2988"/>
                  </a:cubicBezTo>
                  <a:lnTo>
                    <a:pt x="1124" y="3322"/>
                  </a:lnTo>
                  <a:cubicBezTo>
                    <a:pt x="1093" y="3366"/>
                    <a:pt x="1096" y="3428"/>
                    <a:pt x="1136" y="3466"/>
                  </a:cubicBezTo>
                  <a:lnTo>
                    <a:pt x="1483" y="3813"/>
                  </a:lnTo>
                  <a:cubicBezTo>
                    <a:pt x="1504" y="3835"/>
                    <a:pt x="1533" y="3846"/>
                    <a:pt x="1561" y="3846"/>
                  </a:cubicBezTo>
                  <a:cubicBezTo>
                    <a:pt x="1584" y="3846"/>
                    <a:pt x="1607" y="3839"/>
                    <a:pt x="1626" y="3825"/>
                  </a:cubicBezTo>
                  <a:lnTo>
                    <a:pt x="1961" y="3586"/>
                  </a:lnTo>
                  <a:cubicBezTo>
                    <a:pt x="2003" y="3607"/>
                    <a:pt x="2046" y="3625"/>
                    <a:pt x="2091" y="3641"/>
                  </a:cubicBezTo>
                  <a:lnTo>
                    <a:pt x="2153" y="4025"/>
                  </a:lnTo>
                  <a:lnTo>
                    <a:pt x="2153" y="4027"/>
                  </a:lnTo>
                  <a:lnTo>
                    <a:pt x="2153" y="5309"/>
                  </a:lnTo>
                  <a:lnTo>
                    <a:pt x="1572" y="5309"/>
                  </a:lnTo>
                  <a:lnTo>
                    <a:pt x="1572" y="5019"/>
                  </a:lnTo>
                  <a:cubicBezTo>
                    <a:pt x="1572" y="4777"/>
                    <a:pt x="1454" y="4555"/>
                    <a:pt x="1254" y="4423"/>
                  </a:cubicBezTo>
                  <a:cubicBezTo>
                    <a:pt x="609" y="3999"/>
                    <a:pt x="222" y="3283"/>
                    <a:pt x="222" y="2511"/>
                  </a:cubicBezTo>
                  <a:cubicBezTo>
                    <a:pt x="222" y="2266"/>
                    <a:pt x="262" y="2025"/>
                    <a:pt x="340" y="1793"/>
                  </a:cubicBezTo>
                  <a:cubicBezTo>
                    <a:pt x="359" y="1735"/>
                    <a:pt x="328" y="1673"/>
                    <a:pt x="269" y="1653"/>
                  </a:cubicBezTo>
                  <a:cubicBezTo>
                    <a:pt x="257" y="1649"/>
                    <a:pt x="245" y="1647"/>
                    <a:pt x="233" y="1647"/>
                  </a:cubicBezTo>
                  <a:cubicBezTo>
                    <a:pt x="187" y="1647"/>
                    <a:pt x="144" y="1676"/>
                    <a:pt x="129" y="1723"/>
                  </a:cubicBezTo>
                  <a:cubicBezTo>
                    <a:pt x="43" y="1978"/>
                    <a:pt x="1" y="2243"/>
                    <a:pt x="1" y="2511"/>
                  </a:cubicBezTo>
                  <a:cubicBezTo>
                    <a:pt x="1" y="3358"/>
                    <a:pt x="424" y="4143"/>
                    <a:pt x="1132" y="4609"/>
                  </a:cubicBezTo>
                  <a:cubicBezTo>
                    <a:pt x="1269" y="4699"/>
                    <a:pt x="1350" y="4853"/>
                    <a:pt x="1350" y="5019"/>
                  </a:cubicBezTo>
                  <a:lnTo>
                    <a:pt x="1350" y="5321"/>
                  </a:lnTo>
                  <a:cubicBezTo>
                    <a:pt x="1246" y="5356"/>
                    <a:pt x="1170" y="5454"/>
                    <a:pt x="1170" y="5570"/>
                  </a:cubicBezTo>
                  <a:lnTo>
                    <a:pt x="1170" y="5780"/>
                  </a:lnTo>
                  <a:cubicBezTo>
                    <a:pt x="1170" y="5872"/>
                    <a:pt x="1218" y="5953"/>
                    <a:pt x="1290" y="6000"/>
                  </a:cubicBezTo>
                  <a:lnTo>
                    <a:pt x="1290" y="6619"/>
                  </a:lnTo>
                  <a:cubicBezTo>
                    <a:pt x="1290" y="6759"/>
                    <a:pt x="1399" y="6873"/>
                    <a:pt x="1536" y="6880"/>
                  </a:cubicBezTo>
                  <a:lnTo>
                    <a:pt x="1770" y="7440"/>
                  </a:lnTo>
                  <a:cubicBezTo>
                    <a:pt x="1810" y="7538"/>
                    <a:pt x="1905" y="7601"/>
                    <a:pt x="2012" y="7601"/>
                  </a:cubicBezTo>
                  <a:lnTo>
                    <a:pt x="3011" y="7601"/>
                  </a:lnTo>
                  <a:cubicBezTo>
                    <a:pt x="3115" y="7601"/>
                    <a:pt x="3210" y="7538"/>
                    <a:pt x="3252" y="7440"/>
                  </a:cubicBezTo>
                  <a:lnTo>
                    <a:pt x="3485" y="6880"/>
                  </a:lnTo>
                  <a:cubicBezTo>
                    <a:pt x="3624" y="6873"/>
                    <a:pt x="3733" y="6760"/>
                    <a:pt x="3733" y="6619"/>
                  </a:cubicBezTo>
                  <a:lnTo>
                    <a:pt x="3733" y="6000"/>
                  </a:lnTo>
                  <a:cubicBezTo>
                    <a:pt x="3805" y="5953"/>
                    <a:pt x="3852" y="5872"/>
                    <a:pt x="3852" y="5780"/>
                  </a:cubicBezTo>
                  <a:lnTo>
                    <a:pt x="3852" y="5570"/>
                  </a:lnTo>
                  <a:cubicBezTo>
                    <a:pt x="3852" y="5454"/>
                    <a:pt x="3776" y="5356"/>
                    <a:pt x="3671" y="5321"/>
                  </a:cubicBezTo>
                  <a:lnTo>
                    <a:pt x="3671" y="5015"/>
                  </a:lnTo>
                  <a:cubicBezTo>
                    <a:pt x="3671" y="4850"/>
                    <a:pt x="3754" y="4698"/>
                    <a:pt x="3891" y="4607"/>
                  </a:cubicBezTo>
                  <a:cubicBezTo>
                    <a:pt x="4597" y="4141"/>
                    <a:pt x="5020" y="3356"/>
                    <a:pt x="5020" y="2510"/>
                  </a:cubicBezTo>
                  <a:cubicBezTo>
                    <a:pt x="5020" y="1844"/>
                    <a:pt x="4762" y="1215"/>
                    <a:pt x="4291" y="741"/>
                  </a:cubicBezTo>
                  <a:cubicBezTo>
                    <a:pt x="3821" y="268"/>
                    <a:pt x="3194" y="5"/>
                    <a:pt x="2528" y="0"/>
                  </a:cubicBezTo>
                  <a:cubicBezTo>
                    <a:pt x="2523" y="0"/>
                    <a:pt x="2519" y="0"/>
                    <a:pt x="2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5326244" y="416048"/>
              <a:ext cx="46030" cy="46030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2" y="223"/>
                  </a:moveTo>
                  <a:cubicBezTo>
                    <a:pt x="531" y="223"/>
                    <a:pt x="620" y="312"/>
                    <a:pt x="620" y="421"/>
                  </a:cubicBezTo>
                  <a:cubicBezTo>
                    <a:pt x="620" y="530"/>
                    <a:pt x="531" y="620"/>
                    <a:pt x="422" y="620"/>
                  </a:cubicBezTo>
                  <a:cubicBezTo>
                    <a:pt x="312" y="620"/>
                    <a:pt x="223" y="530"/>
                    <a:pt x="223" y="421"/>
                  </a:cubicBezTo>
                  <a:cubicBezTo>
                    <a:pt x="223" y="312"/>
                    <a:pt x="313" y="223"/>
                    <a:pt x="422" y="223"/>
                  </a:cubicBezTo>
                  <a:close/>
                  <a:moveTo>
                    <a:pt x="422" y="0"/>
                  </a:moveTo>
                  <a:cubicBezTo>
                    <a:pt x="189" y="0"/>
                    <a:pt x="1" y="190"/>
                    <a:pt x="1" y="421"/>
                  </a:cubicBezTo>
                  <a:cubicBezTo>
                    <a:pt x="1" y="652"/>
                    <a:pt x="190" y="842"/>
                    <a:pt x="422" y="842"/>
                  </a:cubicBezTo>
                  <a:cubicBezTo>
                    <a:pt x="654" y="842"/>
                    <a:pt x="843" y="652"/>
                    <a:pt x="843" y="421"/>
                  </a:cubicBezTo>
                  <a:cubicBezTo>
                    <a:pt x="843" y="189"/>
                    <a:pt x="652" y="0"/>
                    <a:pt x="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5303584" y="393388"/>
              <a:ext cx="91241" cy="91295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836" y="224"/>
                  </a:moveTo>
                  <a:cubicBezTo>
                    <a:pt x="1173" y="224"/>
                    <a:pt x="1447" y="499"/>
                    <a:pt x="1447" y="836"/>
                  </a:cubicBezTo>
                  <a:cubicBezTo>
                    <a:pt x="1447" y="1174"/>
                    <a:pt x="1173" y="1448"/>
                    <a:pt x="836" y="1448"/>
                  </a:cubicBezTo>
                  <a:cubicBezTo>
                    <a:pt x="498" y="1448"/>
                    <a:pt x="224" y="1173"/>
                    <a:pt x="224" y="836"/>
                  </a:cubicBezTo>
                  <a:cubicBezTo>
                    <a:pt x="224" y="499"/>
                    <a:pt x="498" y="224"/>
                    <a:pt x="836" y="224"/>
                  </a:cubicBezTo>
                  <a:close/>
                  <a:moveTo>
                    <a:pt x="836" y="1"/>
                  </a:moveTo>
                  <a:cubicBezTo>
                    <a:pt x="374" y="1"/>
                    <a:pt x="0" y="375"/>
                    <a:pt x="0" y="836"/>
                  </a:cubicBezTo>
                  <a:cubicBezTo>
                    <a:pt x="0" y="1298"/>
                    <a:pt x="374" y="1672"/>
                    <a:pt x="836" y="1672"/>
                  </a:cubicBezTo>
                  <a:cubicBezTo>
                    <a:pt x="1296" y="1672"/>
                    <a:pt x="1670" y="1296"/>
                    <a:pt x="1670" y="836"/>
                  </a:cubicBezTo>
                  <a:cubicBezTo>
                    <a:pt x="1670" y="376"/>
                    <a:pt x="129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4" name="Google Shape;1334;p42"/>
          <p:cNvGrpSpPr/>
          <p:nvPr/>
        </p:nvGrpSpPr>
        <p:grpSpPr>
          <a:xfrm>
            <a:off x="5446337" y="1804415"/>
            <a:ext cx="557796" cy="557783"/>
            <a:chOff x="104934" y="912494"/>
            <a:chExt cx="415088" cy="414924"/>
          </a:xfrm>
        </p:grpSpPr>
        <p:sp>
          <p:nvSpPr>
            <p:cNvPr id="1335" name="Google Shape;1335;p42"/>
            <p:cNvSpPr/>
            <p:nvPr/>
          </p:nvSpPr>
          <p:spPr>
            <a:xfrm>
              <a:off x="104934" y="1018859"/>
              <a:ext cx="415088" cy="308559"/>
            </a:xfrm>
            <a:custGeom>
              <a:avLst/>
              <a:gdLst/>
              <a:ahLst/>
              <a:cxnLst/>
              <a:rect l="l" t="t" r="r" b="b"/>
              <a:pathLst>
                <a:path w="7602" h="5651" extrusionOk="0">
                  <a:moveTo>
                    <a:pt x="5674" y="225"/>
                  </a:moveTo>
                  <a:cubicBezTo>
                    <a:pt x="5762" y="225"/>
                    <a:pt x="5833" y="296"/>
                    <a:pt x="5833" y="383"/>
                  </a:cubicBezTo>
                  <a:lnTo>
                    <a:pt x="5833" y="997"/>
                  </a:lnTo>
                  <a:cubicBezTo>
                    <a:pt x="5833" y="1101"/>
                    <a:pt x="5749" y="1186"/>
                    <a:pt x="5645" y="1186"/>
                  </a:cubicBezTo>
                  <a:lnTo>
                    <a:pt x="4887" y="1186"/>
                  </a:lnTo>
                  <a:lnTo>
                    <a:pt x="4887" y="713"/>
                  </a:lnTo>
                  <a:cubicBezTo>
                    <a:pt x="4887" y="444"/>
                    <a:pt x="5106" y="225"/>
                    <a:pt x="5375" y="225"/>
                  </a:cubicBezTo>
                  <a:close/>
                  <a:moveTo>
                    <a:pt x="6185" y="493"/>
                  </a:moveTo>
                  <a:cubicBezTo>
                    <a:pt x="6305" y="493"/>
                    <a:pt x="6404" y="592"/>
                    <a:pt x="6404" y="713"/>
                  </a:cubicBezTo>
                  <a:lnTo>
                    <a:pt x="6404" y="1186"/>
                  </a:lnTo>
                  <a:lnTo>
                    <a:pt x="6245" y="1186"/>
                  </a:lnTo>
                  <a:cubicBezTo>
                    <a:pt x="6141" y="1186"/>
                    <a:pt x="6057" y="1101"/>
                    <a:pt x="6057" y="997"/>
                  </a:cubicBezTo>
                  <a:lnTo>
                    <a:pt x="6057" y="493"/>
                  </a:lnTo>
                  <a:close/>
                  <a:moveTo>
                    <a:pt x="1987" y="734"/>
                  </a:moveTo>
                  <a:cubicBezTo>
                    <a:pt x="2073" y="734"/>
                    <a:pt x="2145" y="805"/>
                    <a:pt x="2145" y="892"/>
                  </a:cubicBezTo>
                  <a:lnTo>
                    <a:pt x="2145" y="1342"/>
                  </a:lnTo>
                  <a:cubicBezTo>
                    <a:pt x="2145" y="1402"/>
                    <a:pt x="2195" y="1453"/>
                    <a:pt x="2257" y="1453"/>
                  </a:cubicBezTo>
                  <a:cubicBezTo>
                    <a:pt x="2320" y="1453"/>
                    <a:pt x="2369" y="1404"/>
                    <a:pt x="2369" y="1342"/>
                  </a:cubicBezTo>
                  <a:lnTo>
                    <a:pt x="2369" y="1002"/>
                  </a:lnTo>
                  <a:lnTo>
                    <a:pt x="2617" y="1002"/>
                  </a:lnTo>
                  <a:cubicBezTo>
                    <a:pt x="2671" y="1002"/>
                    <a:pt x="2716" y="1047"/>
                    <a:pt x="2716" y="1101"/>
                  </a:cubicBezTo>
                  <a:lnTo>
                    <a:pt x="2716" y="2106"/>
                  </a:lnTo>
                  <a:cubicBezTo>
                    <a:pt x="2716" y="2374"/>
                    <a:pt x="2496" y="2594"/>
                    <a:pt x="2227" y="2594"/>
                  </a:cubicBezTo>
                  <a:lnTo>
                    <a:pt x="1687" y="2594"/>
                  </a:lnTo>
                  <a:cubicBezTo>
                    <a:pt x="1418" y="2594"/>
                    <a:pt x="1198" y="2374"/>
                    <a:pt x="1198" y="2106"/>
                  </a:cubicBezTo>
                  <a:lnTo>
                    <a:pt x="1198" y="1223"/>
                  </a:lnTo>
                  <a:cubicBezTo>
                    <a:pt x="1198" y="953"/>
                    <a:pt x="1418" y="734"/>
                    <a:pt x="1687" y="734"/>
                  </a:cubicBezTo>
                  <a:close/>
                  <a:moveTo>
                    <a:pt x="5945" y="1278"/>
                  </a:moveTo>
                  <a:cubicBezTo>
                    <a:pt x="6020" y="1359"/>
                    <a:pt x="6126" y="1408"/>
                    <a:pt x="6245" y="1408"/>
                  </a:cubicBezTo>
                  <a:lnTo>
                    <a:pt x="6404" y="1408"/>
                  </a:lnTo>
                  <a:lnTo>
                    <a:pt x="6404" y="1867"/>
                  </a:lnTo>
                  <a:cubicBezTo>
                    <a:pt x="6404" y="2285"/>
                    <a:pt x="6063" y="2626"/>
                    <a:pt x="5645" y="2626"/>
                  </a:cubicBezTo>
                  <a:cubicBezTo>
                    <a:pt x="5226" y="2626"/>
                    <a:pt x="4887" y="2285"/>
                    <a:pt x="4887" y="1867"/>
                  </a:cubicBezTo>
                  <a:lnTo>
                    <a:pt x="4887" y="1408"/>
                  </a:lnTo>
                  <a:lnTo>
                    <a:pt x="5645" y="1408"/>
                  </a:lnTo>
                  <a:cubicBezTo>
                    <a:pt x="5763" y="1408"/>
                    <a:pt x="5870" y="1358"/>
                    <a:pt x="5945" y="1278"/>
                  </a:cubicBezTo>
                  <a:close/>
                  <a:moveTo>
                    <a:pt x="1260" y="2674"/>
                  </a:moveTo>
                  <a:lnTo>
                    <a:pt x="1260" y="2674"/>
                  </a:lnTo>
                  <a:cubicBezTo>
                    <a:pt x="1379" y="2764"/>
                    <a:pt x="1527" y="2818"/>
                    <a:pt x="1687" y="2818"/>
                  </a:cubicBezTo>
                  <a:lnTo>
                    <a:pt x="2227" y="2818"/>
                  </a:lnTo>
                  <a:cubicBezTo>
                    <a:pt x="2386" y="2818"/>
                    <a:pt x="2535" y="2764"/>
                    <a:pt x="2654" y="2674"/>
                  </a:cubicBezTo>
                  <a:lnTo>
                    <a:pt x="2654" y="2674"/>
                  </a:lnTo>
                  <a:cubicBezTo>
                    <a:pt x="2539" y="2945"/>
                    <a:pt x="2270" y="3135"/>
                    <a:pt x="1957" y="3135"/>
                  </a:cubicBezTo>
                  <a:cubicBezTo>
                    <a:pt x="1956" y="3135"/>
                    <a:pt x="1955" y="3135"/>
                    <a:pt x="1954" y="3135"/>
                  </a:cubicBezTo>
                  <a:cubicBezTo>
                    <a:pt x="1643" y="3135"/>
                    <a:pt x="1375" y="2944"/>
                    <a:pt x="1260" y="2674"/>
                  </a:cubicBezTo>
                  <a:close/>
                  <a:moveTo>
                    <a:pt x="5923" y="2809"/>
                  </a:moveTo>
                  <a:lnTo>
                    <a:pt x="5923" y="3112"/>
                  </a:lnTo>
                  <a:cubicBezTo>
                    <a:pt x="5923" y="3266"/>
                    <a:pt x="5798" y="3391"/>
                    <a:pt x="5645" y="3391"/>
                  </a:cubicBezTo>
                  <a:cubicBezTo>
                    <a:pt x="5491" y="3391"/>
                    <a:pt x="5367" y="3266"/>
                    <a:pt x="5367" y="3112"/>
                  </a:cubicBezTo>
                  <a:lnTo>
                    <a:pt x="5367" y="2809"/>
                  </a:lnTo>
                  <a:cubicBezTo>
                    <a:pt x="5455" y="2835"/>
                    <a:pt x="5549" y="2849"/>
                    <a:pt x="5645" y="2849"/>
                  </a:cubicBezTo>
                  <a:cubicBezTo>
                    <a:pt x="5741" y="2849"/>
                    <a:pt x="5834" y="2835"/>
                    <a:pt x="5923" y="2809"/>
                  </a:cubicBezTo>
                  <a:close/>
                  <a:moveTo>
                    <a:pt x="2234" y="3318"/>
                  </a:moveTo>
                  <a:lnTo>
                    <a:pt x="2234" y="3670"/>
                  </a:lnTo>
                  <a:lnTo>
                    <a:pt x="1677" y="3670"/>
                  </a:lnTo>
                  <a:lnTo>
                    <a:pt x="1677" y="3318"/>
                  </a:lnTo>
                  <a:cubicBezTo>
                    <a:pt x="1766" y="3344"/>
                    <a:pt x="1859" y="3358"/>
                    <a:pt x="1957" y="3358"/>
                  </a:cubicBezTo>
                  <a:cubicBezTo>
                    <a:pt x="2053" y="3358"/>
                    <a:pt x="2146" y="3344"/>
                    <a:pt x="2234" y="3318"/>
                  </a:cubicBezTo>
                  <a:close/>
                  <a:moveTo>
                    <a:pt x="6126" y="3251"/>
                  </a:moveTo>
                  <a:lnTo>
                    <a:pt x="6357" y="3314"/>
                  </a:lnTo>
                  <a:lnTo>
                    <a:pt x="6214" y="3830"/>
                  </a:lnTo>
                  <a:lnTo>
                    <a:pt x="6083" y="3722"/>
                  </a:lnTo>
                  <a:lnTo>
                    <a:pt x="5881" y="3554"/>
                  </a:lnTo>
                  <a:cubicBezTo>
                    <a:pt x="5999" y="3490"/>
                    <a:pt x="6088" y="3382"/>
                    <a:pt x="6126" y="3251"/>
                  </a:cubicBezTo>
                  <a:close/>
                  <a:moveTo>
                    <a:pt x="5163" y="3251"/>
                  </a:moveTo>
                  <a:cubicBezTo>
                    <a:pt x="5202" y="3381"/>
                    <a:pt x="5292" y="3490"/>
                    <a:pt x="5408" y="3554"/>
                  </a:cubicBezTo>
                  <a:lnTo>
                    <a:pt x="5207" y="3722"/>
                  </a:lnTo>
                  <a:lnTo>
                    <a:pt x="5076" y="3831"/>
                  </a:lnTo>
                  <a:lnTo>
                    <a:pt x="4933" y="3314"/>
                  </a:lnTo>
                  <a:lnTo>
                    <a:pt x="5163" y="3251"/>
                  </a:lnTo>
                  <a:close/>
                  <a:moveTo>
                    <a:pt x="5645" y="3646"/>
                  </a:moveTo>
                  <a:lnTo>
                    <a:pt x="5870" y="3833"/>
                  </a:lnTo>
                  <a:lnTo>
                    <a:pt x="5728" y="4094"/>
                  </a:lnTo>
                  <a:lnTo>
                    <a:pt x="5562" y="4094"/>
                  </a:lnTo>
                  <a:lnTo>
                    <a:pt x="5420" y="3833"/>
                  </a:lnTo>
                  <a:lnTo>
                    <a:pt x="5645" y="3646"/>
                  </a:lnTo>
                  <a:close/>
                  <a:moveTo>
                    <a:pt x="4717" y="3370"/>
                  </a:moveTo>
                  <a:lnTo>
                    <a:pt x="4907" y="4055"/>
                  </a:lnTo>
                  <a:cubicBezTo>
                    <a:pt x="4918" y="4090"/>
                    <a:pt x="4945" y="4119"/>
                    <a:pt x="4981" y="4130"/>
                  </a:cubicBezTo>
                  <a:cubicBezTo>
                    <a:pt x="4992" y="4135"/>
                    <a:pt x="5003" y="4136"/>
                    <a:pt x="5014" y="4136"/>
                  </a:cubicBezTo>
                  <a:cubicBezTo>
                    <a:pt x="5040" y="4136"/>
                    <a:pt x="5065" y="4127"/>
                    <a:pt x="5086" y="4110"/>
                  </a:cubicBezTo>
                  <a:lnTo>
                    <a:pt x="5246" y="3978"/>
                  </a:lnTo>
                  <a:lnTo>
                    <a:pt x="5375" y="4216"/>
                  </a:lnTo>
                  <a:lnTo>
                    <a:pt x="5133" y="4919"/>
                  </a:lnTo>
                  <a:lnTo>
                    <a:pt x="4707" y="4919"/>
                  </a:lnTo>
                  <a:lnTo>
                    <a:pt x="4707" y="4731"/>
                  </a:lnTo>
                  <a:cubicBezTo>
                    <a:pt x="4707" y="4670"/>
                    <a:pt x="4658" y="4619"/>
                    <a:pt x="4596" y="4619"/>
                  </a:cubicBezTo>
                  <a:cubicBezTo>
                    <a:pt x="4534" y="4619"/>
                    <a:pt x="4483" y="4669"/>
                    <a:pt x="4483" y="4731"/>
                  </a:cubicBezTo>
                  <a:lnTo>
                    <a:pt x="4483" y="4919"/>
                  </a:lnTo>
                  <a:lnTo>
                    <a:pt x="3912" y="4919"/>
                  </a:lnTo>
                  <a:lnTo>
                    <a:pt x="3912" y="4076"/>
                  </a:lnTo>
                  <a:cubicBezTo>
                    <a:pt x="3912" y="3788"/>
                    <a:pt x="4107" y="3535"/>
                    <a:pt x="4385" y="3459"/>
                  </a:cubicBezTo>
                  <a:lnTo>
                    <a:pt x="4717" y="3370"/>
                  </a:lnTo>
                  <a:close/>
                  <a:moveTo>
                    <a:pt x="5718" y="4318"/>
                  </a:moveTo>
                  <a:lnTo>
                    <a:pt x="5937" y="4919"/>
                  </a:lnTo>
                  <a:lnTo>
                    <a:pt x="5370" y="4919"/>
                  </a:lnTo>
                  <a:lnTo>
                    <a:pt x="5575" y="4318"/>
                  </a:lnTo>
                  <a:close/>
                  <a:moveTo>
                    <a:pt x="6572" y="3371"/>
                  </a:moveTo>
                  <a:lnTo>
                    <a:pt x="6905" y="3460"/>
                  </a:lnTo>
                  <a:cubicBezTo>
                    <a:pt x="7183" y="3535"/>
                    <a:pt x="7378" y="3789"/>
                    <a:pt x="7378" y="4077"/>
                  </a:cubicBezTo>
                  <a:lnTo>
                    <a:pt x="7378" y="4919"/>
                  </a:lnTo>
                  <a:lnTo>
                    <a:pt x="6806" y="4919"/>
                  </a:lnTo>
                  <a:lnTo>
                    <a:pt x="6806" y="4731"/>
                  </a:lnTo>
                  <a:cubicBezTo>
                    <a:pt x="6806" y="4670"/>
                    <a:pt x="6757" y="4619"/>
                    <a:pt x="6695" y="4619"/>
                  </a:cubicBezTo>
                  <a:cubicBezTo>
                    <a:pt x="6634" y="4619"/>
                    <a:pt x="6583" y="4669"/>
                    <a:pt x="6583" y="4731"/>
                  </a:cubicBezTo>
                  <a:lnTo>
                    <a:pt x="6583" y="4919"/>
                  </a:lnTo>
                  <a:lnTo>
                    <a:pt x="6172" y="4919"/>
                  </a:lnTo>
                  <a:lnTo>
                    <a:pt x="5917" y="4216"/>
                  </a:lnTo>
                  <a:lnTo>
                    <a:pt x="6043" y="3979"/>
                  </a:lnTo>
                  <a:lnTo>
                    <a:pt x="6203" y="4112"/>
                  </a:lnTo>
                  <a:cubicBezTo>
                    <a:pt x="6224" y="4128"/>
                    <a:pt x="6249" y="4138"/>
                    <a:pt x="6275" y="4138"/>
                  </a:cubicBezTo>
                  <a:cubicBezTo>
                    <a:pt x="6287" y="4138"/>
                    <a:pt x="6297" y="4136"/>
                    <a:pt x="6308" y="4133"/>
                  </a:cubicBezTo>
                  <a:cubicBezTo>
                    <a:pt x="6345" y="4120"/>
                    <a:pt x="6372" y="4092"/>
                    <a:pt x="6383" y="4056"/>
                  </a:cubicBezTo>
                  <a:lnTo>
                    <a:pt x="6572" y="3371"/>
                  </a:lnTo>
                  <a:close/>
                  <a:moveTo>
                    <a:pt x="2332" y="3890"/>
                  </a:moveTo>
                  <a:lnTo>
                    <a:pt x="3217" y="4128"/>
                  </a:lnTo>
                  <a:cubicBezTo>
                    <a:pt x="3495" y="4202"/>
                    <a:pt x="3689" y="4457"/>
                    <a:pt x="3689" y="4746"/>
                  </a:cubicBezTo>
                  <a:lnTo>
                    <a:pt x="3689" y="5428"/>
                  </a:lnTo>
                  <a:lnTo>
                    <a:pt x="3118" y="5428"/>
                  </a:lnTo>
                  <a:lnTo>
                    <a:pt x="3118" y="5240"/>
                  </a:lnTo>
                  <a:cubicBezTo>
                    <a:pt x="3118" y="5179"/>
                    <a:pt x="3069" y="5128"/>
                    <a:pt x="3007" y="5128"/>
                  </a:cubicBezTo>
                  <a:cubicBezTo>
                    <a:pt x="2945" y="5128"/>
                    <a:pt x="2894" y="5178"/>
                    <a:pt x="2894" y="5240"/>
                  </a:cubicBezTo>
                  <a:lnTo>
                    <a:pt x="2894" y="5428"/>
                  </a:lnTo>
                  <a:lnTo>
                    <a:pt x="1019" y="5428"/>
                  </a:lnTo>
                  <a:lnTo>
                    <a:pt x="1019" y="5240"/>
                  </a:lnTo>
                  <a:cubicBezTo>
                    <a:pt x="1019" y="5179"/>
                    <a:pt x="970" y="5128"/>
                    <a:pt x="907" y="5128"/>
                  </a:cubicBezTo>
                  <a:cubicBezTo>
                    <a:pt x="846" y="5128"/>
                    <a:pt x="795" y="5178"/>
                    <a:pt x="795" y="5240"/>
                  </a:cubicBezTo>
                  <a:lnTo>
                    <a:pt x="795" y="5428"/>
                  </a:lnTo>
                  <a:lnTo>
                    <a:pt x="224" y="5428"/>
                  </a:lnTo>
                  <a:lnTo>
                    <a:pt x="224" y="4746"/>
                  </a:lnTo>
                  <a:cubicBezTo>
                    <a:pt x="224" y="4457"/>
                    <a:pt x="419" y="4203"/>
                    <a:pt x="696" y="4128"/>
                  </a:cubicBezTo>
                  <a:lnTo>
                    <a:pt x="1582" y="3890"/>
                  </a:lnTo>
                  <a:close/>
                  <a:moveTo>
                    <a:pt x="5373" y="0"/>
                  </a:moveTo>
                  <a:cubicBezTo>
                    <a:pt x="4981" y="0"/>
                    <a:pt x="4662" y="321"/>
                    <a:pt x="4662" y="711"/>
                  </a:cubicBezTo>
                  <a:lnTo>
                    <a:pt x="4662" y="1867"/>
                  </a:lnTo>
                  <a:cubicBezTo>
                    <a:pt x="4662" y="2223"/>
                    <a:pt x="4854" y="2538"/>
                    <a:pt x="5142" y="2710"/>
                  </a:cubicBezTo>
                  <a:lnTo>
                    <a:pt x="5142" y="3026"/>
                  </a:lnTo>
                  <a:lnTo>
                    <a:pt x="4326" y="3244"/>
                  </a:lnTo>
                  <a:cubicBezTo>
                    <a:pt x="3950" y="3345"/>
                    <a:pt x="3688" y="3687"/>
                    <a:pt x="3688" y="4075"/>
                  </a:cubicBezTo>
                  <a:lnTo>
                    <a:pt x="3688" y="4167"/>
                  </a:lnTo>
                  <a:cubicBezTo>
                    <a:pt x="3579" y="4047"/>
                    <a:pt x="3438" y="3957"/>
                    <a:pt x="3273" y="3912"/>
                  </a:cubicBezTo>
                  <a:lnTo>
                    <a:pt x="2457" y="3694"/>
                  </a:lnTo>
                  <a:lnTo>
                    <a:pt x="2457" y="3219"/>
                  </a:lnTo>
                  <a:cubicBezTo>
                    <a:pt x="2744" y="3048"/>
                    <a:pt x="2936" y="2735"/>
                    <a:pt x="2936" y="2376"/>
                  </a:cubicBezTo>
                  <a:lnTo>
                    <a:pt x="2936" y="1101"/>
                  </a:lnTo>
                  <a:cubicBezTo>
                    <a:pt x="2936" y="924"/>
                    <a:pt x="2792" y="781"/>
                    <a:pt x="2615" y="781"/>
                  </a:cubicBezTo>
                  <a:lnTo>
                    <a:pt x="2350" y="781"/>
                  </a:lnTo>
                  <a:cubicBezTo>
                    <a:pt x="2302" y="625"/>
                    <a:pt x="2157" y="511"/>
                    <a:pt x="1985" y="511"/>
                  </a:cubicBezTo>
                  <a:lnTo>
                    <a:pt x="1685" y="511"/>
                  </a:lnTo>
                  <a:cubicBezTo>
                    <a:pt x="1293" y="511"/>
                    <a:pt x="975" y="830"/>
                    <a:pt x="975" y="1221"/>
                  </a:cubicBezTo>
                  <a:lnTo>
                    <a:pt x="975" y="2376"/>
                  </a:lnTo>
                  <a:cubicBezTo>
                    <a:pt x="975" y="2733"/>
                    <a:pt x="1167" y="3048"/>
                    <a:pt x="1454" y="3219"/>
                  </a:cubicBezTo>
                  <a:lnTo>
                    <a:pt x="1454" y="3694"/>
                  </a:lnTo>
                  <a:lnTo>
                    <a:pt x="638" y="3912"/>
                  </a:lnTo>
                  <a:cubicBezTo>
                    <a:pt x="263" y="4014"/>
                    <a:pt x="0" y="4356"/>
                    <a:pt x="0" y="4744"/>
                  </a:cubicBezTo>
                  <a:lnTo>
                    <a:pt x="0" y="5539"/>
                  </a:lnTo>
                  <a:cubicBezTo>
                    <a:pt x="0" y="5600"/>
                    <a:pt x="50" y="5651"/>
                    <a:pt x="112" y="5651"/>
                  </a:cubicBezTo>
                  <a:lnTo>
                    <a:pt x="6502" y="5651"/>
                  </a:lnTo>
                  <a:cubicBezTo>
                    <a:pt x="6563" y="5651"/>
                    <a:pt x="6614" y="5601"/>
                    <a:pt x="6614" y="5539"/>
                  </a:cubicBezTo>
                  <a:cubicBezTo>
                    <a:pt x="6614" y="5476"/>
                    <a:pt x="6564" y="5427"/>
                    <a:pt x="6502" y="5427"/>
                  </a:cubicBezTo>
                  <a:lnTo>
                    <a:pt x="3912" y="5427"/>
                  </a:lnTo>
                  <a:lnTo>
                    <a:pt x="3912" y="5141"/>
                  </a:lnTo>
                  <a:lnTo>
                    <a:pt x="7378" y="5141"/>
                  </a:lnTo>
                  <a:lnTo>
                    <a:pt x="7378" y="5427"/>
                  </a:lnTo>
                  <a:lnTo>
                    <a:pt x="7023" y="5427"/>
                  </a:lnTo>
                  <a:cubicBezTo>
                    <a:pt x="6962" y="5427"/>
                    <a:pt x="6911" y="5476"/>
                    <a:pt x="6911" y="5539"/>
                  </a:cubicBezTo>
                  <a:cubicBezTo>
                    <a:pt x="6911" y="5601"/>
                    <a:pt x="6961" y="5651"/>
                    <a:pt x="7023" y="5651"/>
                  </a:cubicBezTo>
                  <a:lnTo>
                    <a:pt x="7490" y="5651"/>
                  </a:lnTo>
                  <a:cubicBezTo>
                    <a:pt x="7550" y="5651"/>
                    <a:pt x="7601" y="5601"/>
                    <a:pt x="7601" y="5539"/>
                  </a:cubicBezTo>
                  <a:lnTo>
                    <a:pt x="7601" y="4075"/>
                  </a:lnTo>
                  <a:cubicBezTo>
                    <a:pt x="7600" y="3688"/>
                    <a:pt x="7337" y="3346"/>
                    <a:pt x="6962" y="3245"/>
                  </a:cubicBezTo>
                  <a:lnTo>
                    <a:pt x="6146" y="3027"/>
                  </a:lnTo>
                  <a:lnTo>
                    <a:pt x="6146" y="2711"/>
                  </a:lnTo>
                  <a:cubicBezTo>
                    <a:pt x="6433" y="2539"/>
                    <a:pt x="6625" y="2227"/>
                    <a:pt x="6625" y="1868"/>
                  </a:cubicBezTo>
                  <a:lnTo>
                    <a:pt x="6625" y="712"/>
                  </a:lnTo>
                  <a:cubicBezTo>
                    <a:pt x="6625" y="470"/>
                    <a:pt x="6428" y="271"/>
                    <a:pt x="6184" y="271"/>
                  </a:cubicBezTo>
                  <a:lnTo>
                    <a:pt x="6038" y="271"/>
                  </a:lnTo>
                  <a:cubicBezTo>
                    <a:pt x="5990" y="115"/>
                    <a:pt x="5845" y="0"/>
                    <a:pt x="5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104934" y="912494"/>
              <a:ext cx="415088" cy="147427"/>
            </a:xfrm>
            <a:custGeom>
              <a:avLst/>
              <a:gdLst/>
              <a:ahLst/>
              <a:cxnLst/>
              <a:rect l="l" t="t" r="r" b="b"/>
              <a:pathLst>
                <a:path w="7602" h="2700" extrusionOk="0">
                  <a:moveTo>
                    <a:pt x="4100" y="1"/>
                  </a:moveTo>
                  <a:cubicBezTo>
                    <a:pt x="3873" y="1"/>
                    <a:pt x="3688" y="185"/>
                    <a:pt x="3688" y="412"/>
                  </a:cubicBezTo>
                  <a:lnTo>
                    <a:pt x="3688" y="542"/>
                  </a:lnTo>
                  <a:cubicBezTo>
                    <a:pt x="3631" y="512"/>
                    <a:pt x="3568" y="497"/>
                    <a:pt x="3500" y="497"/>
                  </a:cubicBezTo>
                  <a:lnTo>
                    <a:pt x="1185" y="497"/>
                  </a:lnTo>
                  <a:cubicBezTo>
                    <a:pt x="1125" y="497"/>
                    <a:pt x="1074" y="547"/>
                    <a:pt x="1074" y="609"/>
                  </a:cubicBezTo>
                  <a:cubicBezTo>
                    <a:pt x="1074" y="669"/>
                    <a:pt x="1122" y="720"/>
                    <a:pt x="1185" y="720"/>
                  </a:cubicBezTo>
                  <a:lnTo>
                    <a:pt x="3501" y="720"/>
                  </a:lnTo>
                  <a:cubicBezTo>
                    <a:pt x="3605" y="720"/>
                    <a:pt x="3689" y="804"/>
                    <a:pt x="3689" y="908"/>
                  </a:cubicBezTo>
                  <a:lnTo>
                    <a:pt x="3689" y="1778"/>
                  </a:lnTo>
                  <a:cubicBezTo>
                    <a:pt x="3689" y="1882"/>
                    <a:pt x="3605" y="1966"/>
                    <a:pt x="3501" y="1966"/>
                  </a:cubicBezTo>
                  <a:lnTo>
                    <a:pt x="3336" y="1966"/>
                  </a:lnTo>
                  <a:cubicBezTo>
                    <a:pt x="3276" y="1966"/>
                    <a:pt x="3225" y="2015"/>
                    <a:pt x="3225" y="2077"/>
                  </a:cubicBezTo>
                  <a:lnTo>
                    <a:pt x="3225" y="2388"/>
                  </a:lnTo>
                  <a:lnTo>
                    <a:pt x="2570" y="1983"/>
                  </a:lnTo>
                  <a:cubicBezTo>
                    <a:pt x="2551" y="1972"/>
                    <a:pt x="2533" y="1966"/>
                    <a:pt x="2512" y="1966"/>
                  </a:cubicBezTo>
                  <a:lnTo>
                    <a:pt x="413" y="1966"/>
                  </a:lnTo>
                  <a:cubicBezTo>
                    <a:pt x="309" y="1966"/>
                    <a:pt x="224" y="1882"/>
                    <a:pt x="224" y="1778"/>
                  </a:cubicBezTo>
                  <a:lnTo>
                    <a:pt x="224" y="908"/>
                  </a:lnTo>
                  <a:cubicBezTo>
                    <a:pt x="224" y="804"/>
                    <a:pt x="309" y="720"/>
                    <a:pt x="413" y="720"/>
                  </a:cubicBezTo>
                  <a:lnTo>
                    <a:pt x="665" y="720"/>
                  </a:lnTo>
                  <a:cubicBezTo>
                    <a:pt x="727" y="720"/>
                    <a:pt x="777" y="671"/>
                    <a:pt x="777" y="609"/>
                  </a:cubicBezTo>
                  <a:cubicBezTo>
                    <a:pt x="777" y="547"/>
                    <a:pt x="728" y="497"/>
                    <a:pt x="665" y="497"/>
                  </a:cubicBezTo>
                  <a:lnTo>
                    <a:pt x="413" y="497"/>
                  </a:lnTo>
                  <a:cubicBezTo>
                    <a:pt x="185" y="497"/>
                    <a:pt x="0" y="682"/>
                    <a:pt x="0" y="908"/>
                  </a:cubicBezTo>
                  <a:lnTo>
                    <a:pt x="0" y="1778"/>
                  </a:lnTo>
                  <a:cubicBezTo>
                    <a:pt x="0" y="2005"/>
                    <a:pt x="185" y="2190"/>
                    <a:pt x="413" y="2190"/>
                  </a:cubicBezTo>
                  <a:lnTo>
                    <a:pt x="2480" y="2190"/>
                  </a:lnTo>
                  <a:lnTo>
                    <a:pt x="3278" y="2683"/>
                  </a:lnTo>
                  <a:cubicBezTo>
                    <a:pt x="3296" y="2695"/>
                    <a:pt x="3315" y="2700"/>
                    <a:pt x="3336" y="2700"/>
                  </a:cubicBezTo>
                  <a:cubicBezTo>
                    <a:pt x="3355" y="2700"/>
                    <a:pt x="3373" y="2695"/>
                    <a:pt x="3391" y="2685"/>
                  </a:cubicBezTo>
                  <a:cubicBezTo>
                    <a:pt x="3426" y="2667"/>
                    <a:pt x="3448" y="2628"/>
                    <a:pt x="3448" y="2589"/>
                  </a:cubicBezTo>
                  <a:lnTo>
                    <a:pt x="3448" y="2190"/>
                  </a:lnTo>
                  <a:lnTo>
                    <a:pt x="3501" y="2190"/>
                  </a:lnTo>
                  <a:cubicBezTo>
                    <a:pt x="3729" y="2190"/>
                    <a:pt x="3913" y="2005"/>
                    <a:pt x="3913" y="1778"/>
                  </a:cubicBezTo>
                  <a:lnTo>
                    <a:pt x="3913" y="1648"/>
                  </a:lnTo>
                  <a:cubicBezTo>
                    <a:pt x="3970" y="1677"/>
                    <a:pt x="4034" y="1693"/>
                    <a:pt x="4102" y="1693"/>
                  </a:cubicBezTo>
                  <a:lnTo>
                    <a:pt x="4155" y="1693"/>
                  </a:lnTo>
                  <a:lnTo>
                    <a:pt x="4155" y="2092"/>
                  </a:lnTo>
                  <a:cubicBezTo>
                    <a:pt x="4155" y="2132"/>
                    <a:pt x="4177" y="2170"/>
                    <a:pt x="4212" y="2190"/>
                  </a:cubicBezTo>
                  <a:cubicBezTo>
                    <a:pt x="4229" y="2199"/>
                    <a:pt x="4248" y="2204"/>
                    <a:pt x="4266" y="2204"/>
                  </a:cubicBezTo>
                  <a:cubicBezTo>
                    <a:pt x="4287" y="2204"/>
                    <a:pt x="4307" y="2199"/>
                    <a:pt x="4325" y="2186"/>
                  </a:cubicBezTo>
                  <a:lnTo>
                    <a:pt x="5123" y="1693"/>
                  </a:lnTo>
                  <a:lnTo>
                    <a:pt x="6342" y="1693"/>
                  </a:lnTo>
                  <a:cubicBezTo>
                    <a:pt x="6402" y="1693"/>
                    <a:pt x="6453" y="1644"/>
                    <a:pt x="6453" y="1582"/>
                  </a:cubicBezTo>
                  <a:cubicBezTo>
                    <a:pt x="6453" y="1519"/>
                    <a:pt x="6404" y="1469"/>
                    <a:pt x="6342" y="1469"/>
                  </a:cubicBezTo>
                  <a:lnTo>
                    <a:pt x="5090" y="1469"/>
                  </a:lnTo>
                  <a:cubicBezTo>
                    <a:pt x="5070" y="1469"/>
                    <a:pt x="5049" y="1475"/>
                    <a:pt x="5032" y="1487"/>
                  </a:cubicBezTo>
                  <a:lnTo>
                    <a:pt x="4377" y="1892"/>
                  </a:lnTo>
                  <a:lnTo>
                    <a:pt x="4377" y="1582"/>
                  </a:lnTo>
                  <a:cubicBezTo>
                    <a:pt x="4377" y="1520"/>
                    <a:pt x="4328" y="1469"/>
                    <a:pt x="4265" y="1469"/>
                  </a:cubicBezTo>
                  <a:lnTo>
                    <a:pt x="4100" y="1469"/>
                  </a:lnTo>
                  <a:cubicBezTo>
                    <a:pt x="3996" y="1469"/>
                    <a:pt x="3912" y="1385"/>
                    <a:pt x="3912" y="1281"/>
                  </a:cubicBezTo>
                  <a:lnTo>
                    <a:pt x="3912" y="411"/>
                  </a:lnTo>
                  <a:cubicBezTo>
                    <a:pt x="3912" y="307"/>
                    <a:pt x="3996" y="222"/>
                    <a:pt x="4100" y="222"/>
                  </a:cubicBezTo>
                  <a:lnTo>
                    <a:pt x="7190" y="222"/>
                  </a:lnTo>
                  <a:cubicBezTo>
                    <a:pt x="7294" y="222"/>
                    <a:pt x="7378" y="307"/>
                    <a:pt x="7378" y="411"/>
                  </a:cubicBezTo>
                  <a:lnTo>
                    <a:pt x="7378" y="1280"/>
                  </a:lnTo>
                  <a:cubicBezTo>
                    <a:pt x="7378" y="1384"/>
                    <a:pt x="7294" y="1468"/>
                    <a:pt x="7190" y="1468"/>
                  </a:cubicBezTo>
                  <a:lnTo>
                    <a:pt x="6861" y="1468"/>
                  </a:lnTo>
                  <a:cubicBezTo>
                    <a:pt x="6800" y="1468"/>
                    <a:pt x="6749" y="1518"/>
                    <a:pt x="6749" y="1581"/>
                  </a:cubicBezTo>
                  <a:cubicBezTo>
                    <a:pt x="6749" y="1643"/>
                    <a:pt x="6799" y="1692"/>
                    <a:pt x="6861" y="1692"/>
                  </a:cubicBezTo>
                  <a:lnTo>
                    <a:pt x="7190" y="1692"/>
                  </a:lnTo>
                  <a:cubicBezTo>
                    <a:pt x="7417" y="1692"/>
                    <a:pt x="7601" y="1507"/>
                    <a:pt x="7601" y="1280"/>
                  </a:cubicBezTo>
                  <a:lnTo>
                    <a:pt x="7601" y="411"/>
                  </a:lnTo>
                  <a:cubicBezTo>
                    <a:pt x="7600" y="185"/>
                    <a:pt x="7415" y="1"/>
                    <a:pt x="7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7" name="Google Shape;1337;p42"/>
          <p:cNvSpPr txBox="1">
            <a:spLocks noGrp="1"/>
          </p:cNvSpPr>
          <p:nvPr>
            <p:ph type="title"/>
          </p:nvPr>
        </p:nvSpPr>
        <p:spPr>
          <a:xfrm>
            <a:off x="1513880" y="324091"/>
            <a:ext cx="691012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4D798E-80A1-F2E1-FAC5-30B37BCE3A53}"/>
              </a:ext>
            </a:extLst>
          </p:cNvPr>
          <p:cNvSpPr/>
          <p:nvPr/>
        </p:nvSpPr>
        <p:spPr>
          <a:xfrm>
            <a:off x="-1007311" y="187287"/>
            <a:ext cx="2824472" cy="1410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78" name="Google Shape;978;p38"/>
          <p:cNvSpPr/>
          <p:nvPr/>
        </p:nvSpPr>
        <p:spPr>
          <a:xfrm>
            <a:off x="860550" y="719325"/>
            <a:ext cx="7422900" cy="37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669050" y="1359313"/>
            <a:ext cx="7831133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1"/>
          </p:nvPr>
        </p:nvSpPr>
        <p:spPr>
          <a:xfrm>
            <a:off x="1533000" y="3153500"/>
            <a:ext cx="6078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06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9EE097-2029-6859-379B-D8CD4F4E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855" y="117485"/>
            <a:ext cx="6675687" cy="490853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90000"/>
              </a:schemeClr>
            </a:outerShdw>
            <a:reflection endPos="0" dist="508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E8993-2062-4182-C4A6-CF61BA74346A}"/>
              </a:ext>
            </a:extLst>
          </p:cNvPr>
          <p:cNvSpPr txBox="1"/>
          <p:nvPr/>
        </p:nvSpPr>
        <p:spPr>
          <a:xfrm>
            <a:off x="7018281" y="1564395"/>
            <a:ext cx="2246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The most common rating is 4.0.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 Sans"/>
              <a:sym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The distribution is positively skewed towards higher ratings.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FCC19-EC69-E5B0-0C0A-DF45C0AAD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297" y="122410"/>
            <a:ext cx="8679406" cy="3861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A7541-E1E6-D76A-1B17-EC6B749653AA}"/>
              </a:ext>
            </a:extLst>
          </p:cNvPr>
          <p:cNvSpPr txBox="1"/>
          <p:nvPr/>
        </p:nvSpPr>
        <p:spPr>
          <a:xfrm>
            <a:off x="2159304" y="4066983"/>
            <a:ext cx="5640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Drama is the most preferred genre followed closely by comedy.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 Sans"/>
              <a:sym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 Sans"/>
                <a:sym typeface="Nunito Sans"/>
              </a:rPr>
              <a:t>Niche genres like animation, war, IMAX, musical and Western appear to have fewer than 10,000 movies each.</a:t>
            </a:r>
            <a:endParaRPr lang="en-KE" dirty="0">
              <a:solidFill>
                <a:schemeClr val="dk1"/>
              </a:solidFill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36475567"/>
      </p:ext>
    </p:extLst>
  </p:cSld>
  <p:clrMapOvr>
    <a:masterClrMapping/>
  </p:clrMapOvr>
</p:sld>
</file>

<file path=ppt/theme/theme1.xml><?xml version="1.0" encoding="utf-8"?>
<a:theme xmlns:a="http://schemas.openxmlformats.org/drawingml/2006/main" name="Action Review Meeting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A7CBC6"/>
      </a:accent1>
      <a:accent2>
        <a:srgbClr val="529991"/>
      </a:accent2>
      <a:accent3>
        <a:srgbClr val="1F7268"/>
      </a:accent3>
      <a:accent4>
        <a:srgbClr val="155750"/>
      </a:accent4>
      <a:accent5>
        <a:srgbClr val="072536"/>
      </a:accent5>
      <a:accent6>
        <a:srgbClr val="3E546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594</Words>
  <Application>Microsoft Macintosh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Prompt</vt:lpstr>
      <vt:lpstr>Anaheim</vt:lpstr>
      <vt:lpstr>Cormorant Garamond Medium</vt:lpstr>
      <vt:lpstr>Bebas Neue</vt:lpstr>
      <vt:lpstr>Nunito Light</vt:lpstr>
      <vt:lpstr>Prompt ExtraBold</vt:lpstr>
      <vt:lpstr>Open Sans</vt:lpstr>
      <vt:lpstr>Arial</vt:lpstr>
      <vt:lpstr>Nunito Sans</vt:lpstr>
      <vt:lpstr>Action Review Meeting by Slidesgo</vt:lpstr>
      <vt:lpstr>Streamflix Movie Recommender System</vt:lpstr>
      <vt:lpstr>5</vt:lpstr>
      <vt:lpstr>Business Understanding</vt:lpstr>
      <vt:lpstr>Business Understanding</vt:lpstr>
      <vt:lpstr>Data Understanding</vt:lpstr>
      <vt:lpstr>Data Understanding</vt:lpstr>
      <vt:lpstr>Observations</vt:lpstr>
      <vt:lpstr>PowerPoint Presentation</vt:lpstr>
      <vt:lpstr>PowerPoint Presentation</vt:lpstr>
      <vt:lpstr>PowerPoint Presentation</vt:lpstr>
      <vt:lpstr>Modeling Results</vt:lpstr>
      <vt:lpstr>PowerPoint Presentation</vt:lpstr>
      <vt:lpstr>Conclusions</vt:lpstr>
      <vt:lpstr>Conclusions</vt:lpstr>
      <vt:lpstr>Recommendations</vt:lpstr>
      <vt:lpstr>Recommendations</vt:lpstr>
      <vt:lpstr>Next  Steps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Streamflix Movie Recommender System</dc:title>
  <cp:lastModifiedBy>Microsoft Office User</cp:lastModifiedBy>
  <cp:revision>3</cp:revision>
  <dcterms:modified xsi:type="dcterms:W3CDTF">2024-08-01T12:38:15Z</dcterms:modified>
</cp:coreProperties>
</file>