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napToGrid="0" snapToObjects="1">
      <p:cViewPr varScale="1">
        <p:scale>
          <a:sx n="83" d="100"/>
          <a:sy n="83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9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0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9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09800"/>
          </a:xfrm>
        </p:spPr>
        <p:txBody>
          <a:bodyPr/>
          <a:lstStyle/>
          <a:p>
            <a:pPr algn="ctr"/>
            <a:r>
              <a:rPr lang="ru-RU" smtClean="0">
                <a:latin typeface="Chalkboard SE" charset="0"/>
                <a:ea typeface="Chalkboard SE" charset="0"/>
                <a:cs typeface="Chalkboard SE" charset="0"/>
              </a:rPr>
              <a:t>Гонки</a:t>
            </a:r>
            <a:endParaRPr lang="ru-RU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Иванова Ева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О проекте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…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Проект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Pygame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«Гонки» реализует простой интерфейс для игры «Гонки». Гонки —  игра </a:t>
            </a:r>
            <a:r>
              <a:rPr lang="ru-RU" dirty="0" err="1">
                <a:latin typeface="Chalkboard SE" charset="0"/>
                <a:ea typeface="Chalkboard SE" charset="0"/>
                <a:cs typeface="Chalkboard SE" charset="0"/>
              </a:rPr>
              <a:t>надвоих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. Игровое поле «игровая дорога» состоит из трех дорог. Первый игрок едет по верхней полосе, а второй по нижней. Первый </a:t>
            </a:r>
            <a:r>
              <a:rPr lang="ru-RU" dirty="0" err="1">
                <a:latin typeface="Chalkboard SE" charset="0"/>
                <a:ea typeface="Chalkboard SE" charset="0"/>
                <a:cs typeface="Chalkboard SE" charset="0"/>
              </a:rPr>
              <a:t>Игорок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может перемещаться между ними с помощью клавиш </a:t>
            </a:r>
            <a:r>
              <a:rPr lang="mr-IN" dirty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«стрелочки вниз - вверх». Второй </a:t>
            </a:r>
            <a:r>
              <a:rPr lang="mr-IN" dirty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«Цифрами 1 </a:t>
            </a:r>
            <a:r>
              <a:rPr lang="mr-IN" dirty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2». Есть возможность выбрать машинку, ее тип и ее цвет в окне «Магазин». </a:t>
            </a:r>
          </a:p>
          <a:p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3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Реализация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Проект реализован с помощью библиотек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и модулей: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pygame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, содержащей набор инструментов анимации и графики; </a:t>
            </a:r>
            <a:r>
              <a:rPr lang="en-US" dirty="0"/>
              <a:t>sqlite3</a:t>
            </a:r>
            <a:r>
              <a:rPr lang="ru-RU" dirty="0"/>
              <a:t>,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обеспечивает работу с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базами данных</a:t>
            </a:r>
            <a:r>
              <a:rPr lang="ru-RU" dirty="0"/>
              <a:t>; </a:t>
            </a:r>
            <a:r>
              <a:rPr lang="en-US" dirty="0"/>
              <a:t>sys,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предоставляет функции и переменные, которые используются для управления различными частями среды выполнения </a:t>
            </a:r>
            <a:r>
              <a:rPr lang="ru-RU" b="1" dirty="0" err="1">
                <a:latin typeface="Chalkboard SE" charset="0"/>
                <a:ea typeface="Chalkboard SE" charset="0"/>
                <a:cs typeface="Chalkboard SE" charset="0"/>
              </a:rPr>
              <a:t>Python</a:t>
            </a:r>
            <a:r>
              <a:rPr lang="ru-RU" dirty="0"/>
              <a:t>;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предназначен для взаимодействия программы с операционной системой, в частности для управления файлами</a:t>
            </a:r>
            <a:r>
              <a:rPr lang="ru-RU" dirty="0"/>
              <a:t>.</a:t>
            </a:r>
          </a:p>
          <a:p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Есть несколько окон: «</a:t>
            </a:r>
            <a:r>
              <a:rPr lang="ru-RU" dirty="0" err="1">
                <a:latin typeface="Chalkboard SE" charset="0"/>
                <a:ea typeface="Chalkboard SE" charset="0"/>
                <a:cs typeface="Chalkboard SE" charset="0"/>
              </a:rPr>
              <a:t>Титульник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», Игровая дорога,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Магазины.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9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Выыод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и возможности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Возможно доработать дизайн, вывести игру на сайт, создать онлайн чемпионат.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504" y="2591484"/>
            <a:ext cx="9404723" cy="1400530"/>
          </a:xfrm>
        </p:spPr>
        <p:txBody>
          <a:bodyPr/>
          <a:lstStyle/>
          <a:p>
            <a:r>
              <a:rPr lang="ru-RU" smtClean="0">
                <a:latin typeface="Chalkboard SE" charset="0"/>
                <a:ea typeface="Chalkboard SE" charset="0"/>
                <a:cs typeface="Chalkboard SE" charset="0"/>
              </a:rPr>
              <a:t>Спасибо за внимание </a:t>
            </a:r>
            <a:r>
              <a:rPr lang="ru-RU" smtClean="0">
                <a:latin typeface="Chalkboard SE" charset="0"/>
                <a:ea typeface="Chalkboard SE" charset="0"/>
                <a:cs typeface="Chalkboard SE" charset="0"/>
                <a:sym typeface="Wingdings"/>
              </a:rPr>
              <a:t>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3749" y="5935851"/>
            <a:ext cx="7756104" cy="312548"/>
          </a:xfrm>
        </p:spPr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0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147</Words>
  <Application>Microsoft Macintosh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Century Gothic</vt:lpstr>
      <vt:lpstr>Chalkboard SE</vt:lpstr>
      <vt:lpstr>Wingdings</vt:lpstr>
      <vt:lpstr>Wingdings 3</vt:lpstr>
      <vt:lpstr>Arial</vt:lpstr>
      <vt:lpstr>Ион</vt:lpstr>
      <vt:lpstr>Гонки</vt:lpstr>
      <vt:lpstr>О проекте…</vt:lpstr>
      <vt:lpstr>Реализация</vt:lpstr>
      <vt:lpstr>Выыод и возможности</vt:lpstr>
      <vt:lpstr>Спасибо за внимание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Гонки</dc:title>
  <dc:creator>Пользователь Microsoft Office</dc:creator>
  <cp:lastModifiedBy>Пользователь Microsoft Office</cp:lastModifiedBy>
  <cp:revision>2</cp:revision>
  <dcterms:created xsi:type="dcterms:W3CDTF">2022-01-28T12:55:00Z</dcterms:created>
  <dcterms:modified xsi:type="dcterms:W3CDTF">2022-01-28T13:07:35Z</dcterms:modified>
</cp:coreProperties>
</file>