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569"/>
  </p:normalViewPr>
  <p:slideViewPr>
    <p:cSldViewPr snapToGrid="0" snapToObjects="1">
      <p:cViewPr varScale="1">
        <p:scale>
          <a:sx n="83" d="100"/>
          <a:sy n="83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2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3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42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7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9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7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0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6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8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3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2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2A46B4-2A56-C447-9701-4931DB8D4426}" type="datetimeFigureOut">
              <a:rPr lang="ru-RU" smtClean="0"/>
              <a:t>22.11.21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FF5C-D952-A848-BBDF-48CD53E62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96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539" y="451338"/>
            <a:ext cx="8825658" cy="3329581"/>
          </a:xfrm>
        </p:spPr>
        <p:txBody>
          <a:bodyPr/>
          <a:lstStyle/>
          <a:p>
            <a:pPr algn="ctr"/>
            <a:r>
              <a:rPr lang="ru-RU" sz="4400" dirty="0" smtClean="0">
                <a:latin typeface="Chalkboard SE" charset="0"/>
                <a:ea typeface="Chalkboard SE" charset="0"/>
                <a:cs typeface="Chalkboard SE" charset="0"/>
              </a:rPr>
              <a:t>Проект </a:t>
            </a:r>
            <a:r>
              <a:rPr lang="en-US" sz="4400" dirty="0" err="1" smtClean="0">
                <a:latin typeface="Chalkboard SE" charset="0"/>
                <a:ea typeface="Chalkboard SE" charset="0"/>
                <a:cs typeface="Chalkboard SE" charset="0"/>
              </a:rPr>
              <a:t>PyQT</a:t>
            </a:r>
            <a:r>
              <a:rPr lang="ru-RU" sz="4400" dirty="0" smtClean="0">
                <a:latin typeface="Chalkboard SE" charset="0"/>
                <a:ea typeface="Chalkboard SE" charset="0"/>
                <a:cs typeface="Chalkboard SE" charset="0"/>
              </a:rPr>
              <a:t/>
            </a:r>
            <a:br>
              <a:rPr lang="ru-RU" sz="4400" dirty="0" smtClean="0">
                <a:latin typeface="Chalkboard SE" charset="0"/>
                <a:ea typeface="Chalkboard SE" charset="0"/>
                <a:cs typeface="Chalkboard SE" charset="0"/>
              </a:rPr>
            </a:br>
            <a:r>
              <a:rPr lang="ru-RU" sz="4400" dirty="0" smtClean="0">
                <a:latin typeface="Chalkboard SE" charset="0"/>
                <a:ea typeface="Chalkboard SE" charset="0"/>
                <a:cs typeface="Chalkboard SE" charset="0"/>
              </a:rPr>
              <a:t>«Крестики-Нолики</a:t>
            </a:r>
            <a:r>
              <a:rPr lang="en-US" sz="4400" dirty="0" smtClean="0">
                <a:latin typeface="Chalkboard SE" charset="0"/>
                <a:ea typeface="Chalkboard SE" charset="0"/>
                <a:cs typeface="Chalkboard SE" charset="0"/>
              </a:rPr>
              <a:t/>
            </a:r>
            <a:br>
              <a:rPr lang="en-US" sz="4400" dirty="0" smtClean="0">
                <a:latin typeface="Chalkboard SE" charset="0"/>
                <a:ea typeface="Chalkboard SE" charset="0"/>
                <a:cs typeface="Chalkboard SE" charset="0"/>
              </a:rPr>
            </a:br>
            <a:r>
              <a:rPr lang="en-US" sz="4400" dirty="0" smtClean="0">
                <a:latin typeface="Chalkboard SE" charset="0"/>
                <a:ea typeface="Chalkboard SE" charset="0"/>
                <a:cs typeface="Chalkboard SE" charset="0"/>
              </a:rPr>
              <a:t>5 </a:t>
            </a:r>
            <a:r>
              <a:rPr lang="ru-RU" sz="4400" dirty="0" smtClean="0">
                <a:latin typeface="Chalkboard SE" charset="0"/>
                <a:ea typeface="Chalkboard SE" charset="0"/>
                <a:cs typeface="Chalkboard SE" charset="0"/>
              </a:rPr>
              <a:t>в ряд»</a:t>
            </a:r>
            <a:endParaRPr lang="ru-RU" sz="44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3539" y="4707042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ru-RU" sz="1400" dirty="0" smtClean="0">
                <a:latin typeface="Chalkboard SE" charset="0"/>
                <a:ea typeface="Chalkboard SE" charset="0"/>
                <a:cs typeface="Chalkboard SE" charset="0"/>
              </a:rPr>
              <a:t>Автор: Ева АЛЕКСАНДРОВНА Иванова</a:t>
            </a:r>
          </a:p>
        </p:txBody>
      </p:sp>
    </p:spTree>
    <p:extLst>
      <p:ext uri="{BB962C8B-B14F-4D97-AF65-F5344CB8AC3E}">
        <p14:creationId xmlns:p14="http://schemas.microsoft.com/office/powerpoint/2010/main" val="245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Окно </a:t>
            </a:r>
            <a:r>
              <a:rPr lang="ru-RU" sz="3600" dirty="0">
                <a:latin typeface="Chalkboard SE" charset="0"/>
                <a:ea typeface="Chalkboard SE" charset="0"/>
                <a:cs typeface="Chalkboard SE" charset="0"/>
              </a:rPr>
              <a:t>ввода имён игроков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07" y="2074985"/>
            <a:ext cx="6331155" cy="2804795"/>
          </a:xfrm>
        </p:spPr>
      </p:pic>
    </p:spTree>
    <p:extLst>
      <p:ext uri="{BB962C8B-B14F-4D97-AF65-F5344CB8AC3E}">
        <p14:creationId xmlns:p14="http://schemas.microsoft.com/office/powerpoint/2010/main" val="9033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>
                <a:latin typeface="Chalkboard SE" charset="0"/>
                <a:ea typeface="Chalkboard SE" charset="0"/>
                <a:cs typeface="Chalkboard SE" charset="0"/>
              </a:rPr>
              <a:t>Таблица с рекордами после игры. Михаилу прибавилась одна победа, а </a:t>
            </a:r>
            <a:r>
              <a:rPr lang="ru-RU" sz="3200" dirty="0" smtClean="0">
                <a:latin typeface="Chalkboard SE" charset="0"/>
                <a:ea typeface="Chalkboard SE" charset="0"/>
                <a:cs typeface="Chalkboard SE" charset="0"/>
              </a:rPr>
              <a:t>рекорды Юрия создались </a:t>
            </a:r>
            <a:r>
              <a:rPr lang="ru-RU" sz="3200" dirty="0">
                <a:latin typeface="Chalkboard SE" charset="0"/>
                <a:ea typeface="Chalkboard SE" charset="0"/>
                <a:cs typeface="Chalkboard SE" charset="0"/>
              </a:rPr>
              <a:t>с 1 поражением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31" y="2052638"/>
            <a:ext cx="4045913" cy="4195762"/>
          </a:xfrm>
        </p:spPr>
      </p:pic>
    </p:spTree>
    <p:extLst>
      <p:ext uri="{BB962C8B-B14F-4D97-AF65-F5344CB8AC3E}">
        <p14:creationId xmlns:p14="http://schemas.microsoft.com/office/powerpoint/2010/main" val="17352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Выводы по проекту и возможности доработки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i="1" u="sng" dirty="0" smtClean="0">
                <a:latin typeface="Chalkboard SE" charset="0"/>
                <a:ea typeface="Chalkboard SE" charset="0"/>
                <a:cs typeface="Chalkboard SE" charset="0"/>
              </a:rPr>
              <a:t>Выводы: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работа проведена успешно, но с некоторыми трудностями; получилось работоспособное приложение с графическим интерфейсом.</a:t>
            </a:r>
          </a:p>
          <a:p>
            <a:r>
              <a:rPr lang="ru-RU" b="1" i="1" u="sng" dirty="0" smtClean="0">
                <a:latin typeface="Chalkboard SE" charset="0"/>
                <a:ea typeface="Chalkboard SE" charset="0"/>
                <a:cs typeface="Chalkboard SE" charset="0"/>
              </a:rPr>
              <a:t>Все, </a:t>
            </a:r>
            <a:r>
              <a:rPr lang="ru-RU" b="1" i="1" u="sng" dirty="0" err="1" smtClean="0">
                <a:latin typeface="Chalkboard SE" charset="0"/>
                <a:ea typeface="Chalkboard SE" charset="0"/>
                <a:cs typeface="Chalkboard SE" charset="0"/>
              </a:rPr>
              <a:t>написаное</a:t>
            </a:r>
            <a:r>
              <a:rPr lang="ru-RU" b="1" i="1" u="sng" dirty="0" smtClean="0">
                <a:latin typeface="Chalkboard SE" charset="0"/>
                <a:ea typeface="Chalkboard SE" charset="0"/>
                <a:cs typeface="Chalkboard SE" charset="0"/>
              </a:rPr>
              <a:t> в ТЗ, выполнено</a:t>
            </a:r>
            <a:endParaRPr lang="ru-RU" b="1" i="1" u="sng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i="1" u="sng" dirty="0" smtClean="0">
                <a:latin typeface="Chalkboard SE" charset="0"/>
                <a:ea typeface="Chalkboard SE" charset="0"/>
                <a:cs typeface="Chalkboard SE" charset="0"/>
              </a:rPr>
              <a:t>Возможности доработки: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можно усовершенствовать дизайн и оформление приложения; есть возможность переделать приложение в сайт; сделать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систему из рекордов; создать возможность игры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олайн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 проведения чемпионатов.</a:t>
            </a:r>
          </a:p>
        </p:txBody>
      </p:sp>
    </p:spTree>
    <p:extLst>
      <p:ext uri="{BB962C8B-B14F-4D97-AF65-F5344CB8AC3E}">
        <p14:creationId xmlns:p14="http://schemas.microsoft.com/office/powerpoint/2010/main" val="13775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4532" y="3040935"/>
            <a:ext cx="9404723" cy="1400530"/>
          </a:xfrm>
        </p:spPr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Спасибо </a:t>
            </a:r>
            <a:r>
              <a:rPr lang="ru-RU" sz="3600" smtClean="0">
                <a:latin typeface="Chalkboard SE" charset="0"/>
                <a:ea typeface="Chalkboard SE" charset="0"/>
                <a:cs typeface="Chalkboard SE" charset="0"/>
              </a:rPr>
              <a:t>за внимание </a:t>
            </a:r>
            <a:r>
              <a:rPr lang="ru-RU" sz="3600" smtClean="0">
                <a:latin typeface="Chalkboard SE" charset="0"/>
                <a:ea typeface="Chalkboard SE" charset="0"/>
                <a:cs typeface="Chalkboard SE" charset="0"/>
                <a:sym typeface="Wingdings"/>
              </a:rPr>
              <a:t></a:t>
            </a:r>
            <a:endParaRPr lang="ru-RU" sz="360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Идея проекта: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Проект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PyQT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«крестики-нолики 5 в ряд» реализует простой интерфейс для игры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«крестики-нолики 5 в ряд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».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Крестики-нолики — логическая игра между двумя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противниками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на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квадратном поле 10 на 10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клеток.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Один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из игроков играет «крестиками», второй — «ноликами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». Игроки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по очереди ставят на свободные клетки поля 10x10 знаки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(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один всегда крестики, другой всегда нолики). Первый,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выстроивший в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ряд 5 своих фигур по вертикали, горизонтали или диагонали,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выигрывает. Первый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ход делает игрок, ставящий нолики. 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Структура и реализация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Проект реализован 2умя файлами: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desing.py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и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main.py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.</a:t>
            </a:r>
            <a:endParaRPr lang="en-US" dirty="0">
              <a:latin typeface="Chalkboard SE" charset="0"/>
              <a:ea typeface="Chalkboard SE" charset="0"/>
              <a:cs typeface="Chalkboard SE" charset="0"/>
            </a:endParaRPr>
          </a:p>
          <a:p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desing.py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отвечает за реализацию дизайна проекта. Используются  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PyQt5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виджеты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QtCore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QtGui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QtWidgets</a:t>
            </a:r>
            <a:endParaRPr lang="ru-RU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main.py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отвечает за реализацию непосредственно самого проекта, интерфейса и взаимодействие окон и мышки между собой и пользователем. Используются диалоги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QMessageBox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Qwidget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;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виджеты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для работы с БД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QSqlDatabase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QSqlTableModel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QSqlQuery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и графические интерфейсы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QPainter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QColor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QPen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QFont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QCursor</a:t>
            </a:r>
            <a:endParaRPr lang="ru-RU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Состоит из нескольких классов.</a:t>
            </a:r>
          </a:p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Вся информация о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виджетах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и их возможностях взята из интернета</a:t>
            </a:r>
          </a:p>
        </p:txBody>
      </p:sp>
    </p:spTree>
    <p:extLst>
      <p:ext uri="{BB962C8B-B14F-4D97-AF65-F5344CB8AC3E}">
        <p14:creationId xmlns:p14="http://schemas.microsoft.com/office/powerpoint/2010/main" val="12651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Меню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0" y="1853248"/>
            <a:ext cx="9686074" cy="4273266"/>
          </a:xfrm>
        </p:spPr>
      </p:pic>
    </p:spTree>
    <p:extLst>
      <p:ext uri="{BB962C8B-B14F-4D97-AF65-F5344CB8AC3E}">
        <p14:creationId xmlns:p14="http://schemas.microsoft.com/office/powerpoint/2010/main" val="6964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База данных изначально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25" y="1322034"/>
            <a:ext cx="4875094" cy="5055320"/>
          </a:xfrm>
        </p:spPr>
      </p:pic>
    </p:spTree>
    <p:extLst>
      <p:ext uri="{BB962C8B-B14F-4D97-AF65-F5344CB8AC3E}">
        <p14:creationId xmlns:p14="http://schemas.microsoft.com/office/powerpoint/2010/main" val="9741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Окно с правилами игры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8" y="1152983"/>
            <a:ext cx="5216768" cy="5449055"/>
          </a:xfrm>
        </p:spPr>
      </p:pic>
    </p:spTree>
    <p:extLst>
      <p:ext uri="{BB962C8B-B14F-4D97-AF65-F5344CB8AC3E}">
        <p14:creationId xmlns:p14="http://schemas.microsoft.com/office/powerpoint/2010/main" val="14844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Главное окно с игровым полем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69" y="1236372"/>
            <a:ext cx="4689231" cy="5325502"/>
          </a:xfrm>
        </p:spPr>
      </p:pic>
    </p:spTree>
    <p:extLst>
      <p:ext uri="{BB962C8B-B14F-4D97-AF65-F5344CB8AC3E}">
        <p14:creationId xmlns:p14="http://schemas.microsoft.com/office/powerpoint/2010/main" val="18610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>
                <a:latin typeface="Chalkboard SE" charset="0"/>
                <a:ea typeface="Chalkboard SE" charset="0"/>
                <a:cs typeface="Chalkboard SE" charset="0"/>
              </a:rPr>
              <a:t>Сообщение всплывающее при победе игроков</a:t>
            </a:r>
            <a:endParaRPr lang="ru-RU"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2770797"/>
            <a:ext cx="3786553" cy="2493584"/>
          </a:xfrm>
        </p:spPr>
      </p:pic>
    </p:spTree>
    <p:extLst>
      <p:ext uri="{BB962C8B-B14F-4D97-AF65-F5344CB8AC3E}">
        <p14:creationId xmlns:p14="http://schemas.microsoft.com/office/powerpoint/2010/main" val="12081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latin typeface="Chalkboard SE" charset="0"/>
                <a:ea typeface="Chalkboard SE" charset="0"/>
                <a:cs typeface="Chalkboard SE" charset="0"/>
              </a:rPr>
              <a:t>Игровое поле при этом(крестики 5 в ряд по диагонали)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69" y="2052638"/>
            <a:ext cx="3732638" cy="4195762"/>
          </a:xfrm>
        </p:spPr>
      </p:pic>
    </p:spTree>
    <p:extLst>
      <p:ext uri="{BB962C8B-B14F-4D97-AF65-F5344CB8AC3E}">
        <p14:creationId xmlns:p14="http://schemas.microsoft.com/office/powerpoint/2010/main" val="2783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</TotalTime>
  <Words>303</Words>
  <Application>Microsoft Macintosh PowerPoint</Application>
  <PresentationFormat>Широкоэкранный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Century Gothic</vt:lpstr>
      <vt:lpstr>Chalkboard SE</vt:lpstr>
      <vt:lpstr>Wingdings</vt:lpstr>
      <vt:lpstr>Wingdings 3</vt:lpstr>
      <vt:lpstr>Arial</vt:lpstr>
      <vt:lpstr>Ион</vt:lpstr>
      <vt:lpstr>Проект PyQT «Крестики-Нолики 5 в ряд»</vt:lpstr>
      <vt:lpstr>Идея проекта:</vt:lpstr>
      <vt:lpstr>Структура и реализация</vt:lpstr>
      <vt:lpstr>Меню</vt:lpstr>
      <vt:lpstr>База данных изначально</vt:lpstr>
      <vt:lpstr>Окно с правилами игры</vt:lpstr>
      <vt:lpstr>Главное окно с игровым полем</vt:lpstr>
      <vt:lpstr>Сообщение всплывающее при победе игроков</vt:lpstr>
      <vt:lpstr>Игровое поле при этом(крестики 5 в ряд по диагонали)</vt:lpstr>
      <vt:lpstr>Окно ввода имён игроков</vt:lpstr>
      <vt:lpstr>Таблица с рекордами после игры. Михаилу прибавилась одна победа, а рекорды Юрия создались с 1 поражением</vt:lpstr>
      <vt:lpstr>Выводы по проекту и возможности доработки</vt:lpstr>
      <vt:lpstr>Спасибо за внимание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«Крестики-Нолики 5 в ряд»</dc:title>
  <dc:creator>Пользователь Microsoft Office</dc:creator>
  <cp:lastModifiedBy>Пользователь Microsoft Office</cp:lastModifiedBy>
  <cp:revision>15</cp:revision>
  <dcterms:created xsi:type="dcterms:W3CDTF">2021-11-22T19:58:41Z</dcterms:created>
  <dcterms:modified xsi:type="dcterms:W3CDTF">2021-11-23T09:50:26Z</dcterms:modified>
</cp:coreProperties>
</file>