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с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2081048"/>
            <a:ext cx="8825658" cy="1403560"/>
          </a:xfrm>
        </p:spPr>
        <p:txBody>
          <a:bodyPr/>
          <a:lstStyle/>
          <a:p>
            <a:pPr algn="ctr"/>
            <a:r>
              <a:rPr lang="en-US" dirty="0" err="1" smtClean="0">
                <a:latin typeface="Chalkboard SE" charset="0"/>
                <a:ea typeface="Chalkboard SE" charset="0"/>
                <a:cs typeface="Chalkboard SE" charset="0"/>
              </a:rPr>
              <a:t>RegOlimp.Python</a:t>
            </a:r>
            <a:endParaRPr lang="ru-RU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3684304"/>
            <a:ext cx="8825658" cy="861420"/>
          </a:xfrm>
        </p:spPr>
        <p:txBody>
          <a:bodyPr/>
          <a:lstStyle/>
          <a:p>
            <a:pPr algn="ctr"/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Иванова Ева</a:t>
            </a:r>
            <a:endParaRPr lang="ru-RU" dirty="0">
              <a:latin typeface="Chalkboard SE" charset="0"/>
              <a:ea typeface="Chalkboard SE" charset="0"/>
              <a:cs typeface="Chalkboard S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1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Идея проекта:</a:t>
            </a:r>
            <a:endParaRPr lang="ru-RU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Изначально хотелось сделать сайт на подобие сайта </a:t>
            </a:r>
            <a:r>
              <a:rPr lang="ru-RU" dirty="0" err="1">
                <a:latin typeface="Chalkboard SE" charset="0"/>
                <a:ea typeface="Chalkboard SE" charset="0"/>
                <a:cs typeface="Chalkboard SE" charset="0"/>
              </a:rPr>
              <a:t>Реголим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. Сайт для регистрации олимпиад и на олимпиады. 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В итоговом проекте есть несколько 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страниц: страница регистрации, страница всех зарегистрированных на этот сайт </a:t>
            </a:r>
            <a:r>
              <a:rPr lang="ru-RU" dirty="0" err="1">
                <a:latin typeface="Chalkboard SE" charset="0"/>
                <a:ea typeface="Chalkboard SE" charset="0"/>
                <a:cs typeface="Chalkboard SE" charset="0"/>
              </a:rPr>
              <a:t>одимпиад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 и «личный кабинет». На странице регистрации 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можно выбрать 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под кем пользователь хочет зарегистрироваться: учитель, организатор или ученик. Ученик может зарегистрировать себя на олимпиаду, организатор может зарегистрировать олимпиаду, а учитель может просматривать результаты своих учеников на уже прошедших олимпиадах.  </a:t>
            </a:r>
          </a:p>
        </p:txBody>
      </p:sp>
    </p:spTree>
    <p:extLst>
      <p:ext uri="{BB962C8B-B14F-4D97-AF65-F5344CB8AC3E}">
        <p14:creationId xmlns:p14="http://schemas.microsoft.com/office/powerpoint/2010/main" val="147373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Реализация:</a:t>
            </a:r>
            <a:endParaRPr lang="ru-RU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7159" y="1853248"/>
            <a:ext cx="8872694" cy="4395152"/>
          </a:xfrm>
        </p:spPr>
        <p:txBody>
          <a:bodyPr/>
          <a:lstStyle/>
          <a:p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Проект реализован с помощью модулей </a:t>
            </a:r>
            <a:r>
              <a:rPr lang="en-US" dirty="0" smtClean="0">
                <a:latin typeface="Chalkboard SE" charset="0"/>
                <a:ea typeface="Chalkboard SE" charset="0"/>
                <a:cs typeface="Chalkboard SE" charset="0"/>
              </a:rPr>
              <a:t>Python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: </a:t>
            </a:r>
            <a:r>
              <a:rPr lang="en-US" dirty="0" err="1" smtClean="0">
                <a:latin typeface="Chalkboard SE" charset="0"/>
                <a:ea typeface="Chalkboard SE" charset="0"/>
                <a:cs typeface="Chalkboard SE" charset="0"/>
              </a:rPr>
              <a:t>Bable</a:t>
            </a:r>
            <a:r>
              <a:rPr lang="en-US" dirty="0" smtClean="0"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mr-IN" dirty="0" smtClean="0">
                <a:latin typeface="Chalkboard SE" charset="0"/>
                <a:ea typeface="Chalkboard SE" charset="0"/>
                <a:cs typeface="Chalkboard SE" charset="0"/>
              </a:rPr>
              <a:t>–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для русификации интерфейса, </a:t>
            </a:r>
            <a:r>
              <a:rPr lang="en-US" dirty="0" smtClean="0">
                <a:latin typeface="Chalkboard SE" charset="0"/>
                <a:ea typeface="Chalkboard SE" charset="0"/>
                <a:cs typeface="Chalkboard SE" charset="0"/>
              </a:rPr>
              <a:t>Flask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,</a:t>
            </a:r>
            <a:r>
              <a:rPr lang="en-US" dirty="0" smtClean="0">
                <a:latin typeface="Chalkboard SE" charset="0"/>
                <a:ea typeface="Chalkboard SE" charset="0"/>
                <a:cs typeface="Chalkboard SE" charset="0"/>
              </a:rPr>
              <a:t> Flask-Admin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 - 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интерфейсы 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администратора,</a:t>
            </a:r>
            <a:r>
              <a:rPr lang="en-US" dirty="0" smtClean="0">
                <a:latin typeface="Chalkboard SE" charset="0"/>
                <a:ea typeface="Chalkboard SE" charset="0"/>
                <a:cs typeface="Chalkboard SE" charset="0"/>
              </a:rPr>
              <a:t> Flask-</a:t>
            </a:r>
            <a:r>
              <a:rPr lang="en-US" dirty="0" err="1" smtClean="0">
                <a:latin typeface="Chalkboard SE" charset="0"/>
                <a:ea typeface="Chalkboard SE" charset="0"/>
                <a:cs typeface="Chalkboard SE" charset="0"/>
              </a:rPr>
              <a:t>BabelEx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mr-IN" dirty="0" smtClean="0">
                <a:latin typeface="Chalkboard SE" charset="0"/>
                <a:ea typeface="Chalkboard SE" charset="0"/>
                <a:cs typeface="Chalkboard SE" charset="0"/>
              </a:rPr>
              <a:t>–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 языковые </a:t>
            </a:r>
            <a:r>
              <a:rPr lang="ru-RU" dirty="0" err="1" smtClean="0">
                <a:latin typeface="Chalkboard SE" charset="0"/>
                <a:ea typeface="Chalkboard SE" charset="0"/>
                <a:cs typeface="Chalkboard SE" charset="0"/>
              </a:rPr>
              <a:t>катологи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,</a:t>
            </a:r>
            <a:r>
              <a:rPr lang="en-US" dirty="0" smtClean="0">
                <a:latin typeface="Chalkboard SE" charset="0"/>
                <a:ea typeface="Chalkboard SE" charset="0"/>
                <a:cs typeface="Chalkboard SE" charset="0"/>
              </a:rPr>
              <a:t> Flask-Login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 - задачи 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входа 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в</a:t>
            </a:r>
            <a:r>
              <a:rPr lang="ru-RU" b="1" dirty="0" smtClean="0"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систему,</a:t>
            </a:r>
            <a:r>
              <a:rPr lang="en-US" dirty="0" smtClean="0">
                <a:latin typeface="Chalkboard SE" charset="0"/>
                <a:ea typeface="Chalkboard SE" charset="0"/>
                <a:cs typeface="Chalkboard SE" charset="0"/>
              </a:rPr>
              <a:t> Flask-</a:t>
            </a:r>
            <a:r>
              <a:rPr lang="en-US" dirty="0" err="1" smtClean="0">
                <a:latin typeface="Chalkboard SE" charset="0"/>
                <a:ea typeface="Chalkboard SE" charset="0"/>
                <a:cs typeface="Chalkboard SE" charset="0"/>
              </a:rPr>
              <a:t>SQLAlchemy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mr-IN" dirty="0" smtClean="0">
                <a:latin typeface="Chalkboard SE" charset="0"/>
                <a:ea typeface="Chalkboard SE" charset="0"/>
                <a:cs typeface="Chalkboard SE" charset="0"/>
              </a:rPr>
              <a:t>–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 добавление поддержки баз данных,</a:t>
            </a:r>
            <a:r>
              <a:rPr lang="en-US" dirty="0" smtClean="0">
                <a:latin typeface="Chalkboard SE" charset="0"/>
                <a:ea typeface="Chalkboard SE" charset="0"/>
                <a:cs typeface="Chalkboard SE" charset="0"/>
              </a:rPr>
              <a:t> Flask-WTF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mr-IN" dirty="0" smtClean="0">
                <a:latin typeface="Chalkboard SE" charset="0"/>
                <a:ea typeface="Chalkboard SE" charset="0"/>
                <a:cs typeface="Chalkboard SE" charset="0"/>
              </a:rPr>
              <a:t>–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 проверка формы,</a:t>
            </a:r>
            <a:r>
              <a:rPr lang="en-US" dirty="0" smtClean="0">
                <a:latin typeface="Chalkboard SE" charset="0"/>
                <a:ea typeface="Chalkboard SE" charset="0"/>
                <a:cs typeface="Chalkboard SE" charset="0"/>
              </a:rPr>
              <a:t> Jinja2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 - 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т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екстовый </a:t>
            </a:r>
            <a:r>
              <a:rPr lang="ru-RU" dirty="0" err="1" smtClean="0">
                <a:latin typeface="Chalkboard SE" charset="0"/>
                <a:ea typeface="Chalkboard SE" charset="0"/>
                <a:cs typeface="Chalkboard SE" charset="0"/>
              </a:rPr>
              <a:t>шаблонизатор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,</a:t>
            </a:r>
            <a:r>
              <a:rPr lang="en-US" dirty="0" smtClean="0"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en-US" dirty="0" err="1" smtClean="0">
                <a:latin typeface="Chalkboard SE" charset="0"/>
                <a:ea typeface="Chalkboard SE" charset="0"/>
                <a:cs typeface="Chalkboard SE" charset="0"/>
              </a:rPr>
              <a:t>MarkupSafe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 - 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экранирует 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символы,</a:t>
            </a:r>
            <a:r>
              <a:rPr lang="en-US" dirty="0" smtClean="0"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en-US" dirty="0" err="1">
                <a:latin typeface="Chalkboard SE" charset="0"/>
                <a:ea typeface="Chalkboard SE" charset="0"/>
                <a:cs typeface="Chalkboard SE" charset="0"/>
              </a:rPr>
              <a:t>SQLAlchemy</a:t>
            </a:r>
            <a:r>
              <a:rPr lang="en-US" dirty="0"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mr-IN" dirty="0" smtClean="0">
                <a:latin typeface="Chalkboard SE" charset="0"/>
                <a:ea typeface="Chalkboard SE" charset="0"/>
                <a:cs typeface="Chalkboard SE" charset="0"/>
              </a:rPr>
              <a:t>–</a:t>
            </a:r>
            <a:r>
              <a:rPr lang="ru-RU" dirty="0" err="1" smtClean="0">
                <a:latin typeface="Chalkboard SE" charset="0"/>
                <a:ea typeface="Chalkboard SE" charset="0"/>
                <a:cs typeface="Chalkboard SE" charset="0"/>
              </a:rPr>
              <a:t>баззы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 данных, </a:t>
            </a:r>
            <a:r>
              <a:rPr lang="en-US" dirty="0" err="1" smtClean="0">
                <a:latin typeface="Chalkboard SE" charset="0"/>
                <a:ea typeface="Chalkboard SE" charset="0"/>
                <a:cs typeface="Chalkboard SE" charset="0"/>
              </a:rPr>
              <a:t>WTForms</a:t>
            </a:r>
            <a:r>
              <a:rPr lang="en-US" dirty="0" smtClean="0"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mr-IN" dirty="0" smtClean="0">
                <a:latin typeface="Chalkboard SE" charset="0"/>
                <a:ea typeface="Chalkboard SE" charset="0"/>
                <a:cs typeface="Chalkboard SE" charset="0"/>
              </a:rPr>
              <a:t>–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 генерация форм + их проверка, </a:t>
            </a:r>
            <a:r>
              <a:rPr lang="en-US" dirty="0" err="1" smtClean="0">
                <a:latin typeface="Chalkboard SE" charset="0"/>
                <a:ea typeface="Chalkboard SE" charset="0"/>
                <a:cs typeface="Chalkboard SE" charset="0"/>
              </a:rPr>
              <a:t>WTForms-SQLAlchemy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mr-IN" dirty="0" smtClean="0">
                <a:latin typeface="Chalkboard SE" charset="0"/>
                <a:ea typeface="Chalkboard SE" charset="0"/>
                <a:cs typeface="Chalkboard SE" charset="0"/>
              </a:rPr>
              <a:t>–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 работа пользователя с таблицами, </a:t>
            </a:r>
            <a:r>
              <a:rPr lang="en-US" dirty="0" smtClean="0">
                <a:latin typeface="Chalkboard SE" charset="0"/>
                <a:ea typeface="Chalkboard SE" charset="0"/>
                <a:cs typeface="Chalkboard SE" charset="0"/>
              </a:rPr>
              <a:t>Click -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красивы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е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 интерфейсы 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командной 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строки, </a:t>
            </a:r>
            <a:r>
              <a:rPr lang="en-US" dirty="0" err="1" smtClean="0">
                <a:latin typeface="Chalkboard SE" charset="0"/>
                <a:ea typeface="Chalkboard SE" charset="0"/>
                <a:cs typeface="Chalkboard SE" charset="0"/>
              </a:rPr>
              <a:t>dnspython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 - 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для 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запросов, </a:t>
            </a:r>
            <a:r>
              <a:rPr lang="en-US" dirty="0" smtClean="0">
                <a:latin typeface="Chalkboard SE" charset="0"/>
                <a:ea typeface="Chalkboard SE" charset="0"/>
                <a:cs typeface="Chalkboard SE" charset="0"/>
              </a:rPr>
              <a:t>email-validator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 </a:t>
            </a:r>
            <a:r>
              <a:rPr lang="mr-IN" dirty="0" smtClean="0">
                <a:latin typeface="Chalkboard SE" charset="0"/>
                <a:ea typeface="Chalkboard SE" charset="0"/>
                <a:cs typeface="Chalkboard SE" charset="0"/>
              </a:rPr>
              <a:t>–</a:t>
            </a:r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 проверка </a:t>
            </a:r>
            <a:r>
              <a:rPr lang="ru-RU" dirty="0" err="1" smtClean="0">
                <a:latin typeface="Chalkboard SE" charset="0"/>
                <a:ea typeface="Chalkboard SE" charset="0"/>
                <a:cs typeface="Chalkboard SE" charset="0"/>
              </a:rPr>
              <a:t>коректности</a:t>
            </a:r>
            <a:r>
              <a:rPr lang="ru-RU" dirty="0">
                <a:latin typeface="Chalkboard SE" charset="0"/>
                <a:ea typeface="Chalkboard SE" charset="0"/>
                <a:cs typeface="Chalkboard SE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741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Итоги:</a:t>
            </a:r>
            <a:endParaRPr lang="ru-RU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Работа проведена успешна. Возможны доработки.</a:t>
            </a:r>
          </a:p>
          <a:p>
            <a:endParaRPr lang="ru-RU" dirty="0">
              <a:latin typeface="Chalkboard SE" charset="0"/>
              <a:ea typeface="Chalkboard SE" charset="0"/>
              <a:cs typeface="Chalkboard SE" charset="0"/>
            </a:endParaRPr>
          </a:p>
          <a:p>
            <a:endParaRPr lang="ru-RU" dirty="0" smtClean="0">
              <a:latin typeface="Chalkboard SE" charset="0"/>
              <a:ea typeface="Chalkboard SE" charset="0"/>
              <a:cs typeface="Chalkboard SE" charset="0"/>
            </a:endParaRPr>
          </a:p>
          <a:p>
            <a:endParaRPr lang="ru-RU" dirty="0">
              <a:latin typeface="Chalkboard SE" charset="0"/>
              <a:ea typeface="Chalkboard SE" charset="0"/>
              <a:cs typeface="Chalkboard SE" charset="0"/>
            </a:endParaRPr>
          </a:p>
          <a:p>
            <a:endParaRPr lang="ru-RU" dirty="0" smtClean="0">
              <a:latin typeface="Chalkboard SE" charset="0"/>
              <a:ea typeface="Chalkboard SE" charset="0"/>
              <a:cs typeface="Chalkboard SE" charset="0"/>
            </a:endParaRPr>
          </a:p>
          <a:p>
            <a:endParaRPr lang="ru-RU" dirty="0">
              <a:latin typeface="Chalkboard SE" charset="0"/>
              <a:ea typeface="Chalkboard SE" charset="0"/>
              <a:cs typeface="Chalkboard SE" charset="0"/>
            </a:endParaRPr>
          </a:p>
          <a:p>
            <a:endParaRPr lang="ru-RU" dirty="0" smtClean="0">
              <a:latin typeface="Chalkboard SE" charset="0"/>
              <a:ea typeface="Chalkboard SE" charset="0"/>
              <a:cs typeface="Chalkboard SE" charset="0"/>
            </a:endParaRPr>
          </a:p>
          <a:p>
            <a:endParaRPr lang="ru-RU" dirty="0">
              <a:latin typeface="Chalkboard SE" charset="0"/>
              <a:ea typeface="Chalkboard SE" charset="0"/>
              <a:cs typeface="Chalkboard SE" charset="0"/>
            </a:endParaRPr>
          </a:p>
          <a:p>
            <a:endParaRPr lang="ru-RU" dirty="0" smtClean="0">
              <a:latin typeface="Chalkboard SE" charset="0"/>
              <a:ea typeface="Chalkboard SE" charset="0"/>
              <a:cs typeface="Chalkboard SE" charset="0"/>
            </a:endParaRPr>
          </a:p>
          <a:p>
            <a:pPr algn="ctr"/>
            <a:r>
              <a:rPr lang="ru-RU" dirty="0" smtClean="0">
                <a:latin typeface="Chalkboard SE" charset="0"/>
                <a:ea typeface="Chalkboard SE" charset="0"/>
                <a:cs typeface="Chalkboard SE" charset="0"/>
              </a:rPr>
              <a:t>Спасибо </a:t>
            </a:r>
            <a:r>
              <a:rPr lang="ru-RU" smtClean="0">
                <a:latin typeface="Chalkboard SE" charset="0"/>
                <a:ea typeface="Chalkboard SE" charset="0"/>
                <a:cs typeface="Chalkboard SE" charset="0"/>
              </a:rPr>
              <a:t>за внимание :)</a:t>
            </a:r>
            <a:endParaRPr lang="ru-RU" dirty="0">
              <a:latin typeface="Chalkboard SE" charset="0"/>
              <a:ea typeface="Chalkboard SE" charset="0"/>
              <a:cs typeface="Chalkboard S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575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Ион</Template>
  <TotalTime>384</TotalTime>
  <Words>129</Words>
  <Application>Microsoft Macintosh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Century Gothic</vt:lpstr>
      <vt:lpstr>Chalkboard SE</vt:lpstr>
      <vt:lpstr>Wingdings 3</vt:lpstr>
      <vt:lpstr>Arial</vt:lpstr>
      <vt:lpstr>Ион</vt:lpstr>
      <vt:lpstr>RegOlimp.Python</vt:lpstr>
      <vt:lpstr>Идея проекта:</vt:lpstr>
      <vt:lpstr>Реализация:</vt:lpstr>
      <vt:lpstr>Итоги: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RegOlimp.Python</dc:title>
  <dc:creator>Пользователь Microsoft Office</dc:creator>
  <cp:lastModifiedBy>Пользователь Microsoft Office</cp:lastModifiedBy>
  <cp:revision>13</cp:revision>
  <dcterms:created xsi:type="dcterms:W3CDTF">2022-04-22T07:59:22Z</dcterms:created>
  <dcterms:modified xsi:type="dcterms:W3CDTF">2022-04-22T14:23:51Z</dcterms:modified>
</cp:coreProperties>
</file>