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8421" y="3356992"/>
            <a:ext cx="7247158" cy="2160240"/>
          </a:xfrm>
        </p:spPr>
        <p:txBody>
          <a:bodyPr>
            <a:normAutofit lnSpcReduction="10000"/>
          </a:bodyPr>
          <a:lstStyle/>
          <a:p>
            <a:pPr algn="dist"/>
            <a:r>
              <a:rPr lang="zh-TW" altLang="en-US" sz="2400" cap="none" spc="0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組員</a:t>
            </a:r>
            <a:r>
              <a:rPr lang="zh-TW" altLang="en-US" sz="2400" cap="none" spc="0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：</a:t>
            </a:r>
            <a:r>
              <a:rPr lang="en-US" altLang="zh-TW" sz="2400" cap="none" spc="0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10744121</a:t>
            </a:r>
            <a:r>
              <a:rPr lang="zh-TW" altLang="en-US" sz="2400" cap="none" spc="0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曾雅珊</a:t>
            </a:r>
            <a:r>
              <a:rPr lang="en-US" altLang="zh-TW" sz="2400" cap="none" spc="0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(50%)</a:t>
            </a:r>
            <a:endParaRPr lang="en-US" altLang="zh-TW" sz="2400" dirty="0" smtClean="0">
              <a:latin typeface="華康秀風體W3(P)" pitchFamily="66" charset="-120"/>
              <a:ea typeface="華康秀風體W3(P)" pitchFamily="66" charset="-120"/>
            </a:endParaRPr>
          </a:p>
          <a:p>
            <a:pPr algn="dist"/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  <a:t>負責首頁、</a:t>
            </a:r>
            <a:r>
              <a:rPr lang="en-US" altLang="zh-TW" sz="2400" dirty="0" smtClean="0">
                <a:solidFill>
                  <a:schemeClr val="tx2">
                    <a:lumMod val="75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  <a:t>about us</a:t>
            </a:r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  <a:t>、登入註冊、購物車</a:t>
            </a:r>
            <a:endParaRPr lang="en-US" altLang="zh-TW" sz="2400" dirty="0" smtClean="0">
              <a:solidFill>
                <a:schemeClr val="tx2">
                  <a:lumMod val="75000"/>
                </a:schemeClr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endParaRPr lang="en-US" altLang="zh-TW" sz="2400" dirty="0" smtClean="0">
              <a:solidFill>
                <a:schemeClr val="tx2">
                  <a:lumMod val="75000"/>
                </a:schemeClr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 algn="dist"/>
            <a:r>
              <a:rPr lang="zh-TW" altLang="en-US" sz="2400" cap="none" spc="0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組員：</a:t>
            </a:r>
            <a:r>
              <a:rPr lang="en-US" altLang="zh-TW" sz="2400" cap="none" spc="0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10744145</a:t>
            </a:r>
            <a:r>
              <a:rPr lang="zh-TW" altLang="en-US" sz="2400" cap="none" spc="0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古珮樺</a:t>
            </a:r>
            <a:r>
              <a:rPr lang="en-US" altLang="zh-TW" sz="2400" cap="none" spc="0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(50%)</a:t>
            </a:r>
          </a:p>
          <a:p>
            <a:pPr algn="dist"/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  <a:t>負責商品頁面、</a:t>
            </a:r>
            <a:r>
              <a:rPr lang="en-US" altLang="zh-TW" sz="2400" dirty="0" err="1" smtClean="0">
                <a:solidFill>
                  <a:schemeClr val="tx2">
                    <a:lumMod val="75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  <a:t>q&amp;a</a:t>
            </a:r>
            <a:r>
              <a:rPr lang="zh-TW" altLang="en-US" sz="2400" dirty="0" smtClean="0">
                <a:solidFill>
                  <a:schemeClr val="tx2">
                    <a:lumMod val="75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  <a:t>、最後修改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anyi Senty Chalk Original" pitchFamily="66" charset="-120"/>
                <a:ea typeface="Hanyi Senty Chalk Original" pitchFamily="66" charset="-120"/>
              </a:rPr>
              <a:t>MAKE A DREAM</a:t>
            </a:r>
            <a:endParaRPr lang="zh-TW" altLang="en-US" sz="4800" dirty="0">
              <a:solidFill>
                <a:schemeClr val="tx2">
                  <a:lumMod val="60000"/>
                  <a:lumOff val="40000"/>
                </a:schemeClr>
              </a:solidFill>
              <a:latin typeface="Hanyi Senty Chalk Original" pitchFamily="66" charset="-120"/>
              <a:ea typeface="Hanyi Senty Chalk Original" pitchFamily="66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4000" dirty="0" smtClean="0"/>
              <a:t>簡要說明所使用的技術</a:t>
            </a:r>
            <a:endParaRPr lang="zh-TW" altLang="en-US" sz="40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01752" y="1412776"/>
            <a:ext cx="8640700" cy="4968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HTML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 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  使用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這製作出網站的架構、介面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   將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網站排版與美化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JavaScript</a:t>
            </a:r>
            <a:endParaRPr lang="en-US" altLang="zh-TW" dirty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   讓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網站看起來有互動感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4000" dirty="0" smtClean="0"/>
              <a:t>網站內容介紹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16552" y="1478410"/>
            <a:ext cx="8503920" cy="4830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網站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主要用暖色系為背景</a:t>
            </a: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營造出溫暖的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感覺</a:t>
            </a: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  <a:sym typeface="Wingdings" panose="05000000000000000000" pitchFamily="2" charset="2"/>
              </a:rPr>
              <a:t>  </a:t>
            </a:r>
            <a:r>
              <a:rPr lang="en-US" altLang="zh-TW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  <a:sym typeface="Wingdings" panose="05000000000000000000" pitchFamily="2" charset="2"/>
              </a:rPr>
              <a:t>為了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讓人有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想要一直想要買下去的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慾望</a:t>
            </a: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我們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不想要用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網路上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現有的東西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來製作</a:t>
            </a:r>
            <a:endParaRPr lang="en-US" altLang="zh-TW" dirty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  <a:sym typeface="Wingdings" panose="05000000000000000000" pitchFamily="2" charset="2"/>
              </a:rPr>
              <a:t>  </a:t>
            </a:r>
            <a:r>
              <a:rPr lang="en-US" altLang="zh-TW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從</a:t>
            </a:r>
            <a:r>
              <a:rPr lang="en-US" altLang="zh-TW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LOGO 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到幻燈片的圖，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甚至抽獎券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都是自己設計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  <a:sym typeface="Wingdings" panose="05000000000000000000" pitchFamily="2" charset="2"/>
              </a:rPr>
              <a:t>    </a:t>
            </a: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FOOTER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放聯絡我們，點擊就可以連結到我們的</a:t>
            </a:r>
            <a:r>
              <a:rPr lang="en-US" altLang="zh-TW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IG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，而上面的頭像也是我們自己製作的</a:t>
            </a:r>
          </a:p>
          <a:p>
            <a:pPr>
              <a:lnSpc>
                <a:spcPct val="150000"/>
              </a:lnSpc>
            </a:pP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4000" dirty="0" smtClean="0"/>
              <a:t>網站內容介紹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46712" cy="48309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商品頁面的部分我們採用簡單的方式，把所有功能都放上去，就有一種簡潔大方的感覺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登入頁面是使用彈跳視窗，可以輸入帳號密碼，同時也有管理員登入按鍵跟註冊鍵放在一起，讓人有一目了然的感覺</a:t>
            </a:r>
          </a:p>
        </p:txBody>
      </p:sp>
    </p:spTree>
    <p:extLst>
      <p:ext uri="{BB962C8B-B14F-4D97-AF65-F5344CB8AC3E}">
        <p14:creationId xmlns:p14="http://schemas.microsoft.com/office/powerpoint/2010/main" val="293266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4000" dirty="0" smtClean="0"/>
              <a:t>網站架構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8263493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4000" dirty="0" smtClean="0"/>
              <a:t>網站的購物流程</a:t>
            </a:r>
            <a:endParaRPr lang="zh-TW" altLang="en-US" sz="4000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850" l="0" r="100000">
                        <a14:foregroundMark x1="23394" y1="5105" x2="29212" y2="20721"/>
                        <a14:foregroundMark x1="44242" y1="4655" x2="46909" y2="28378"/>
                        <a14:foregroundMark x1="33818" y1="15015" x2="33818" y2="15015"/>
                        <a14:foregroundMark x1="13091" y1="34084" x2="13091" y2="34084"/>
                        <a14:foregroundMark x1="13333" y1="43694" x2="13333" y2="43694"/>
                        <a14:foregroundMark x1="15879" y1="71772" x2="15879" y2="71772"/>
                        <a14:foregroundMark x1="13212" y1="61111" x2="13212" y2="61111"/>
                        <a14:foregroundMark x1="27030" y1="53303" x2="27030" y2="53303"/>
                        <a14:foregroundMark x1="13333" y1="59009" x2="13333" y2="59009"/>
                        <a14:foregroundMark x1="41939" y1="48048" x2="41939" y2="48048"/>
                        <a14:foregroundMark x1="42909" y1="71321" x2="42909" y2="71321"/>
                        <a14:foregroundMark x1="28727" y1="68318" x2="28727" y2="68318"/>
                        <a14:foregroundMark x1="60242" y1="68318" x2="60242" y2="68318"/>
                        <a14:foregroundMark x1="59394" y1="53453" x2="59394" y2="53453"/>
                        <a14:foregroundMark x1="67636" y1="56306" x2="67636" y2="56306"/>
                        <a14:foregroundMark x1="67636" y1="36186" x2="67636" y2="36186"/>
                        <a14:foregroundMark x1="85939" y1="55706" x2="85939" y2="55706"/>
                        <a14:foregroundMark x1="87636" y1="36787" x2="87636" y2="36787"/>
                        <a14:foregroundMark x1="88606" y1="20571" x2="88606" y2="20571"/>
                        <a14:foregroundMark x1="77939" y1="15165" x2="77939" y2="15165"/>
                        <a14:foregroundMark x1="55636" y1="16216" x2="55636" y2="16216"/>
                        <a14:foregroundMark x1="88848" y1="91441" x2="88848" y2="91441"/>
                        <a14:foregroundMark x1="87152" y1="80480" x2="87152" y2="80480"/>
                        <a14:foregroundMark x1="25818" y1="18619" x2="25818" y2="18619"/>
                        <a14:foregroundMark x1="67758" y1="10811" x2="67758" y2="10811"/>
                        <a14:foregroundMark x1="67758" y1="17417" x2="67758" y2="17417"/>
                        <a14:foregroundMark x1="88121" y1="14865" x2="88121" y2="14865"/>
                        <a14:foregroundMark x1="86788" y1="24474" x2="86788" y2="24474"/>
                        <a14:foregroundMark x1="87030" y1="65315" x2="87030" y2="65315"/>
                        <a14:foregroundMark x1="67879" y1="53754" x2="67879" y2="53754"/>
                        <a14:foregroundMark x1="68000" y1="70571" x2="68000" y2="70571"/>
                        <a14:foregroundMark x1="67879" y1="64865" x2="67879" y2="64865"/>
                        <a14:foregroundMark x1="67758" y1="62462" x2="67758" y2="62462"/>
                        <a14:foregroundMark x1="67758" y1="68318" x2="67758" y2="68318"/>
                        <a14:foregroundMark x1="92364" y1="93694" x2="92364" y2="93694"/>
                        <a14:foregroundMark x1="44121" y1="66817" x2="44121" y2="66817"/>
                        <a14:foregroundMark x1="5091" y1="51502" x2="5091" y2="51502"/>
                        <a14:foregroundMark x1="12970" y1="51351" x2="12970" y2="51351"/>
                        <a14:foregroundMark x1="17091" y1="50751" x2="17091" y2="50751"/>
                        <a14:foregroundMark x1="19758" y1="51201" x2="19758" y2="51201"/>
                        <a14:foregroundMark x1="8242" y1="68168" x2="8242" y2="68168"/>
                        <a14:foregroundMark x1="21333" y1="3003" x2="20970" y2="25976"/>
                        <a14:foregroundMark x1="21212" y1="1802" x2="28242" y2="1201"/>
                        <a14:foregroundMark x1="21333" y1="27027" x2="22061" y2="28829"/>
                        <a14:foregroundMark x1="22303" y1="28228" x2="28485" y2="28228"/>
                        <a14:foregroundMark x1="16727" y1="37538" x2="16727" y2="37538"/>
                        <a14:foregroundMark x1="8485" y1="51952" x2="8485" y2="51952"/>
                        <a14:foregroundMark x1="2182" y1="31231" x2="22182" y2="30781"/>
                        <a14:foregroundMark x1="88364" y1="55255" x2="88364" y2="55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192688" cy="49991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4000" dirty="0" smtClean="0"/>
              <a:t>網站功能介紹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0" y="1412776"/>
            <a:ext cx="4370452" cy="4968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左上角的雲點進去可以回到首頁</a:t>
            </a:r>
            <a:endParaRPr lang="en-US" altLang="zh-TW" dirty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右上角選單列點擊可以進到對應的頁面</a:t>
            </a: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左下角的人氣排行榜，可以根據庫存的多少進行排列，而抽獎券點進去，可以進到他的購買頁面</a:t>
            </a: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留言板送出之後，資料會傳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送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到資料庫</a:t>
            </a:r>
            <a:endParaRPr lang="en-US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點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擊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聯絡我們就可以連結到我們各自的</a:t>
            </a:r>
            <a:r>
              <a:rPr 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IG</a:t>
            </a: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95536" y="1484784"/>
            <a:ext cx="3888432" cy="4824536"/>
            <a:chOff x="0" y="0"/>
            <a:chExt cx="5241925" cy="714184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"/>
            <a:stretch/>
          </p:blipFill>
          <p:spPr bwMode="auto">
            <a:xfrm>
              <a:off x="0" y="2476500"/>
              <a:ext cx="5231765" cy="25146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"/>
            <a:stretch/>
          </p:blipFill>
          <p:spPr bwMode="auto">
            <a:xfrm>
              <a:off x="9525" y="0"/>
              <a:ext cx="5219065" cy="250698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" t="8510" r="1"/>
            <a:stretch/>
          </p:blipFill>
          <p:spPr bwMode="auto">
            <a:xfrm>
              <a:off x="9525" y="4848225"/>
              <a:ext cx="5232400" cy="229362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網站功能介紹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-180528" y="5157192"/>
            <a:ext cx="9136668" cy="13618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500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   點擊上方</a:t>
            </a:r>
            <a:r>
              <a:rPr lang="zh-TW" altLang="en-US" sz="2500" u="sng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禮物圖示</a:t>
            </a:r>
            <a:r>
              <a:rPr lang="zh-TW" altLang="en-US" sz="2500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可觀</a:t>
            </a:r>
            <a:r>
              <a:rPr lang="zh-TW" altLang="en-US" sz="2500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看</a:t>
            </a:r>
            <a:r>
              <a:rPr lang="zh-TW" altLang="en-US" sz="2500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有哪些獎品；點擊</a:t>
            </a:r>
            <a:r>
              <a:rPr lang="zh-TW" altLang="en-US" sz="2500" u="sng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點我觀看評論</a:t>
            </a:r>
            <a:r>
              <a:rPr lang="zh-TW" altLang="en-US" sz="2500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會出現消費者評論紀錄；按完數量就可以直接購買或先加入購物車；填完評論、星星按下</a:t>
            </a:r>
            <a:r>
              <a:rPr lang="zh-TW" altLang="en-US" sz="2500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送出後</a:t>
            </a:r>
            <a:r>
              <a:rPr lang="zh-TW" altLang="en-US" sz="2500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，評論資料將匯入資料庫。</a:t>
            </a:r>
            <a:endParaRPr lang="zh-TW" altLang="en-US" sz="2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0515"/>
            <a:ext cx="6192688" cy="36066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網站功能介紹</a:t>
            </a:r>
            <a:endParaRPr lang="zh-TW" altLang="en-US" dirty="0"/>
          </a:p>
        </p:txBody>
      </p:sp>
      <p:pic>
        <p:nvPicPr>
          <p:cNvPr id="5" name="內容版面配置區 4" descr="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720" y="1577312"/>
            <a:ext cx="4500594" cy="257176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3616" y="1844824"/>
            <a:ext cx="4210872" cy="41543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   </a:t>
            </a: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buNone/>
            </a:pP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buNone/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   點擊問題，就會出</a:t>
            </a:r>
            <a:r>
              <a:rPr lang="zh-TW" altLang="en-US" dirty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現</a:t>
            </a: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答案</a:t>
            </a: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buNone/>
            </a:pP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buNone/>
            </a:pP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buNone/>
            </a:pP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buNone/>
            </a:pPr>
            <a:endParaRPr lang="en-US" altLang="zh-TW" dirty="0" smtClean="0">
              <a:solidFill>
                <a:srgbClr val="7030A0"/>
              </a:solidFill>
              <a:latin typeface="華康秀風體W3(P)" pitchFamily="66" charset="-120"/>
              <a:ea typeface="華康秀風體W3(P)" pitchFamily="66" charset="-120"/>
            </a:endParaRPr>
          </a:p>
          <a:p>
            <a:pPr>
              <a:buNone/>
            </a:pPr>
            <a:r>
              <a:rPr lang="zh-TW" altLang="en-US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</a:rPr>
              <a:t>   輸入帳號密碼，即可登入，如果還不是會員者按註冊即可，若要返回請按取消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4188266"/>
            <a:ext cx="4500594" cy="219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網站功能介紹</a:t>
            </a:r>
            <a:endParaRPr lang="zh-TW" altLang="en-US" dirty="0"/>
          </a:p>
        </p:txBody>
      </p:sp>
      <p:pic>
        <p:nvPicPr>
          <p:cNvPr id="5" name="內容版面配置區 4" descr="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625" y="2357430"/>
            <a:ext cx="4038600" cy="2335137"/>
          </a:xfrm>
        </p:spPr>
      </p:pic>
      <p:pic>
        <p:nvPicPr>
          <p:cNvPr id="6" name="內容版面配置區 5" descr="1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8800" y="4643446"/>
            <a:ext cx="4038600" cy="642942"/>
          </a:xfrm>
        </p:spPr>
      </p:pic>
      <p:sp>
        <p:nvSpPr>
          <p:cNvPr id="7" name="內容版面配置區 3"/>
          <p:cNvSpPr txBox="1">
            <a:spLocks/>
          </p:cNvSpPr>
          <p:nvPr/>
        </p:nvSpPr>
        <p:spPr>
          <a:xfrm>
            <a:off x="5290940" y="1988840"/>
            <a:ext cx="2665436" cy="36724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zh-TW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華康秀風體W3(P)" pitchFamily="66" charset="-120"/>
                <a:ea typeface="華康秀風體W3(P)" pitchFamily="66" charset="-120"/>
                <a:cs typeface="+mn-cs"/>
              </a:rPr>
              <a:t>會員登入</a:t>
            </a:r>
            <a:endParaRPr kumimoji="0" lang="en-US" altLang="zh-TW" sz="25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華康秀風體W3(P)" pitchFamily="66" charset="-120"/>
              <a:ea typeface="華康秀風體W3(P)" pitchFamily="66" charset="-120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TW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華康秀風體W3(P)" pitchFamily="66" charset="-120"/>
                <a:ea typeface="華康秀風體W3(P)" pitchFamily="66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TW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華康秀風體W3(P)" pitchFamily="66" charset="-120"/>
                <a:ea typeface="華康秀風體W3(P)" pitchFamily="66" charset="-120"/>
                <a:cs typeface="+mn-cs"/>
              </a:rPr>
              <a:t>加到購物車</a:t>
            </a:r>
            <a:endParaRPr kumimoji="0" lang="en-US" altLang="zh-TW" sz="25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華康秀風體W3(P)" pitchFamily="66" charset="-120"/>
              <a:ea typeface="華康秀風體W3(P)" pitchFamily="66" charset="-120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TW" sz="2500" dirty="0" smtClean="0">
                <a:solidFill>
                  <a:srgbClr val="7030A0"/>
                </a:solidFill>
                <a:latin typeface="華康秀風體W3(P)" pitchFamily="66" charset="-120"/>
                <a:ea typeface="華康秀風體W3(P)" pitchFamily="66" charset="-120"/>
                <a:sym typeface="Wingdings" panose="05000000000000000000" pitchFamily="2" charset="2"/>
              </a:rPr>
              <a:t></a:t>
            </a:r>
            <a:r>
              <a:rPr kumimoji="0" lang="zh-TW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華康秀風體W3(P)" pitchFamily="66" charset="-120"/>
                <a:ea typeface="華康秀風體W3(P)" pitchFamily="66" charset="-120"/>
                <a:cs typeface="+mn-cs"/>
              </a:rPr>
              <a:t>填寫完資料</a:t>
            </a:r>
            <a:endParaRPr kumimoji="0" lang="en-US" altLang="zh-TW" sz="25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華康秀風體W3(P)" pitchFamily="66" charset="-120"/>
              <a:ea typeface="華康秀風體W3(P)" pitchFamily="66" charset="-120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TW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華康秀風體W3(P)" pitchFamily="66" charset="-120"/>
                <a:ea typeface="華康秀風體W3(P)" pitchFamily="66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TW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華康秀風體W3(P)" pitchFamily="66" charset="-120"/>
                <a:ea typeface="華康秀風體W3(P)" pitchFamily="66" charset="-120"/>
                <a:cs typeface="+mn-cs"/>
              </a:rPr>
              <a:t>即可下單</a:t>
            </a:r>
            <a:endParaRPr kumimoji="0" lang="zh-TW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粉色">
      <a:dk1>
        <a:srgbClr val="FF5050"/>
      </a:dk1>
      <a:lt1>
        <a:srgbClr val="FFFFCC"/>
      </a:lt1>
      <a:dk2>
        <a:srgbClr val="FF0066"/>
      </a:dk2>
      <a:lt2>
        <a:srgbClr val="FFCCFF"/>
      </a:lt2>
      <a:accent1>
        <a:srgbClr val="D16349"/>
      </a:accent1>
      <a:accent2>
        <a:srgbClr val="FFCC99"/>
      </a:accent2>
      <a:accent3>
        <a:srgbClr val="9966FF"/>
      </a:accent3>
      <a:accent4>
        <a:srgbClr val="FF9999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231</TotalTime>
  <Words>379</Words>
  <Application>Microsoft Office PowerPoint</Application>
  <PresentationFormat>如螢幕大小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Hanyi Senty Chalk Original</vt:lpstr>
      <vt:lpstr>華康秀風體W3(P)</vt:lpstr>
      <vt:lpstr>微軟正黑體</vt:lpstr>
      <vt:lpstr>新細明體</vt:lpstr>
      <vt:lpstr>Georgia</vt:lpstr>
      <vt:lpstr>Wingdings</vt:lpstr>
      <vt:lpstr>Wingdings 2</vt:lpstr>
      <vt:lpstr>市鎮</vt:lpstr>
      <vt:lpstr>MAKE A DREAM</vt:lpstr>
      <vt:lpstr> 網站內容介紹</vt:lpstr>
      <vt:lpstr> 網站內容介紹</vt:lpstr>
      <vt:lpstr> 網站架構</vt:lpstr>
      <vt:lpstr> 網站的購物流程</vt:lpstr>
      <vt:lpstr> 網站功能介紹</vt:lpstr>
      <vt:lpstr>網站功能介紹</vt:lpstr>
      <vt:lpstr>網站功能介紹</vt:lpstr>
      <vt:lpstr>網站功能介紹</vt:lpstr>
      <vt:lpstr> 簡要說明所使用的技術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DREAM</dc:title>
  <dc:creator>曾雅珊</dc:creator>
  <cp:lastModifiedBy>z20090918z@gmail.com</cp:lastModifiedBy>
  <cp:revision>81</cp:revision>
  <dcterms:created xsi:type="dcterms:W3CDTF">2020-01-02T08:31:59Z</dcterms:created>
  <dcterms:modified xsi:type="dcterms:W3CDTF">2020-01-03T17:40:59Z</dcterms:modified>
</cp:coreProperties>
</file>