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86578-E49C-4F67-A02C-AA04CE87C4AD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DB53-5895-4709-9040-194A2CB8C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4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438-15F1-46D6-894C-AE5E7C3258E4}" type="datetime2">
              <a:rPr lang="en-US" smtClean="0"/>
              <a:t>Thursday, November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B8CA31FA-AF7D-4EA1-8F90-FBB2FF44067D}" type="datetime2">
              <a:rPr lang="en-US" smtClean="0"/>
              <a:t>Thursday, November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e image contenant texte, flou&#10;&#10;Description générée automatiquement">
            <a:extLst>
              <a:ext uri="{FF2B5EF4-FFF2-40B4-BE49-F238E27FC236}">
                <a16:creationId xmlns:a16="http://schemas.microsoft.com/office/drawing/2014/main" id="{828D5A09-52F2-4C14-A151-4693B82C8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" r="17047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F872E9-C8CE-4514-9384-37D698C6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32" y="2653950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fr-FR" sz="2000" dirty="0" err="1">
                <a:solidFill>
                  <a:schemeClr val="bg1"/>
                </a:solidFill>
              </a:rPr>
              <a:t>ReponsAtout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495AE-F6E1-45A3-884F-08ED1F2C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026"/>
            <a:ext cx="10267950" cy="638174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	Présentation de l’équipe: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B32004-FE61-455C-A14A-B734E299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5A33E7D-674F-467B-B3FF-99DBF5E87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4876" r="1"/>
          <a:stretch/>
        </p:blipFill>
        <p:spPr>
          <a:xfrm>
            <a:off x="1974850" y="2046922"/>
            <a:ext cx="1079500" cy="182117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F3FBBD2-042D-4C44-A8E1-87C950838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6" b="3366"/>
          <a:stretch/>
        </p:blipFill>
        <p:spPr>
          <a:xfrm>
            <a:off x="5537200" y="2046923"/>
            <a:ext cx="1104900" cy="182117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D91E612-F120-4A3F-92DB-EE3A17E98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0" b="4700"/>
          <a:stretch/>
        </p:blipFill>
        <p:spPr>
          <a:xfrm>
            <a:off x="9124950" y="2046922"/>
            <a:ext cx="1143000" cy="174974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B1C83E-DBE6-41E4-A3FE-2F1B837033B8}"/>
              </a:ext>
            </a:extLst>
          </p:cNvPr>
          <p:cNvSpPr txBox="1"/>
          <p:nvPr/>
        </p:nvSpPr>
        <p:spPr>
          <a:xfrm>
            <a:off x="1355090" y="4131945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Eva Joly</a:t>
            </a:r>
          </a:p>
          <a:p>
            <a:pPr algn="ctr"/>
            <a:r>
              <a:rPr lang="fr-FR" dirty="0"/>
              <a:t>Responsable commerciale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A43209-D9A5-4896-9916-3FDA79CCA964}"/>
              </a:ext>
            </a:extLst>
          </p:cNvPr>
          <p:cNvSpPr txBox="1"/>
          <p:nvPr/>
        </p:nvSpPr>
        <p:spPr>
          <a:xfrm>
            <a:off x="4895850" y="4131945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Alexis Mainard</a:t>
            </a:r>
          </a:p>
          <a:p>
            <a:pPr algn="ctr"/>
            <a:r>
              <a:rPr lang="fr-FR" dirty="0"/>
              <a:t>Architecte software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2A16A1-392C-4B60-9B36-D2B33C8E4B0A}"/>
              </a:ext>
            </a:extLst>
          </p:cNvPr>
          <p:cNvSpPr txBox="1"/>
          <p:nvPr/>
        </p:nvSpPr>
        <p:spPr>
          <a:xfrm>
            <a:off x="8436610" y="4131945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Matteo Menini</a:t>
            </a:r>
          </a:p>
          <a:p>
            <a:pPr algn="ctr"/>
            <a:r>
              <a:rPr lang="fr-FR" dirty="0"/>
              <a:t>Chef de projet / Admin système</a:t>
            </a:r>
          </a:p>
        </p:txBody>
      </p:sp>
    </p:spTree>
    <p:extLst>
      <p:ext uri="{BB962C8B-B14F-4D97-AF65-F5344CB8AC3E}">
        <p14:creationId xmlns:p14="http://schemas.microsoft.com/office/powerpoint/2010/main" val="51752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495AE-F6E1-45A3-884F-08ED1F2C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026"/>
            <a:ext cx="9144000" cy="638174"/>
          </a:xfrm>
        </p:spPr>
        <p:txBody>
          <a:bodyPr/>
          <a:lstStyle/>
          <a:p>
            <a:pPr algn="l"/>
            <a:r>
              <a:rPr lang="fr-FR" dirty="0"/>
              <a:t>	Jour 1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DA0223-27B6-4065-B532-125DC7631E9D}"/>
              </a:ext>
            </a:extLst>
          </p:cNvPr>
          <p:cNvSpPr txBox="1"/>
          <p:nvPr/>
        </p:nvSpPr>
        <p:spPr>
          <a:xfrm>
            <a:off x="866775" y="1371600"/>
            <a:ext cx="10734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Mise en place d’un premier système permettant d’échanger avec un client et le renouveler pour communiquer à nouveau.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Pour ce faire, on établira des séries de tests définies en amont afin de répondre aux exigences     projet.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Fin de la journée :  Envoi d’un compte-rendu à notre client comprenant l’avancement du projet ainsi que les prochaines étapes ainsi qu’une réunion avec l’équipe de développement.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B32004-FE61-455C-A14A-B734E299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116E1E7-F11A-4AE4-A5E2-AC23991B4BCA}"/>
              </a:ext>
            </a:extLst>
          </p:cNvPr>
          <p:cNvSpPr/>
          <p:nvPr/>
        </p:nvSpPr>
        <p:spPr>
          <a:xfrm>
            <a:off x="7038977" y="3228974"/>
            <a:ext cx="1495425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78A963-13A0-4462-AEDB-C28641A64F60}"/>
              </a:ext>
            </a:extLst>
          </p:cNvPr>
          <p:cNvSpPr txBox="1"/>
          <p:nvPr/>
        </p:nvSpPr>
        <p:spPr>
          <a:xfrm>
            <a:off x="7319964" y="3515795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E706F-A7B0-4929-B3A4-048AAF39F633}"/>
              </a:ext>
            </a:extLst>
          </p:cNvPr>
          <p:cNvSpPr/>
          <p:nvPr/>
        </p:nvSpPr>
        <p:spPr>
          <a:xfrm>
            <a:off x="1895475" y="3124200"/>
            <a:ext cx="1762125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9E8CE1-A2BB-4410-A4FE-41A9A625FB9F}"/>
              </a:ext>
            </a:extLst>
          </p:cNvPr>
          <p:cNvSpPr txBox="1"/>
          <p:nvPr/>
        </p:nvSpPr>
        <p:spPr>
          <a:xfrm>
            <a:off x="2309812" y="3515796"/>
            <a:ext cx="102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Serveur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17AF505-388A-43B0-934B-7667183E4498}"/>
              </a:ext>
            </a:extLst>
          </p:cNvPr>
          <p:cNvCxnSpPr/>
          <p:nvPr/>
        </p:nvCxnSpPr>
        <p:spPr>
          <a:xfrm>
            <a:off x="3790950" y="3700461"/>
            <a:ext cx="31813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7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495AE-F6E1-45A3-884F-08ED1F2C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026"/>
            <a:ext cx="9144000" cy="638174"/>
          </a:xfrm>
        </p:spPr>
        <p:txBody>
          <a:bodyPr/>
          <a:lstStyle/>
          <a:p>
            <a:pPr algn="l"/>
            <a:r>
              <a:rPr lang="fr-FR" dirty="0"/>
              <a:t>	Jour 2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DA0223-27B6-4065-B532-125DC7631E9D}"/>
              </a:ext>
            </a:extLst>
          </p:cNvPr>
          <p:cNvSpPr txBox="1"/>
          <p:nvPr/>
        </p:nvSpPr>
        <p:spPr>
          <a:xfrm>
            <a:off x="728662" y="1028343"/>
            <a:ext cx="10734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Amélioration du système afin de générer plusieurs clients au même moment.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Pour ce faire, on établira des séries de tests définis en amont afin de répondre aux exigences     projet.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Fin de la journée :  Envoi d’un compte-rendu à notre client comprenant l’avancement du projet ainsi que les prochaines étapes ainsi qu’une réunion avec l’équipe de développement.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CB3784-0B6C-4003-8121-2348365C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B223F-77FE-4B2D-A11F-A4A091AE98B7}"/>
              </a:ext>
            </a:extLst>
          </p:cNvPr>
          <p:cNvSpPr/>
          <p:nvPr/>
        </p:nvSpPr>
        <p:spPr>
          <a:xfrm>
            <a:off x="1895475" y="3124200"/>
            <a:ext cx="1762125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53EB2F3-004D-4C6F-B83F-21909D54C621}"/>
              </a:ext>
            </a:extLst>
          </p:cNvPr>
          <p:cNvSpPr/>
          <p:nvPr/>
        </p:nvSpPr>
        <p:spPr>
          <a:xfrm>
            <a:off x="6948487" y="2200275"/>
            <a:ext cx="1495425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C9E402-8146-4F56-8395-C1CC52D28B36}"/>
              </a:ext>
            </a:extLst>
          </p:cNvPr>
          <p:cNvSpPr txBox="1"/>
          <p:nvPr/>
        </p:nvSpPr>
        <p:spPr>
          <a:xfrm>
            <a:off x="7229474" y="2487096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16879D-CF8D-4F44-8E95-E24844DA7B19}"/>
              </a:ext>
            </a:extLst>
          </p:cNvPr>
          <p:cNvSpPr txBox="1"/>
          <p:nvPr/>
        </p:nvSpPr>
        <p:spPr>
          <a:xfrm>
            <a:off x="2309812" y="3515796"/>
            <a:ext cx="102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Serveur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8CBA61D-25F7-4F27-A207-88CF64C737CD}"/>
              </a:ext>
            </a:extLst>
          </p:cNvPr>
          <p:cNvSpPr/>
          <p:nvPr/>
        </p:nvSpPr>
        <p:spPr>
          <a:xfrm>
            <a:off x="7015161" y="3843694"/>
            <a:ext cx="1495425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F03B01-1C08-4AD2-B72D-7053FA94CBF4}"/>
              </a:ext>
            </a:extLst>
          </p:cNvPr>
          <p:cNvSpPr txBox="1"/>
          <p:nvPr/>
        </p:nvSpPr>
        <p:spPr>
          <a:xfrm>
            <a:off x="7296148" y="4130515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446988D-52AF-4420-91E9-F9E983110207}"/>
              </a:ext>
            </a:extLst>
          </p:cNvPr>
          <p:cNvCxnSpPr/>
          <p:nvPr/>
        </p:nvCxnSpPr>
        <p:spPr>
          <a:xfrm flipH="1">
            <a:off x="3752850" y="3700462"/>
            <a:ext cx="1704975" cy="23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C5678FD-0A1C-45DC-B1F4-8A2CB25F6A0E}"/>
              </a:ext>
            </a:extLst>
          </p:cNvPr>
          <p:cNvCxnSpPr/>
          <p:nvPr/>
        </p:nvCxnSpPr>
        <p:spPr>
          <a:xfrm>
            <a:off x="5457825" y="2719387"/>
            <a:ext cx="0" cy="1733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0DA885A-BF07-4583-8ECA-D6A93D6A7F21}"/>
              </a:ext>
            </a:extLst>
          </p:cNvPr>
          <p:cNvCxnSpPr>
            <a:cxnSpLocks/>
          </p:cNvCxnSpPr>
          <p:nvPr/>
        </p:nvCxnSpPr>
        <p:spPr>
          <a:xfrm flipV="1">
            <a:off x="5426868" y="4443769"/>
            <a:ext cx="1338261" cy="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F9F9B74-B0F9-4D3C-807E-F7E854F3EB95}"/>
              </a:ext>
            </a:extLst>
          </p:cNvPr>
          <p:cNvCxnSpPr>
            <a:cxnSpLocks/>
          </p:cNvCxnSpPr>
          <p:nvPr/>
        </p:nvCxnSpPr>
        <p:spPr>
          <a:xfrm flipV="1">
            <a:off x="5426868" y="2710219"/>
            <a:ext cx="1338261" cy="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495AE-F6E1-45A3-884F-08ED1F2C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026"/>
            <a:ext cx="9144000" cy="638174"/>
          </a:xfrm>
        </p:spPr>
        <p:txBody>
          <a:bodyPr/>
          <a:lstStyle/>
          <a:p>
            <a:pPr algn="l"/>
            <a:r>
              <a:rPr lang="fr-FR" dirty="0"/>
              <a:t>	Jour 3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DA0223-27B6-4065-B532-125DC7631E9D}"/>
              </a:ext>
            </a:extLst>
          </p:cNvPr>
          <p:cNvSpPr txBox="1"/>
          <p:nvPr/>
        </p:nvSpPr>
        <p:spPr>
          <a:xfrm>
            <a:off x="866775" y="1371600"/>
            <a:ext cx="10734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Gestion des questions/réponses et préparation à la livraison du produit au client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Amélioration de l’interaction avec l’ajout de nouvelles réponses.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Mise en place d’une phase de test.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Préparation des livrables et du produit final.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Fin de la journée :  Envoi du produit et des livrables au client et réunion de fin de projet.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CB3784-0B6C-4003-8121-2348365C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DC7432C-2A4B-4B43-A5BF-434A4D49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38599" cy="6949440"/>
          </a:xfrm>
          <a:prstGeom prst="rect">
            <a:avLst/>
          </a:prstGeom>
        </p:spPr>
      </p:pic>
      <p:pic>
        <p:nvPicPr>
          <p:cNvPr id="3" name="Picture 2" descr="Une image contenant texte, flou&#10;&#10;Description générée automatiquement">
            <a:extLst>
              <a:ext uri="{FF2B5EF4-FFF2-40B4-BE49-F238E27FC236}">
                <a16:creationId xmlns:a16="http://schemas.microsoft.com/office/drawing/2014/main" id="{828D5A09-52F2-4C14-A151-4693B82C8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" r="17047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CF872E9-C8CE-4514-9384-37D698C6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2388412"/>
            <a:ext cx="3359894" cy="3531403"/>
          </a:xfrm>
        </p:spPr>
        <p:txBody>
          <a:bodyPr anchor="t">
            <a:normAutofit/>
          </a:bodyPr>
          <a:lstStyle/>
          <a:p>
            <a:r>
              <a:rPr lang="fr-FR" sz="2000" dirty="0"/>
              <a:t>Merci de votre </a:t>
            </a:r>
            <a:r>
              <a:rPr lang="fr-FR" sz="2000" dirty="0" err="1"/>
              <a:t>ecoute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7958308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239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GradientRiseVTI</vt:lpstr>
      <vt:lpstr>ReponsAtout</vt:lpstr>
      <vt:lpstr> Présentation de l’équipe:</vt:lpstr>
      <vt:lpstr> Jour 1 :</vt:lpstr>
      <vt:lpstr> Jour 2 :</vt:lpstr>
      <vt:lpstr> Jour 3 :</vt:lpstr>
      <vt:lpstr>Merci de votre ecoute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ReponsAtout</dc:title>
  <dc:creator>Matteo MENINI</dc:creator>
  <cp:lastModifiedBy>Matteo MENINI</cp:lastModifiedBy>
  <cp:revision>5</cp:revision>
  <dcterms:created xsi:type="dcterms:W3CDTF">2020-11-19T09:06:26Z</dcterms:created>
  <dcterms:modified xsi:type="dcterms:W3CDTF">2020-11-19T10:21:14Z</dcterms:modified>
</cp:coreProperties>
</file>