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60" d="100"/>
          <a:sy n="60" d="100"/>
        </p:scale>
        <p:origin x="13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5EE55-A174-4F23-8B4C-EEDA8C22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532BB8-E55C-490B-88B6-FC71048D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84D60-76E7-4248-9C17-3B28F14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A9CF1C-512C-4C37-ACCC-7DB221D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475A4-E42E-4335-968B-4D9079F1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41C7D-F90D-4633-B47F-99CAD2B9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88C88B-210B-4D40-B118-54707B61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564A1-2FB0-46EA-AEC2-BE0BCF40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2ADB2-6000-4705-90EC-68EBD5C3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31669-0EEA-411D-9DF9-E83701B2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EEC6FA-0A75-4832-B66C-BEBDD54A5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1E8F5-C549-4E0C-AD69-CA77F634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779A8-81AD-49E4-8307-0E32896F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6F20D-213A-408B-AC86-BE5C77B5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4C9F6-CA1E-47BA-85C5-FCD52799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2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578CB-5D9F-46A1-8551-F61B0485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85C6A-B693-47A1-B5F7-85470A41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D8B12-F916-4906-BCE3-E87486D4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E86ABF-B169-4901-A7BF-EDBCA85F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EB757-DF3C-43B8-A6FA-98C1CDD0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29163-BA73-4CE1-9889-CBCEA9B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1A4F4-9604-42E7-8AA1-DE65A93E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A0CF9-400E-474F-A818-92F021E0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BB97F-5528-46FC-A339-E8D733CA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AFF64-7780-4505-87E6-0379496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13799-CF8A-406C-9808-2358FBA2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25666-7747-4240-87E8-BD179665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3D1DB3-3B55-4FBA-B14E-C932C067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993C6-5964-4D94-99F9-2435385E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208D39-0745-453F-BAEF-63EDCC5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D865C-494F-47A0-AF63-2DAF5FB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03FF9-29AF-4BB7-8637-1FD1A19D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7E002-4C58-4691-855D-E0693721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45D4A2-E778-46D7-B656-8279683E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534F0A-E435-451F-801F-6AA780DD3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9AEEC-630A-4BF2-91EF-64214988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CFCF66-F605-4381-AB7D-CE898E1A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841645-8276-4F90-B5E7-11F88FAF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A4344C-FC47-4137-A13B-3197630F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38051-48A0-4A0D-AD01-B6B309D9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E532-ACA7-4716-AA0C-BEC1031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C46CE7-E5F8-4ADE-9E67-9F7B29E3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FCF69D-DDC5-4839-A903-0C03F37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61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36AF8-8C64-4D8A-82ED-D9BCCB1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EED79B-464B-4277-9BFD-F109AA9B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76DCE-8363-446B-A0F4-44062C2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5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8B3D5-8195-4673-8904-007197F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0DBB2-F8AF-425F-BBF2-2DA50773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8A2EE3-F4C2-4C7C-AAD3-71D261BA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5E330E-1B37-40E4-B917-2B30AC29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AD62A0-F9DF-4149-854B-F8955F9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F28489-80ED-44CB-AC3C-4F4D43B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54597-1EAF-46D4-BED2-6AB9CEEE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82938-FF2A-4109-BDCB-ECB117534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E4E13-764B-4846-A9F0-FC48A81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984E19-9CB7-4A67-8F16-DA8875BE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9276C-81A6-449B-81C2-ECB9CC93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AA1AD-3E84-47CE-8D4A-9E57430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B47400-5B02-454C-8BD8-69276255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1F9E1F-71B4-440D-BB32-E96F07BE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10137-9ABB-44E8-AAD7-55F4D09B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A796-E88D-4031-B826-A942CBA059E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36ADD-57AC-4DF3-A5C8-85E3FA272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0E06F-34E3-4E1C-B76B-BEAC27D08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CF4D-0411-4EF1-A252-D4BA9D6CF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DAC7D3-6AAE-45A5-9814-7F41DEF7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11" y="0"/>
            <a:ext cx="8607778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ED925F-4A4F-44C8-B3A8-6E3913749F43}"/>
              </a:ext>
            </a:extLst>
          </p:cNvPr>
          <p:cNvSpPr txBox="1"/>
          <p:nvPr/>
        </p:nvSpPr>
        <p:spPr>
          <a:xfrm rot="5400000">
            <a:off x="3239321" y="2141965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5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BDC0E8-14F0-4885-8301-4DBDBFE374C4}"/>
              </a:ext>
            </a:extLst>
          </p:cNvPr>
          <p:cNvSpPr txBox="1"/>
          <p:nvPr/>
        </p:nvSpPr>
        <p:spPr>
          <a:xfrm rot="5400000">
            <a:off x="3809535" y="2141965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6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6316D4-D048-48F4-BEED-00747C154690}"/>
              </a:ext>
            </a:extLst>
          </p:cNvPr>
          <p:cNvSpPr txBox="1"/>
          <p:nvPr/>
        </p:nvSpPr>
        <p:spPr>
          <a:xfrm rot="5400000">
            <a:off x="4447387" y="2141966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7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3EFA52-4196-4068-AFE0-85DEF19348E2}"/>
              </a:ext>
            </a:extLst>
          </p:cNvPr>
          <p:cNvSpPr txBox="1"/>
          <p:nvPr/>
        </p:nvSpPr>
        <p:spPr>
          <a:xfrm>
            <a:off x="1902629" y="480466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VCC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103F0C-0CAC-43B3-8706-74A9E414EBBA}"/>
              </a:ext>
            </a:extLst>
          </p:cNvPr>
          <p:cNvSpPr txBox="1"/>
          <p:nvPr/>
        </p:nvSpPr>
        <p:spPr>
          <a:xfrm>
            <a:off x="8633629" y="3059668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VCC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8FE92D-F5E8-4E0E-90C0-BB7B15816302}"/>
              </a:ext>
            </a:extLst>
          </p:cNvPr>
          <p:cNvSpPr txBox="1"/>
          <p:nvPr/>
        </p:nvSpPr>
        <p:spPr>
          <a:xfrm>
            <a:off x="5902241" y="1569563"/>
            <a:ext cx="99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Push </a:t>
            </a:r>
          </a:p>
          <a:p>
            <a:pPr algn="ctr"/>
            <a:r>
              <a:rPr lang="fr-FR" dirty="0" err="1"/>
              <a:t>button</a:t>
            </a:r>
            <a:r>
              <a:rPr lang="fr-FR" dirty="0"/>
              <a:t>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86F1B0-F6CD-496D-8BF2-DFB38985EBD8}"/>
              </a:ext>
            </a:extLst>
          </p:cNvPr>
          <p:cNvSpPr txBox="1"/>
          <p:nvPr/>
        </p:nvSpPr>
        <p:spPr>
          <a:xfrm>
            <a:off x="5994455" y="2326631"/>
            <a:ext cx="990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Push </a:t>
            </a:r>
          </a:p>
          <a:p>
            <a:pPr algn="ctr"/>
            <a:r>
              <a:rPr lang="fr-FR" dirty="0" err="1"/>
              <a:t>button</a:t>
            </a:r>
            <a:r>
              <a:rPr lang="fr-FR" dirty="0"/>
              <a:t>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43A5EF-1B3D-4589-B437-7B2E337D00F4}"/>
              </a:ext>
            </a:extLst>
          </p:cNvPr>
          <p:cNvSpPr txBox="1"/>
          <p:nvPr/>
        </p:nvSpPr>
        <p:spPr>
          <a:xfrm>
            <a:off x="6018829" y="3082667"/>
            <a:ext cx="990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Push </a:t>
            </a:r>
          </a:p>
          <a:p>
            <a:pPr algn="ctr"/>
            <a:r>
              <a:rPr lang="fr-FR" dirty="0" err="1"/>
              <a:t>button</a:t>
            </a:r>
            <a:r>
              <a:rPr lang="fr-FR" dirty="0"/>
              <a:t> 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8F1BC3-6B00-4E02-A3F7-72241A63AA42}"/>
              </a:ext>
            </a:extLst>
          </p:cNvPr>
          <p:cNvSpPr txBox="1"/>
          <p:nvPr/>
        </p:nvSpPr>
        <p:spPr>
          <a:xfrm>
            <a:off x="5568154" y="4789866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E26626-B7F9-4029-B422-83D8A2ECB36B}"/>
              </a:ext>
            </a:extLst>
          </p:cNvPr>
          <p:cNvSpPr txBox="1"/>
          <p:nvPr/>
        </p:nvSpPr>
        <p:spPr>
          <a:xfrm>
            <a:off x="5568154" y="5273559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2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DC01FC-FE6E-4EC2-88B1-3491848545B1}"/>
              </a:ext>
            </a:extLst>
          </p:cNvPr>
          <p:cNvSpPr txBox="1"/>
          <p:nvPr/>
        </p:nvSpPr>
        <p:spPr>
          <a:xfrm>
            <a:off x="5568154" y="5731600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3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900F68-864D-4783-923F-C9ACDBED1A41}"/>
              </a:ext>
            </a:extLst>
          </p:cNvPr>
          <p:cNvSpPr txBox="1"/>
          <p:nvPr/>
        </p:nvSpPr>
        <p:spPr>
          <a:xfrm>
            <a:off x="5520778" y="6189641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 4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47A9BF-48BC-4107-BB44-D4A0A06A8779}"/>
              </a:ext>
            </a:extLst>
          </p:cNvPr>
          <p:cNvSpPr txBox="1"/>
          <p:nvPr/>
        </p:nvSpPr>
        <p:spPr>
          <a:xfrm>
            <a:off x="8083441" y="478986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LED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36E4E7-F342-44A4-B3F1-BE4E5260AD0A}"/>
              </a:ext>
            </a:extLst>
          </p:cNvPr>
          <p:cNvSpPr txBox="1"/>
          <p:nvPr/>
        </p:nvSpPr>
        <p:spPr>
          <a:xfrm>
            <a:off x="8083440" y="523392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LED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602278-37F1-40D5-83BA-8A1300E6153D}"/>
              </a:ext>
            </a:extLst>
          </p:cNvPr>
          <p:cNvSpPr txBox="1"/>
          <p:nvPr/>
        </p:nvSpPr>
        <p:spPr>
          <a:xfrm>
            <a:off x="8083439" y="570363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LED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AF10E5-8F40-4EFA-B588-A75A2BA9A69B}"/>
              </a:ext>
            </a:extLst>
          </p:cNvPr>
          <p:cNvSpPr txBox="1"/>
          <p:nvPr/>
        </p:nvSpPr>
        <p:spPr>
          <a:xfrm>
            <a:off x="8092077" y="617617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LED 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1654360-6D19-40B2-A178-700207363860}"/>
              </a:ext>
            </a:extLst>
          </p:cNvPr>
          <p:cNvSpPr txBox="1"/>
          <p:nvPr/>
        </p:nvSpPr>
        <p:spPr>
          <a:xfrm>
            <a:off x="7532946" y="377604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019097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 Momenceau</dc:creator>
  <cp:lastModifiedBy>Eva Momenceau</cp:lastModifiedBy>
  <cp:revision>1</cp:revision>
  <dcterms:created xsi:type="dcterms:W3CDTF">2021-10-19T17:32:39Z</dcterms:created>
  <dcterms:modified xsi:type="dcterms:W3CDTF">2021-10-19T17:33:19Z</dcterms:modified>
</cp:coreProperties>
</file>