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97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35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30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505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95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593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886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0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81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64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488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806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44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50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19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44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DB32-D2D8-4875-A9DD-F7EDED313360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ADB8E1-360C-4C20-8BFE-7E6A0F909D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7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755-1775-4A7D-8EFB-4D93FEF92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Cache strategy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84F88-CF09-4B00-9D6A-ADCA39668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Eva Renata Balazs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991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F8F-FC22-49E2-B447-B624D736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Progressive Web App project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223-64E5-4914-BAD4-EC3CC6EC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1042"/>
          </a:xfrm>
        </p:spPr>
        <p:txBody>
          <a:bodyPr/>
          <a:lstStyle/>
          <a:p>
            <a:r>
              <a:rPr lang="en-GB" dirty="0"/>
              <a:t>Dog </a:t>
            </a:r>
            <a:r>
              <a:rPr lang="en-GB" dirty="0" err="1"/>
              <a:t>Api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    </a:t>
            </a:r>
            <a:r>
              <a:rPr lang="en-GB" dirty="0" err="1"/>
              <a:t>eller</a:t>
            </a:r>
            <a:r>
              <a:rPr lang="en-GB" dirty="0"/>
              <a:t>   </a:t>
            </a:r>
            <a:r>
              <a:rPr lang="en-GB" dirty="0" err="1"/>
              <a:t>opdaterende</a:t>
            </a:r>
            <a:r>
              <a:rPr lang="en-GB" dirty="0"/>
              <a:t>  API ?</a:t>
            </a:r>
          </a:p>
          <a:p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besluttet</a:t>
            </a:r>
            <a:r>
              <a:rPr lang="en-GB" dirty="0"/>
              <a:t>: </a:t>
            </a:r>
            <a:r>
              <a:rPr lang="en-GB" dirty="0" err="1"/>
              <a:t>opdaterende</a:t>
            </a:r>
            <a:r>
              <a:rPr lang="en-GB" dirty="0"/>
              <a:t> :</a:t>
            </a:r>
            <a:r>
              <a:rPr lang="en-GB" dirty="0" err="1"/>
              <a:t>fordi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71935-0580-48FA-9808-E1272462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16" y="5610068"/>
            <a:ext cx="3503400" cy="76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08031-F4F3-4890-A5E5-F97E27B1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09" y="1834873"/>
            <a:ext cx="1692023" cy="2266102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7E73CCF-117C-4C3C-9914-FF13D83F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" y="3864436"/>
            <a:ext cx="5915851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73309-0B74-4025-A05D-DC69AE3C2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716" y="1122094"/>
            <a:ext cx="3214343" cy="38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B88A-B6DC-42BA-9F90-8DC5049E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46021" cy="737419"/>
          </a:xfrm>
        </p:spPr>
        <p:txBody>
          <a:bodyPr anchor="t">
            <a:normAutofit/>
          </a:bodyPr>
          <a:lstStyle/>
          <a:p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besluttet</a:t>
            </a:r>
            <a:r>
              <a:rPr lang="en-GB" dirty="0"/>
              <a:t> at </a:t>
            </a:r>
            <a:r>
              <a:rPr lang="en-GB" dirty="0" err="1"/>
              <a:t>bruge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0D147-F72F-4EE9-8C7E-FAED4916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2095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9BC9-2175-4CB6-9CE8-126CFE1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48" y="1789471"/>
            <a:ext cx="4916129" cy="4251891"/>
          </a:xfrm>
        </p:spPr>
        <p:txBody>
          <a:bodyPr>
            <a:normAutofit/>
          </a:bodyPr>
          <a:lstStyle/>
          <a:p>
            <a:endParaRPr lang="en-GB" sz="1500" dirty="0"/>
          </a:p>
          <a:p>
            <a:endParaRPr lang="en-GB" sz="1500" dirty="0"/>
          </a:p>
          <a:p>
            <a:r>
              <a:rPr lang="en-GB" sz="1600" dirty="0" err="1"/>
              <a:t>Fordi</a:t>
            </a:r>
            <a:r>
              <a:rPr lang="en-GB" sz="1600" dirty="0"/>
              <a:t>, den er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opdaterende</a:t>
            </a:r>
            <a:r>
              <a:rPr lang="en-GB" sz="1600" dirty="0"/>
              <a:t> </a:t>
            </a:r>
            <a:r>
              <a:rPr lang="en-GB" sz="1600" dirty="0" err="1"/>
              <a:t>api</a:t>
            </a:r>
            <a:r>
              <a:rPr lang="en-GB" sz="1600" dirty="0"/>
              <a:t>,</a:t>
            </a:r>
          </a:p>
          <a:p>
            <a:pPr marL="0" indent="0">
              <a:buNone/>
            </a:pPr>
            <a:r>
              <a:rPr lang="en-GB" sz="1600" dirty="0"/>
              <a:t>	 men </a:t>
            </a:r>
            <a:r>
              <a:rPr lang="en-GB" sz="1600" dirty="0" err="1"/>
              <a:t>ikke</a:t>
            </a:r>
            <a:r>
              <a:rPr lang="en-GB" sz="1600" dirty="0"/>
              <a:t> </a:t>
            </a:r>
            <a:r>
              <a:rPr lang="en-GB" sz="1600" dirty="0" err="1"/>
              <a:t>så</a:t>
            </a:r>
            <a:r>
              <a:rPr lang="en-GB" sz="1600" dirty="0"/>
              <a:t> </a:t>
            </a:r>
            <a:r>
              <a:rPr lang="en-GB" sz="1600" dirty="0" err="1"/>
              <a:t>vigtige</a:t>
            </a:r>
            <a:r>
              <a:rPr lang="en-GB" sz="1600" dirty="0"/>
              <a:t> at </a:t>
            </a:r>
            <a:r>
              <a:rPr lang="en-GB" sz="1600" dirty="0" err="1"/>
              <a:t>skulle</a:t>
            </a:r>
            <a:r>
              <a:rPr lang="en-GB" sz="1600" dirty="0"/>
              <a:t> </a:t>
            </a:r>
            <a:r>
              <a:rPr lang="en-GB" sz="1600" dirty="0" err="1"/>
              <a:t>opdatere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 </a:t>
            </a:r>
            <a:r>
              <a:rPr lang="en-GB" sz="1600" dirty="0" err="1"/>
              <a:t>siden</a:t>
            </a:r>
            <a:r>
              <a:rPr lang="en-GB" sz="1600" dirty="0"/>
              <a:t> </a:t>
            </a:r>
            <a:r>
              <a:rPr lang="en-GB" sz="1600" dirty="0" err="1"/>
              <a:t>hurtigst</a:t>
            </a:r>
            <a:r>
              <a:rPr lang="en-GB" sz="1600" dirty="0"/>
              <a:t> </a:t>
            </a:r>
            <a:r>
              <a:rPr lang="en-GB" sz="1600" dirty="0" err="1"/>
              <a:t>muligt</a:t>
            </a:r>
            <a:endParaRPr lang="en-GB" sz="1600" dirty="0"/>
          </a:p>
          <a:p>
            <a:r>
              <a:rPr lang="en-GB" sz="1600" dirty="0"/>
              <a:t>Den </a:t>
            </a:r>
            <a:r>
              <a:rPr lang="en-GB" sz="1600" dirty="0" err="1"/>
              <a:t>vil</a:t>
            </a:r>
            <a:r>
              <a:rPr lang="en-GB" sz="1600" dirty="0"/>
              <a:t> </a:t>
            </a:r>
            <a:r>
              <a:rPr lang="en-GB" sz="1600" dirty="0" err="1"/>
              <a:t>opdatere</a:t>
            </a:r>
            <a:r>
              <a:rPr lang="en-GB" sz="1600" dirty="0"/>
              <a:t> </a:t>
            </a:r>
            <a:r>
              <a:rPr lang="en-GB" sz="1600" dirty="0" err="1"/>
              <a:t>kun</a:t>
            </a:r>
            <a:r>
              <a:rPr lang="en-GB" sz="1600" dirty="0"/>
              <a:t> cache </a:t>
            </a:r>
            <a:r>
              <a:rPr lang="en-GB" sz="1600" dirty="0" err="1"/>
              <a:t>når</a:t>
            </a:r>
            <a:r>
              <a:rPr lang="en-GB" sz="1600" dirty="0"/>
              <a:t> der </a:t>
            </a:r>
            <a:r>
              <a:rPr lang="en-GB" sz="1600" dirty="0" err="1"/>
              <a:t>findes</a:t>
            </a:r>
            <a:r>
              <a:rPr lang="en-GB" sz="1600" dirty="0"/>
              <a:t> network, </a:t>
            </a:r>
            <a:r>
              <a:rPr lang="en-GB" sz="1600" dirty="0" err="1"/>
              <a:t>som</a:t>
            </a:r>
            <a:endParaRPr lang="en-GB" sz="1600" dirty="0"/>
          </a:p>
          <a:p>
            <a:r>
              <a:rPr lang="en-GB" sz="1600" dirty="0" err="1"/>
              <a:t>Vil</a:t>
            </a:r>
            <a:r>
              <a:rPr lang="en-GB" sz="1600" dirty="0"/>
              <a:t> </a:t>
            </a:r>
            <a:r>
              <a:rPr lang="en-GB" sz="1600" dirty="0" err="1"/>
              <a:t>være</a:t>
            </a:r>
            <a:r>
              <a:rPr lang="en-GB" sz="1600" dirty="0"/>
              <a:t> </a:t>
            </a:r>
            <a:r>
              <a:rPr lang="en-GB" sz="1600" dirty="0" err="1"/>
              <a:t>synlig</a:t>
            </a:r>
            <a:r>
              <a:rPr lang="en-GB" sz="1600" dirty="0"/>
              <a:t> </a:t>
            </a:r>
            <a:r>
              <a:rPr lang="en-GB" sz="1600" dirty="0" err="1"/>
              <a:t>ved</a:t>
            </a:r>
            <a:r>
              <a:rPr lang="en-GB" sz="1600" dirty="0"/>
              <a:t> </a:t>
            </a:r>
            <a:r>
              <a:rPr lang="en-GB" sz="1600" dirty="0" err="1"/>
              <a:t>næste</a:t>
            </a:r>
            <a:r>
              <a:rPr lang="en-GB" sz="1600" dirty="0"/>
              <a:t> refresh</a:t>
            </a:r>
            <a:endParaRPr lang="en-DK" sz="1600" dirty="0"/>
          </a:p>
        </p:txBody>
      </p:sp>
    </p:spTree>
    <p:extLst>
      <p:ext uri="{BB962C8B-B14F-4D97-AF65-F5344CB8AC3E}">
        <p14:creationId xmlns:p14="http://schemas.microsoft.com/office/powerpoint/2010/main" val="61547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C904-0C7C-4EF6-9D46-A5FED546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6C6C-E081-4F5A-8414-6B840B25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8509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8385</TotalTime>
  <Words>68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Cache strategy</vt:lpstr>
      <vt:lpstr>Progressive Web App project</vt:lpstr>
      <vt:lpstr>Jeg har besluttet at bruge</vt:lpstr>
      <vt:lpstr>Implementering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strategy</dc:title>
  <dc:creator>Eva Renata Balazs</dc:creator>
  <cp:lastModifiedBy>Eva Renata Balazs</cp:lastModifiedBy>
  <cp:revision>1</cp:revision>
  <dcterms:created xsi:type="dcterms:W3CDTF">2022-02-09T13:46:19Z</dcterms:created>
  <dcterms:modified xsi:type="dcterms:W3CDTF">2022-02-15T09:32:04Z</dcterms:modified>
</cp:coreProperties>
</file>