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B721B-180C-4934-8049-CDDCEC592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90550E-96B3-4F2C-8E9B-940AE721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B46E1A-7AA1-4072-ABFE-F97F7F40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E79FE-EB19-4D92-8086-47506CE2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E660E-D956-4158-9E4B-9355AD32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3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958E6-F191-40DE-BE8C-0E0E3A4D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330759-A2D1-4BE3-8FE7-28F7FD2E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B263E-63B6-4F8D-988E-BEECB7E7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B75DA-5772-4D0D-9A50-47C89EB2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40706E-7F12-436E-83EE-D64FB79E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4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F1F905-8F52-428E-9FB8-039DB5C9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854E90-FBE2-4964-BF01-B574B2C5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693FA-B94C-4AAC-940E-22C2BCFE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B106E-CE1F-4C2B-B961-FC9E012C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7EDD0-7D49-42DA-8F46-A2677D62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38EA1-AD49-4883-8FD3-C6567AF9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40423-DEFF-44BD-A514-5D03519F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FA045-B9FF-4A7E-BE79-02F25762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ADB90-F94B-47D2-98C5-8D0CE259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99407-C557-4DA3-A565-FCA8A321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08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7501A-A591-4BBF-905D-589DD2AE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C22105-0D1B-4CCE-BED2-83E11076D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F1EABD-2E46-4A75-865E-377AB83C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DEF5F8-EE5E-41AD-AF81-091177C1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8F559C-88B1-4B72-B7EA-305C88A0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F3077-C5FF-467D-80B6-09029FBE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2E095E-92DB-4BF9-83D7-6541924AD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D0986F-F837-43EA-A076-8C4A0550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0A67A-0F64-475D-97B6-E7F0840A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678D70-023A-46CD-8F69-516CD6CC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937513-3AE1-4EE2-B26D-415F74FF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42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D972B-75D5-4734-A5BA-08D18F47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7C65EF-F767-49B3-BDCB-25DBC719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731C21-ABC3-4D3C-9DA9-704388BA3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A8BD28-FF29-4BC7-83BB-6FF597591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B3A9E1-9FA9-47E7-8D64-9CB8A8A3C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097268-FF25-4BE0-B303-C81E5A0B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CFBC9F-9492-4364-BD77-E1576E7B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D237F6-BDC4-421B-877A-7809F14B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92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6E52C-9E9F-4D95-B60C-95C52D09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E3E33-267F-4D07-9166-7C31B79D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DD80A1-079D-4AC7-9793-B8539450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FE1DDD-33C2-43B4-9D62-85A6A401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8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4CED8D-59F6-4BBD-B8AF-39DED2F0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2F9EEA-30D6-419A-BC1B-700FC649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B8F8C0-D194-4369-BE13-9E538AD7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75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742FE-62CC-4817-A520-2EDCD909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E82FCF-D3CC-404A-9031-CF716A89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1B7B32-4CFF-447C-85BD-253ED9310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79F4C-6A9A-4FB3-8DF3-363DF1D8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174C1A-6D9A-483B-BA23-306EE39B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82B2D8-CAFE-473F-935D-20D21CD0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68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E452E-EC79-4918-9E63-81B02902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83C73F-AEE6-4DDB-AB8B-A78BE2543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5CB472-1B2F-4D58-9F26-13AE11748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F4C98B-2F72-4AA5-A416-DC97DBBB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9849EE-8274-4F70-947B-05976911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AA900D-2017-47AA-90AF-BFDF8F15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67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F5741A-B05F-4E50-89E8-6FD2B5FD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12A83A-3319-4ED8-84DB-ED68C717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38B66-3AA6-4D64-B71E-A1D4219E9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0A4A-5FEB-4530-AEA1-6B650171C464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A5CC0-BDEE-408D-AB64-C5DDE5A06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F92C4-9B2B-496B-BCCC-832526A7B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3017-95B6-46DD-B775-21506CEDD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9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CB13544-3BE1-48FB-9D42-439AD24C0851}"/>
              </a:ext>
            </a:extLst>
          </p:cNvPr>
          <p:cNvSpPr txBox="1"/>
          <p:nvPr/>
        </p:nvSpPr>
        <p:spPr>
          <a:xfrm>
            <a:off x="0" y="1661464"/>
            <a:ext cx="68767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Inverse (</a:t>
            </a:r>
            <a:r>
              <a:rPr lang="fr-FR" dirty="0" err="1"/>
              <a:t>sommets_tri_rang</a:t>
            </a:r>
            <a:r>
              <a:rPr lang="fr-FR" dirty="0"/>
              <a:t>)  -&gt; commence par le rang le plus haut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(</a:t>
            </a:r>
            <a:r>
              <a:rPr lang="fr-FR" dirty="0" err="1"/>
              <a:t>int</a:t>
            </a:r>
            <a:r>
              <a:rPr lang="fr-FR" dirty="0"/>
              <a:t> i = 0 ; i&lt;nb de sommet; i++)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Sommet </a:t>
            </a:r>
            <a:r>
              <a:rPr lang="fr-FR" dirty="0" err="1"/>
              <a:t>sommet_actuel</a:t>
            </a:r>
            <a:r>
              <a:rPr lang="fr-FR" dirty="0"/>
              <a:t> = </a:t>
            </a:r>
            <a:r>
              <a:rPr lang="fr-FR" dirty="0" err="1"/>
              <a:t>sommets_tri_rang</a:t>
            </a:r>
            <a:r>
              <a:rPr lang="fr-FR" dirty="0"/>
              <a:t> [i]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Table [i][0] = nom sommet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Table [i] [1] = </a:t>
            </a:r>
            <a:r>
              <a:rPr lang="fr-FR" dirty="0" err="1"/>
              <a:t>liste_successeur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Table [i] [2] = </a:t>
            </a:r>
            <a:r>
              <a:rPr lang="fr-FR" dirty="0" err="1"/>
              <a:t>poids_arc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 date au plus tard  = </a:t>
            </a:r>
            <a:r>
              <a:rPr lang="fr-FR" dirty="0" err="1"/>
              <a:t>DateMax</a:t>
            </a:r>
            <a:r>
              <a:rPr lang="fr-FR" dirty="0"/>
              <a:t> 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Pour (</a:t>
            </a:r>
            <a:r>
              <a:rPr lang="fr-FR" dirty="0" err="1"/>
              <a:t>int</a:t>
            </a:r>
            <a:r>
              <a:rPr lang="fr-FR" dirty="0"/>
              <a:t> j = 0 ; j&lt; </a:t>
            </a:r>
            <a:r>
              <a:rPr lang="fr-FR" dirty="0" err="1"/>
              <a:t>nb_successeur</a:t>
            </a:r>
            <a:r>
              <a:rPr lang="fr-FR" dirty="0"/>
              <a:t>; j++):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Pour (</a:t>
            </a:r>
            <a:r>
              <a:rPr lang="fr-FR" dirty="0" err="1"/>
              <a:t>int</a:t>
            </a:r>
            <a:r>
              <a:rPr lang="fr-FR" dirty="0"/>
              <a:t> k =0 ; k&lt; i ; k++):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Si (Table[k][0]  == </a:t>
            </a:r>
            <a:r>
              <a:rPr lang="fr-FR" dirty="0" err="1"/>
              <a:t>nom_successeur</a:t>
            </a:r>
            <a:r>
              <a:rPr lang="fr-FR" dirty="0"/>
              <a:t>(j))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r-FR" dirty="0"/>
              <a:t>Table[i][3] = (j , Table[k][4])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Fin si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Fin pour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Fin pour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Table [i] [4] = min (Table[i][3]  - </a:t>
            </a:r>
            <a:r>
              <a:rPr lang="fr-FR" dirty="0" err="1"/>
              <a:t>poids_arc</a:t>
            </a:r>
            <a:r>
              <a:rPr lang="fr-FR" dirty="0"/>
              <a:t>) </a:t>
            </a:r>
          </a:p>
          <a:p>
            <a:pPr lvl="2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EEE5E3-3AEC-4AFF-8D58-0CCE5788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28" y="3302128"/>
            <a:ext cx="5959972" cy="16312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AB69D7E-1EEB-4643-A574-76FDABF36C7E}"/>
              </a:ext>
            </a:extLst>
          </p:cNvPr>
          <p:cNvSpPr txBox="1"/>
          <p:nvPr/>
        </p:nvSpPr>
        <p:spPr>
          <a:xfrm>
            <a:off x="5618252" y="3486050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0, 2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27667D-0C10-486B-9B3B-47421E5C10F5}"/>
              </a:ext>
            </a:extLst>
          </p:cNvPr>
          <p:cNvSpPr txBox="1"/>
          <p:nvPr/>
        </p:nvSpPr>
        <p:spPr>
          <a:xfrm>
            <a:off x="5754994" y="3848933"/>
            <a:ext cx="3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C7CDA9-BF43-4E47-880E-593D51C45A43}"/>
              </a:ext>
            </a:extLst>
          </p:cNvPr>
          <p:cNvSpPr txBox="1"/>
          <p:nvPr/>
        </p:nvSpPr>
        <p:spPr>
          <a:xfrm>
            <a:off x="4308955" y="4126459"/>
            <a:ext cx="212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 (sans la longueur)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6140CC-E971-4970-AF6F-A54F15D47086}"/>
              </a:ext>
            </a:extLst>
          </p:cNvPr>
          <p:cNvSpPr txBox="1"/>
          <p:nvPr/>
        </p:nvSpPr>
        <p:spPr>
          <a:xfrm>
            <a:off x="5816584" y="4454196"/>
            <a:ext cx="41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9820A67-A4CD-4DD2-BB84-6748704FBFDA}"/>
              </a:ext>
            </a:extLst>
          </p:cNvPr>
          <p:cNvSpPr txBox="1">
            <a:spLocks/>
          </p:cNvSpPr>
          <p:nvPr/>
        </p:nvSpPr>
        <p:spPr>
          <a:xfrm>
            <a:off x="3816263" y="340648"/>
            <a:ext cx="4200395" cy="759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Date au plus tard 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F8D0E5D-735E-4AB5-A896-81D41193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3025903"/>
            <a:ext cx="5248275" cy="27622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9A4671D-FBA7-4131-8EBB-89A2272DF587}"/>
              </a:ext>
            </a:extLst>
          </p:cNvPr>
          <p:cNvSpPr txBox="1"/>
          <p:nvPr/>
        </p:nvSpPr>
        <p:spPr>
          <a:xfrm>
            <a:off x="9364250" y="2656571"/>
            <a:ext cx="3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352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99820A67-A4CD-4DD2-BB84-6748704FBFDA}"/>
              </a:ext>
            </a:extLst>
          </p:cNvPr>
          <p:cNvSpPr txBox="1">
            <a:spLocks/>
          </p:cNvSpPr>
          <p:nvPr/>
        </p:nvSpPr>
        <p:spPr>
          <a:xfrm>
            <a:off x="4956131" y="190335"/>
            <a:ext cx="2279737" cy="759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Marges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130D08-C771-4E55-AABE-34DC927A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0" y="1265130"/>
            <a:ext cx="4999717" cy="89411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09F4BBB-E239-45E5-A032-96A51212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0" y="2027397"/>
            <a:ext cx="5043339" cy="89411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6EC3934-C35D-46EE-BACC-02C02B8A7E38}"/>
              </a:ext>
            </a:extLst>
          </p:cNvPr>
          <p:cNvSpPr txBox="1"/>
          <p:nvPr/>
        </p:nvSpPr>
        <p:spPr>
          <a:xfrm>
            <a:off x="171188" y="2921507"/>
            <a:ext cx="7945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Récupère les 2 tables (plus </a:t>
            </a:r>
            <a:r>
              <a:rPr lang="fr-FR" dirty="0" err="1"/>
              <a:t>tot</a:t>
            </a:r>
            <a:r>
              <a:rPr lang="fr-FR" dirty="0"/>
              <a:t> et plus tard)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(</a:t>
            </a:r>
            <a:r>
              <a:rPr lang="fr-FR" dirty="0" err="1"/>
              <a:t>int</a:t>
            </a:r>
            <a:r>
              <a:rPr lang="fr-FR" dirty="0"/>
              <a:t> i = 0 ; i&lt;nb de sommet; i++)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Marge total [i] = </a:t>
            </a:r>
            <a:r>
              <a:rPr lang="fr-FR" dirty="0" err="1"/>
              <a:t>plus_tot</a:t>
            </a:r>
            <a:r>
              <a:rPr lang="fr-FR" dirty="0"/>
              <a:t>[i][4] – plus tard [nb de sommet- i][4]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 Pour (</a:t>
            </a:r>
            <a:r>
              <a:rPr lang="fr-FR" dirty="0" err="1"/>
              <a:t>int</a:t>
            </a:r>
            <a:r>
              <a:rPr lang="fr-FR" dirty="0"/>
              <a:t> j = 0 ; j&lt; </a:t>
            </a:r>
            <a:r>
              <a:rPr lang="fr-FR" dirty="0" err="1"/>
              <a:t>nb_successeur</a:t>
            </a:r>
            <a:r>
              <a:rPr lang="fr-FR" dirty="0"/>
              <a:t>; j++):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/>
              <a:t>Index_sommet</a:t>
            </a:r>
            <a:r>
              <a:rPr lang="fr-FR" dirty="0"/>
              <a:t>[j] = </a:t>
            </a:r>
            <a:r>
              <a:rPr lang="fr-FR" dirty="0" err="1"/>
              <a:t>recup_index</a:t>
            </a:r>
            <a:r>
              <a:rPr lang="fr-FR" dirty="0"/>
              <a:t> (nom successeur)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 fin pour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Min_successeur</a:t>
            </a:r>
            <a:r>
              <a:rPr lang="fr-FR" dirty="0"/>
              <a:t> = min (</a:t>
            </a:r>
            <a:r>
              <a:rPr lang="fr-FR" dirty="0" err="1"/>
              <a:t>plus_tot</a:t>
            </a:r>
            <a:r>
              <a:rPr lang="fr-FR" dirty="0"/>
              <a:t>[</a:t>
            </a:r>
            <a:r>
              <a:rPr lang="fr-FR" dirty="0" err="1"/>
              <a:t>Index_sommet</a:t>
            </a:r>
            <a:r>
              <a:rPr lang="fr-FR" dirty="0"/>
              <a:t>] [4])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Marge libre [i] =  </a:t>
            </a:r>
            <a:r>
              <a:rPr lang="fr-FR" dirty="0" err="1"/>
              <a:t>Min_successeur</a:t>
            </a:r>
            <a:r>
              <a:rPr lang="fr-FR" dirty="0"/>
              <a:t> – (</a:t>
            </a:r>
            <a:r>
              <a:rPr lang="fr-FR" dirty="0" err="1"/>
              <a:t>plus_tot</a:t>
            </a:r>
            <a:r>
              <a:rPr lang="fr-FR" dirty="0"/>
              <a:t>[i]  + </a:t>
            </a:r>
            <a:r>
              <a:rPr lang="fr-FR" dirty="0" err="1"/>
              <a:t>longueur_sommet</a:t>
            </a:r>
            <a:r>
              <a:rPr lang="fr-FR" dirty="0"/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Fin pour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7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315</Words>
  <Application>Microsoft Office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au plus tard</dc:title>
  <dc:creator>Pascal</dc:creator>
  <cp:lastModifiedBy>Pascal</cp:lastModifiedBy>
  <cp:revision>8</cp:revision>
  <dcterms:created xsi:type="dcterms:W3CDTF">2020-04-25T19:41:06Z</dcterms:created>
  <dcterms:modified xsi:type="dcterms:W3CDTF">2020-04-26T18:44:55Z</dcterms:modified>
</cp:coreProperties>
</file>