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D53AE-E196-4486-8884-62689C102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BE0A4D-EAD9-4726-B9B9-3672BFF07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68E04D-7482-46E1-BB05-091685D4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91C8-B4BF-4727-9E17-2A13402FCBA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90CF6E-6534-40BE-9F96-8784C15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C4D559-959C-454F-A9D1-84E37BB1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B1B7-6A85-4CFD-993E-553CF44EF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21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11941-7AF5-4540-BE05-D69F9B51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34F108-FB73-4755-8427-75F4646DA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B8A449-07F2-4E13-9E90-712DB122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91C8-B4BF-4727-9E17-2A13402FCBA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3B197-DE30-4772-B1FF-D5335693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F4B9A6-CCED-43D2-93BA-ECDC497B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B1B7-6A85-4CFD-993E-553CF44EF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61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5AF8C6-B4B6-421C-A483-FADC674F9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995193-0B90-43D6-9BFD-9107881A1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79080E-D0C3-4F22-8018-E8DF91CF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91C8-B4BF-4727-9E17-2A13402FCBA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2DA809-872B-43F7-B571-BA333AA8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45DD4B-0D98-46DF-8908-AF1F4D43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B1B7-6A85-4CFD-993E-553CF44EF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95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B0CE5-B1E0-4D1A-800E-CB23A3A5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A0C73C-F9C5-46C4-A52D-D3DBDDA5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69BEF8-95D5-47E1-B328-82B1A182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91C8-B4BF-4727-9E17-2A13402FCBA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2C0D58-74BE-4E0D-87CE-FB342DC6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9DC627-6AF4-4EBD-B307-A6118219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B1B7-6A85-4CFD-993E-553CF44EF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6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BE1EF-24A5-4FD6-8D64-90CA3A32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5CC356-340C-45FC-856A-D8566B62A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6FA646-143B-4C55-BA84-75A35922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91C8-B4BF-4727-9E17-2A13402FCBA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3C14D-87CE-4FF7-9135-8641C803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2FCD7A-E841-49A4-BFEF-6EF90049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B1B7-6A85-4CFD-993E-553CF44EF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63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4CE34-3C2C-44B6-B27F-B015A6B4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9462EE-75BE-437C-B3FA-EC502752E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CE7FE7-A70F-4D7C-88E6-00E03505B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E8BA52-AF28-483E-AED3-B941E8ED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91C8-B4BF-4727-9E17-2A13402FCBA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76FD43-6CBA-40AF-A39A-3A9613F3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31D7B3-3BB7-465E-A043-10FF881A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B1B7-6A85-4CFD-993E-553CF44EF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8463E-E4C0-43F4-B242-C177A1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680FED-289D-447A-8A2C-B92665876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099561-A172-46D9-9926-4F775F7DC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676EA55-DEDA-42E7-9D0E-C6F9D58DD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80D672-0F7B-4638-915A-F91118CF3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062528-6A01-49D9-B3B2-CC21C7D7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91C8-B4BF-4727-9E17-2A13402FCBA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03E904-9F96-4455-A5D2-F0D6C3CE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3BA4A95-AEBA-4A25-AFA9-A0F9A9A6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B1B7-6A85-4CFD-993E-553CF44EF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09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87060-E83B-46E4-AC8D-49FC4CC9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946E93-3D2B-46FE-B50A-78BC870E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91C8-B4BF-4727-9E17-2A13402FCBA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ED24C5-24BB-44E2-B820-C0B84BB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630638-D9EF-4D7E-965D-6CA2E65C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B1B7-6A85-4CFD-993E-553CF44EF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67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FB71F3-D8B4-43AC-92F1-54E40BDE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91C8-B4BF-4727-9E17-2A13402FCBA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DBA570-C48F-41EE-A4D3-900439E2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219547-B015-4DB9-A8FF-EF093A44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B1B7-6A85-4CFD-993E-553CF44EF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75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073EE-18C5-4297-98D1-0224840C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9284A-81CC-442B-99D6-B4AB71609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5317A8-3858-47A3-9D56-05DB547F0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2CF2D6-7826-4C03-A131-80F32C30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91C8-B4BF-4727-9E17-2A13402FCBA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03ADEB-9F6C-466D-979E-B124EB23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FA0F69-283C-44FA-B023-019C1820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B1B7-6A85-4CFD-993E-553CF44EF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2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A595B-8F45-4F55-BB05-D3F9731A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D45645-C809-4C99-85C3-DE303C226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B046F0-E299-4B41-994F-737C29F1B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816745-792F-41C5-94A2-10897C27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91C8-B4BF-4727-9E17-2A13402FCBA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0B0C63-5201-4C4A-9C45-C57908B2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C07320-F796-48B5-9874-440531ED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B1B7-6A85-4CFD-993E-553CF44EF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93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8FC7DC-2974-4E66-9283-4CCFECDB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B9FFBF-38DA-4C39-80D6-0E2BBF3DD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B33ECE-908D-4991-86AE-6F8141BED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91C8-B4BF-4727-9E17-2A13402FCBA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3F7718-6865-4995-97B8-A1262F815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AF7F4B-3574-4806-8D01-3E5FA47D7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6B1B7-6A85-4CFD-993E-553CF44EF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47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9D8CF-B8CB-4E63-A8E2-8922B348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Ordonnancement possible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D4255F-6065-43D0-A707-A321512E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Points d’entrée et de sortie uniques</a:t>
            </a:r>
          </a:p>
          <a:p>
            <a:r>
              <a:rPr lang="fr-FR" dirty="0"/>
              <a:t>Pas de circuit dans le graphe</a:t>
            </a:r>
          </a:p>
          <a:p>
            <a:r>
              <a:rPr lang="fr-FR" dirty="0"/>
              <a:t>Tout arc incident 	extérieur à un sommet a la même valeur</a:t>
            </a:r>
          </a:p>
          <a:p>
            <a:r>
              <a:rPr lang="fr-FR" dirty="0"/>
              <a:t>Tous les arcs partant du sommet initial ont un poids de zéro</a:t>
            </a:r>
          </a:p>
          <a:p>
            <a:r>
              <a:rPr lang="fr-FR" dirty="0"/>
              <a:t>Il n’y a pas d’arc avec un poids négatif</a:t>
            </a:r>
          </a:p>
          <a:p>
            <a:endParaRPr lang="fr-FR" dirty="0"/>
          </a:p>
          <a:p>
            <a:r>
              <a:rPr lang="fr-FR" dirty="0"/>
              <a:t>Création d’un ensemble de fonctions</a:t>
            </a:r>
          </a:p>
        </p:txBody>
      </p:sp>
    </p:spTree>
    <p:extLst>
      <p:ext uri="{BB962C8B-B14F-4D97-AF65-F5344CB8AC3E}">
        <p14:creationId xmlns:p14="http://schemas.microsoft.com/office/powerpoint/2010/main" val="1411017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75B6D-DBE7-4257-A48E-32A68803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Initialisation initiale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3D181FC-B598-4437-84D4-ED3324EB2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843" y="1825625"/>
            <a:ext cx="93823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4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2E81F-85DA-4A1F-A92A-2AA66D03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/>
              <a:t>Définition finale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C57ABC2-8196-4B55-98BC-09759D367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21" y="1825625"/>
            <a:ext cx="89993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97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9CA40-DD74-46C5-BBCE-09EF7920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 pas oublier d’enlever la valeur initiale rentrée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008BFA-A3D6-47C2-86A0-91DC6B46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Commande </a:t>
            </a:r>
            <a:r>
              <a:rPr lang="fr-FR" dirty="0" err="1"/>
              <a:t>remove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E05D5C-5494-462C-9687-609F75748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3181350"/>
            <a:ext cx="53054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4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EB5E1-7A42-4FA4-9AA9-972F100A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Au final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1C8A836-E6CA-4DEA-81BD-CE4E27EE5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471" y="1825625"/>
            <a:ext cx="69190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5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D762B-6C67-498B-A953-F5D4D18B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Sommets initiaux et finaux uniques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D463B1-FFFA-44AA-9748-62DA243A9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Getters qui retournent les sommets finaux et initiaux si ils sont uniques sinon </a:t>
            </a:r>
            <a:r>
              <a:rPr lang="fr-FR" dirty="0" err="1"/>
              <a:t>null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388637-B9EA-42E7-9901-BE9D62F3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2959100"/>
            <a:ext cx="106965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2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C583F-7002-415D-95DD-47A5EFE7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Pas de circuit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2D97B6-E5BB-4DE9-A36B-C2C9A44C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fr-FR" sz="2000"/>
              <a:t>Basé sur la fonction de rang utilisée pour trouver les rangs</a:t>
            </a:r>
          </a:p>
          <a:p>
            <a:r>
              <a:rPr lang="fr-FR" sz="2000"/>
              <a:t>Retourne un booléen</a:t>
            </a:r>
          </a:p>
          <a:p>
            <a:r>
              <a:rPr lang="fr-FR" sz="2000"/>
              <a:t>On pourra ranger le tableau</a:t>
            </a:r>
          </a:p>
          <a:p>
            <a:r>
              <a:rPr lang="fr-FR" sz="2000"/>
              <a:t>Création d’un tableau rangé selon le rang</a:t>
            </a:r>
          </a:p>
        </p:txBody>
      </p:sp>
      <p:pic>
        <p:nvPicPr>
          <p:cNvPr id="4" name="Image 3" descr="Une image contenant portable, assis, ordinateur, table&#10;&#10;Description générée automatiquement">
            <a:extLst>
              <a:ext uri="{FF2B5EF4-FFF2-40B4-BE49-F238E27FC236}">
                <a16:creationId xmlns:a16="http://schemas.microsoft.com/office/drawing/2014/main" id="{FE8D902C-C932-46AA-A6F4-0FD069919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2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DC064-3219-4DF4-83B3-E7691540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pPr algn="ctr"/>
            <a:r>
              <a:rPr lang="fr-FR" sz="3700" dirty="0"/>
              <a:t>Valeur des poids des arcs incidents extérieurs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DE7457-8836-4397-B246-E5F915CE4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fr-FR" sz="1800"/>
              <a:t>Parcours du poids des arcs pour aller vers les successeurs</a:t>
            </a:r>
          </a:p>
          <a:p>
            <a:r>
              <a:rPr lang="fr-FR" sz="1800"/>
              <a:t>Stockage de la première valeur dans une variable</a:t>
            </a:r>
          </a:p>
          <a:p>
            <a:r>
              <a:rPr lang="fr-FR" sz="1800"/>
              <a:t>Comparaison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3C25C1-29AE-4C05-AF1A-8A078D429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344" y="1670586"/>
            <a:ext cx="7251192" cy="35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4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D48B3-914F-49AC-8D4B-6720F81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Tous les arcs partants du sommet initial ont un poids de 0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B438460-224F-476E-818B-A3B2AD52C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2229"/>
            <a:ext cx="10515600" cy="359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3EBF2-2A75-40F0-A9D1-3FD23C04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Pas d’arc négatif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816677C-BFDE-4F9C-899F-4FC6FC02F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7794"/>
            <a:ext cx="10515600" cy="31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2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8ACAE-53B1-4C44-88A6-374B4875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Ordonnancement possible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AB81EDC-70EC-4CAB-B932-64A400D36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462" y="2039144"/>
            <a:ext cx="86010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6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6E714-23F9-4DAB-8804-D3B663AA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Dates au plus tôt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FC693-3B8A-4D96-9F3C-B0319F66D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fr-FR" sz="1700"/>
              <a:t>On se base sur le tableau de sommets trié</a:t>
            </a:r>
          </a:p>
          <a:p>
            <a:r>
              <a:rPr lang="fr-FR" sz="1700"/>
              <a:t>Création d’un tableau de dimension 2D</a:t>
            </a:r>
          </a:p>
          <a:p>
            <a:r>
              <a:rPr lang="fr-FR" sz="1700"/>
              <a:t>Nombre de ligne le nombre de sommets dans le tableau</a:t>
            </a:r>
          </a:p>
          <a:p>
            <a:pPr lvl="1"/>
            <a:r>
              <a:rPr lang="fr-FR" sz="1700"/>
              <a:t>Nom des sommets</a:t>
            </a:r>
          </a:p>
          <a:p>
            <a:pPr lvl="1"/>
            <a:r>
              <a:rPr lang="fr-FR" sz="1700"/>
              <a:t>Liste des noms des prédécesseurs</a:t>
            </a:r>
          </a:p>
          <a:p>
            <a:pPr lvl="1"/>
            <a:r>
              <a:rPr lang="fr-FR" sz="1700"/>
              <a:t>Liste des poids incidents intérieurs vers le sommet dans l’ordre des prédécesseurs</a:t>
            </a:r>
          </a:p>
          <a:p>
            <a:pPr lvl="1"/>
            <a:r>
              <a:rPr lang="fr-FR" sz="1700"/>
              <a:t>Liste de leur dates au plus tôt</a:t>
            </a:r>
          </a:p>
          <a:p>
            <a:pPr lvl="1"/>
            <a:r>
              <a:rPr lang="fr-FR" sz="1700"/>
              <a:t>Date au plus tôt du sommet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21FF75-95A7-4F6E-B718-10C7CC4D1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8" r="1" b="324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9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9D45F-03DE-428F-B5FE-38768C55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Initialisation initiale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4FA5F38-21AE-48A4-8877-49E371BDD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62041"/>
            <a:ext cx="10515600" cy="247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433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188</Words>
  <Application>Microsoft Office PowerPoint</Application>
  <PresentationFormat>Grand écran</PresentationFormat>
  <Paragraphs>37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Ordonnancement possible</vt:lpstr>
      <vt:lpstr>Sommets initiaux et finaux uniques</vt:lpstr>
      <vt:lpstr>Pas de circuit</vt:lpstr>
      <vt:lpstr>Valeur des poids des arcs incidents extérieurs</vt:lpstr>
      <vt:lpstr>Tous les arcs partants du sommet initial ont un poids de 0</vt:lpstr>
      <vt:lpstr>Pas d’arc négatif</vt:lpstr>
      <vt:lpstr>Ordonnancement possible</vt:lpstr>
      <vt:lpstr>Dates au plus tôt</vt:lpstr>
      <vt:lpstr>Initialisation initiale</vt:lpstr>
      <vt:lpstr>Initialisation initiale</vt:lpstr>
      <vt:lpstr>Définition finale</vt:lpstr>
      <vt:lpstr>Ne pas oublier d’enlever la valeur initiale rentrée</vt:lpstr>
      <vt:lpstr>Au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Ordonnancement possible</dc:title>
  <dc:creator>Eva CHENG</dc:creator>
  <cp:lastModifiedBy>Eva CHENG</cp:lastModifiedBy>
  <cp:revision>2</cp:revision>
  <dcterms:created xsi:type="dcterms:W3CDTF">2020-04-28T07:30:36Z</dcterms:created>
  <dcterms:modified xsi:type="dcterms:W3CDTF">2020-04-28T07:36:50Z</dcterms:modified>
</cp:coreProperties>
</file>