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F9485-913C-49CD-366C-EF1B2E9A336D}" v="608" dt="2020-09-08T08:03:11.405"/>
    <p1510:client id="{A97A8463-7AA9-47CC-B8B8-E2862B96FF91}" v="2058" dt="2020-09-08T07:24:59.751"/>
    <p1510:client id="{AE3574D7-846D-40FF-9E9F-407F2C52E708}" v="848" dt="2020-09-08T07:47:54.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Gu" userId="c0f8df0939bc1a6a" providerId="Windows Live" clId="Web-{A97A8463-7AA9-47CC-B8B8-E2862B96FF91}"/>
    <pc:docChg chg="addSld delSld modSld addMainMaster delMainMaster">
      <pc:chgData name="Eva Gu" userId="c0f8df0939bc1a6a" providerId="Windows Live" clId="Web-{A97A8463-7AA9-47CC-B8B8-E2862B96FF91}" dt="2020-09-08T07:25:20.345" v="2033"/>
      <pc:docMkLst>
        <pc:docMk/>
      </pc:docMkLst>
      <pc:sldChg chg="addSp delSp modSp mod setBg modClrScheme setClrOvrMap chgLayout">
        <pc:chgData name="Eva Gu" userId="c0f8df0939bc1a6a" providerId="Windows Live" clId="Web-{A97A8463-7AA9-47CC-B8B8-E2862B96FF91}" dt="2020-09-08T06:24:14.071" v="97" actId="20577"/>
        <pc:sldMkLst>
          <pc:docMk/>
          <pc:sldMk cId="109857222" sldId="256"/>
        </pc:sldMkLst>
        <pc:spChg chg="mod ord">
          <ac:chgData name="Eva Gu" userId="c0f8df0939bc1a6a" providerId="Windows Live" clId="Web-{A97A8463-7AA9-47CC-B8B8-E2862B96FF91}" dt="2020-09-08T06:24:14.071" v="97" actId="20577"/>
          <ac:spMkLst>
            <pc:docMk/>
            <pc:sldMk cId="109857222" sldId="256"/>
            <ac:spMk id="2" creationId="{00000000-0000-0000-0000-000000000000}"/>
          </ac:spMkLst>
        </pc:spChg>
        <pc:spChg chg="mod ord">
          <ac:chgData name="Eva Gu" userId="c0f8df0939bc1a6a" providerId="Windows Live" clId="Web-{A97A8463-7AA9-47CC-B8B8-E2862B96FF91}" dt="2020-09-08T06:23:36.133" v="88"/>
          <ac:spMkLst>
            <pc:docMk/>
            <pc:sldMk cId="109857222" sldId="256"/>
            <ac:spMk id="3" creationId="{00000000-0000-0000-0000-000000000000}"/>
          </ac:spMkLst>
        </pc:spChg>
        <pc:spChg chg="add del">
          <ac:chgData name="Eva Gu" userId="c0f8df0939bc1a6a" providerId="Windows Live" clId="Web-{A97A8463-7AA9-47CC-B8B8-E2862B96FF91}" dt="2020-09-08T06:23:36.133" v="88"/>
          <ac:spMkLst>
            <pc:docMk/>
            <pc:sldMk cId="109857222" sldId="256"/>
            <ac:spMk id="9" creationId="{5A59F003-E00A-43F9-91DC-CC54E3B87466}"/>
          </ac:spMkLst>
        </pc:spChg>
        <pc:spChg chg="add del">
          <ac:chgData name="Eva Gu" userId="c0f8df0939bc1a6a" providerId="Windows Live" clId="Web-{A97A8463-7AA9-47CC-B8B8-E2862B96FF91}" dt="2020-09-08T06:23:36.133" v="88"/>
          <ac:spMkLst>
            <pc:docMk/>
            <pc:sldMk cId="109857222" sldId="256"/>
            <ac:spMk id="11" creationId="{D74A4382-E3AD-430A-9A1F-DFA3E0E77A7D}"/>
          </ac:spMkLst>
        </pc:spChg>
        <pc:spChg chg="add del">
          <ac:chgData name="Eva Gu" userId="c0f8df0939bc1a6a" providerId="Windows Live" clId="Web-{A97A8463-7AA9-47CC-B8B8-E2862B96FF91}" dt="2020-09-08T06:23:36.133" v="88"/>
          <ac:spMkLst>
            <pc:docMk/>
            <pc:sldMk cId="109857222" sldId="256"/>
            <ac:spMk id="13" creationId="{79F40191-0F44-4FD1-82CC-ACB507C14BE6}"/>
          </ac:spMkLst>
        </pc:spChg>
        <pc:spChg chg="add">
          <ac:chgData name="Eva Gu" userId="c0f8df0939bc1a6a" providerId="Windows Live" clId="Web-{A97A8463-7AA9-47CC-B8B8-E2862B96FF91}" dt="2020-09-08T06:23:36.133" v="88"/>
          <ac:spMkLst>
            <pc:docMk/>
            <pc:sldMk cId="109857222" sldId="256"/>
            <ac:spMk id="18" creationId="{0671A8AE-40A1-4631-A6B8-581AFF065482}"/>
          </ac:spMkLst>
        </pc:spChg>
        <pc:spChg chg="add">
          <ac:chgData name="Eva Gu" userId="c0f8df0939bc1a6a" providerId="Windows Live" clId="Web-{A97A8463-7AA9-47CC-B8B8-E2862B96FF91}" dt="2020-09-08T06:23:36.133" v="88"/>
          <ac:spMkLst>
            <pc:docMk/>
            <pc:sldMk cId="109857222" sldId="256"/>
            <ac:spMk id="20" creationId="{A44CD100-6267-4E62-AA64-2182A3A6A1C0}"/>
          </ac:spMkLst>
        </pc:spChg>
        <pc:spChg chg="add">
          <ac:chgData name="Eva Gu" userId="c0f8df0939bc1a6a" providerId="Windows Live" clId="Web-{A97A8463-7AA9-47CC-B8B8-E2862B96FF91}" dt="2020-09-08T06:23:36.133" v="88"/>
          <ac:spMkLst>
            <pc:docMk/>
            <pc:sldMk cId="109857222" sldId="256"/>
            <ac:spMk id="22" creationId="{AF2F604E-43BE-4DC3-B983-E071523364F8}"/>
          </ac:spMkLst>
        </pc:spChg>
        <pc:spChg chg="add">
          <ac:chgData name="Eva Gu" userId="c0f8df0939bc1a6a" providerId="Windows Live" clId="Web-{A97A8463-7AA9-47CC-B8B8-E2862B96FF91}" dt="2020-09-08T06:23:36.133" v="88"/>
          <ac:spMkLst>
            <pc:docMk/>
            <pc:sldMk cId="109857222" sldId="256"/>
            <ac:spMk id="24" creationId="{08C9B587-E65E-4B52-B37C-ABEBB6E87928}"/>
          </ac:spMkLst>
        </pc:spChg>
        <pc:picChg chg="add mod">
          <ac:chgData name="Eva Gu" userId="c0f8df0939bc1a6a" providerId="Windows Live" clId="Web-{A97A8463-7AA9-47CC-B8B8-E2862B96FF91}" dt="2020-09-08T06:23:36.133" v="88"/>
          <ac:picMkLst>
            <pc:docMk/>
            <pc:sldMk cId="109857222" sldId="256"/>
            <ac:picMk id="4" creationId="{53127E97-C11C-464B-9A61-B70E91460AB5}"/>
          </ac:picMkLst>
        </pc:picChg>
      </pc:sldChg>
      <pc:sldChg chg="addSp delSp modSp new mod setBg">
        <pc:chgData name="Eva Gu" userId="c0f8df0939bc1a6a" providerId="Windows Live" clId="Web-{A97A8463-7AA9-47CC-B8B8-E2862B96FF91}" dt="2020-09-08T07:05:45.953" v="1015" actId="1076"/>
        <pc:sldMkLst>
          <pc:docMk/>
          <pc:sldMk cId="900252739" sldId="257"/>
        </pc:sldMkLst>
        <pc:spChg chg="mod">
          <ac:chgData name="Eva Gu" userId="c0f8df0939bc1a6a" providerId="Windows Live" clId="Web-{A97A8463-7AA9-47CC-B8B8-E2862B96FF91}" dt="2020-09-08T06:48:48.343" v="409" actId="14100"/>
          <ac:spMkLst>
            <pc:docMk/>
            <pc:sldMk cId="900252739" sldId="257"/>
            <ac:spMk id="2" creationId="{BA30512C-9A69-4CC7-ACDC-4A0B2468FEB3}"/>
          </ac:spMkLst>
        </pc:spChg>
        <pc:spChg chg="del">
          <ac:chgData name="Eva Gu" userId="c0f8df0939bc1a6a" providerId="Windows Live" clId="Web-{A97A8463-7AA9-47CC-B8B8-E2862B96FF91}" dt="2020-09-08T06:39:07.208" v="115"/>
          <ac:spMkLst>
            <pc:docMk/>
            <pc:sldMk cId="900252739" sldId="257"/>
            <ac:spMk id="3" creationId="{7CCD329E-4C7F-46EA-9FAF-AC02F842C6B9}"/>
          </ac:spMkLst>
        </pc:spChg>
        <pc:spChg chg="add mod">
          <ac:chgData name="Eva Gu" userId="c0f8df0939bc1a6a" providerId="Windows Live" clId="Web-{A97A8463-7AA9-47CC-B8B8-E2862B96FF91}" dt="2020-09-08T06:46:32.123" v="357" actId="1076"/>
          <ac:spMkLst>
            <pc:docMk/>
            <pc:sldMk cId="900252739" sldId="257"/>
            <ac:spMk id="6" creationId="{1D489940-BCBE-46BF-A7A6-37D49B195A96}"/>
          </ac:spMkLst>
        </pc:spChg>
        <pc:spChg chg="add mod">
          <ac:chgData name="Eva Gu" userId="c0f8df0939bc1a6a" providerId="Windows Live" clId="Web-{A97A8463-7AA9-47CC-B8B8-E2862B96FF91}" dt="2020-09-08T07:03:06.404" v="1004" actId="20577"/>
          <ac:spMkLst>
            <pc:docMk/>
            <pc:sldMk cId="900252739" sldId="257"/>
            <ac:spMk id="9" creationId="{5AA2935F-B984-440D-8E01-ED4239F5B3E9}"/>
          </ac:spMkLst>
        </pc:spChg>
        <pc:spChg chg="add">
          <ac:chgData name="Eva Gu" userId="c0f8df0939bc1a6a" providerId="Windows Live" clId="Web-{A97A8463-7AA9-47CC-B8B8-E2862B96FF91}" dt="2020-09-08T06:42:24.774" v="179"/>
          <ac:spMkLst>
            <pc:docMk/>
            <pc:sldMk cId="900252739" sldId="257"/>
            <ac:spMk id="12" creationId="{385E1BDC-A9B0-4A87-82E3-F3187F69A802}"/>
          </ac:spMkLst>
        </pc:spChg>
        <pc:spChg chg="add mod">
          <ac:chgData name="Eva Gu" userId="c0f8df0939bc1a6a" providerId="Windows Live" clId="Web-{A97A8463-7AA9-47CC-B8B8-E2862B96FF91}" dt="2020-09-08T06:47:38.030" v="398" actId="1076"/>
          <ac:spMkLst>
            <pc:docMk/>
            <pc:sldMk cId="900252739" sldId="257"/>
            <ac:spMk id="13" creationId="{DA241969-BE32-4861-BB27-B26E53EA3A20}"/>
          </ac:spMkLst>
        </pc:spChg>
        <pc:spChg chg="add">
          <ac:chgData name="Eva Gu" userId="c0f8df0939bc1a6a" providerId="Windows Live" clId="Web-{A97A8463-7AA9-47CC-B8B8-E2862B96FF91}" dt="2020-09-08T06:42:24.774" v="179"/>
          <ac:spMkLst>
            <pc:docMk/>
            <pc:sldMk cId="900252739" sldId="257"/>
            <ac:spMk id="14" creationId="{0990C621-3B8B-4820-8328-D47EF7CE823C}"/>
          </ac:spMkLst>
        </pc:spChg>
        <pc:spChg chg="add mod">
          <ac:chgData name="Eva Gu" userId="c0f8df0939bc1a6a" providerId="Windows Live" clId="Web-{A97A8463-7AA9-47CC-B8B8-E2862B96FF91}" dt="2020-09-08T06:47:47.014" v="400" actId="1076"/>
          <ac:spMkLst>
            <pc:docMk/>
            <pc:sldMk cId="900252739" sldId="257"/>
            <ac:spMk id="15" creationId="{11C1D166-24B8-4E9F-94BD-BED62258C9B7}"/>
          </ac:spMkLst>
        </pc:spChg>
        <pc:spChg chg="add">
          <ac:chgData name="Eva Gu" userId="c0f8df0939bc1a6a" providerId="Windows Live" clId="Web-{A97A8463-7AA9-47CC-B8B8-E2862B96FF91}" dt="2020-09-08T06:42:24.774" v="179"/>
          <ac:spMkLst>
            <pc:docMk/>
            <pc:sldMk cId="900252739" sldId="257"/>
            <ac:spMk id="16" creationId="{C1A2385B-1D2A-4E17-84FA-6CB7F0AAE473}"/>
          </ac:spMkLst>
        </pc:spChg>
        <pc:spChg chg="add mod">
          <ac:chgData name="Eva Gu" userId="c0f8df0939bc1a6a" providerId="Windows Live" clId="Web-{A97A8463-7AA9-47CC-B8B8-E2862B96FF91}" dt="2020-09-08T06:47:59.858" v="403" actId="14100"/>
          <ac:spMkLst>
            <pc:docMk/>
            <pc:sldMk cId="900252739" sldId="257"/>
            <ac:spMk id="17" creationId="{640C83BD-9E65-47CC-A3EA-0F5D77642798}"/>
          </ac:spMkLst>
        </pc:spChg>
        <pc:spChg chg="add">
          <ac:chgData name="Eva Gu" userId="c0f8df0939bc1a6a" providerId="Windows Live" clId="Web-{A97A8463-7AA9-47CC-B8B8-E2862B96FF91}" dt="2020-09-08T06:42:24.774" v="179"/>
          <ac:spMkLst>
            <pc:docMk/>
            <pc:sldMk cId="900252739" sldId="257"/>
            <ac:spMk id="18" creationId="{5E791F2F-79DB-4CC0-9FA1-001E3E91E8B7}"/>
          </ac:spMkLst>
        </pc:spChg>
        <pc:picChg chg="add mod ord modCrop">
          <ac:chgData name="Eva Gu" userId="c0f8df0939bc1a6a" providerId="Windows Live" clId="Web-{A97A8463-7AA9-47CC-B8B8-E2862B96FF91}" dt="2020-09-08T06:44:55.324" v="345" actId="14100"/>
          <ac:picMkLst>
            <pc:docMk/>
            <pc:sldMk cId="900252739" sldId="257"/>
            <ac:picMk id="4" creationId="{BDE565D4-4764-4855-AFCB-095E4E16E89B}"/>
          </ac:picMkLst>
        </pc:picChg>
        <pc:picChg chg="add mod modCrop">
          <ac:chgData name="Eva Gu" userId="c0f8df0939bc1a6a" providerId="Windows Live" clId="Web-{A97A8463-7AA9-47CC-B8B8-E2862B96FF91}" dt="2020-09-08T07:05:45.953" v="1015" actId="1076"/>
          <ac:picMkLst>
            <pc:docMk/>
            <pc:sldMk cId="900252739" sldId="257"/>
            <ac:picMk id="5" creationId="{41226550-AD6E-495F-872D-7D3CE7EF79E0}"/>
          </ac:picMkLst>
        </pc:picChg>
      </pc:sldChg>
      <pc:sldChg chg="new del">
        <pc:chgData name="Eva Gu" userId="c0f8df0939bc1a6a" providerId="Windows Live" clId="Web-{A97A8463-7AA9-47CC-B8B8-E2862B96FF91}" dt="2020-09-08T06:25:38.947" v="100"/>
        <pc:sldMkLst>
          <pc:docMk/>
          <pc:sldMk cId="3489923989" sldId="257"/>
        </pc:sldMkLst>
      </pc:sldChg>
      <pc:sldChg chg="addSp delSp modSp new mod setBg">
        <pc:chgData name="Eva Gu" userId="c0f8df0939bc1a6a" providerId="Windows Live" clId="Web-{A97A8463-7AA9-47CC-B8B8-E2862B96FF91}" dt="2020-09-08T07:24:58.032" v="2030" actId="20577"/>
        <pc:sldMkLst>
          <pc:docMk/>
          <pc:sldMk cId="3138444609" sldId="258"/>
        </pc:sldMkLst>
        <pc:spChg chg="mod">
          <ac:chgData name="Eva Gu" userId="c0f8df0939bc1a6a" providerId="Windows Live" clId="Web-{A97A8463-7AA9-47CC-B8B8-E2862B96FF91}" dt="2020-09-08T07:24:58.032" v="2030" actId="20577"/>
          <ac:spMkLst>
            <pc:docMk/>
            <pc:sldMk cId="3138444609" sldId="258"/>
            <ac:spMk id="2" creationId="{7349B7F5-5DCE-4882-A365-7C661C174B54}"/>
          </ac:spMkLst>
        </pc:spChg>
        <pc:spChg chg="del">
          <ac:chgData name="Eva Gu" userId="c0f8df0939bc1a6a" providerId="Windows Live" clId="Web-{A97A8463-7AA9-47CC-B8B8-E2862B96FF91}" dt="2020-09-08T07:04:30.374" v="1008"/>
          <ac:spMkLst>
            <pc:docMk/>
            <pc:sldMk cId="3138444609" sldId="258"/>
            <ac:spMk id="3" creationId="{F8A7B5F4-C051-44F2-A3E3-E84F64E351FA}"/>
          </ac:spMkLst>
        </pc:spChg>
        <pc:spChg chg="add mod">
          <ac:chgData name="Eva Gu" userId="c0f8df0939bc1a6a" providerId="Windows Live" clId="Web-{A97A8463-7AA9-47CC-B8B8-E2862B96FF91}" dt="2020-09-08T07:23:53.609" v="1952" actId="14100"/>
          <ac:spMkLst>
            <pc:docMk/>
            <pc:sldMk cId="3138444609" sldId="258"/>
            <ac:spMk id="6" creationId="{26BE11FA-EEA8-401F-BB6C-F5B7345DE033}"/>
          </ac:spMkLst>
        </pc:spChg>
        <pc:spChg chg="add del mod">
          <ac:chgData name="Eva Gu" userId="c0f8df0939bc1a6a" providerId="Windows Live" clId="Web-{A97A8463-7AA9-47CC-B8B8-E2862B96FF91}" dt="2020-09-08T07:07:42.064" v="1122"/>
          <ac:spMkLst>
            <pc:docMk/>
            <pc:sldMk cId="3138444609" sldId="258"/>
            <ac:spMk id="9" creationId="{7B9033A9-DC71-4985-998A-546986E2ABCB}"/>
          </ac:spMkLst>
        </pc:spChg>
        <pc:spChg chg="add del">
          <ac:chgData name="Eva Gu" userId="c0f8df0939bc1a6a" providerId="Windows Live" clId="Web-{A97A8463-7AA9-47CC-B8B8-E2862B96FF91}" dt="2020-09-08T07:07:42.064" v="1122"/>
          <ac:spMkLst>
            <pc:docMk/>
            <pc:sldMk cId="3138444609" sldId="258"/>
            <ac:spMk id="12" creationId="{223D82F2-8828-4C80-AF95-242810EB9ABB}"/>
          </ac:spMkLst>
        </pc:spChg>
        <pc:spChg chg="add mod">
          <ac:chgData name="Eva Gu" userId="c0f8df0939bc1a6a" providerId="Windows Live" clId="Web-{A97A8463-7AA9-47CC-B8B8-E2862B96FF91}" dt="2020-09-08T07:23:38.531" v="1949" actId="1076"/>
          <ac:spMkLst>
            <pc:docMk/>
            <pc:sldMk cId="3138444609" sldId="258"/>
            <ac:spMk id="13" creationId="{D685EE96-B329-4632-A433-1004D41527D3}"/>
          </ac:spMkLst>
        </pc:spChg>
        <pc:spChg chg="add del">
          <ac:chgData name="Eva Gu" userId="c0f8df0939bc1a6a" providerId="Windows Live" clId="Web-{A97A8463-7AA9-47CC-B8B8-E2862B96FF91}" dt="2020-09-08T07:07:42.064" v="1122"/>
          <ac:spMkLst>
            <pc:docMk/>
            <pc:sldMk cId="3138444609" sldId="258"/>
            <ac:spMk id="14" creationId="{7FD0D34F-65E4-4896-8016-F401017B67FD}"/>
          </ac:spMkLst>
        </pc:spChg>
        <pc:spChg chg="add del">
          <ac:chgData name="Eva Gu" userId="c0f8df0939bc1a6a" providerId="Windows Live" clId="Web-{A97A8463-7AA9-47CC-B8B8-E2862B96FF91}" dt="2020-09-08T07:07:42.064" v="1122"/>
          <ac:spMkLst>
            <pc:docMk/>
            <pc:sldMk cId="3138444609" sldId="258"/>
            <ac:spMk id="16" creationId="{27A25769-8A6A-4983-92E9-E41BEB530971}"/>
          </ac:spMkLst>
        </pc:spChg>
        <pc:spChg chg="add del">
          <ac:chgData name="Eva Gu" userId="c0f8df0939bc1a6a" providerId="Windows Live" clId="Web-{A97A8463-7AA9-47CC-B8B8-E2862B96FF91}" dt="2020-09-08T07:07:42.064" v="1122"/>
          <ac:spMkLst>
            <pc:docMk/>
            <pc:sldMk cId="3138444609" sldId="258"/>
            <ac:spMk id="18" creationId="{D6669D83-0E36-4F8C-B68A-D549AC194A99}"/>
          </ac:spMkLst>
        </pc:spChg>
        <pc:picChg chg="add mod ord">
          <ac:chgData name="Eva Gu" userId="c0f8df0939bc1a6a" providerId="Windows Live" clId="Web-{A97A8463-7AA9-47CC-B8B8-E2862B96FF91}" dt="2020-09-08T07:23:47.109" v="1950" actId="14100"/>
          <ac:picMkLst>
            <pc:docMk/>
            <pc:sldMk cId="3138444609" sldId="258"/>
            <ac:picMk id="4" creationId="{9F8B3976-4913-4BF0-9640-866417703496}"/>
          </ac:picMkLst>
        </pc:picChg>
        <pc:picChg chg="add mod modCrop">
          <ac:chgData name="Eva Gu" userId="c0f8df0939bc1a6a" providerId="Windows Live" clId="Web-{A97A8463-7AA9-47CC-B8B8-E2862B96FF91}" dt="2020-09-08T07:16:09.603" v="1469" actId="14100"/>
          <ac:picMkLst>
            <pc:docMk/>
            <pc:sldMk cId="3138444609" sldId="258"/>
            <ac:picMk id="5" creationId="{11632339-F3B2-45D5-8996-075DEEAA6AFC}"/>
          </ac:picMkLst>
        </pc:picChg>
      </pc:sldChg>
      <pc:sldChg chg="addSp delSp modSp new mod setBg">
        <pc:chgData name="Eva Gu" userId="c0f8df0939bc1a6a" providerId="Windows Live" clId="Web-{A97A8463-7AA9-47CC-B8B8-E2862B96FF91}" dt="2020-09-08T07:25:20.345" v="2033"/>
        <pc:sldMkLst>
          <pc:docMk/>
          <pc:sldMk cId="2861778648" sldId="259"/>
        </pc:sldMkLst>
        <pc:spChg chg="mod">
          <ac:chgData name="Eva Gu" userId="c0f8df0939bc1a6a" providerId="Windows Live" clId="Web-{A97A8463-7AA9-47CC-B8B8-E2862B96FF91}" dt="2020-09-08T07:25:20.345" v="2033"/>
          <ac:spMkLst>
            <pc:docMk/>
            <pc:sldMk cId="2861778648" sldId="259"/>
            <ac:spMk id="2" creationId="{34DF820F-0634-4315-888F-0F3AA66EC781}"/>
          </ac:spMkLst>
        </pc:spChg>
        <pc:spChg chg="del">
          <ac:chgData name="Eva Gu" userId="c0f8df0939bc1a6a" providerId="Windows Live" clId="Web-{A97A8463-7AA9-47CC-B8B8-E2862B96FF91}" dt="2020-09-08T07:24:02.250" v="1953"/>
          <ac:spMkLst>
            <pc:docMk/>
            <pc:sldMk cId="2861778648" sldId="259"/>
            <ac:spMk id="3" creationId="{A4A5838A-DF39-4AA2-B39A-C317776960D8}"/>
          </ac:spMkLst>
        </pc:spChg>
        <pc:spChg chg="add">
          <ac:chgData name="Eva Gu" userId="c0f8df0939bc1a6a" providerId="Windows Live" clId="Web-{A97A8463-7AA9-47CC-B8B8-E2862B96FF91}" dt="2020-09-08T07:25:20.345" v="2033"/>
          <ac:spMkLst>
            <pc:docMk/>
            <pc:sldMk cId="2861778648" sldId="259"/>
            <ac:spMk id="8" creationId="{05873106-45DE-4E73-B98F-118C27043553}"/>
          </ac:spMkLst>
        </pc:spChg>
        <pc:spChg chg="add">
          <ac:chgData name="Eva Gu" userId="c0f8df0939bc1a6a" providerId="Windows Live" clId="Web-{A97A8463-7AA9-47CC-B8B8-E2862B96FF91}" dt="2020-09-08T07:25:20.345" v="2033"/>
          <ac:spMkLst>
            <pc:docMk/>
            <pc:sldMk cId="2861778648" sldId="259"/>
            <ac:spMk id="11" creationId="{0B9EE3F3-89B7-43C3-8651-C4C96830993D}"/>
          </ac:spMkLst>
        </pc:spChg>
        <pc:spChg chg="add">
          <ac:chgData name="Eva Gu" userId="c0f8df0939bc1a6a" providerId="Windows Live" clId="Web-{A97A8463-7AA9-47CC-B8B8-E2862B96FF91}" dt="2020-09-08T07:25:20.345" v="2033"/>
          <ac:spMkLst>
            <pc:docMk/>
            <pc:sldMk cId="2861778648" sldId="259"/>
            <ac:spMk id="13" creationId="{33AE4636-AEEC-45D6-84D4-7AC2DA48ECF8}"/>
          </ac:spMkLst>
        </pc:spChg>
        <pc:spChg chg="add">
          <ac:chgData name="Eva Gu" userId="c0f8df0939bc1a6a" providerId="Windows Live" clId="Web-{A97A8463-7AA9-47CC-B8B8-E2862B96FF91}" dt="2020-09-08T07:25:20.345" v="2033"/>
          <ac:spMkLst>
            <pc:docMk/>
            <pc:sldMk cId="2861778648" sldId="259"/>
            <ac:spMk id="15" creationId="{8D9CE0F4-2EB2-4F1F-8AAC-DB3571D9FE10}"/>
          </ac:spMkLst>
        </pc:spChg>
        <pc:picChg chg="add mod ord">
          <ac:chgData name="Eva Gu" userId="c0f8df0939bc1a6a" providerId="Windows Live" clId="Web-{A97A8463-7AA9-47CC-B8B8-E2862B96FF91}" dt="2020-09-08T07:25:20.345" v="2033"/>
          <ac:picMkLst>
            <pc:docMk/>
            <pc:sldMk cId="2861778648" sldId="259"/>
            <ac:picMk id="4" creationId="{3D49FD4C-7411-43C1-86FB-F183F34CC139}"/>
          </ac:picMkLst>
        </pc:picChg>
      </pc:sldChg>
      <pc:sldMasterChg chg="del delSldLayout">
        <pc:chgData name="Eva Gu" userId="c0f8df0939bc1a6a" providerId="Windows Live" clId="Web-{A97A8463-7AA9-47CC-B8B8-E2862B96FF91}" dt="2020-09-08T06:16:51.142" v="0"/>
        <pc:sldMasterMkLst>
          <pc:docMk/>
          <pc:sldMasterMk cId="2460954070" sldId="2147483660"/>
        </pc:sldMasterMkLst>
        <pc:sldLayoutChg chg="del">
          <pc:chgData name="Eva Gu" userId="c0f8df0939bc1a6a" providerId="Windows Live" clId="Web-{A97A8463-7AA9-47CC-B8B8-E2862B96FF91}" dt="2020-09-08T06:16:51.142" v="0"/>
          <pc:sldLayoutMkLst>
            <pc:docMk/>
            <pc:sldMasterMk cId="2460954070" sldId="2147483660"/>
            <pc:sldLayoutMk cId="2385387890" sldId="2147483661"/>
          </pc:sldLayoutMkLst>
        </pc:sldLayoutChg>
        <pc:sldLayoutChg chg="del">
          <pc:chgData name="Eva Gu" userId="c0f8df0939bc1a6a" providerId="Windows Live" clId="Web-{A97A8463-7AA9-47CC-B8B8-E2862B96FF91}" dt="2020-09-08T06:16:51.142" v="0"/>
          <pc:sldLayoutMkLst>
            <pc:docMk/>
            <pc:sldMasterMk cId="2460954070" sldId="2147483660"/>
            <pc:sldLayoutMk cId="949138452" sldId="2147483662"/>
          </pc:sldLayoutMkLst>
        </pc:sldLayoutChg>
        <pc:sldLayoutChg chg="del">
          <pc:chgData name="Eva Gu" userId="c0f8df0939bc1a6a" providerId="Windows Live" clId="Web-{A97A8463-7AA9-47CC-B8B8-E2862B96FF91}" dt="2020-09-08T06:16:51.142" v="0"/>
          <pc:sldLayoutMkLst>
            <pc:docMk/>
            <pc:sldMasterMk cId="2460954070" sldId="2147483660"/>
            <pc:sldLayoutMk cId="2591524520" sldId="2147483663"/>
          </pc:sldLayoutMkLst>
        </pc:sldLayoutChg>
        <pc:sldLayoutChg chg="del">
          <pc:chgData name="Eva Gu" userId="c0f8df0939bc1a6a" providerId="Windows Live" clId="Web-{A97A8463-7AA9-47CC-B8B8-E2862B96FF91}" dt="2020-09-08T06:16:51.142" v="0"/>
          <pc:sldLayoutMkLst>
            <pc:docMk/>
            <pc:sldMasterMk cId="2460954070" sldId="2147483660"/>
            <pc:sldLayoutMk cId="1203092039" sldId="2147483664"/>
          </pc:sldLayoutMkLst>
        </pc:sldLayoutChg>
        <pc:sldLayoutChg chg="del">
          <pc:chgData name="Eva Gu" userId="c0f8df0939bc1a6a" providerId="Windows Live" clId="Web-{A97A8463-7AA9-47CC-B8B8-E2862B96FF91}" dt="2020-09-08T06:16:51.142" v="0"/>
          <pc:sldLayoutMkLst>
            <pc:docMk/>
            <pc:sldMasterMk cId="2460954070" sldId="2147483660"/>
            <pc:sldLayoutMk cId="3733172339" sldId="2147483665"/>
          </pc:sldLayoutMkLst>
        </pc:sldLayoutChg>
        <pc:sldLayoutChg chg="del">
          <pc:chgData name="Eva Gu" userId="c0f8df0939bc1a6a" providerId="Windows Live" clId="Web-{A97A8463-7AA9-47CC-B8B8-E2862B96FF91}" dt="2020-09-08T06:16:51.142" v="0"/>
          <pc:sldLayoutMkLst>
            <pc:docMk/>
            <pc:sldMasterMk cId="2460954070" sldId="2147483660"/>
            <pc:sldLayoutMk cId="3210312558" sldId="2147483666"/>
          </pc:sldLayoutMkLst>
        </pc:sldLayoutChg>
        <pc:sldLayoutChg chg="del">
          <pc:chgData name="Eva Gu" userId="c0f8df0939bc1a6a" providerId="Windows Live" clId="Web-{A97A8463-7AA9-47CC-B8B8-E2862B96FF91}" dt="2020-09-08T06:16:51.142" v="0"/>
          <pc:sldLayoutMkLst>
            <pc:docMk/>
            <pc:sldMasterMk cId="2460954070" sldId="2147483660"/>
            <pc:sldLayoutMk cId="3146388984" sldId="2147483667"/>
          </pc:sldLayoutMkLst>
        </pc:sldLayoutChg>
        <pc:sldLayoutChg chg="del">
          <pc:chgData name="Eva Gu" userId="c0f8df0939bc1a6a" providerId="Windows Live" clId="Web-{A97A8463-7AA9-47CC-B8B8-E2862B96FF91}" dt="2020-09-08T06:16:51.142" v="0"/>
          <pc:sldLayoutMkLst>
            <pc:docMk/>
            <pc:sldMasterMk cId="2460954070" sldId="2147483660"/>
            <pc:sldLayoutMk cId="3171841454" sldId="2147483668"/>
          </pc:sldLayoutMkLst>
        </pc:sldLayoutChg>
        <pc:sldLayoutChg chg="del">
          <pc:chgData name="Eva Gu" userId="c0f8df0939bc1a6a" providerId="Windows Live" clId="Web-{A97A8463-7AA9-47CC-B8B8-E2862B96FF91}" dt="2020-09-08T06:16:51.142" v="0"/>
          <pc:sldLayoutMkLst>
            <pc:docMk/>
            <pc:sldMasterMk cId="2460954070" sldId="2147483660"/>
            <pc:sldLayoutMk cId="1718958274" sldId="2147483669"/>
          </pc:sldLayoutMkLst>
        </pc:sldLayoutChg>
        <pc:sldLayoutChg chg="del">
          <pc:chgData name="Eva Gu" userId="c0f8df0939bc1a6a" providerId="Windows Live" clId="Web-{A97A8463-7AA9-47CC-B8B8-E2862B96FF91}" dt="2020-09-08T06:16:51.142" v="0"/>
          <pc:sldLayoutMkLst>
            <pc:docMk/>
            <pc:sldMasterMk cId="2460954070" sldId="2147483660"/>
            <pc:sldLayoutMk cId="2202905451" sldId="2147483670"/>
          </pc:sldLayoutMkLst>
        </pc:sldLayoutChg>
        <pc:sldLayoutChg chg="del">
          <pc:chgData name="Eva Gu" userId="c0f8df0939bc1a6a" providerId="Windows Live" clId="Web-{A97A8463-7AA9-47CC-B8B8-E2862B96FF91}" dt="2020-09-08T06:16:51.142" v="0"/>
          <pc:sldLayoutMkLst>
            <pc:docMk/>
            <pc:sldMasterMk cId="2460954070" sldId="2147483660"/>
            <pc:sldLayoutMk cId="3479445657" sldId="2147483671"/>
          </pc:sldLayoutMkLst>
        </pc:sldLayoutChg>
      </pc:sldMasterChg>
      <pc:sldMasterChg chg="add del addSldLayout delSldLayout modSldLayout">
        <pc:chgData name="Eva Gu" userId="c0f8df0939bc1a6a" providerId="Windows Live" clId="Web-{A97A8463-7AA9-47CC-B8B8-E2862B96FF91}" dt="2020-09-08T06:17:07.174" v="2"/>
        <pc:sldMasterMkLst>
          <pc:docMk/>
          <pc:sldMasterMk cId="3630500212" sldId="2147483672"/>
        </pc:sldMasterMkLst>
        <pc:sldLayoutChg chg="add del mod replId">
          <pc:chgData name="Eva Gu" userId="c0f8df0939bc1a6a" providerId="Windows Live" clId="Web-{A97A8463-7AA9-47CC-B8B8-E2862B96FF91}" dt="2020-09-08T06:17:07.174" v="2"/>
          <pc:sldLayoutMkLst>
            <pc:docMk/>
            <pc:sldMasterMk cId="3630500212" sldId="2147483672"/>
            <pc:sldLayoutMk cId="775513377" sldId="2147483673"/>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2666769787" sldId="2147483674"/>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1569853794" sldId="2147483675"/>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3283054788" sldId="2147483676"/>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3278160065" sldId="2147483677"/>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2440761487" sldId="2147483678"/>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464574525" sldId="2147483679"/>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1487278197" sldId="2147483680"/>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1302084597" sldId="2147483681"/>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3094399892" sldId="2147483682"/>
          </pc:sldLayoutMkLst>
        </pc:sldLayoutChg>
        <pc:sldLayoutChg chg="add del mod replId">
          <pc:chgData name="Eva Gu" userId="c0f8df0939bc1a6a" providerId="Windows Live" clId="Web-{A97A8463-7AA9-47CC-B8B8-E2862B96FF91}" dt="2020-09-08T06:17:07.174" v="2"/>
          <pc:sldLayoutMkLst>
            <pc:docMk/>
            <pc:sldMasterMk cId="3630500212" sldId="2147483672"/>
            <pc:sldLayoutMk cId="789409636" sldId="2147483683"/>
          </pc:sldLayoutMkLst>
        </pc:sldLayoutChg>
      </pc:sldMasterChg>
      <pc:sldMasterChg chg="add del addSldLayout delSldLayout modSldLayout">
        <pc:chgData name="Eva Gu" userId="c0f8df0939bc1a6a" providerId="Windows Live" clId="Web-{A97A8463-7AA9-47CC-B8B8-E2862B96FF91}" dt="2020-09-08T06:17:14.689" v="3"/>
        <pc:sldMasterMkLst>
          <pc:docMk/>
          <pc:sldMasterMk cId="1080396772" sldId="2147483684"/>
        </pc:sldMasterMkLst>
        <pc:sldLayoutChg chg="add del mod replId">
          <pc:chgData name="Eva Gu" userId="c0f8df0939bc1a6a" providerId="Windows Live" clId="Web-{A97A8463-7AA9-47CC-B8B8-E2862B96FF91}" dt="2020-09-08T06:17:14.689" v="3"/>
          <pc:sldLayoutMkLst>
            <pc:docMk/>
            <pc:sldMasterMk cId="1080396772" sldId="2147483684"/>
            <pc:sldLayoutMk cId="4042230935" sldId="2147483685"/>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1239077474" sldId="2147483686"/>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1711522669" sldId="2147483687"/>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4173937510" sldId="2147483688"/>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579724056" sldId="2147483689"/>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1246109392" sldId="2147483690"/>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3895348983" sldId="2147483691"/>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2023569286" sldId="2147483692"/>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4203837936" sldId="2147483693"/>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4120051564" sldId="2147483694"/>
          </pc:sldLayoutMkLst>
        </pc:sldLayoutChg>
        <pc:sldLayoutChg chg="add del mod replId">
          <pc:chgData name="Eva Gu" userId="c0f8df0939bc1a6a" providerId="Windows Live" clId="Web-{A97A8463-7AA9-47CC-B8B8-E2862B96FF91}" dt="2020-09-08T06:17:14.689" v="3"/>
          <pc:sldLayoutMkLst>
            <pc:docMk/>
            <pc:sldMasterMk cId="1080396772" sldId="2147483684"/>
            <pc:sldLayoutMk cId="2626423524" sldId="2147483695"/>
          </pc:sldLayoutMkLst>
        </pc:sldLayoutChg>
      </pc:sldMasterChg>
      <pc:sldMasterChg chg="add del addSldLayout delSldLayout modSldLayout">
        <pc:chgData name="Eva Gu" userId="c0f8df0939bc1a6a" providerId="Windows Live" clId="Web-{A97A8463-7AA9-47CC-B8B8-E2862B96FF91}" dt="2020-09-08T06:19:16.972" v="17"/>
        <pc:sldMasterMkLst>
          <pc:docMk/>
          <pc:sldMasterMk cId="1413823974" sldId="2147483696"/>
        </pc:sldMasterMkLst>
        <pc:sldLayoutChg chg="add del mod replId">
          <pc:chgData name="Eva Gu" userId="c0f8df0939bc1a6a" providerId="Windows Live" clId="Web-{A97A8463-7AA9-47CC-B8B8-E2862B96FF91}" dt="2020-09-08T06:19:16.972" v="17"/>
          <pc:sldLayoutMkLst>
            <pc:docMk/>
            <pc:sldMasterMk cId="1413823974" sldId="2147483696"/>
            <pc:sldLayoutMk cId="1496645026" sldId="2147483697"/>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881463699" sldId="2147483698"/>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3619085440" sldId="2147483699"/>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2352569018" sldId="2147483700"/>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4061456743" sldId="2147483701"/>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3266443355" sldId="2147483702"/>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2822129058" sldId="2147483703"/>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3740964571" sldId="2147483704"/>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3904594269" sldId="2147483705"/>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3062330306" sldId="2147483706"/>
          </pc:sldLayoutMkLst>
        </pc:sldLayoutChg>
        <pc:sldLayoutChg chg="add del mod replId">
          <pc:chgData name="Eva Gu" userId="c0f8df0939bc1a6a" providerId="Windows Live" clId="Web-{A97A8463-7AA9-47CC-B8B8-E2862B96FF91}" dt="2020-09-08T06:19:16.972" v="17"/>
          <pc:sldLayoutMkLst>
            <pc:docMk/>
            <pc:sldMasterMk cId="1413823974" sldId="2147483696"/>
            <pc:sldLayoutMk cId="2728007223" sldId="2147483707"/>
          </pc:sldLayoutMkLst>
        </pc:sldLayoutChg>
      </pc:sldMasterChg>
      <pc:sldMasterChg chg="add del addSldLayout delSldLayout modSldLayout">
        <pc:chgData name="Eva Gu" userId="c0f8df0939bc1a6a" providerId="Windows Live" clId="Web-{A97A8463-7AA9-47CC-B8B8-E2862B96FF91}" dt="2020-09-08T06:22:49.210" v="81"/>
        <pc:sldMasterMkLst>
          <pc:docMk/>
          <pc:sldMasterMk cId="9669552" sldId="2147483708"/>
        </pc:sldMasterMkLst>
        <pc:sldLayoutChg chg="add del mod replId">
          <pc:chgData name="Eva Gu" userId="c0f8df0939bc1a6a" providerId="Windows Live" clId="Web-{A97A8463-7AA9-47CC-B8B8-E2862B96FF91}" dt="2020-09-08T06:22:49.210" v="81"/>
          <pc:sldLayoutMkLst>
            <pc:docMk/>
            <pc:sldMasterMk cId="9669552" sldId="2147483708"/>
            <pc:sldLayoutMk cId="823928381" sldId="2147483709"/>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1096722168" sldId="2147483710"/>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2445080892" sldId="2147483711"/>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1927691345" sldId="2147483712"/>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2471951874" sldId="2147483713"/>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646219157" sldId="2147483714"/>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3615647875" sldId="2147483715"/>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2891497936" sldId="2147483716"/>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4159299776" sldId="2147483717"/>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3444917659" sldId="2147483718"/>
          </pc:sldLayoutMkLst>
        </pc:sldLayoutChg>
        <pc:sldLayoutChg chg="add del mod replId">
          <pc:chgData name="Eva Gu" userId="c0f8df0939bc1a6a" providerId="Windows Live" clId="Web-{A97A8463-7AA9-47CC-B8B8-E2862B96FF91}" dt="2020-09-08T06:22:49.210" v="81"/>
          <pc:sldLayoutMkLst>
            <pc:docMk/>
            <pc:sldMasterMk cId="9669552" sldId="2147483708"/>
            <pc:sldLayoutMk cId="613900167" sldId="2147483719"/>
          </pc:sldLayoutMkLst>
        </pc:sldLayoutChg>
      </pc:sldMasterChg>
      <pc:sldMasterChg chg="add replId addSldLayout">
        <pc:chgData name="Eva Gu" userId="c0f8df0939bc1a6a" providerId="Windows Live" clId="Web-{A97A8463-7AA9-47CC-B8B8-E2862B96FF91}" dt="2020-09-08T06:22:49.210" v="81"/>
        <pc:sldMasterMkLst>
          <pc:docMk/>
          <pc:sldMasterMk cId="1293054863" sldId="2147483720"/>
        </pc:sldMasterMkLst>
        <pc:sldLayoutChg chg="add">
          <pc:chgData name="Eva Gu" userId="c0f8df0939bc1a6a" providerId="Windows Live" clId="Web-{A97A8463-7AA9-47CC-B8B8-E2862B96FF91}" dt="2020-09-08T06:22:49.210" v="81"/>
          <pc:sldLayoutMkLst>
            <pc:docMk/>
            <pc:sldMasterMk cId="1293054863" sldId="2147483720"/>
            <pc:sldLayoutMk cId="4112812355" sldId="2147483721"/>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492380832" sldId="2147483722"/>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998108512" sldId="2147483723"/>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2286661699" sldId="2147483724"/>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587485616" sldId="2147483725"/>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3311544073" sldId="2147483726"/>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2334750839" sldId="2147483727"/>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690830870" sldId="2147483728"/>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803400307" sldId="2147483729"/>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1573193397" sldId="2147483730"/>
          </pc:sldLayoutMkLst>
        </pc:sldLayoutChg>
        <pc:sldLayoutChg chg="add replId">
          <pc:chgData name="Eva Gu" userId="c0f8df0939bc1a6a" providerId="Windows Live" clId="Web-{A97A8463-7AA9-47CC-B8B8-E2862B96FF91}" dt="2020-09-08T06:22:49.210" v="81"/>
          <pc:sldLayoutMkLst>
            <pc:docMk/>
            <pc:sldMasterMk cId="1293054863" sldId="2147483720"/>
            <pc:sldLayoutMk cId="2318656076" sldId="2147483731"/>
          </pc:sldLayoutMkLst>
        </pc:sldLayoutChg>
      </pc:sldMasterChg>
    </pc:docChg>
  </pc:docChgLst>
  <pc:docChgLst>
    <pc:chgData name="Eva Gu" userId="c0f8df0939bc1a6a" providerId="Windows Live" clId="Web-{2BEF9485-913C-49CD-366C-EF1B2E9A336D}"/>
    <pc:docChg chg="modSld">
      <pc:chgData name="Eva Gu" userId="c0f8df0939bc1a6a" providerId="Windows Live" clId="Web-{2BEF9485-913C-49CD-366C-EF1B2E9A336D}" dt="2020-09-08T08:03:11.405" v="971" actId="1076"/>
      <pc:docMkLst>
        <pc:docMk/>
      </pc:docMkLst>
      <pc:sldChg chg="modSp">
        <pc:chgData name="Eva Gu" userId="c0f8df0939bc1a6a" providerId="Windows Live" clId="Web-{2BEF9485-913C-49CD-366C-EF1B2E9A336D}" dt="2020-09-08T08:01:57.171" v="966" actId="20577"/>
        <pc:sldMkLst>
          <pc:docMk/>
          <pc:sldMk cId="109857222" sldId="256"/>
        </pc:sldMkLst>
        <pc:spChg chg="mod">
          <ac:chgData name="Eva Gu" userId="c0f8df0939bc1a6a" providerId="Windows Live" clId="Web-{2BEF9485-913C-49CD-366C-EF1B2E9A336D}" dt="2020-09-08T08:01:57.171" v="966" actId="20577"/>
          <ac:spMkLst>
            <pc:docMk/>
            <pc:sldMk cId="109857222" sldId="256"/>
            <ac:spMk id="3" creationId="{00000000-0000-0000-0000-000000000000}"/>
          </ac:spMkLst>
        </pc:spChg>
      </pc:sldChg>
      <pc:sldChg chg="modSp">
        <pc:chgData name="Eva Gu" userId="c0f8df0939bc1a6a" providerId="Windows Live" clId="Web-{2BEF9485-913C-49CD-366C-EF1B2E9A336D}" dt="2020-09-08T08:03:11.405" v="971" actId="1076"/>
        <pc:sldMkLst>
          <pc:docMk/>
          <pc:sldMk cId="3138444609" sldId="258"/>
        </pc:sldMkLst>
        <pc:spChg chg="mod">
          <ac:chgData name="Eva Gu" userId="c0f8df0939bc1a6a" providerId="Windows Live" clId="Web-{2BEF9485-913C-49CD-366C-EF1B2E9A336D}" dt="2020-09-08T08:03:11.405" v="971" actId="1076"/>
          <ac:spMkLst>
            <pc:docMk/>
            <pc:sldMk cId="3138444609" sldId="258"/>
            <ac:spMk id="6" creationId="{26BE11FA-EEA8-401F-BB6C-F5B7345DE033}"/>
          </ac:spMkLst>
        </pc:spChg>
        <pc:spChg chg="mod">
          <ac:chgData name="Eva Gu" userId="c0f8df0939bc1a6a" providerId="Windows Live" clId="Web-{2BEF9485-913C-49CD-366C-EF1B2E9A336D}" dt="2020-09-08T08:03:07.858" v="970" actId="14100"/>
          <ac:spMkLst>
            <pc:docMk/>
            <pc:sldMk cId="3138444609" sldId="258"/>
            <ac:spMk id="13" creationId="{D685EE96-B329-4632-A433-1004D41527D3}"/>
          </ac:spMkLst>
        </pc:spChg>
      </pc:sldChg>
      <pc:sldChg chg="modSp modNotes">
        <pc:chgData name="Eva Gu" userId="c0f8df0939bc1a6a" providerId="Windows Live" clId="Web-{2BEF9485-913C-49CD-366C-EF1B2E9A336D}" dt="2020-09-08T07:57:49.296" v="959" actId="14100"/>
        <pc:sldMkLst>
          <pc:docMk/>
          <pc:sldMk cId="2861778648" sldId="259"/>
        </pc:sldMkLst>
        <pc:spChg chg="mod">
          <ac:chgData name="Eva Gu" userId="c0f8df0939bc1a6a" providerId="Windows Live" clId="Web-{2BEF9485-913C-49CD-366C-EF1B2E9A336D}" dt="2020-09-08T07:57:49.296" v="959" actId="14100"/>
          <ac:spMkLst>
            <pc:docMk/>
            <pc:sldMk cId="2861778648" sldId="259"/>
            <ac:spMk id="2" creationId="{34DF820F-0634-4315-888F-0F3AA66EC781}"/>
          </ac:spMkLst>
        </pc:spChg>
        <pc:spChg chg="mod">
          <ac:chgData name="Eva Gu" userId="c0f8df0939bc1a6a" providerId="Windows Live" clId="Web-{2BEF9485-913C-49CD-366C-EF1B2E9A336D}" dt="2020-09-08T07:56:38.937" v="957"/>
          <ac:spMkLst>
            <pc:docMk/>
            <pc:sldMk cId="2861778648" sldId="259"/>
            <ac:spMk id="8" creationId="{05873106-45DE-4E73-B98F-118C27043553}"/>
          </ac:spMkLst>
        </pc:spChg>
        <pc:picChg chg="mod">
          <ac:chgData name="Eva Gu" userId="c0f8df0939bc1a6a" providerId="Windows Live" clId="Web-{2BEF9485-913C-49CD-366C-EF1B2E9A336D}" dt="2020-09-08T07:56:28.406" v="954" actId="14100"/>
          <ac:picMkLst>
            <pc:docMk/>
            <pc:sldMk cId="2861778648" sldId="259"/>
            <ac:picMk id="4" creationId="{3D49FD4C-7411-43C1-86FB-F183F34CC139}"/>
          </ac:picMkLst>
        </pc:picChg>
      </pc:sldChg>
    </pc:docChg>
  </pc:docChgLst>
  <pc:docChgLst>
    <pc:chgData name="Eva Gu" userId="c0f8df0939bc1a6a" providerId="Windows Live" clId="Web-{AE3574D7-846D-40FF-9E9F-407F2C52E708}"/>
    <pc:docChg chg="modSld">
      <pc:chgData name="Eva Gu" userId="c0f8df0939bc1a6a" providerId="Windows Live" clId="Web-{AE3574D7-846D-40FF-9E9F-407F2C52E708}" dt="2020-09-08T07:47:54.508" v="845" actId="20577"/>
      <pc:docMkLst>
        <pc:docMk/>
      </pc:docMkLst>
      <pc:sldChg chg="modSp">
        <pc:chgData name="Eva Gu" userId="c0f8df0939bc1a6a" providerId="Windows Live" clId="Web-{AE3574D7-846D-40FF-9E9F-407F2C52E708}" dt="2020-09-08T07:47:54.508" v="844" actId="20577"/>
        <pc:sldMkLst>
          <pc:docMk/>
          <pc:sldMk cId="2861778648" sldId="259"/>
        </pc:sldMkLst>
        <pc:spChg chg="mod">
          <ac:chgData name="Eva Gu" userId="c0f8df0939bc1a6a" providerId="Windows Live" clId="Web-{AE3574D7-846D-40FF-9E9F-407F2C52E708}" dt="2020-09-08T07:32:14.145" v="75" actId="14100"/>
          <ac:spMkLst>
            <pc:docMk/>
            <pc:sldMk cId="2861778648" sldId="259"/>
            <ac:spMk id="2" creationId="{34DF820F-0634-4315-888F-0F3AA66EC781}"/>
          </ac:spMkLst>
        </pc:spChg>
        <pc:spChg chg="mod">
          <ac:chgData name="Eva Gu" userId="c0f8df0939bc1a6a" providerId="Windows Live" clId="Web-{AE3574D7-846D-40FF-9E9F-407F2C52E708}" dt="2020-09-08T07:47:54.508" v="844" actId="20577"/>
          <ac:spMkLst>
            <pc:docMk/>
            <pc:sldMk cId="2861778648" sldId="259"/>
            <ac:spMk id="8" creationId="{05873106-45DE-4E73-B98F-118C270435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8763C-A5A5-478A-AB04-33194305A459}" type="datetimeFigureOut">
              <a:rPr lang="en-US"/>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1D38C-23D4-4913-BF5C-BEAACE7FFC70}" type="slidenum">
              <a:rPr lang="en-US"/>
              <a:t>‹#›</a:t>
            </a:fld>
            <a:endParaRPr lang="en-US"/>
          </a:p>
        </p:txBody>
      </p:sp>
    </p:spTree>
    <p:extLst>
      <p:ext uri="{BB962C8B-B14F-4D97-AF65-F5344CB8AC3E}">
        <p14:creationId xmlns:p14="http://schemas.microsoft.com/office/powerpoint/2010/main" val="216816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Actions for missing location value:</a:t>
            </a:r>
          </a:p>
          <a:p>
            <a:r>
              <a:rPr lang="en-US">
                <a:cs typeface="Calibri"/>
              </a:rPr>
              <a:t>- Retrieve state info from suburb info</a:t>
            </a:r>
          </a:p>
          <a:p>
            <a:r>
              <a:rPr lang="en-US">
                <a:cs typeface="Calibri"/>
              </a:rPr>
              <a:t>- Delete the entire data if there is missing values on locations</a:t>
            </a:r>
          </a:p>
          <a:p>
            <a:r>
              <a:rPr lang="en-US">
                <a:cs typeface="Calibri"/>
              </a:rPr>
              <a:t>- Reflect the missing values in insight report</a:t>
            </a:r>
          </a:p>
          <a:p>
            <a:r>
              <a:rPr lang="en-US">
                <a:cs typeface="Calibri"/>
              </a:rPr>
              <a:t>- In the future, update the SOP of new account application, state info can be compulsory info when fill in the application form.</a:t>
            </a:r>
          </a:p>
        </p:txBody>
      </p:sp>
      <p:sp>
        <p:nvSpPr>
          <p:cNvPr id="4" name="Slide Number Placeholder 3"/>
          <p:cNvSpPr>
            <a:spLocks noGrp="1"/>
          </p:cNvSpPr>
          <p:nvPr>
            <p:ph type="sldNum" sz="quarter" idx="5"/>
          </p:nvPr>
        </p:nvSpPr>
        <p:spPr/>
        <p:txBody>
          <a:bodyPr/>
          <a:lstStyle/>
          <a:p>
            <a:fld id="{2381D38C-23D4-4913-BF5C-BEAACE7FFC70}" type="slidenum">
              <a:rPr lang="en-US"/>
              <a:t>4</a:t>
            </a:fld>
            <a:endParaRPr lang="en-US"/>
          </a:p>
        </p:txBody>
      </p:sp>
    </p:spTree>
    <p:extLst>
      <p:ext uri="{BB962C8B-B14F-4D97-AF65-F5344CB8AC3E}">
        <p14:creationId xmlns:p14="http://schemas.microsoft.com/office/powerpoint/2010/main" val="14379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9/8/2020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65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9/8/2020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238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9/8/2020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281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9/8/2020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319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9/8/2020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340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9/8/2020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083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9/8/2020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475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9/8/2020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154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9/8/2020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748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9/8/2020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8666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9/8/2020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810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9/8/2020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93054863"/>
      </p:ext>
    </p:extLst>
  </p:cSld>
  <p:clrMap bg1="lt1" tx1="dk1" bg2="lt2" tx2="dk2" accent1="accent1" accent2="accent2" accent3="accent3" accent4="accent4" accent5="accent5" accent6="accent6" hlink="hlink" folHlink="folHlink"/>
  <p:sldLayoutIdLst>
    <p:sldLayoutId id="2147483731" r:id="rId1"/>
    <p:sldLayoutId id="2147483730" r:id="rId2"/>
    <p:sldLayoutId id="2147483729" r:id="rId3"/>
    <p:sldLayoutId id="2147483728" r:id="rId4"/>
    <p:sldLayoutId id="2147483727" r:id="rId5"/>
    <p:sldLayoutId id="2147483726" r:id="rId6"/>
    <p:sldLayoutId id="2147483725" r:id="rId7"/>
    <p:sldLayoutId id="2147483724" r:id="rId8"/>
    <p:sldLayoutId id="2147483723" r:id="rId9"/>
    <p:sldLayoutId id="2147483722" r:id="rId10"/>
    <p:sldLayoutId id="214748372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127E97-C11C-464B-9A61-B70E91460AB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r>
              <a:rPr lang="en-US" sz="4800"/>
              <a:t>ANZ CUSTOMER ANALYSIS</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r>
              <a:rPr lang="en-US" sz="2000"/>
              <a:t>By Xia Gu</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0512C-9A69-4CC7-ACDC-4A0B2468FEB3}"/>
              </a:ext>
            </a:extLst>
          </p:cNvPr>
          <p:cNvSpPr>
            <a:spLocks noGrp="1"/>
          </p:cNvSpPr>
          <p:nvPr>
            <p:ph type="title"/>
          </p:nvPr>
        </p:nvSpPr>
        <p:spPr>
          <a:xfrm>
            <a:off x="1051560" y="586822"/>
            <a:ext cx="3684583" cy="1645920"/>
          </a:xfrm>
        </p:spPr>
        <p:txBody>
          <a:bodyPr>
            <a:normAutofit/>
          </a:bodyPr>
          <a:lstStyle/>
          <a:p>
            <a:r>
              <a:rPr lang="en-US" sz="3200"/>
              <a:t>OVERVIEW </a:t>
            </a:r>
            <a:br>
              <a:rPr lang="en-US" sz="3200"/>
            </a:br>
            <a:r>
              <a:rPr lang="en-US" sz="3200"/>
              <a:t>– Data Quality</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AA2935F-B984-440D-8E01-ED4239F5B3E9}"/>
              </a:ext>
            </a:extLst>
          </p:cNvPr>
          <p:cNvSpPr>
            <a:spLocks noGrp="1"/>
          </p:cNvSpPr>
          <p:nvPr>
            <p:ph idx="1"/>
          </p:nvPr>
        </p:nvSpPr>
        <p:spPr>
          <a:xfrm>
            <a:off x="5163780" y="586822"/>
            <a:ext cx="6548216" cy="1645920"/>
          </a:xfrm>
        </p:spPr>
        <p:txBody>
          <a:bodyPr anchor="ctr">
            <a:normAutofit fontScale="92500" lnSpcReduction="20000"/>
          </a:bodyPr>
          <a:lstStyle/>
          <a:p>
            <a:r>
              <a:rPr lang="en-US" sz="1800"/>
              <a:t>Main data quality issues – Missing values </a:t>
            </a:r>
            <a:endParaRPr lang="en-US"/>
          </a:p>
          <a:p>
            <a:pPr lvl="1">
              <a:buFont typeface="Courier New" panose="020B0604020202020204" pitchFamily="34" charset="0"/>
              <a:buChar char="o"/>
            </a:pPr>
            <a:r>
              <a:rPr lang="en-US" sz="1400"/>
              <a:t>43,948 in 7 columns (15.9%)</a:t>
            </a:r>
          </a:p>
          <a:p>
            <a:r>
              <a:rPr lang="en-US" sz="1800"/>
              <a:t>Data cleaning: Vary from stakeholders' needs.</a:t>
            </a:r>
          </a:p>
          <a:p>
            <a:pPr lvl="1">
              <a:buFont typeface="Courier New" panose="020B0604020202020204" pitchFamily="34" charset="0"/>
              <a:buChar char="o"/>
            </a:pPr>
            <a:r>
              <a:rPr lang="en-US" sz="1400"/>
              <a:t>e.g. &lt;</a:t>
            </a:r>
            <a:r>
              <a:rPr lang="en-US" sz="1400" err="1"/>
              <a:t>merchant_state</a:t>
            </a:r>
            <a:r>
              <a:rPr lang="en-US" sz="1400"/>
              <a:t>&gt; is critical when </a:t>
            </a:r>
            <a:r>
              <a:rPr lang="en-US" sz="1400" err="1"/>
              <a:t>analysing</a:t>
            </a:r>
            <a:r>
              <a:rPr lang="en-US" sz="1400"/>
              <a:t> customer's behaviors by locations, so data cleaning is required here. However, if </a:t>
            </a:r>
            <a:r>
              <a:rPr lang="en-US" sz="1400" err="1"/>
              <a:t>analysing</a:t>
            </a:r>
            <a:r>
              <a:rPr lang="en-US" sz="1400"/>
              <a:t> customers' behaviors by gender, no need for cleaning in this case.</a:t>
            </a:r>
          </a:p>
        </p:txBody>
      </p:sp>
      <p:pic>
        <p:nvPicPr>
          <p:cNvPr id="5" name="Picture 5" descr="A screenshot of a cell phone&#10;&#10;Description automatically generated">
            <a:extLst>
              <a:ext uri="{FF2B5EF4-FFF2-40B4-BE49-F238E27FC236}">
                <a16:creationId xmlns:a16="http://schemas.microsoft.com/office/drawing/2014/main" id="{41226550-AD6E-495F-872D-7D3CE7EF79E0}"/>
              </a:ext>
            </a:extLst>
          </p:cNvPr>
          <p:cNvPicPr>
            <a:picLocks noChangeAspect="1"/>
          </p:cNvPicPr>
          <p:nvPr/>
        </p:nvPicPr>
        <p:blipFill rotWithShape="1">
          <a:blip r:embed="rId2"/>
          <a:srcRect r="50749" b="-211"/>
          <a:stretch/>
        </p:blipFill>
        <p:spPr>
          <a:xfrm>
            <a:off x="550865" y="2631422"/>
            <a:ext cx="3147498" cy="2796571"/>
          </a:xfrm>
          <a:prstGeom prst="rect">
            <a:avLst/>
          </a:prstGeom>
        </p:spPr>
      </p:pic>
      <p:pic>
        <p:nvPicPr>
          <p:cNvPr id="4" name="Picture 4" descr="A picture containing bird&#10;&#10;Description automatically generated">
            <a:extLst>
              <a:ext uri="{FF2B5EF4-FFF2-40B4-BE49-F238E27FC236}">
                <a16:creationId xmlns:a16="http://schemas.microsoft.com/office/drawing/2014/main" id="{BDE565D4-4764-4855-AFCB-095E4E16E89B}"/>
              </a:ext>
            </a:extLst>
          </p:cNvPr>
          <p:cNvPicPr>
            <a:picLocks noChangeAspect="1"/>
          </p:cNvPicPr>
          <p:nvPr/>
        </p:nvPicPr>
        <p:blipFill rotWithShape="1">
          <a:blip r:embed="rId3"/>
          <a:srcRect l="5929" t="32558" r="4903" b="4153"/>
          <a:stretch/>
        </p:blipFill>
        <p:spPr>
          <a:xfrm>
            <a:off x="4230250" y="2632279"/>
            <a:ext cx="7480437" cy="3947040"/>
          </a:xfrm>
          <a:prstGeom prst="rect">
            <a:avLst/>
          </a:prstGeom>
        </p:spPr>
      </p:pic>
      <p:sp>
        <p:nvSpPr>
          <p:cNvPr id="6" name="Rectangle 5">
            <a:extLst>
              <a:ext uri="{FF2B5EF4-FFF2-40B4-BE49-F238E27FC236}">
                <a16:creationId xmlns:a16="http://schemas.microsoft.com/office/drawing/2014/main" id="{1D489940-BCBE-46BF-A7A6-37D49B195A96}"/>
              </a:ext>
            </a:extLst>
          </p:cNvPr>
          <p:cNvSpPr/>
          <p:nvPr/>
        </p:nvSpPr>
        <p:spPr>
          <a:xfrm>
            <a:off x="5172255" y="3427505"/>
            <a:ext cx="478117" cy="2024528"/>
          </a:xfrm>
          <a:prstGeom prst="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DA241969-BE32-4861-BB27-B26E53EA3A20}"/>
              </a:ext>
            </a:extLst>
          </p:cNvPr>
          <p:cNvSpPr/>
          <p:nvPr/>
        </p:nvSpPr>
        <p:spPr>
          <a:xfrm>
            <a:off x="6724477" y="3427505"/>
            <a:ext cx="478117" cy="2024528"/>
          </a:xfrm>
          <a:prstGeom prst="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11C1D166-24B8-4E9F-94BD-BED62258C9B7}"/>
              </a:ext>
            </a:extLst>
          </p:cNvPr>
          <p:cNvSpPr/>
          <p:nvPr/>
        </p:nvSpPr>
        <p:spPr>
          <a:xfrm>
            <a:off x="8566985" y="3427505"/>
            <a:ext cx="478117" cy="2024528"/>
          </a:xfrm>
          <a:prstGeom prst="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640C83BD-9E65-47CC-A3EA-0F5D77642798}"/>
              </a:ext>
            </a:extLst>
          </p:cNvPr>
          <p:cNvSpPr/>
          <p:nvPr/>
        </p:nvSpPr>
        <p:spPr>
          <a:xfrm>
            <a:off x="10361111" y="3427505"/>
            <a:ext cx="252340" cy="2024528"/>
          </a:xfrm>
          <a:prstGeom prst="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025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B7F5-5DCE-4882-A365-7C661C174B54}"/>
              </a:ext>
            </a:extLst>
          </p:cNvPr>
          <p:cNvSpPr>
            <a:spLocks noGrp="1"/>
          </p:cNvSpPr>
          <p:nvPr>
            <p:ph type="title"/>
          </p:nvPr>
        </p:nvSpPr>
        <p:spPr/>
        <p:txBody>
          <a:bodyPr/>
          <a:lstStyle/>
          <a:p>
            <a:r>
              <a:rPr lang="en-US"/>
              <a:t>OVERVIEW ANALYSIS</a:t>
            </a:r>
          </a:p>
        </p:txBody>
      </p:sp>
      <p:pic>
        <p:nvPicPr>
          <p:cNvPr id="4" name="Picture 4" descr="A close up of a map&#10;&#10;Description automatically generated">
            <a:extLst>
              <a:ext uri="{FF2B5EF4-FFF2-40B4-BE49-F238E27FC236}">
                <a16:creationId xmlns:a16="http://schemas.microsoft.com/office/drawing/2014/main" id="{9F8B3976-4913-4BF0-9640-866417703496}"/>
              </a:ext>
            </a:extLst>
          </p:cNvPr>
          <p:cNvPicPr>
            <a:picLocks noGrp="1" noChangeAspect="1"/>
          </p:cNvPicPr>
          <p:nvPr>
            <p:ph idx="1"/>
          </p:nvPr>
        </p:nvPicPr>
        <p:blipFill>
          <a:blip r:embed="rId2"/>
          <a:stretch>
            <a:fillRect/>
          </a:stretch>
        </p:blipFill>
        <p:spPr>
          <a:xfrm>
            <a:off x="1338686" y="1751494"/>
            <a:ext cx="4087859" cy="3402933"/>
          </a:xfrm>
        </p:spPr>
      </p:pic>
      <p:pic>
        <p:nvPicPr>
          <p:cNvPr id="5" name="Picture 5" descr="A close up of graphics&#10;&#10;Description automatically generated">
            <a:extLst>
              <a:ext uri="{FF2B5EF4-FFF2-40B4-BE49-F238E27FC236}">
                <a16:creationId xmlns:a16="http://schemas.microsoft.com/office/drawing/2014/main" id="{11632339-F3B2-45D5-8996-075DEEAA6AFC}"/>
              </a:ext>
            </a:extLst>
          </p:cNvPr>
          <p:cNvPicPr>
            <a:picLocks noChangeAspect="1"/>
          </p:cNvPicPr>
          <p:nvPr/>
        </p:nvPicPr>
        <p:blipFill rotWithShape="1">
          <a:blip r:embed="rId3"/>
          <a:srcRect l="10169" t="-1317" r="847" b="14161"/>
          <a:stretch/>
        </p:blipFill>
        <p:spPr>
          <a:xfrm>
            <a:off x="6887333" y="1718798"/>
            <a:ext cx="4224426" cy="3536664"/>
          </a:xfrm>
          <a:prstGeom prst="rect">
            <a:avLst/>
          </a:prstGeom>
        </p:spPr>
      </p:pic>
      <p:sp>
        <p:nvSpPr>
          <p:cNvPr id="6" name="TextBox 5">
            <a:extLst>
              <a:ext uri="{FF2B5EF4-FFF2-40B4-BE49-F238E27FC236}">
                <a16:creationId xmlns:a16="http://schemas.microsoft.com/office/drawing/2014/main" id="{26BE11FA-EEA8-401F-BB6C-F5B7345DE033}"/>
              </a:ext>
            </a:extLst>
          </p:cNvPr>
          <p:cNvSpPr txBox="1"/>
          <p:nvPr/>
        </p:nvSpPr>
        <p:spPr>
          <a:xfrm>
            <a:off x="239419" y="5327580"/>
            <a:ext cx="537575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a:t>The average amount of transactions is AU$187.07 during Aug – Oct 2018.</a:t>
            </a:r>
          </a:p>
          <a:p>
            <a:pPr marL="285750" indent="-285750" algn="just">
              <a:buFont typeface="Arial"/>
              <a:buChar char="•"/>
            </a:pPr>
            <a:r>
              <a:rPr lang="en-US" sz="1600"/>
              <a:t>Male's transactions are always above the average line and much more than female's in these three months.</a:t>
            </a:r>
          </a:p>
        </p:txBody>
      </p:sp>
      <p:sp>
        <p:nvSpPr>
          <p:cNvPr id="13" name="TextBox 12">
            <a:extLst>
              <a:ext uri="{FF2B5EF4-FFF2-40B4-BE49-F238E27FC236}">
                <a16:creationId xmlns:a16="http://schemas.microsoft.com/office/drawing/2014/main" id="{D685EE96-B329-4632-A433-1004D41527D3}"/>
              </a:ext>
            </a:extLst>
          </p:cNvPr>
          <p:cNvSpPr txBox="1"/>
          <p:nvPr/>
        </p:nvSpPr>
        <p:spPr>
          <a:xfrm>
            <a:off x="5708582" y="5194771"/>
            <a:ext cx="617579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a:t>The majority amount of transactions occurred in "PAY/SALARY" which indicates the resource of payment is mainly from the salary.</a:t>
            </a:r>
          </a:p>
          <a:p>
            <a:pPr marL="285750" indent="-285750" algn="just">
              <a:buFont typeface="Arial"/>
              <a:buChar char="•"/>
            </a:pPr>
            <a:r>
              <a:rPr lang="en-US" sz="1600"/>
              <a:t>"PHONE BANK" occupies the least (0.47%), this may support decisions on decrease cost in Phone Bank service.</a:t>
            </a:r>
          </a:p>
        </p:txBody>
      </p:sp>
    </p:spTree>
    <p:extLst>
      <p:ext uri="{BB962C8B-B14F-4D97-AF65-F5344CB8AC3E}">
        <p14:creationId xmlns:p14="http://schemas.microsoft.com/office/powerpoint/2010/main" val="313844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F820F-0634-4315-888F-0F3AA66EC781}"/>
              </a:ext>
            </a:extLst>
          </p:cNvPr>
          <p:cNvSpPr>
            <a:spLocks noGrp="1"/>
          </p:cNvSpPr>
          <p:nvPr>
            <p:ph type="title"/>
          </p:nvPr>
        </p:nvSpPr>
        <p:spPr>
          <a:xfrm>
            <a:off x="411480" y="991443"/>
            <a:ext cx="4584265" cy="774669"/>
          </a:xfrm>
        </p:spPr>
        <p:txBody>
          <a:bodyPr anchor="b">
            <a:normAutofit/>
          </a:bodyPr>
          <a:lstStyle/>
          <a:p>
            <a:r>
              <a:rPr lang="en-US" sz="3400"/>
              <a:t>ANALYSIS by STATES</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05873106-45DE-4E73-B98F-118C27043553}"/>
              </a:ext>
            </a:extLst>
          </p:cNvPr>
          <p:cNvSpPr>
            <a:spLocks noGrp="1"/>
          </p:cNvSpPr>
          <p:nvPr>
            <p:ph idx="1"/>
          </p:nvPr>
        </p:nvSpPr>
        <p:spPr>
          <a:xfrm>
            <a:off x="411480" y="2684095"/>
            <a:ext cx="5511345" cy="3492868"/>
          </a:xfrm>
        </p:spPr>
        <p:txBody>
          <a:bodyPr vert="horz" lIns="91440" tIns="45720" rIns="91440" bIns="45720" rtlCol="0" anchor="t">
            <a:normAutofit/>
          </a:bodyPr>
          <a:lstStyle/>
          <a:p>
            <a:pPr algn="just"/>
            <a:r>
              <a:rPr lang="en-US" sz="1700"/>
              <a:t>Missing values on the states information significantly affect the analysis result (Null). </a:t>
            </a:r>
          </a:p>
          <a:p>
            <a:pPr algn="just"/>
            <a:r>
              <a:rPr lang="en-US" sz="1700"/>
              <a:t>Generally, accounts from North Territory have the largest amount of balance specially for males' account which are far ahead from other states. While for the second one in Victoria, account balance is distributed almost 50-50 between female and male. Reasons needs to be further investigated.</a:t>
            </a:r>
            <a:endParaRPr lang="en-US"/>
          </a:p>
          <a:p>
            <a:pPr algn="just"/>
            <a:r>
              <a:rPr lang="en-US" sz="1700"/>
              <a:t>For transaction amount, males amount is larger than female in ACT, NSW and NT, but in SA and TAS, female's transaction amount is larger.</a:t>
            </a:r>
          </a:p>
          <a:p>
            <a:pPr algn="just"/>
            <a:endParaRPr lang="en-US" sz="1700"/>
          </a:p>
          <a:p>
            <a:pPr algn="just"/>
            <a:endParaRPr lang="en-US" sz="1700"/>
          </a:p>
        </p:txBody>
      </p:sp>
      <p:pic>
        <p:nvPicPr>
          <p:cNvPr id="4" name="Picture 4" descr="A close up of a logo&#10;&#10;Description automatically generated">
            <a:extLst>
              <a:ext uri="{FF2B5EF4-FFF2-40B4-BE49-F238E27FC236}">
                <a16:creationId xmlns:a16="http://schemas.microsoft.com/office/drawing/2014/main" id="{3D49FD4C-7411-43C1-86FB-F183F34CC139}"/>
              </a:ext>
            </a:extLst>
          </p:cNvPr>
          <p:cNvPicPr>
            <a:picLocks noChangeAspect="1"/>
          </p:cNvPicPr>
          <p:nvPr/>
        </p:nvPicPr>
        <p:blipFill>
          <a:blip r:embed="rId3"/>
          <a:stretch>
            <a:fillRect/>
          </a:stretch>
        </p:blipFill>
        <p:spPr>
          <a:xfrm>
            <a:off x="6096564" y="1231107"/>
            <a:ext cx="5718296" cy="4945856"/>
          </a:xfrm>
          <a:prstGeom prst="rect">
            <a:avLst/>
          </a:prstGeom>
        </p:spPr>
      </p:pic>
    </p:spTree>
    <p:extLst>
      <p:ext uri="{BB962C8B-B14F-4D97-AF65-F5344CB8AC3E}">
        <p14:creationId xmlns:p14="http://schemas.microsoft.com/office/powerpoint/2010/main" val="2861778648"/>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2941"/>
      </a:dk2>
      <a:lt2>
        <a:srgbClr val="E2E8E2"/>
      </a:lt2>
      <a:accent1>
        <a:srgbClr val="C34DBE"/>
      </a:accent1>
      <a:accent2>
        <a:srgbClr val="853BB1"/>
      </a:accent2>
      <a:accent3>
        <a:srgbClr val="664DC3"/>
      </a:accent3>
      <a:accent4>
        <a:srgbClr val="3B53B1"/>
      </a:accent4>
      <a:accent5>
        <a:srgbClr val="4D96C3"/>
      </a:accent5>
      <a:accent6>
        <a:srgbClr val="3BB1AD"/>
      </a:accent6>
      <a:hlink>
        <a:srgbClr val="3F79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Slides>
  <Notes>1</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AccentBoxVTI</vt:lpstr>
      <vt:lpstr>ANZ CUSTOMER ANALYSIS</vt:lpstr>
      <vt:lpstr>OVERVIEW  – Data Quality</vt:lpstr>
      <vt:lpstr>OVERVIEW ANALYSIS</vt:lpstr>
      <vt:lpstr>ANALYSIS by STATES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2020-09-08T06:16:05Z</dcterms:created>
  <dcterms:modified xsi:type="dcterms:W3CDTF">2020-09-08T08:03:29Z</dcterms:modified>
</cp:coreProperties>
</file>