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85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433CF-7861-447F-BEA4-34C529D31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sz="5500" dirty="0"/>
              <a:t>3</a:t>
            </a:r>
            <a:r>
              <a:rPr lang="ko-KR" altLang="en-US" sz="5500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04C7A-D1A1-4B4F-99C9-0438496DF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2016182041</a:t>
            </a:r>
          </a:p>
          <a:p>
            <a:r>
              <a:rPr lang="ko-KR" altLang="en-US" dirty="0"/>
              <a:t>게임공학과 조영환</a:t>
            </a:r>
          </a:p>
        </p:txBody>
      </p:sp>
    </p:spTree>
    <p:extLst>
      <p:ext uri="{BB962C8B-B14F-4D97-AF65-F5344CB8AC3E}">
        <p14:creationId xmlns:p14="http://schemas.microsoft.com/office/powerpoint/2010/main" val="58369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3E6AF-3DD8-4C8A-A2ED-3C81640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99" y="226119"/>
            <a:ext cx="2978181" cy="1049235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E2D3540-1257-47E5-8D20-0E72B5639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366061"/>
              </p:ext>
            </p:extLst>
          </p:nvPr>
        </p:nvGraphicFramePr>
        <p:xfrm>
          <a:off x="533400" y="750736"/>
          <a:ext cx="1131570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0702">
                  <a:extLst>
                    <a:ext uri="{9D8B030D-6E8A-4147-A177-3AD203B41FA5}">
                      <a16:colId xmlns:a16="http://schemas.microsoft.com/office/drawing/2014/main" val="3393375165"/>
                    </a:ext>
                  </a:extLst>
                </a:gridCol>
                <a:gridCol w="3556387">
                  <a:extLst>
                    <a:ext uri="{9D8B030D-6E8A-4147-A177-3AD203B41FA5}">
                      <a16:colId xmlns:a16="http://schemas.microsoft.com/office/drawing/2014/main" val="2968979817"/>
                    </a:ext>
                  </a:extLst>
                </a:gridCol>
                <a:gridCol w="4654109">
                  <a:extLst>
                    <a:ext uri="{9D8B030D-6E8A-4147-A177-3AD203B41FA5}">
                      <a16:colId xmlns:a16="http://schemas.microsoft.com/office/drawing/2014/main" val="4269092595"/>
                    </a:ext>
                  </a:extLst>
                </a:gridCol>
                <a:gridCol w="1184502">
                  <a:extLst>
                    <a:ext uri="{9D8B030D-6E8A-4147-A177-3AD203B41FA5}">
                      <a16:colId xmlns:a16="http://schemas.microsoft.com/office/drawing/2014/main" val="1810401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개발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진척도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03668"/>
                  </a:ext>
                </a:extLst>
              </a:tr>
              <a:tr h="3201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공격</a:t>
                      </a:r>
                      <a:r>
                        <a:rPr lang="en-US" altLang="ko-KR" sz="2500" dirty="0"/>
                        <a:t>,</a:t>
                      </a:r>
                      <a:r>
                        <a:rPr lang="ko-KR" altLang="en-US" sz="2500" dirty="0"/>
                        <a:t>방어 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/>
                        <a:t>공격 구현</a:t>
                      </a:r>
                      <a:r>
                        <a:rPr lang="en-US" altLang="ko-KR" sz="2500" dirty="0"/>
                        <a:t> </a:t>
                      </a:r>
                      <a:r>
                        <a:rPr lang="ko-KR" altLang="en-US" sz="2500" dirty="0"/>
                        <a:t>및 방어 구현 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80%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43499"/>
                  </a:ext>
                </a:extLst>
              </a:tr>
              <a:tr h="560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일반 몬스터</a:t>
                      </a:r>
                      <a:r>
                        <a:rPr lang="en-US" altLang="ko-KR" sz="2500" dirty="0"/>
                        <a:t>, </a:t>
                      </a:r>
                      <a:r>
                        <a:rPr lang="ko-KR" altLang="en-US" sz="2500" dirty="0"/>
                        <a:t>보스 몬스터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일반 몬스터 구현</a:t>
                      </a:r>
                      <a:r>
                        <a:rPr lang="en-US" altLang="ko-KR" sz="2500" dirty="0"/>
                        <a:t>, </a:t>
                      </a:r>
                      <a:r>
                        <a:rPr lang="ko-KR" altLang="en-US" sz="2500" dirty="0"/>
                        <a:t>보스 몬스터 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50%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98106"/>
                  </a:ext>
                </a:extLst>
              </a:tr>
              <a:tr h="39334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플레이어 턴 </a:t>
                      </a:r>
                      <a:r>
                        <a:rPr lang="ko-KR" altLang="en-US" sz="2500" dirty="0" err="1"/>
                        <a:t>스테이트</a:t>
                      </a:r>
                      <a:r>
                        <a:rPr lang="ko-KR" altLang="en-US" sz="2500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/>
                        <a:t>플레이어 턴 구현 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50%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74258"/>
                  </a:ext>
                </a:extLst>
              </a:tr>
              <a:tr h="4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몬스터 턴 </a:t>
                      </a:r>
                      <a:r>
                        <a:rPr lang="ko-KR" altLang="en-US" sz="2500" dirty="0" err="1"/>
                        <a:t>스테이트</a:t>
                      </a:r>
                      <a:r>
                        <a:rPr lang="ko-KR" altLang="en-US" sz="2500" dirty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 err="1"/>
                        <a:t>미구현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0%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1360"/>
                  </a:ext>
                </a:extLst>
              </a:tr>
              <a:tr h="32054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카드 사용 에 따른 행동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/>
                        <a:t>공격 카드 사용 행동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57752"/>
                  </a:ext>
                </a:extLst>
              </a:tr>
              <a:tr h="320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카드 비용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/>
                        <a:t>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59429"/>
                  </a:ext>
                </a:extLst>
              </a:tr>
              <a:tr h="463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개의 스테이지 구현</a:t>
                      </a:r>
                      <a:endParaRPr lang="en-US" altLang="ko-K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2500" dirty="0">
                          <a:sym typeface="Wingdings" panose="05000000000000000000" pitchFamily="2" charset="2"/>
                        </a:rPr>
                        <a:t>개 구현 완료</a:t>
                      </a:r>
                      <a:endParaRPr lang="en-US" altLang="ko-KR" sz="25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264"/>
                  </a:ext>
                </a:extLst>
              </a:tr>
              <a:tr h="376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배경음악 및 효과음</a:t>
                      </a:r>
                      <a:endParaRPr lang="en-US" altLang="ko-K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 err="1">
                          <a:sym typeface="Wingdings" panose="05000000000000000000" pitchFamily="2" charset="2"/>
                        </a:rPr>
                        <a:t>미구현</a:t>
                      </a:r>
                      <a:endParaRPr lang="en-US" altLang="ko-KR" sz="25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8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38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3">
            <a:extLst>
              <a:ext uri="{FF2B5EF4-FFF2-40B4-BE49-F238E27FC236}">
                <a16:creationId xmlns:a16="http://schemas.microsoft.com/office/drawing/2014/main" id="{E62F3B89-BAFE-4E06-B919-42B4E80B7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091BD5E2-496D-49A4-86BA-AE2A6D156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7A7E563D-EB65-4E42-AA76-955E1D2FA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4161901"/>
            <a:ext cx="32704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E0EEE07-6610-470C-BA28-81FE4263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19" y="431489"/>
            <a:ext cx="3780116" cy="578249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GITHUB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E7B0BF-E021-4070-8F78-9F15832F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26" y="3805363"/>
            <a:ext cx="3410994" cy="2309687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551236-4AED-4393-93E9-1CDB8628F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024" y="1291202"/>
            <a:ext cx="3411296" cy="2518484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A89F6B0-CF2C-48C6-9C25-FDD3A3973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969951"/>
              </p:ext>
            </p:extLst>
          </p:nvPr>
        </p:nvGraphicFramePr>
        <p:xfrm>
          <a:off x="4864891" y="1210513"/>
          <a:ext cx="6363824" cy="44369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81912">
                  <a:extLst>
                    <a:ext uri="{9D8B030D-6E8A-4147-A177-3AD203B41FA5}">
                      <a16:colId xmlns:a16="http://schemas.microsoft.com/office/drawing/2014/main" val="1085609661"/>
                    </a:ext>
                  </a:extLst>
                </a:gridCol>
                <a:gridCol w="3181912">
                  <a:extLst>
                    <a:ext uri="{9D8B030D-6E8A-4147-A177-3AD203B41FA5}">
                      <a16:colId xmlns:a16="http://schemas.microsoft.com/office/drawing/2014/main" val="169296749"/>
                    </a:ext>
                  </a:extLst>
                </a:gridCol>
              </a:tblGrid>
              <a:tr h="657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 err="1"/>
                        <a:t>커밋</a:t>
                      </a:r>
                      <a:r>
                        <a:rPr lang="ko-KR" altLang="en-US" sz="2500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55825"/>
                  </a:ext>
                </a:extLst>
              </a:tr>
              <a:tr h="47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1</a:t>
                      </a:r>
                      <a:r>
                        <a:rPr lang="ko-KR" altLang="en-US" sz="2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0</a:t>
                      </a:r>
                      <a:r>
                        <a:rPr lang="ko-KR" altLang="en-US" sz="25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18958"/>
                  </a:ext>
                </a:extLst>
              </a:tr>
              <a:tr h="4289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2</a:t>
                      </a:r>
                      <a:r>
                        <a:rPr lang="ko-KR" altLang="en-US" sz="2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2</a:t>
                      </a:r>
                      <a:r>
                        <a:rPr lang="ko-KR" altLang="en-US" sz="25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25990"/>
                  </a:ext>
                </a:extLst>
              </a:tr>
              <a:tr h="409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8</a:t>
                      </a:r>
                      <a:r>
                        <a:rPr lang="ko-KR" altLang="en-US" sz="25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706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4</a:t>
                      </a:r>
                      <a:r>
                        <a:rPr lang="ko-KR" altLang="en-US" sz="2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7</a:t>
                      </a:r>
                      <a:r>
                        <a:rPr lang="ko-KR" altLang="en-US" sz="25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746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5</a:t>
                      </a:r>
                      <a:r>
                        <a:rPr lang="ko-KR" altLang="en-US" sz="2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8</a:t>
                      </a:r>
                      <a:r>
                        <a:rPr lang="ko-KR" altLang="en-US" sz="25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782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6</a:t>
                      </a:r>
                      <a:r>
                        <a:rPr lang="ko-KR" altLang="en-US" sz="2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1</a:t>
                      </a:r>
                      <a:r>
                        <a:rPr lang="ko-KR" altLang="en-US" sz="25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18596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7</a:t>
                      </a:r>
                      <a:r>
                        <a:rPr lang="ko-KR" altLang="en-US" sz="2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4</a:t>
                      </a:r>
                      <a:r>
                        <a:rPr lang="ko-KR" altLang="en-US" sz="25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226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8</a:t>
                      </a:r>
                      <a:r>
                        <a:rPr lang="ko-KR" altLang="en-US" sz="25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686"/>
                  </a:ext>
                </a:extLst>
              </a:tr>
            </a:tbl>
          </a:graphicData>
        </a:graphic>
      </p:graphicFrame>
      <p:pic>
        <p:nvPicPr>
          <p:cNvPr id="39" name="Picture 19">
            <a:extLst>
              <a:ext uri="{FF2B5EF4-FFF2-40B4-BE49-F238E27FC236}">
                <a16:creationId xmlns:a16="http://schemas.microsoft.com/office/drawing/2014/main" id="{A98A1F10-DBC5-458F-A290-F8A66387B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21">
            <a:extLst>
              <a:ext uri="{FF2B5EF4-FFF2-40B4-BE49-F238E27FC236}">
                <a16:creationId xmlns:a16="http://schemas.microsoft.com/office/drawing/2014/main" id="{1ADD7D3E-7196-4C5F-B311-F75C99DC8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59800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144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Wingdings</vt:lpstr>
      <vt:lpstr>갤러리</vt:lpstr>
      <vt:lpstr>2d 게임 프로그래밍 3차 발표</vt:lpstr>
      <vt:lpstr>개발 범위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3차 발표</dc:title>
  <dc:creator>Jo</dc:creator>
  <cp:lastModifiedBy>Jo</cp:lastModifiedBy>
  <cp:revision>2</cp:revision>
  <dcterms:created xsi:type="dcterms:W3CDTF">2019-11-24T09:41:50Z</dcterms:created>
  <dcterms:modified xsi:type="dcterms:W3CDTF">2019-11-24T09:56:45Z</dcterms:modified>
</cp:coreProperties>
</file>