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E08E-C603-45C9-AEB0-75D0C47B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C1270-AB92-4376-A9DF-2B760A08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9040-B330-4C3F-A459-6637FC68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BEECF-479B-4B63-847C-F40CDC3C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2AC6-B545-4FED-97C3-DC3410F3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E910-2E4E-4887-86CA-C02B0C36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556E-7491-4EDE-BA1A-4B228B6E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A1096-5CB9-4BBF-AB31-AA0D117C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045D7-1625-45D1-8397-921076EC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C943B-EC71-4DFD-8BC0-66B14F4E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2FAC63-522E-4BC1-9D76-83392FE21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CC760-44F0-49CB-8AEC-604AA59F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5BADE-0A7D-4E98-A72E-0EDB6629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E6A12-BAC0-42D5-A81F-72358116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6BED7-492A-4376-94F8-C26678C7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7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6D32-78F1-4385-9988-863B0CDA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7B93-5721-46AF-97FC-9A7CC3AD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91256-F0F8-4BBB-B30F-820D61DB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7D87-FBBD-4711-A68E-485D6EF8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224D9-0F3E-4BB6-AD0F-D5D497E5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8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1AEA0-366B-43F7-8806-D43D51D3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E0FEA-A66C-4DE0-B8FB-9F04DB9F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3BCA-2AD5-4078-AAB5-E484B82B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F71D9-228E-4BEF-87FB-B47E4263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5BCE-7F1A-48B6-BFD2-4C0C18E8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6038-BFA0-4BA7-BEFE-626A57BA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7697D-3DAE-4AD6-BE62-81EEF3A1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3DCFF-7ECF-46BF-B123-12CE7B2DF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806E5-617A-410E-9AE6-B172A1C0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B7BCB-7E98-4957-A126-D0DBFCA3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D7752-354E-42E4-B613-CF80BA19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FBAF2-5BBB-40C2-9147-D8BEBB8B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5B83A-FEDA-4951-844C-24C04EA71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E713B3-1FB6-4BC1-99A8-71968137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8D8EF7-4C97-4289-B1D5-52DAE0FD4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55A467-7CDB-45F7-ADD5-07EF3C4B7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4A9F7-8A4D-43EB-99BD-90B1B6F1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2ABC1-50FA-4B84-A574-960BD8A8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57130-D2B2-4A7E-9089-90513F4E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3CDC4-1BD7-45F0-B70D-DDC152A0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85C03-5E5A-4B33-BB61-CFAD5B2C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049234-BF78-42D9-B115-0A81C91F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5CF9D-F39D-4B1B-8F30-2FD384B0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3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57C31-DA5F-45B5-9697-A96EA3F9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6AA444-6D1E-4708-A3F7-77B6A73B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912B75-2B26-4F0C-8059-E9A98DB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BE568-3C5D-4B8B-BE28-98B01F8C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60349-8CA3-4B2D-B4F8-5BAE9647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11E0C-1E73-4ECE-B71D-E6C06C8B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4720E-BC09-4EFE-B00F-9E059DE1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0241E-EF1B-470F-9F7C-7AD23F5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CFFE8-4725-4A16-9BDE-24A1B98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5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4AB5F-8F5F-4F05-8BF1-DB64281A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437CF-43D8-4A36-B008-8F44AA7CF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32486-C673-4DA4-9BA7-A968C9E4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2524D-C8A4-4DE8-BE89-5C91548D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E4E93-D079-4389-A4B8-1BA50218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1C39C-480C-444F-AE25-48846D8C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4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46196-8906-4A27-87C7-94CA8E5B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F2FC8-CADC-4F0D-B4C6-BC4A05A9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6ECBF-1155-4D64-B92D-17E50025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6FBA-017E-4E4C-84E1-2D08A579766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6F369-23D7-4D33-83EB-0C008B0CD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FDD61-1DD1-481E-A34A-38F18F96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4DCD-7118-418D-98D7-444E434C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2A28CA-FBA6-4B3E-ACFB-5B23CE2E8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r="4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DDE00-BC44-4B18-8DCE-706492399791}"/>
              </a:ext>
            </a:extLst>
          </p:cNvPr>
          <p:cNvSpPr txBox="1"/>
          <p:nvPr/>
        </p:nvSpPr>
        <p:spPr>
          <a:xfrm>
            <a:off x="281354" y="640080"/>
            <a:ext cx="3111080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2016182041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게임공학</a:t>
            </a:r>
            <a:endParaRPr lang="en-US" altLang="ko-KR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조영환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C6AEF7-8931-4D44-807E-96DFC1B89DAD}"/>
              </a:ext>
            </a:extLst>
          </p:cNvPr>
          <p:cNvSpPr/>
          <p:nvPr/>
        </p:nvSpPr>
        <p:spPr>
          <a:xfrm>
            <a:off x="6883778" y="1524000"/>
            <a:ext cx="908438" cy="78469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B6C3E-FE20-44DA-849A-24C28FF98BB6}"/>
              </a:ext>
            </a:extLst>
          </p:cNvPr>
          <p:cNvSpPr txBox="1"/>
          <p:nvPr/>
        </p:nvSpPr>
        <p:spPr>
          <a:xfrm>
            <a:off x="6993796" y="1731680"/>
            <a:ext cx="6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모작</a:t>
            </a:r>
          </a:p>
        </p:txBody>
      </p:sp>
    </p:spTree>
    <p:extLst>
      <p:ext uri="{BB962C8B-B14F-4D97-AF65-F5344CB8AC3E}">
        <p14:creationId xmlns:p14="http://schemas.microsoft.com/office/powerpoint/2010/main" val="2264206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61CCE4-FBAE-4C5C-A782-38B209C2480F}"/>
              </a:ext>
            </a:extLst>
          </p:cNvPr>
          <p:cNvSpPr/>
          <p:nvPr/>
        </p:nvSpPr>
        <p:spPr>
          <a:xfrm>
            <a:off x="117446" y="365125"/>
            <a:ext cx="7390701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E0D43C-3998-4712-9C72-68C2D9DB633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Concept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381C-880F-40E6-8391-96ED0CD2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몬스터와 대전형 카드게임 형식</a:t>
            </a:r>
            <a:endParaRPr lang="en-US" altLang="ko-KR" dirty="0"/>
          </a:p>
          <a:p>
            <a:r>
              <a:rPr lang="en-US" altLang="ko-KR" dirty="0"/>
              <a:t>Player</a:t>
            </a:r>
            <a:r>
              <a:rPr lang="ko-KR" altLang="en-US" dirty="0"/>
              <a:t>가 만들어 가는 </a:t>
            </a:r>
            <a:r>
              <a:rPr lang="ko-KR" altLang="en-US" dirty="0" err="1"/>
              <a:t>덱</a:t>
            </a:r>
            <a:r>
              <a:rPr lang="ko-KR" altLang="en-US" dirty="0"/>
              <a:t> 빌딩</a:t>
            </a:r>
            <a:endParaRPr lang="en-US" altLang="ko-KR" dirty="0"/>
          </a:p>
          <a:p>
            <a:r>
              <a:rPr lang="ko-KR" altLang="en-US" dirty="0"/>
              <a:t>카드의 구성에 따른 전략 게임</a:t>
            </a:r>
            <a:endParaRPr lang="en-US" altLang="ko-KR" dirty="0"/>
          </a:p>
          <a:p>
            <a:r>
              <a:rPr lang="ko-KR" altLang="en-US" dirty="0"/>
              <a:t>던전을 탐험하는 </a:t>
            </a:r>
            <a:r>
              <a:rPr lang="ko-KR" altLang="en-US" dirty="0" err="1"/>
              <a:t>로그라이크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9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방, 표지판이(가) 표시된 사진&#10;&#10;자동 생성된 설명">
            <a:extLst>
              <a:ext uri="{FF2B5EF4-FFF2-40B4-BE49-F238E27FC236}">
                <a16:creationId xmlns:a16="http://schemas.microsoft.com/office/drawing/2014/main" id="{E9BAD6B8-17D2-4508-9C6F-868CC7FCC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6172623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11581B-8694-4F63-B641-3A84D59C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rgbClr val="FFFFFF"/>
                </a:solidFill>
              </a:rPr>
              <a:t>예상 게임 실행 흐름</a:t>
            </a:r>
          </a:p>
        </p:txBody>
      </p:sp>
      <p:pic>
        <p:nvPicPr>
          <p:cNvPr id="13" name="그림 12" descr="실내, 테이블, 방, 남자이(가) 표시된 사진&#10;&#10;자동 생성된 설명">
            <a:extLst>
              <a:ext uri="{FF2B5EF4-FFF2-40B4-BE49-F238E27FC236}">
                <a16:creationId xmlns:a16="http://schemas.microsoft.com/office/drawing/2014/main" id="{D09E1C81-F6C8-45DF-B132-94020B08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43" y="0"/>
            <a:ext cx="6019357" cy="685799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F3F5009-0E95-4616-AFDD-B51CF89072EA}"/>
              </a:ext>
            </a:extLst>
          </p:cNvPr>
          <p:cNvSpPr/>
          <p:nvPr/>
        </p:nvSpPr>
        <p:spPr>
          <a:xfrm>
            <a:off x="3456264" y="2516697"/>
            <a:ext cx="2399252" cy="292775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40D3A0-DF53-4D45-94A3-F0C180B1F656}"/>
              </a:ext>
            </a:extLst>
          </p:cNvPr>
          <p:cNvSpPr/>
          <p:nvPr/>
        </p:nvSpPr>
        <p:spPr>
          <a:xfrm>
            <a:off x="1378944" y="5866042"/>
            <a:ext cx="3669840" cy="891690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DC660-E177-48B0-A375-E09961F4FFB4}"/>
              </a:ext>
            </a:extLst>
          </p:cNvPr>
          <p:cNvSpPr txBox="1"/>
          <p:nvPr/>
        </p:nvSpPr>
        <p:spPr>
          <a:xfrm>
            <a:off x="1370046" y="5927167"/>
            <a:ext cx="3746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몬스터를 조우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A1AFFB9-57E6-4F70-9D3E-5A14D5789FA3}"/>
              </a:ext>
            </a:extLst>
          </p:cNvPr>
          <p:cNvSpPr/>
          <p:nvPr/>
        </p:nvSpPr>
        <p:spPr>
          <a:xfrm>
            <a:off x="8284874" y="3980576"/>
            <a:ext cx="2399252" cy="292775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76B71328-FF9E-4532-AA04-A6C6634EDBAD}"/>
              </a:ext>
            </a:extLst>
          </p:cNvPr>
          <p:cNvSpPr/>
          <p:nvPr/>
        </p:nvSpPr>
        <p:spPr>
          <a:xfrm rot="19626866">
            <a:off x="8488692" y="1910950"/>
            <a:ext cx="1646139" cy="1764061"/>
          </a:xfrm>
          <a:prstGeom prst="curvedDownArrow">
            <a:avLst>
              <a:gd name="adj1" fmla="val 25000"/>
              <a:gd name="adj2" fmla="val 50000"/>
              <a:gd name="adj3" fmla="val 90994"/>
            </a:avLst>
          </a:prstGeom>
          <a:noFill/>
          <a:ln w="38100" cmpd="dbl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4B0FAD-ED79-45F9-82DA-62D0EB4E7B6C}"/>
              </a:ext>
            </a:extLst>
          </p:cNvPr>
          <p:cNvSpPr/>
          <p:nvPr/>
        </p:nvSpPr>
        <p:spPr>
          <a:xfrm>
            <a:off x="6323667" y="713699"/>
            <a:ext cx="5671127" cy="891690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24A0A6-98D7-4647-BF76-440B2C6C0438}"/>
              </a:ext>
            </a:extLst>
          </p:cNvPr>
          <p:cNvSpPr txBox="1"/>
          <p:nvPr/>
        </p:nvSpPr>
        <p:spPr>
          <a:xfrm>
            <a:off x="6354128" y="774823"/>
            <a:ext cx="5686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카드를 이용하여 공격</a:t>
            </a:r>
          </a:p>
        </p:txBody>
      </p:sp>
    </p:spTree>
    <p:extLst>
      <p:ext uri="{BB962C8B-B14F-4D97-AF65-F5344CB8AC3E}">
        <p14:creationId xmlns:p14="http://schemas.microsoft.com/office/powerpoint/2010/main" val="211877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E6B3C1-13A2-47CE-B7C3-FAF17910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5E8034-EB42-422C-9F38-9FC56B9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64" y="380674"/>
            <a:ext cx="1967335" cy="1928417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1800" dirty="0">
                <a:solidFill>
                  <a:srgbClr val="FFFFFF"/>
                </a:solidFill>
              </a:rPr>
              <a:t>예상 게임 실행 흐름</a:t>
            </a:r>
            <a:endParaRPr lang="en-US" altLang="ko-KR" sz="1800" dirty="0">
              <a:solidFill>
                <a:srgbClr val="FFFFFF"/>
              </a:solidFill>
            </a:endParaRPr>
          </a:p>
        </p:txBody>
      </p:sp>
      <p:pic>
        <p:nvPicPr>
          <p:cNvPr id="7" name="그림 6" descr="모니터, 테이블, 컴퓨터, 비디오이(가) 표시된 사진&#10;&#10;자동 생성된 설명">
            <a:extLst>
              <a:ext uri="{FF2B5EF4-FFF2-40B4-BE49-F238E27FC236}">
                <a16:creationId xmlns:a16="http://schemas.microsoft.com/office/drawing/2014/main" id="{B7AF002F-9E35-4EF7-BB74-8392214C5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97" y="0"/>
            <a:ext cx="6095980" cy="685799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8E709C9-E6AB-4950-A100-E8E3F30EF659}"/>
              </a:ext>
            </a:extLst>
          </p:cNvPr>
          <p:cNvSpPr/>
          <p:nvPr/>
        </p:nvSpPr>
        <p:spPr>
          <a:xfrm>
            <a:off x="2230987" y="1438606"/>
            <a:ext cx="1633444" cy="174097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EAB09-8AA5-4866-8FD9-166C96DF09C9}"/>
              </a:ext>
            </a:extLst>
          </p:cNvPr>
          <p:cNvSpPr/>
          <p:nvPr/>
        </p:nvSpPr>
        <p:spPr>
          <a:xfrm>
            <a:off x="693931" y="5866042"/>
            <a:ext cx="4515040" cy="891690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3F6EA-AA3F-4FAC-82A0-9D0E1E05457F}"/>
              </a:ext>
            </a:extLst>
          </p:cNvPr>
          <p:cNvSpPr txBox="1"/>
          <p:nvPr/>
        </p:nvSpPr>
        <p:spPr>
          <a:xfrm>
            <a:off x="685034" y="5927167"/>
            <a:ext cx="45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특정 이벤트 진행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C9CF7-8FF2-4352-BE8B-B14E6ADE97B6}"/>
              </a:ext>
            </a:extLst>
          </p:cNvPr>
          <p:cNvSpPr/>
          <p:nvPr/>
        </p:nvSpPr>
        <p:spPr>
          <a:xfrm>
            <a:off x="6982426" y="1880835"/>
            <a:ext cx="3980375" cy="481577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D7DAB-4A65-4FE1-85E7-C13DAC667D99}"/>
              </a:ext>
            </a:extLst>
          </p:cNvPr>
          <p:cNvSpPr/>
          <p:nvPr/>
        </p:nvSpPr>
        <p:spPr>
          <a:xfrm>
            <a:off x="6890617" y="546916"/>
            <a:ext cx="4515040" cy="891690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A6471-03EE-4298-82B8-89BE4729F9F9}"/>
              </a:ext>
            </a:extLst>
          </p:cNvPr>
          <p:cNvSpPr txBox="1"/>
          <p:nvPr/>
        </p:nvSpPr>
        <p:spPr>
          <a:xfrm>
            <a:off x="6881720" y="608041"/>
            <a:ext cx="45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던전을 탈출 목표</a:t>
            </a:r>
          </a:p>
        </p:txBody>
      </p:sp>
    </p:spTree>
    <p:extLst>
      <p:ext uri="{BB962C8B-B14F-4D97-AF65-F5344CB8AC3E}">
        <p14:creationId xmlns:p14="http://schemas.microsoft.com/office/powerpoint/2010/main" val="451544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403C-8A74-4233-A09D-77C5CE4A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F8C43A0-B0BA-4084-A08E-CE58F7EBF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949427"/>
              </p:ext>
            </p:extLst>
          </p:nvPr>
        </p:nvGraphicFramePr>
        <p:xfrm>
          <a:off x="838200" y="1825625"/>
          <a:ext cx="10515597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27">
                  <a:extLst>
                    <a:ext uri="{9D8B030D-6E8A-4147-A177-3AD203B41FA5}">
                      <a16:colId xmlns:a16="http://schemas.microsoft.com/office/drawing/2014/main" val="1448979340"/>
                    </a:ext>
                  </a:extLst>
                </a:gridCol>
                <a:gridCol w="3934691">
                  <a:extLst>
                    <a:ext uri="{9D8B030D-6E8A-4147-A177-3AD203B41FA5}">
                      <a16:colId xmlns:a16="http://schemas.microsoft.com/office/drawing/2014/main" val="3267153725"/>
                    </a:ext>
                  </a:extLst>
                </a:gridCol>
                <a:gridCol w="4795979">
                  <a:extLst>
                    <a:ext uri="{9D8B030D-6E8A-4147-A177-3AD203B41FA5}">
                      <a16:colId xmlns:a16="http://schemas.microsoft.com/office/drawing/2014/main" val="375303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5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개의 캐릭터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특성이 다른 캐릭터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5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중복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장 포함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장의 카드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r>
                        <a:rPr lang="ko-KR" altLang="en-US"/>
                        <a:t>장</a:t>
                      </a:r>
                      <a:r>
                        <a:rPr lang="en-US" altLang="ko-KR"/>
                        <a:t>+a</a:t>
                      </a:r>
                      <a:r>
                        <a:rPr lang="ko-KR" altLang="en-US"/>
                        <a:t>의 보조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특성 카드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9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스테이지로 구성된 던전을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Player</a:t>
                      </a:r>
                      <a:r>
                        <a:rPr lang="ko-KR" altLang="en-US" dirty="0"/>
                        <a:t>와 조우 하면 행동</a:t>
                      </a:r>
                      <a:r>
                        <a:rPr lang="en-US" altLang="ko-KR" dirty="0"/>
                        <a:t>, Player</a:t>
                      </a:r>
                      <a:r>
                        <a:rPr lang="ko-KR" altLang="en-US" dirty="0"/>
                        <a:t> 턴이 끝나면 공격 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특성이 다른 몬스터 추가 및 몬스터 효과 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789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맵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Player</a:t>
                      </a:r>
                      <a:r>
                        <a:rPr lang="ko-KR" altLang="en-US" dirty="0"/>
                        <a:t>의 카드 중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개를 강화를 할 수 있는 지역을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강화 및 체력 회복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상점</a:t>
                      </a:r>
                      <a:r>
                        <a:rPr lang="en-US" altLang="ko-KR" dirty="0"/>
                        <a:t> ,</a:t>
                      </a:r>
                      <a:r>
                        <a:rPr lang="ko-KR" altLang="en-US" dirty="0"/>
                        <a:t>선택 이벤트 맵 을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39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강화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몬스터 타격 등 개발의 필요한 사운드 추가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68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체력 감소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클리어 시 모든 체력 회복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 강화 후 카드의 특징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상점을 통한 물품 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처치 시 일정 금액을 획득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 이벤트 맵 을 통한 선택지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8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에니메이션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행동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회복 등 이벤트 맵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3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7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56C7-B607-4E53-B13B-B4E3B8E6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8C158DE-7567-4C57-ACEF-04902AFCE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053368"/>
              </p:ext>
            </p:extLst>
          </p:nvPr>
        </p:nvGraphicFramePr>
        <p:xfrm>
          <a:off x="838200" y="1825625"/>
          <a:ext cx="10515597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09">
                  <a:extLst>
                    <a:ext uri="{9D8B030D-6E8A-4147-A177-3AD203B41FA5}">
                      <a16:colId xmlns:a16="http://schemas.microsoft.com/office/drawing/2014/main" val="1114748795"/>
                    </a:ext>
                  </a:extLst>
                </a:gridCol>
                <a:gridCol w="1791855">
                  <a:extLst>
                    <a:ext uri="{9D8B030D-6E8A-4147-A177-3AD203B41FA5}">
                      <a16:colId xmlns:a16="http://schemas.microsoft.com/office/drawing/2014/main" val="519074154"/>
                    </a:ext>
                  </a:extLst>
                </a:gridCol>
                <a:gridCol w="7807033">
                  <a:extLst>
                    <a:ext uri="{9D8B030D-6E8A-4147-A177-3AD203B41FA5}">
                      <a16:colId xmlns:a16="http://schemas.microsoft.com/office/drawing/2014/main" val="239087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게임에 필요한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카드 제작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컨셉 및 캐릭터가 사용할 카드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2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몬스터의 행동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특성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효과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2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던전형식의 맵 제작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이벤트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카드를 드래그 앤 드롭 방식으로 몬스터 공격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강화 선택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캐릭터 이동방식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중간점검 및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밸런스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오버 등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제작</a:t>
                      </a:r>
                      <a:r>
                        <a:rPr lang="en-US" altLang="ko-KR" dirty="0"/>
                        <a:t>, 2~5</a:t>
                      </a:r>
                      <a:r>
                        <a:rPr lang="ko-KR" altLang="en-US" dirty="0"/>
                        <a:t>주차에 구현 못했던 내용들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0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몬스터의 오브젝트 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카드강화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스테이지 클리어 등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3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게임에 필요한 사운드 제작 및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작업 및 밸런스 조절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게임 가동가능한지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가능한지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여부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조절 및 최대 범위의 구현할 수 있는 내용을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1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0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347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Concept </vt:lpstr>
      <vt:lpstr>예상 게임 실행 흐름</vt:lpstr>
      <vt:lpstr>예상 게임 실행 흐름</vt:lpstr>
      <vt:lpstr>개발 범위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조영환</dc:creator>
  <cp:lastModifiedBy>조영환</cp:lastModifiedBy>
  <cp:revision>9</cp:revision>
  <dcterms:created xsi:type="dcterms:W3CDTF">2019-09-26T05:30:42Z</dcterms:created>
  <dcterms:modified xsi:type="dcterms:W3CDTF">2019-09-26T06:15:57Z</dcterms:modified>
</cp:coreProperties>
</file>