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4A6F-53AF-4D66-991D-31265AC5C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Slay the spire </a:t>
            </a: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18A19-554E-4D7F-B5EC-E919F035A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Card counting(</a:t>
            </a:r>
            <a:r>
              <a:rPr lang="ko-KR" altLang="en-US" dirty="0"/>
              <a:t>제목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C0C7-1B8D-4D50-B666-206B3450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F120F-2B58-468B-9260-5CF7C6EF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3500" dirty="0"/>
              <a:t>가지고 있는 카드를 계산하여 적을 물리쳐라</a:t>
            </a:r>
            <a:r>
              <a:rPr lang="en-US" altLang="ko-KR" sz="3500" dirty="0"/>
              <a:t>!</a:t>
            </a:r>
          </a:p>
          <a:p>
            <a:r>
              <a:rPr lang="ko-KR" altLang="en-US" sz="3500" dirty="0"/>
              <a:t>몬스터를 물리치며 앞으로 나아가는 던전형 게임</a:t>
            </a:r>
            <a:endParaRPr lang="en-US" altLang="ko-KR" sz="3500" dirty="0"/>
          </a:p>
          <a:p>
            <a:r>
              <a:rPr lang="ko-KR" altLang="en-US" sz="3500" dirty="0"/>
              <a:t>가지고 있는 카드와 </a:t>
            </a:r>
            <a:r>
              <a:rPr lang="ko-KR" altLang="en-US" sz="3500" dirty="0" err="1"/>
              <a:t>덱</a:t>
            </a:r>
            <a:r>
              <a:rPr lang="ko-KR" altLang="en-US" sz="3500" dirty="0"/>
              <a:t> 에 있는 카드를 생각하는 전략게임</a:t>
            </a:r>
          </a:p>
        </p:txBody>
      </p:sp>
    </p:spTree>
    <p:extLst>
      <p:ext uri="{BB962C8B-B14F-4D97-AF65-F5344CB8AC3E}">
        <p14:creationId xmlns:p14="http://schemas.microsoft.com/office/powerpoint/2010/main" val="231802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F7B6-A6EA-4483-A7CF-294622A9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46" y="242457"/>
            <a:ext cx="9603275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458F6F50-6063-4F33-91BC-74AA105CB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17487"/>
              </p:ext>
            </p:extLst>
          </p:nvPr>
        </p:nvGraphicFramePr>
        <p:xfrm>
          <a:off x="200526" y="968674"/>
          <a:ext cx="11790947" cy="49206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8558">
                  <a:extLst>
                    <a:ext uri="{9D8B030D-6E8A-4147-A177-3AD203B41FA5}">
                      <a16:colId xmlns:a16="http://schemas.microsoft.com/office/drawing/2014/main" val="4130599110"/>
                    </a:ext>
                  </a:extLst>
                </a:gridCol>
                <a:gridCol w="10342389">
                  <a:extLst>
                    <a:ext uri="{9D8B030D-6E8A-4147-A177-3AD203B41FA5}">
                      <a16:colId xmlns:a16="http://schemas.microsoft.com/office/drawing/2014/main" val="509361791"/>
                    </a:ext>
                  </a:extLst>
                </a:gridCol>
              </a:tblGrid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35226"/>
                  </a:ext>
                </a:extLst>
              </a:tr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3</a:t>
                      </a:r>
                      <a:r>
                        <a:rPr lang="ko-KR" altLang="en-US" sz="3000" dirty="0"/>
                        <a:t>개의 스테이지로 구성된 던전을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03500"/>
                  </a:ext>
                </a:extLst>
              </a:tr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/>
                        <a:t>중복</a:t>
                      </a:r>
                      <a:r>
                        <a:rPr lang="en-US" altLang="ko-KR" sz="3000" dirty="0"/>
                        <a:t>3</a:t>
                      </a:r>
                      <a:r>
                        <a:rPr lang="ko-KR" altLang="en-US" sz="3000" dirty="0"/>
                        <a:t>장 포함 </a:t>
                      </a:r>
                      <a:r>
                        <a:rPr lang="en-US" altLang="ko-KR" sz="3000" dirty="0"/>
                        <a:t>40</a:t>
                      </a:r>
                      <a:r>
                        <a:rPr lang="ko-KR" altLang="en-US" sz="3000" dirty="0"/>
                        <a:t>장의 카드 제작 </a:t>
                      </a:r>
                      <a:r>
                        <a:rPr lang="en-US" altLang="ko-KR" sz="3000" dirty="0"/>
                        <a:t>-&gt; </a:t>
                      </a:r>
                      <a:r>
                        <a:rPr lang="ko-KR" altLang="en-US" sz="3000" dirty="0"/>
                        <a:t>공격</a:t>
                      </a:r>
                      <a:r>
                        <a:rPr lang="en-US" altLang="ko-KR" sz="3000" dirty="0"/>
                        <a:t>,</a:t>
                      </a:r>
                      <a:r>
                        <a:rPr lang="ko-KR" altLang="en-US" sz="3000" dirty="0"/>
                        <a:t>스킬</a:t>
                      </a:r>
                      <a:r>
                        <a:rPr lang="en-US" altLang="ko-KR" sz="3000" dirty="0"/>
                        <a:t>,</a:t>
                      </a:r>
                      <a:r>
                        <a:rPr lang="ko-KR" altLang="en-US" sz="3000" dirty="0" err="1"/>
                        <a:t>쉴드</a:t>
                      </a:r>
                      <a:r>
                        <a:rPr lang="en-US" altLang="ko-KR" sz="3000" dirty="0"/>
                        <a:t>,</a:t>
                      </a:r>
                      <a:r>
                        <a:rPr lang="ko-KR" altLang="en-US" sz="3000" dirty="0"/>
                        <a:t>강화 총합 </a:t>
                      </a:r>
                      <a:r>
                        <a:rPr lang="en-US" altLang="ko-KR" sz="3000" dirty="0"/>
                        <a:t>20</a:t>
                      </a:r>
                      <a:r>
                        <a:rPr lang="ko-KR" altLang="en-US" sz="3000" dirty="0"/>
                        <a:t>장의 카드를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207"/>
                  </a:ext>
                </a:extLst>
              </a:tr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턴 제 방식 게임</a:t>
                      </a:r>
                      <a:r>
                        <a:rPr lang="en-US" altLang="ko-KR" sz="3000" dirty="0"/>
                        <a:t>, </a:t>
                      </a:r>
                      <a:r>
                        <a:rPr lang="ko-KR" altLang="en-US" sz="3000" dirty="0"/>
                        <a:t>피격 시 체력 감소</a:t>
                      </a:r>
                      <a:r>
                        <a:rPr lang="en-US" altLang="ko-KR" sz="3000" dirty="0"/>
                        <a:t>,</a:t>
                      </a:r>
                      <a:r>
                        <a:rPr lang="ko-KR" altLang="en-US" sz="3000" dirty="0"/>
                        <a:t>스테이지 클리어 시 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4383"/>
                  </a:ext>
                </a:extLst>
              </a:tr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1</a:t>
                      </a:r>
                      <a:r>
                        <a:rPr lang="ko-KR" altLang="en-US" sz="3000" dirty="0"/>
                        <a:t>개의 캐릭터 제작</a:t>
                      </a:r>
                      <a:r>
                        <a:rPr lang="en-US" altLang="ko-KR" sz="3000" dirty="0"/>
                        <a:t> </a:t>
                      </a:r>
                      <a:r>
                        <a:rPr lang="ko-KR" altLang="en-US" sz="3000" dirty="0"/>
                        <a:t>및 애니메이션 행동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06507"/>
                  </a:ext>
                </a:extLst>
              </a:tr>
              <a:tr h="727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BGM,</a:t>
                      </a:r>
                      <a:r>
                        <a:rPr lang="ko-KR" altLang="en-US" sz="3000" dirty="0"/>
                        <a:t>효과음 등 상황에 맞는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5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964AE-5025-4917-BDF5-56ED7414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44" y="0"/>
            <a:ext cx="9603275" cy="1049235"/>
          </a:xfrm>
        </p:spPr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AA75A52-5825-4870-A169-42FCB829A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51799"/>
              </p:ext>
            </p:extLst>
          </p:nvPr>
        </p:nvGraphicFramePr>
        <p:xfrm>
          <a:off x="184558" y="524617"/>
          <a:ext cx="11761365" cy="61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311">
                  <a:extLst>
                    <a:ext uri="{9D8B030D-6E8A-4147-A177-3AD203B41FA5}">
                      <a16:colId xmlns:a16="http://schemas.microsoft.com/office/drawing/2014/main" val="3167796534"/>
                    </a:ext>
                  </a:extLst>
                </a:gridCol>
                <a:gridCol w="2004133">
                  <a:extLst>
                    <a:ext uri="{9D8B030D-6E8A-4147-A177-3AD203B41FA5}">
                      <a16:colId xmlns:a16="http://schemas.microsoft.com/office/drawing/2014/main" val="1256526782"/>
                    </a:ext>
                  </a:extLst>
                </a:gridCol>
                <a:gridCol w="8731921">
                  <a:extLst>
                    <a:ext uri="{9D8B030D-6E8A-4147-A177-3AD203B41FA5}">
                      <a16:colId xmlns:a16="http://schemas.microsoft.com/office/drawing/2014/main" val="685176241"/>
                    </a:ext>
                  </a:extLst>
                </a:gridCol>
              </a:tblGrid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게임에 필요한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03684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카드이미지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수집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73584"/>
                  </a:ext>
                </a:extLst>
              </a:tr>
              <a:tr h="621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카드 제작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컨셉 및 캐릭터가 사용할 카드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00353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캐릭터컨셉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바람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 제작 </a:t>
                      </a:r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8024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몬스터의 행동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특성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효과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11334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= </a:t>
                      </a:r>
                      <a:r>
                        <a:rPr lang="ko-KR" altLang="en-US" dirty="0" err="1"/>
                        <a:t>슬라임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행동 수집 </a:t>
                      </a:r>
                      <a:r>
                        <a:rPr lang="en-US" altLang="ko-KR" dirty="0"/>
                        <a:t>(85%)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6276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던전형식의 맵 제작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이벤트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50687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던전 형식의 맵 제작 구현 부족</a:t>
                      </a:r>
                      <a:r>
                        <a:rPr lang="en-US" altLang="ko-KR" dirty="0"/>
                        <a:t>(45%)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8761"/>
                  </a:ext>
                </a:extLst>
              </a:tr>
              <a:tr h="45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카드를 드래그 앤 드롭 방식으로 몬스터 공격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강화 선택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캐릭터 이동방식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81274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</a:t>
                      </a:r>
                      <a:r>
                        <a:rPr lang="en-US" altLang="ko-KR" dirty="0"/>
                        <a:t>=&gt; </a:t>
                      </a:r>
                      <a:r>
                        <a:rPr lang="ko-KR" altLang="en-US" dirty="0"/>
                        <a:t>카드 뽑기의 </a:t>
                      </a:r>
                      <a:r>
                        <a:rPr lang="ko-KR" altLang="en-US" dirty="0" err="1"/>
                        <a:t>랜덤성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손의 패 등 게임의 필수 조건 구현 </a:t>
                      </a:r>
                      <a:r>
                        <a:rPr lang="en-US" altLang="ko-KR" dirty="0"/>
                        <a:t>(60%)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57636"/>
                  </a:ext>
                </a:extLst>
              </a:tr>
              <a:tr h="621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중간점검 및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밸런스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오버 등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, 2~5</a:t>
                      </a:r>
                      <a:r>
                        <a:rPr lang="ko-KR" altLang="en-US" dirty="0"/>
                        <a:t>주차에 구현 못했던 내용들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72602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몬스터의 오브젝트 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카드강화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스테이지 클리어 등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36972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게임에 필요한 사운드 제작 및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63743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작업 및 밸런스 조절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게임 가동가능한지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가능한지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여부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 및 최대 범위의 구현할 수 있는 내용을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92210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7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51D17C-F194-4A77-8ACE-A10C9C7B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3" y="5396894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latinLnBrk="0"/>
            <a:r>
              <a:rPr lang="en-US" altLang="ko-KR" sz="3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Git hub </a:t>
            </a:r>
            <a:r>
              <a:rPr lang="ko-KR" altLang="en-US" sz="3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통계</a:t>
            </a:r>
          </a:p>
        </p:txBody>
      </p:sp>
      <p:pic>
        <p:nvPicPr>
          <p:cNvPr id="7" name="그림 6" descr="스크린샷, 컴퓨터, 노트북, 남자이(가) 표시된 사진&#10;&#10;자동 생성된 설명">
            <a:extLst>
              <a:ext uri="{FF2B5EF4-FFF2-40B4-BE49-F238E27FC236}">
                <a16:creationId xmlns:a16="http://schemas.microsoft.com/office/drawing/2014/main" id="{F8BD2B69-9F5C-481F-80F8-F33A0065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60" y="-23332"/>
            <a:ext cx="6162674" cy="4105940"/>
          </a:xfrm>
          <a:prstGeom prst="rect">
            <a:avLst/>
          </a:prstGeo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F9335DA-E7DE-4887-93C2-72AA5BF7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36453"/>
            <a:ext cx="6124184" cy="411906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826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302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Slay the spire 모작</vt:lpstr>
      <vt:lpstr>게임 컨셉</vt:lpstr>
      <vt:lpstr>개발 범위</vt:lpstr>
      <vt:lpstr>개발 상황</vt:lpstr>
      <vt:lpstr>Git hub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 the spire 모작</dc:title>
  <dc:creator>조영환</dc:creator>
  <cp:lastModifiedBy>조영환</cp:lastModifiedBy>
  <cp:revision>2</cp:revision>
  <dcterms:created xsi:type="dcterms:W3CDTF">2019-10-31T13:33:27Z</dcterms:created>
  <dcterms:modified xsi:type="dcterms:W3CDTF">2019-10-31T13:39:03Z</dcterms:modified>
</cp:coreProperties>
</file>