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aveSubsetFonts="1">
  <p:sldMasterIdLst>
    <p:sldMasterId id="2147483663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0"/>
    <p:restoredTop sz="94660"/>
  </p:normalViewPr>
  <p:slideViewPr>
    <p:cSldViewPr snapToGrid="0">
      <p:cViewPr varScale="1">
        <p:scale>
          <a:sx n="87" d="100"/>
          <a:sy n="87" d="100"/>
        </p:scale>
        <p:origin x="528" y="82"/>
      </p:cViewPr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2" Type="http://schemas.openxmlformats.org/officeDocument/2006/relationships/slide" Target="slides/slide1.xml"  /><Relationship Id="rId3" Type="http://schemas.openxmlformats.org/officeDocument/2006/relationships/presProps" Target="presProps.xml"  /><Relationship Id="rId4" Type="http://schemas.openxmlformats.org/officeDocument/2006/relationships/viewProps" Target="viewProps.xml"  /><Relationship Id="rId5" Type="http://schemas.openxmlformats.org/officeDocument/2006/relationships/theme" Target="theme/theme1.xml"  /><Relationship Id="rId6" Type="http://schemas.openxmlformats.org/officeDocument/2006/relationships/tableStyles" Target="tableStyles.xml"  /></Relationship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7584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4840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74687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35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966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165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814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51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3151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1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79459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F37AEA-8824-4F9E-AB8A-1547A43889B9}" type="datetimeFigureOut">
              <a:rPr lang="ko-KR" altLang="en-US" smtClean="0"/>
              <a:t>2023-11-08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73C67-1763-4727-A8A2-FF13A6F3CF5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9168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-4339" y="671195"/>
          <a:ext cx="12196341" cy="5515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7806"/>
                <a:gridCol w="1225703"/>
                <a:gridCol w="1354690"/>
                <a:gridCol w="1354690"/>
                <a:gridCol w="1354690"/>
                <a:gridCol w="1354690"/>
                <a:gridCol w="1354690"/>
                <a:gridCol w="1354690"/>
                <a:gridCol w="1354690"/>
              </a:tblGrid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1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2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3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4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5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6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7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en-US" altLang="ko-KR"/>
                        <a:t>8</a:t>
                      </a:r>
                      <a:r>
                        <a:rPr lang="ko-KR" altLang="en-US"/>
                        <a:t>월</a:t>
                      </a: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lIns="91440" tIns="45720" rIns="91440" bIns="45720" anchor="t" anchorCtr="0"/>
                    <a:p>
                      <a:pPr marL="0" marR="0" lvl="0" indent="0" algn="l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/>
                        <a:t>클라이언트 프레임워크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endParaRPr lang="ko-KR" altLang="en-US">
                        <a:solidFill>
                          <a:srgbClr val="000000"/>
                        </a:solidFill>
                      </a:endParaRPr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vl="0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9105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맵 구현</a:t>
                      </a:r>
                      <a:r>
                        <a:rPr lang="en-US" altLang="ko-KR"/>
                        <a:t>,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파밍 오브젝트 배치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절차적건물 생성</a:t>
                      </a:r>
                      <a:endParaRPr lang="en-US" altLang="ko-KR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밀물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썰물</a:t>
                      </a:r>
                      <a:r>
                        <a:rPr lang="en-US" altLang="ko-KR"/>
                        <a:t>,</a:t>
                      </a:r>
                      <a:r>
                        <a:rPr lang="ko-KR" altLang="en-US"/>
                        <a:t> 파도 구현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자동화생산 로직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전투 로직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64389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레이드돌파시스템 로직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  <a:tr h="384810"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r>
                        <a:rPr lang="ko-KR" altLang="en-US"/>
                        <a:t>디버깅 및 </a:t>
                      </a:r>
                      <a:endParaRPr lang="ko-KR" altLang="en-US"/>
                    </a:p>
                    <a:p>
                      <a:pPr latinLnBrk="1">
                        <a:defRPr/>
                      </a:pPr>
                      <a:r>
                        <a:rPr lang="ko-KR" altLang="en-US"/>
                        <a:t>테스트</a:t>
                      </a: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>
                    <a:solidFill>
                      <a:srgbClr val="ff0000"/>
                    </a:solidFill>
                  </a:tcPr>
                </a:tc>
                <a:tc>
                  <a:txBody>
                    <a:bodyPr vert="horz" lIns="91440" tIns="45720" rIns="91440" bIns="45720" anchor="t" anchorCtr="0"/>
                    <a:p>
                      <a:pPr latinLnBrk="1">
                        <a:defRPr/>
                      </a:pPr>
                      <a:endParaRPr lang="ko-KR" altLang="en-US"/>
                    </a:p>
                  </a:txBody>
                  <a:tcPr marL="91440" marR="91440"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20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28</ep:Words>
  <ep:PresentationFormat>와이드스크린</ep:PresentationFormat>
  <ep:Paragraphs>0</ep:Paragraphs>
  <ep:Slides>1</ep:Slides>
  <ep:Notes>0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ep:HeadingPairs>
  <ep:TitlesOfParts>
    <vt:vector size="2" baseType="lpstr">
      <vt:lpstr>Office 테마</vt:lpstr>
      <vt:lpstr>슬라이드 1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2023-11-08T11:02:53.000</dcterms:created>
  <dc:creator>Microsoft 계정</dc:creator>
  <cp:lastModifiedBy>dece1</cp:lastModifiedBy>
  <dcterms:modified xsi:type="dcterms:W3CDTF">2023-11-13T12:30:58.024</dcterms:modified>
  <cp:revision>6</cp:revision>
  <dc:title>PowerPoint 프레젠테이션</dc:title>
  <cp:version>0906.0100.01</cp:version>
</cp:coreProperties>
</file>