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소현" initials="양" lastIdx="2" clrIdx="0">
    <p:extLst>
      <p:ext uri="{19B8F6BF-5375-455C-9EA6-DF929625EA0E}">
        <p15:presenceInfo xmlns:p15="http://schemas.microsoft.com/office/powerpoint/2012/main" userId="양소현" providerId="None"/>
      </p:ext>
    </p:extLst>
  </p:cmAuthor>
  <p:cmAuthor id="2" name="양영현" initials="양" lastIdx="3" clrIdx="1">
    <p:extLst>
      <p:ext uri="{19B8F6BF-5375-455C-9EA6-DF929625EA0E}">
        <p15:presenceInfo xmlns:p15="http://schemas.microsoft.com/office/powerpoint/2012/main" userId="양영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1-15T11:59:38.775" idx="3">
    <p:pos x="3738" y="3323"/>
    <p:text>항해 상태의 레벨 디자인은 밀물 기간이므로 썰물 기간의 지형을 수정해도 영향을 받지 않기 때문에 항해 상태를 먼저 제작한다.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8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7AEA-8824-4F9E-AB8A-1547A43889B9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CBE29C-75EE-49EA-A0D6-AB74EB4C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7936"/>
              </p:ext>
            </p:extLst>
          </p:nvPr>
        </p:nvGraphicFramePr>
        <p:xfrm>
          <a:off x="-4339" y="0"/>
          <a:ext cx="12196339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밀물 시설 및 자원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시설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자원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고급 시설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잔해 및 자원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</a:t>
                      </a:r>
                      <a:r>
                        <a:rPr lang="en-US" altLang="ko-KR" dirty="0"/>
                        <a:t>&amp; </a:t>
                      </a:r>
                      <a:r>
                        <a:rPr lang="ko-KR" altLang="en-US" dirty="0"/>
                        <a:t>잔해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단계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전투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도구 전투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해상 전투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항해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배 건설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항해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층 시스템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돌파 제한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레벨 디자인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 err="1"/>
                        <a:t>바이옴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 POI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항해 상태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상태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디버깅 및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CBE29C-75EE-49EA-A0D6-AB74EB4C4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94753"/>
              </p:ext>
            </p:extLst>
          </p:nvPr>
        </p:nvGraphicFramePr>
        <p:xfrm>
          <a:off x="-4339" y="1234440"/>
          <a:ext cx="12196339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4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리소스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밀물 시설 및 자원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썰물 잔해 및 자원 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전투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항해 시스템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레이드 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레벨 디자인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dirty="0"/>
                        <a:t>디버깅 및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106</Words>
  <Application>Microsoft Office PowerPoint</Application>
  <PresentationFormat>와이드스크린</PresentationFormat>
  <Paragraphs>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계정;양영현</dc:creator>
  <cp:lastModifiedBy>양영현</cp:lastModifiedBy>
  <cp:revision>18</cp:revision>
  <dcterms:created xsi:type="dcterms:W3CDTF">2023-11-08T11:02:53Z</dcterms:created>
  <dcterms:modified xsi:type="dcterms:W3CDTF">2023-11-15T03:00:26Z</dcterms:modified>
</cp:coreProperties>
</file>