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2B2"/>
    <a:srgbClr val="21FF56"/>
    <a:srgbClr val="C98647"/>
    <a:srgbClr val="FF4F4F"/>
    <a:srgbClr val="7D4918"/>
    <a:srgbClr val="DEC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6353" autoAdjust="0"/>
  </p:normalViewPr>
  <p:slideViewPr>
    <p:cSldViewPr snapToGrid="0">
      <p:cViewPr varScale="1">
        <p:scale>
          <a:sx n="73" d="100"/>
          <a:sy n="73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3E330-546F-40F7-9B2D-3F9E6C10422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9E54F-5F37-4549-84B7-C85E23CD9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5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9E54F-5F37-4549-84B7-C85E23CD96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28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9E54F-5F37-4549-84B7-C85E23CD963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9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9E54F-5F37-4549-84B7-C85E23CD963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78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4BC9-0038-40B9-AAE8-68D03F43E31A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4A1D8-03A5-4C33-ACAD-707EA2C996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6845" y="1902622"/>
            <a:ext cx="3198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마지막 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0808" y="5001772"/>
            <a:ext cx="29161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2016182041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조영환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2016182009 </a:t>
            </a: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김태현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2021182021 </a:t>
            </a:r>
            <a:r>
              <a:rPr lang="ko-KR" altLang="en-US" sz="2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양영현</a:t>
            </a:r>
            <a:endParaRPr lang="ko-KR" altLang="en-US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34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10539B-31C8-279F-FA26-77D70B835E12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10181658" y="528160"/>
            <a:ext cx="2010342" cy="108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941979-1F78-A3E9-09BC-600600B7A0F7}"/>
              </a:ext>
            </a:extLst>
          </p:cNvPr>
          <p:cNvCxnSpPr>
            <a:cxnSpLocks/>
            <a:endCxn id="58" idx="6"/>
          </p:cNvCxnSpPr>
          <p:nvPr/>
        </p:nvCxnSpPr>
        <p:spPr>
          <a:xfrm>
            <a:off x="0" y="530361"/>
            <a:ext cx="10181658" cy="86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255A6E-8918-856F-4BE2-48EFB041F6EE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9A643D6-D7A8-440A-8FB7-C017AD746762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8272719-6453-C8A7-2439-6032D5D2E747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6B1EF0E-E791-E61A-BBD0-55BF4B28530C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D0135E8-11D8-83B8-46B6-BD3A424000DD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FBE97E-EE9F-DE38-B589-5B9E3C9CBF83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2B5D5B-BFE6-ECA7-77EB-D96501E8804F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A18F1F3A-3823-BECE-405F-7B7F7D5D0356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B3DEB6-DE44-DEE3-CF9F-8522C0192B00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F4F4841-6D5C-69CE-BF22-EF1773B002C3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57ABC2D0-477D-2347-91F0-E794C8C18854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910B12-1638-7770-789C-DB4F18BDED8E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06C6F01-7B12-52C6-6478-6744710E61C3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A4F7749-376C-52B7-5314-53DD7156A5F3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BC25C-37F3-38DA-5C2F-573B3083B82E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430B19-0585-05D4-C33A-89C5719DDAF7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F32A93A-DE0D-1AA0-198E-F4C55F504908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475963-BAAF-7F68-9CAF-F97178AB0898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721C7A5-BAB5-0D79-66EF-C72B41C1326D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F15D421-1BBC-6CA3-9470-67782D6BBDD7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90BBCB3-BDB6-84C0-129F-1396F29004EC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CED8118-58A0-502C-4411-70C20D1B15E3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7842381-17FF-3BF2-B0BB-3F91FA8A6A0B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69AC2D9-1ED4-EECC-56AC-70E6C87F0AE9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8D0D1FC-B7AC-73A3-29C9-C96B28DE3123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96E0D83-364C-9A86-E655-422ACBE90815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084A527-C5E7-BB8F-097F-8E60CBE9A545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51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12D662-64C5-9745-5AAD-8F45837C46BB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11610836" y="528160"/>
            <a:ext cx="581164" cy="22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31669A1-ACA3-8B61-9AA3-83A6854AF738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0" y="530361"/>
            <a:ext cx="11463655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FD4D89-B242-FA82-D94C-16F14B37A460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3619D7B-CA82-4F16-E996-489775D5F337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E3DE2E-8EC8-DA30-2A3F-C35C6EF08F63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2BAA90-3E21-79AE-7751-26EF2853A7D8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B0A1806-131F-0FB3-B51C-BEF481BCFF2F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9619E2-AAD7-DF90-B1DF-5C6B8C1AD5F6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000B4C6-779B-8454-0C83-124C3E6C1ABE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EBA275C-1F0A-9A3F-6797-E5AA36BC56DA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190098E-74D6-FD09-C350-85864766647B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96760B5-8FBF-F6DC-D37D-16F69417D0A7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F5372A2-3C0D-815F-3906-6DAF27825D6B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7E8F388-B954-9512-E839-D5B806F125E1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15AA1F3-819F-E36E-58A8-9919BA0E1DED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2DF454E-AAF0-76F4-79A3-5759645AB7E8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7597C92-B0A7-43D5-8BC7-3C45E96C4DED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D8C192-B1F6-169F-A3DB-ADCAEB7FD8A4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5DD3402-9EBF-ED3C-C98B-3E1E296319CB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E27955F-5A50-1714-4AC0-CA75A4B342E1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FBDBE3-AB2A-C57C-AEEE-B447298B9448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3F63AFE-A818-1064-0869-746331F70EE8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10A3781-D9BE-EA5D-F311-9AB2EEFA4E0E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8F72FA-EB86-C4B6-2F08-D484821B9E7C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18F6628-E789-B14A-577C-796E2A483CBB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5DACD2-1245-6642-3FA5-066DBA28CD9B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9E13974-A17F-F5EB-8789-BE2663DC6602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33135E5-B478-6D4F-786F-F8A04D36614B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87F67D-A95F-594F-A314-BF6362172972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99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AF9F9E-9DBA-1F84-E9D8-9417C90F07A2}"/>
              </a:ext>
            </a:extLst>
          </p:cNvPr>
          <p:cNvSpPr txBox="1"/>
          <p:nvPr/>
        </p:nvSpPr>
        <p:spPr>
          <a:xfrm>
            <a:off x="4272424" y="296733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139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42003" y="26171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0" y="2890391"/>
            <a:ext cx="1219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-52899" y="2435434"/>
            <a:ext cx="1027845" cy="528548"/>
            <a:chOff x="261125" y="2435434"/>
            <a:chExt cx="1027845" cy="528548"/>
          </a:xfrm>
        </p:grpSpPr>
        <p:sp>
          <p:nvSpPr>
            <p:cNvPr id="5" name="타원 4"/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55547" y="2435434"/>
            <a:ext cx="1027846" cy="528548"/>
            <a:chOff x="1378613" y="2435434"/>
            <a:chExt cx="1027846" cy="528548"/>
          </a:xfrm>
        </p:grpSpPr>
        <p:sp>
          <p:nvSpPr>
            <p:cNvPr id="7" name="타원 6"/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12870" y="2435434"/>
            <a:ext cx="973343" cy="528548"/>
            <a:chOff x="2523352" y="2435434"/>
            <a:chExt cx="973343" cy="528548"/>
          </a:xfrm>
        </p:grpSpPr>
        <p:sp>
          <p:nvSpPr>
            <p:cNvPr id="9" name="타원 8"/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889857" y="2435434"/>
            <a:ext cx="1027845" cy="528548"/>
            <a:chOff x="3680916" y="2435434"/>
            <a:chExt cx="1027845" cy="528548"/>
          </a:xfrm>
        </p:grpSpPr>
        <p:sp>
          <p:nvSpPr>
            <p:cNvPr id="11" name="타원 10"/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217279" y="2435434"/>
            <a:ext cx="1027846" cy="528548"/>
            <a:chOff x="4928247" y="2435434"/>
            <a:chExt cx="1027846" cy="528548"/>
          </a:xfrm>
        </p:grpSpPr>
        <p:sp>
          <p:nvSpPr>
            <p:cNvPr id="15" name="타원 14"/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6689735" y="2435434"/>
            <a:ext cx="1027846" cy="528548"/>
            <a:chOff x="6217253" y="2435434"/>
            <a:chExt cx="1027846" cy="528548"/>
          </a:xfrm>
        </p:grpSpPr>
        <p:sp>
          <p:nvSpPr>
            <p:cNvPr id="18" name="타원 17"/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57706" y="2435434"/>
            <a:ext cx="1314782" cy="528548"/>
            <a:chOff x="7326727" y="2435434"/>
            <a:chExt cx="1314782" cy="528548"/>
          </a:xfrm>
        </p:grpSpPr>
        <p:sp>
          <p:nvSpPr>
            <p:cNvPr id="21" name="타원 20"/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423426" y="2435952"/>
            <a:ext cx="1369286" cy="536686"/>
            <a:chOff x="8552419" y="2435434"/>
            <a:chExt cx="1369286" cy="536686"/>
          </a:xfrm>
        </p:grpSpPr>
        <p:sp>
          <p:nvSpPr>
            <p:cNvPr id="24" name="타원 23"/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06467E1-5968-AE6A-94D9-5A4917F808B6}"/>
              </a:ext>
            </a:extLst>
          </p:cNvPr>
          <p:cNvGrpSpPr/>
          <p:nvPr/>
        </p:nvGrpSpPr>
        <p:grpSpPr>
          <a:xfrm>
            <a:off x="11023324" y="2427296"/>
            <a:ext cx="1027845" cy="536686"/>
            <a:chOff x="8723139" y="2435434"/>
            <a:chExt cx="1027845" cy="53668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AE9A874-6EFB-D8AD-B50A-DD6E13695F0D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18D08E-6C3B-5D48-CAAC-8911FFD7D9A5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114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214173" y="5470675"/>
            <a:ext cx="77636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지구와 점차 가까워지는 달</a:t>
            </a:r>
            <a:endParaRPr lang="en-US" altLang="ko-KR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지구로 다가오는 달에 의해 점차 강력해지는 밀물과 썰물에서 살아남아라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5D515C7-9F32-5C61-0D80-A457923FB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517" y="1397310"/>
            <a:ext cx="2338829" cy="233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69372B-8A1D-81E2-4DD3-47D36BB6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061" y="2219991"/>
            <a:ext cx="693468" cy="69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8AA35-C7B9-21E3-ADC9-1DBF4FCB660E}"/>
              </a:ext>
            </a:extLst>
          </p:cNvPr>
          <p:cNvSpPr txBox="1"/>
          <p:nvPr/>
        </p:nvSpPr>
        <p:spPr>
          <a:xfrm>
            <a:off x="4060987" y="4164195"/>
            <a:ext cx="399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인칭 서바이벌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샌드박스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게임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타임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달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인원 최소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~50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9140A9C-061F-B22D-A06A-C0828B871A1B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0" y="530361"/>
            <a:ext cx="387434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3E85F28A-FBDC-9356-EF17-F0EDEF49C888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E0251AB2-644A-1ACE-B6B5-11CD21EF9444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69F075E-0B45-04BC-FD52-96549C829F85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E5DDAA99-EA6C-85FA-2868-9FAA9D753CAB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1025" name="타원 1024">
              <a:extLst>
                <a:ext uri="{FF2B5EF4-FFF2-40B4-BE49-F238E27FC236}">
                  <a16:creationId xmlns:a16="http://schemas.microsoft.com/office/drawing/2014/main" id="{471687D0-F5D4-DAF2-D824-71E5BCF76DEC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32AE6D69-99AE-CB39-D4DD-C7BA27319815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230B716A-FC15-9842-BA40-9CD4E859CEF8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1029" name="타원 1028">
              <a:extLst>
                <a:ext uri="{FF2B5EF4-FFF2-40B4-BE49-F238E27FC236}">
                  <a16:creationId xmlns:a16="http://schemas.microsoft.com/office/drawing/2014/main" id="{7CA83D51-024F-D0BC-6761-4BAAE45FCA16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E76D6288-4204-ECA0-FC4F-A886255EF07F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D5B2EC11-EB5A-38D9-6FA8-42CBD1FD1869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1032" name="타원 1031">
              <a:extLst>
                <a:ext uri="{FF2B5EF4-FFF2-40B4-BE49-F238E27FC236}">
                  <a16:creationId xmlns:a16="http://schemas.microsoft.com/office/drawing/2014/main" id="{AE98869A-0165-2A99-43B3-970B5E86E7BA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CDA2C6A3-BCF1-FC60-DFD5-2B40D9DEC726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B51FC11E-9D7C-98BC-62AC-BBF2CFB7703E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1035" name="타원 1034">
              <a:extLst>
                <a:ext uri="{FF2B5EF4-FFF2-40B4-BE49-F238E27FC236}">
                  <a16:creationId xmlns:a16="http://schemas.microsoft.com/office/drawing/2014/main" id="{0003E3BE-D02B-2A3F-363B-8E63AC96E03A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528DE85-8599-8EB2-12D2-B939862721E9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97555766-2A72-9A79-C9F3-4DACC75C59DD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1038" name="타원 1037">
              <a:extLst>
                <a:ext uri="{FF2B5EF4-FFF2-40B4-BE49-F238E27FC236}">
                  <a16:creationId xmlns:a16="http://schemas.microsoft.com/office/drawing/2014/main" id="{3EDA52DD-5540-8657-DF24-9F8774B72820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AA758EC4-9794-561D-F082-DE6F0BCC1519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1040" name="그룹 1039">
            <a:extLst>
              <a:ext uri="{FF2B5EF4-FFF2-40B4-BE49-F238E27FC236}">
                <a16:creationId xmlns:a16="http://schemas.microsoft.com/office/drawing/2014/main" id="{5BFA4539-2C38-6FF1-1643-4CE78B160133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1041" name="타원 1040">
              <a:extLst>
                <a:ext uri="{FF2B5EF4-FFF2-40B4-BE49-F238E27FC236}">
                  <a16:creationId xmlns:a16="http://schemas.microsoft.com/office/drawing/2014/main" id="{6E352386-6F65-AA16-A013-0743D0C91033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BE430773-38AF-58A6-EB94-9180A4EB81AA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5C1500AD-3DCD-1AE2-4814-CF7297ECB580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1044" name="타원 1043">
              <a:extLst>
                <a:ext uri="{FF2B5EF4-FFF2-40B4-BE49-F238E27FC236}">
                  <a16:creationId xmlns:a16="http://schemas.microsoft.com/office/drawing/2014/main" id="{6E603BE0-A5AF-5419-14FC-B2D7D02655E6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FD47EEDF-9B8C-8807-B295-FCB60A704CB8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C24FCD91-6AC6-4233-570D-1430851D5EC4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1047" name="타원 1046">
              <a:extLst>
                <a:ext uri="{FF2B5EF4-FFF2-40B4-BE49-F238E27FC236}">
                  <a16:creationId xmlns:a16="http://schemas.microsoft.com/office/drawing/2014/main" id="{E1DF3DB6-A8C7-680C-5B6D-BF37D9FFBAAB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7DAC8963-D9A0-E17C-B705-90263219DD98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  <p:cxnSp>
        <p:nvCxnSpPr>
          <p:cNvPr id="1052" name="직선 연결선 1051">
            <a:extLst>
              <a:ext uri="{FF2B5EF4-FFF2-40B4-BE49-F238E27FC236}">
                <a16:creationId xmlns:a16="http://schemas.microsoft.com/office/drawing/2014/main" id="{5E10D915-8A44-CDE4-DC47-BDA33F037C2A}"/>
              </a:ext>
            </a:extLst>
          </p:cNvPr>
          <p:cNvCxnSpPr>
            <a:cxnSpLocks/>
            <a:stCxn id="126" idx="6"/>
          </p:cNvCxnSpPr>
          <p:nvPr/>
        </p:nvCxnSpPr>
        <p:spPr>
          <a:xfrm flipV="1">
            <a:off x="534615" y="530361"/>
            <a:ext cx="11657385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204F1F0-91D1-D480-5EFF-4916BF2E349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0" y="530361"/>
            <a:ext cx="169587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EDF7A0-1453-9C15-0188-FB927D1F8EB8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A4138AC-4D94-65D1-5384-4331FC23B934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1D2FA2-EC9B-FAA5-96D3-3D55D2EFAA07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AC6B33D-1622-D884-391F-E977B32C230E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49C7884-04C2-74F5-10C0-31B89981BF49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37E35F-93B0-E713-B9C2-25DBA931F5A3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6067E8-6FF4-C01F-5263-5E445C7119E1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3BB542B-4B24-3A1C-C3B7-339D788B67FC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A2AE47-ECE9-CF30-FB60-B3B88C727CE7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91B5E3B-AFE7-AA21-4D2A-F98E80CC7639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6B644B2-5E00-8258-01CE-A513BB610BF4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EAA12D-D426-D708-4EC0-D8112D212FE7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EF99827-FD92-905A-9D36-F645E9115678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377C8BE-E2B7-C374-8113-B7656FB277D9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96DAB4-0906-335E-8332-608AF0D02FB1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7043B3-3D34-FB44-EFC0-4943196924D9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7FA19F4-118D-CC89-849E-AEDF14537986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B2BEC5-EBCF-2DFC-380B-F1D30E9EB3FD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12E136-F6A7-4E43-6484-20A4AF6CABD9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CB978D6-F70A-06A3-0240-3527B333224D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97B4D3-48AF-54D0-BFE6-36A0548B6FE6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65711B2-456B-B21E-A05B-D5323CAC2825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99ECD9B-AACA-9E57-6345-85B2B564C45F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B8D738-9446-E594-40B4-187EFF50C7CE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6940A86-0A92-8DBD-991B-37B9B9F5C489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D0561C6-45C5-3670-6012-B2176AC63800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40F96A-8D8C-227B-61CE-9FCDE1E15C5B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C56741C-BC43-3F9B-7437-8B396048639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1843059" y="530361"/>
            <a:ext cx="10348941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6484F5A-5BB5-0BDF-9E61-B3E97D216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430956"/>
              </p:ext>
            </p:extLst>
          </p:nvPr>
        </p:nvGraphicFramePr>
        <p:xfrm>
          <a:off x="2283393" y="1935553"/>
          <a:ext cx="8128000" cy="314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824">
                  <a:extLst>
                    <a:ext uri="{9D8B030D-6E8A-4147-A177-3AD203B41FA5}">
                      <a16:colId xmlns:a16="http://schemas.microsoft.com/office/drawing/2014/main" val="643242284"/>
                    </a:ext>
                  </a:extLst>
                </a:gridCol>
                <a:gridCol w="2977176">
                  <a:extLst>
                    <a:ext uri="{9D8B030D-6E8A-4147-A177-3AD203B41FA5}">
                      <a16:colId xmlns:a16="http://schemas.microsoft.com/office/drawing/2014/main" val="2771489241"/>
                    </a:ext>
                  </a:extLst>
                </a:gridCol>
                <a:gridCol w="985224">
                  <a:extLst>
                    <a:ext uri="{9D8B030D-6E8A-4147-A177-3AD203B41FA5}">
                      <a16:colId xmlns:a16="http://schemas.microsoft.com/office/drawing/2014/main" val="447808278"/>
                    </a:ext>
                  </a:extLst>
                </a:gridCol>
                <a:gridCol w="3078776">
                  <a:extLst>
                    <a:ext uri="{9D8B030D-6E8A-4147-A177-3AD203B41FA5}">
                      <a16:colId xmlns:a16="http://schemas.microsoft.com/office/drawing/2014/main" val="3738768258"/>
                    </a:ext>
                  </a:extLst>
                </a:gridCol>
              </a:tblGrid>
              <a:tr h="4487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이동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상호작용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618887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W</a:t>
                      </a:r>
                      <a:endParaRPr lang="ko-KR" altLang="en-US" sz="2200" dirty="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전면 이동</a:t>
                      </a:r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E</a:t>
                      </a:r>
                      <a:endParaRPr lang="ko-KR" altLang="en-US" sz="2200" dirty="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배치모드 변경</a:t>
                      </a:r>
                    </a:p>
                  </a:txBody>
                  <a:tcPr marT="55321" marB="55321"/>
                </a:tc>
                <a:extLst>
                  <a:ext uri="{0D108BD9-81ED-4DB2-BD59-A6C34878D82A}">
                    <a16:rowId xmlns:a16="http://schemas.microsoft.com/office/drawing/2014/main" val="2858773654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A</a:t>
                      </a:r>
                      <a:endParaRPr lang="ko-KR" altLang="en-US" sz="2200" dirty="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좌측 이동</a:t>
                      </a:r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I</a:t>
                      </a:r>
                      <a:endParaRPr lang="ko-KR" altLang="en-US" sz="2200" dirty="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인벤토리</a:t>
                      </a:r>
                    </a:p>
                  </a:txBody>
                  <a:tcPr marT="55321" marB="55321"/>
                </a:tc>
                <a:extLst>
                  <a:ext uri="{0D108BD9-81ED-4DB2-BD59-A6C34878D82A}">
                    <a16:rowId xmlns:a16="http://schemas.microsoft.com/office/drawing/2014/main" val="455224134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S</a:t>
                      </a:r>
                      <a:endParaRPr lang="ko-KR" altLang="en-US" sz="2200" dirty="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후방 이동</a:t>
                      </a:r>
                      <a:endParaRPr lang="en-US" altLang="ko-KR" sz="2200" dirty="0"/>
                    </a:p>
                  </a:txBody>
                  <a:tcPr marT="55321" marB="55321"/>
                </a:tc>
                <a:tc rowSpan="4" gridSpan="2"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marT="50292" marB="50292"/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0628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D</a:t>
                      </a:r>
                      <a:endParaRPr lang="ko-KR" altLang="en-US" sz="2200" dirty="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우측 이동</a:t>
                      </a:r>
                    </a:p>
                  </a:txBody>
                  <a:tcPr marT="55321" marB="55321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56816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Shift</a:t>
                      </a:r>
                      <a:endParaRPr lang="ko-KR" altLang="en-US" sz="2200" dirty="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달리기</a:t>
                      </a:r>
                    </a:p>
                  </a:txBody>
                  <a:tcPr marT="55321" marB="55321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11386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Ctrl</a:t>
                      </a:r>
                      <a:endParaRPr lang="ko-KR" altLang="en-US" sz="2200" dirty="0"/>
                    </a:p>
                  </a:txBody>
                  <a:tcPr marT="55321" marB="5532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앉기</a:t>
                      </a:r>
                    </a:p>
                  </a:txBody>
                  <a:tcPr marT="55321" marB="55321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0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6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ACD68B-BA2A-29C3-793A-45FD86E026A9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530361"/>
            <a:ext cx="2925948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740DBD-9B9A-419C-F268-9489D95EA222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1FD6389-FC97-BFE8-F54F-2FEBA8D96385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8E6BF2-4945-78FE-141C-116884D4D8F7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8C6C21-BB7A-207D-2130-7F7E8E7CF42B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D49693A-0696-DB7F-2756-71EE3E19057D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C325A8-BD8B-43F7-27DF-A42AE292E0A6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2A0481-51CB-17EA-8A74-34A1E067B887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CF43CBE-98B9-03BD-E33A-721E5514A9E2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468C07-6B5A-0F1E-BDD6-2499F221925E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1D715BA-595E-1362-2A2C-6CDE6EB226E8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A9F42EB-96B3-2E4E-600E-9F26AF4F0397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7FF619-7CAB-50D6-DB73-6B222E5CBD75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CD444B3-BC23-8BF7-C04D-EFE239291FF5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F8AEDF9-3536-8892-9C5C-81240F02583E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163DD3-D164-A175-0561-D323C1D0B653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481FF7D-249C-15A0-D2C5-ED99603767BF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116D1A4-F87B-69CD-644D-7AD82459C047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8D229A-B8CF-6153-E22E-4AEE1BAC606E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5A9284-3A29-03B1-D71C-1BEAA9844302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B47251B-D60B-5446-E2F2-CBED0645E7C9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C9B644-2A11-DEDD-7D19-489AA38B9083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8C76CB-3389-33F1-BF9F-364BC1FE6308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6BE73B5-AD50-EA59-97E6-C8473E65DFAD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E02C2E-EF06-E3CB-C320-3384001F1286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41584C7-379D-076C-6DA7-B3B3DCC89AEE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A3154A9-5CAC-B9D0-FA84-59E6E75F4362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2B04BA-2987-DA9C-2C33-93E87B15504F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03B9B1F-67FC-B949-CD78-F3D6BEAC5DD9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3073129" y="530361"/>
            <a:ext cx="9118871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D150042-AADC-B6DC-7B3D-1DEF3E88DB07}"/>
              </a:ext>
            </a:extLst>
          </p:cNvPr>
          <p:cNvGrpSpPr/>
          <p:nvPr/>
        </p:nvGrpSpPr>
        <p:grpSpPr>
          <a:xfrm>
            <a:off x="1124924" y="2410660"/>
            <a:ext cx="9278447" cy="2701904"/>
            <a:chOff x="1350244" y="2348516"/>
            <a:chExt cx="9278447" cy="270190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5A9AEC-8C32-446F-A341-2A4809F0D460}"/>
                </a:ext>
              </a:extLst>
            </p:cNvPr>
            <p:cNvSpPr/>
            <p:nvPr/>
          </p:nvSpPr>
          <p:spPr>
            <a:xfrm>
              <a:off x="1350244" y="2348516"/>
              <a:ext cx="2549462" cy="702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 err="1">
                  <a:solidFill>
                    <a:schemeClr val="bg1"/>
                  </a:solidFill>
                </a:rPr>
                <a:t>백터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아트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dirty="0" err="1">
                  <a:solidFill>
                    <a:schemeClr val="bg1"/>
                  </a:solidFill>
                </a:rPr>
                <a:t>백터</a:t>
              </a:r>
              <a:r>
                <a:rPr lang="ko-KR" altLang="en-US" sz="1200" dirty="0">
                  <a:solidFill>
                    <a:schemeClr val="bg1"/>
                  </a:solidFill>
                </a:rPr>
                <a:t> 아트 스타일 구현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7D9F852-CD09-847D-83AC-B990684EB415}"/>
                </a:ext>
              </a:extLst>
            </p:cNvPr>
            <p:cNvSpPr/>
            <p:nvPr/>
          </p:nvSpPr>
          <p:spPr>
            <a:xfrm>
              <a:off x="4546083" y="2348516"/>
              <a:ext cx="2950392" cy="9799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절차적 생성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schemeClr val="bg1"/>
                  </a:solidFill>
                </a:rPr>
                <a:t>절차적 생성 기법으로 맵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  <a:r>
                <a:rPr lang="ko-KR" altLang="en-US" sz="1200" dirty="0">
                  <a:solidFill>
                    <a:schemeClr val="bg1"/>
                  </a:solidFill>
                </a:rPr>
                <a:t>오브젝트 자동화 구현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29AF838-2760-52B6-82E1-945ADE7F2935}"/>
                </a:ext>
              </a:extLst>
            </p:cNvPr>
            <p:cNvSpPr/>
            <p:nvPr/>
          </p:nvSpPr>
          <p:spPr>
            <a:xfrm>
              <a:off x="8142852" y="2348516"/>
              <a:ext cx="2485839" cy="414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 err="1">
                  <a:solidFill>
                    <a:schemeClr val="bg1"/>
                  </a:solidFill>
                </a:rPr>
                <a:t>파티클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이펙트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80325CB-BCDB-EC90-7011-019080C6B2E7}"/>
                </a:ext>
              </a:extLst>
            </p:cNvPr>
            <p:cNvSpPr/>
            <p:nvPr/>
          </p:nvSpPr>
          <p:spPr>
            <a:xfrm>
              <a:off x="4681475" y="4347471"/>
              <a:ext cx="2743230" cy="7029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600" b="1" dirty="0">
                  <a:solidFill>
                    <a:schemeClr val="bg1"/>
                  </a:solidFill>
                </a:rPr>
                <a:t>오브젝트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풀링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schemeClr val="bg1"/>
                  </a:solidFill>
                </a:rPr>
                <a:t>오브젝트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풀링을</a:t>
              </a:r>
              <a:r>
                <a:rPr lang="ko-KR" altLang="en-US" sz="1200" dirty="0">
                  <a:solidFill>
                    <a:schemeClr val="bg1"/>
                  </a:solidFill>
                </a:rPr>
                <a:t> 이용한 최적화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ACF8F4-7185-305E-F6B3-2DC665736985}"/>
              </a:ext>
            </a:extLst>
          </p:cNvPr>
          <p:cNvSpPr/>
          <p:nvPr/>
        </p:nvSpPr>
        <p:spPr>
          <a:xfrm>
            <a:off x="1255547" y="4409614"/>
            <a:ext cx="2743230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수동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자동 건설모드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bg1"/>
                </a:solidFill>
              </a:rPr>
              <a:t>그리드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마우스 위치에 따른 건설모드 제작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9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3F51128-7A73-23F1-F4A6-903C70CE8778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4477364" y="528160"/>
            <a:ext cx="7714636" cy="22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7A417A0-374B-E2E5-F486-109996214C4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0" y="530361"/>
            <a:ext cx="433018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A228BDA-63DB-DFE9-7AA7-6D0B30CAE1DD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0EF335B-93D7-D279-F6B0-39B25C330D05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9BDAF-29D3-9245-E2A5-17C2DA5AD691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8CD6D7-818E-71B8-FD64-B02651639893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32176E6-F3B0-BAD1-EEC6-BDE594997EA7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260D78-C360-7B62-F630-19ABB51C03E6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326CBA-F553-BC4A-15F5-73D6B94BBDC6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7E0D19A-DD5E-2C8A-47BC-AAABF581C910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4650C3-0F6C-1AE8-C319-C3B4209A6757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74E5AF-C005-A959-FDFA-08A068A6CB69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241A2ED-FFEB-A9DD-BB16-B983B6F2C642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022B6D-FF05-6D46-3A9B-2155BC861491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F687F3E-FD37-4441-E916-57EF8D68F513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9768397-0412-BC6F-2368-FC194D9048B7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82A18D-DF80-56C3-E549-939FDE20D03A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C092D1-303F-91A1-EAD4-7D37D2A950FC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FAF949-290B-21F3-D76E-4A1A3336E8AE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BB823C-EE9B-B758-FF01-CE30262B1009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73692B-3FD0-4B53-93F6-1EC36472C34F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F1E413B-A389-B55A-C67C-4D33B12E5567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61743E-633F-419C-A572-084BD23BD478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8DD846-7E40-8CB1-F527-98EAF2714F59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C535D41-CB7E-B1B3-3AD7-FDC3B0EE40BF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442321F-FFD8-33D4-AB8B-59F37F0EA8DF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7A7F349-9035-8B5A-77B4-F50E449EB0B7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44A11E8-A0C9-69DD-7B03-828B91848582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75F3DD-B2F2-5115-A754-91F073679B28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4674501-C912-FC16-CCDE-18CDE3B427E1}"/>
              </a:ext>
            </a:extLst>
          </p:cNvPr>
          <p:cNvSpPr txBox="1"/>
          <p:nvPr/>
        </p:nvSpPr>
        <p:spPr>
          <a:xfrm>
            <a:off x="4968804" y="1506289"/>
            <a:ext cx="152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636B8C-2842-044E-DEA7-BC3196A4F8A3}"/>
              </a:ext>
            </a:extLst>
          </p:cNvPr>
          <p:cNvSpPr txBox="1"/>
          <p:nvPr/>
        </p:nvSpPr>
        <p:spPr>
          <a:xfrm>
            <a:off x="1531289" y="2586419"/>
            <a:ext cx="9129422" cy="197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밀물과 썰물에 따른 시간적 분리와 그로 인한 공간적 분리가 생기는 게임 개발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 따라 강해지는 난관을 극복하기 위해 자동화 기지를 설계 하고 활용하는 게임 개발</a:t>
            </a:r>
            <a:endParaRPr lang="en-US" altLang="ko-KR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2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백터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아트 텍스처 와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쉐이더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코드를 이용한 </a:t>
            </a:r>
            <a:r>
              <a:rPr lang="ko-KR" altLang="en-US" sz="20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백터</a:t>
            </a: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아트 스타일의 파도 구현</a:t>
            </a:r>
          </a:p>
        </p:txBody>
      </p:sp>
    </p:spTree>
    <p:extLst>
      <p:ext uri="{BB962C8B-B14F-4D97-AF65-F5344CB8AC3E}">
        <p14:creationId xmlns:p14="http://schemas.microsoft.com/office/powerpoint/2010/main" val="35053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F28CB3-9E80-00EB-FABA-BAC18F16C3F4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5804784" y="528160"/>
            <a:ext cx="6387216" cy="22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976F2F-C228-CF83-2512-207C19DEA934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0" y="530361"/>
            <a:ext cx="565760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74841E-7DDF-E401-2D04-474BEFA2286E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6B96FEE-5B07-462A-D838-DDD655378922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C599E7-C1A4-E7FE-111B-01E3F69BABED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E2EBB6C-8048-85E6-888B-4F3F43B273E6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D193D83-D44F-F173-26CF-0ADF71959B40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A37769-EE8E-4A55-DE7C-2E83F3290924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425775-19BB-1235-AE05-A9CCE533098E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D134596-3A97-E139-C0C4-60191A96DD2A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3FBDC6-C9B0-D3E1-1947-24769F42C094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2484EB-43B2-67D7-9771-6D3A7CE6217C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8E2A3FD-34A4-1D48-8A84-C2E5E0B4390D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0F77C2F-B2B7-A43F-E259-BF02499F4287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FD9601D-50D6-1DC5-C539-9266F7971FC4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741F049-48BF-69D7-0A51-98D177B8C163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DD213B-0447-70BE-B0AA-C4CDB029E0F2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70EA44D-406E-1B93-3FB1-4537C70626EE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388BD56-DBCF-C7CE-C14B-CA92287A3363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283680-2D16-3179-D819-1743400B0E24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988A184-FF7B-DCDB-BC48-954563673F85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92A9095-9647-651D-4397-E0DED9C0DD5B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D36C01-0564-FFE9-85D0-B71D525E0772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9CE1DA5-4CA5-6CDD-5D9D-F8FE55E8E671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9D5E59A-AD2A-4AE6-E210-FE963CB8614B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EBF256-59F1-1B86-3A66-1948B96DE861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663020F-88EB-5034-40E7-903F25D75CC0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8F096CD-8BBF-2946-0A84-49E33863044F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3F7535-5703-5565-648C-7C66A153B304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CA185EBF-5346-020A-93D2-CEEB8528F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56121"/>
              </p:ext>
            </p:extLst>
          </p:nvPr>
        </p:nvGraphicFramePr>
        <p:xfrm>
          <a:off x="2902392" y="1729861"/>
          <a:ext cx="638721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072">
                  <a:extLst>
                    <a:ext uri="{9D8B030D-6E8A-4147-A177-3AD203B41FA5}">
                      <a16:colId xmlns:a16="http://schemas.microsoft.com/office/drawing/2014/main" val="549130104"/>
                    </a:ext>
                  </a:extLst>
                </a:gridCol>
                <a:gridCol w="2129072">
                  <a:extLst>
                    <a:ext uri="{9D8B030D-6E8A-4147-A177-3AD203B41FA5}">
                      <a16:colId xmlns:a16="http://schemas.microsoft.com/office/drawing/2014/main" val="1419307776"/>
                    </a:ext>
                  </a:extLst>
                </a:gridCol>
                <a:gridCol w="2129072">
                  <a:extLst>
                    <a:ext uri="{9D8B030D-6E8A-4147-A177-3AD203B41FA5}">
                      <a16:colId xmlns:a16="http://schemas.microsoft.com/office/drawing/2014/main" val="1198368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조영환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양영현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7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369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0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2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27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7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55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25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53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37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0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EDC3FD2-C597-074D-FBBC-D0148906FCDD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7277242" y="528160"/>
            <a:ext cx="4914758" cy="22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475D70F-DF32-F1A3-CBE3-2961AF1D313D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0" y="530361"/>
            <a:ext cx="7130061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6AC276A8-E532-F4F7-860E-78BA92C6F73C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E82565F-62A6-9F53-CC36-FF177639D61A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0D75F0-9D57-0E47-C049-C6D8DDB71A5D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2A00DA-29A5-A56C-DA7A-217D7779F478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858B872-3E7F-336F-80AD-D14C2634296B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674257-2B92-1197-CF29-685C0E0078E8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A38C3DD-763F-B8A1-A4F6-9D5506EFD1CC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E475DE3-B075-88DB-523E-8A5EBD2A1EBD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7BA44D-3200-0BE8-2E75-15B75314E2B4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B9EFA5-1F18-62D5-FB95-4388E9D616A6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1C5F136-5B63-DC1B-2A9F-D8F16AA0AE0C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DD7AC0-58C9-C52D-7034-71488F568811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FA87AD-3C93-BEB7-E1F3-7CE04592004C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414E092-B397-6955-CADF-9A44DE6C95D5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C6B4F9-5082-B3B0-4B7E-810140F825BF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728F5C-7982-845A-6912-B24252D16A7A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3C878D8-9738-61FC-2DC6-557E5F13C874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5F6AD2-33AA-4B63-B478-DBA3DE4F135E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82710DF-0C5F-9D5D-7717-FB4E5BBCDECA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13A37B2-3CCE-E5E6-8BE5-EEC1A0CF5FD6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5D2A62-72A3-3B60-43B1-7A7C4641D4B3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9571C9-D678-9E18-E90C-C9E53DC9E264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080EF5C-5EF7-FBFA-33CD-ADF01550F884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E94D5D-61B2-48F1-9176-B223FDB5444E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D769671-4EFA-4058-4ABC-EB4A5A441C3B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13CAAE1-6952-6E70-D282-25FD5FEA6A31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219413-FE30-E59F-1EC6-413382651FD8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05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C2C113-52E4-D021-37FB-BD124E418281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8788680" y="528160"/>
            <a:ext cx="3403320" cy="22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46A8FD3-0CE7-98F3-739A-38E5551600D4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0" y="530361"/>
            <a:ext cx="8641499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D96136-180D-CAAD-9841-A02C70F6FA15}"/>
              </a:ext>
            </a:extLst>
          </p:cNvPr>
          <p:cNvGrpSpPr/>
          <p:nvPr/>
        </p:nvGrpSpPr>
        <p:grpSpPr>
          <a:xfrm>
            <a:off x="-52899" y="75404"/>
            <a:ext cx="1027845" cy="528548"/>
            <a:chOff x="261125" y="2435434"/>
            <a:chExt cx="1027845" cy="52854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624C3F7-40B1-30ED-9D36-BD7D5D50F36A}"/>
                </a:ext>
              </a:extLst>
            </p:cNvPr>
            <p:cNvSpPr/>
            <p:nvPr/>
          </p:nvSpPr>
          <p:spPr>
            <a:xfrm>
              <a:off x="701458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F8E13B-56BD-E094-A252-FC83A1DEEAB0}"/>
                </a:ext>
              </a:extLst>
            </p:cNvPr>
            <p:cNvSpPr txBox="1"/>
            <p:nvPr/>
          </p:nvSpPr>
          <p:spPr>
            <a:xfrm>
              <a:off x="261125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소개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449FFEC-924D-B90D-4116-FDE7C73C0036}"/>
              </a:ext>
            </a:extLst>
          </p:cNvPr>
          <p:cNvGrpSpPr/>
          <p:nvPr/>
        </p:nvGrpSpPr>
        <p:grpSpPr>
          <a:xfrm>
            <a:off x="1255547" y="75404"/>
            <a:ext cx="1027846" cy="528548"/>
            <a:chOff x="1378613" y="2435434"/>
            <a:chExt cx="1027846" cy="528548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AEAB88B-7789-0A2E-2B8C-142A19150E2B}"/>
                </a:ext>
              </a:extLst>
            </p:cNvPr>
            <p:cNvSpPr/>
            <p:nvPr/>
          </p:nvSpPr>
          <p:spPr>
            <a:xfrm>
              <a:off x="1818944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6B4C30-A122-D589-1E69-5753E8785291}"/>
                </a:ext>
              </a:extLst>
            </p:cNvPr>
            <p:cNvSpPr txBox="1"/>
            <p:nvPr/>
          </p:nvSpPr>
          <p:spPr>
            <a:xfrm>
              <a:off x="137861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조작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5F501E3-DFFD-C1DC-0580-B799E825477C}"/>
              </a:ext>
            </a:extLst>
          </p:cNvPr>
          <p:cNvGrpSpPr/>
          <p:nvPr/>
        </p:nvGrpSpPr>
        <p:grpSpPr>
          <a:xfrm>
            <a:off x="2512870" y="75404"/>
            <a:ext cx="973343" cy="528548"/>
            <a:chOff x="2523352" y="2435434"/>
            <a:chExt cx="973343" cy="52854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4E9E139-ADBF-731D-98B1-44ED644EFA95}"/>
                </a:ext>
              </a:extLst>
            </p:cNvPr>
            <p:cNvSpPr/>
            <p:nvPr/>
          </p:nvSpPr>
          <p:spPr>
            <a:xfrm>
              <a:off x="293643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714F5F-5073-D123-E137-C98976F4F773}"/>
                </a:ext>
              </a:extLst>
            </p:cNvPr>
            <p:cNvSpPr txBox="1"/>
            <p:nvPr/>
          </p:nvSpPr>
          <p:spPr>
            <a:xfrm>
              <a:off x="2523352" y="2435434"/>
              <a:ext cx="9733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기술요소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BA6BB08-FC56-032E-FCD8-7E6AB3A9FBAF}"/>
              </a:ext>
            </a:extLst>
          </p:cNvPr>
          <p:cNvGrpSpPr/>
          <p:nvPr/>
        </p:nvGrpSpPr>
        <p:grpSpPr>
          <a:xfrm>
            <a:off x="3889857" y="75404"/>
            <a:ext cx="1027845" cy="528548"/>
            <a:chOff x="3680916" y="2435434"/>
            <a:chExt cx="1027845" cy="528548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44F4317-9DCD-8137-850B-2644177E860F}"/>
                </a:ext>
              </a:extLst>
            </p:cNvPr>
            <p:cNvSpPr/>
            <p:nvPr/>
          </p:nvSpPr>
          <p:spPr>
            <a:xfrm>
              <a:off x="4121242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99DB49-9224-661F-0A7A-F01B9B1599DB}"/>
                </a:ext>
              </a:extLst>
            </p:cNvPr>
            <p:cNvSpPr txBox="1"/>
            <p:nvPr/>
          </p:nvSpPr>
          <p:spPr>
            <a:xfrm>
              <a:off x="3680916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분야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E63D91E-B9E1-E79B-08AB-934025E7F017}"/>
              </a:ext>
            </a:extLst>
          </p:cNvPr>
          <p:cNvGrpSpPr/>
          <p:nvPr/>
        </p:nvGrpSpPr>
        <p:grpSpPr>
          <a:xfrm>
            <a:off x="5217279" y="75404"/>
            <a:ext cx="1027846" cy="528548"/>
            <a:chOff x="4928247" y="2435434"/>
            <a:chExt cx="1027846" cy="528548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2B2ACFA-E69B-35CC-66E7-22CDBC0ED0B9}"/>
                </a:ext>
              </a:extLst>
            </p:cNvPr>
            <p:cNvSpPr/>
            <p:nvPr/>
          </p:nvSpPr>
          <p:spPr>
            <a:xfrm>
              <a:off x="5368571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3D2CFC-D3C6-5A99-3A37-DE26F7AB0B57}"/>
                </a:ext>
              </a:extLst>
            </p:cNvPr>
            <p:cNvSpPr txBox="1"/>
            <p:nvPr/>
          </p:nvSpPr>
          <p:spPr>
            <a:xfrm>
              <a:off x="4928247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역할 분담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B5BA204-81E9-00D4-D634-25D610ABAF96}"/>
              </a:ext>
            </a:extLst>
          </p:cNvPr>
          <p:cNvGrpSpPr/>
          <p:nvPr/>
        </p:nvGrpSpPr>
        <p:grpSpPr>
          <a:xfrm>
            <a:off x="6689735" y="75404"/>
            <a:ext cx="1027846" cy="528548"/>
            <a:chOff x="6217253" y="2435434"/>
            <a:chExt cx="1027846" cy="52854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CE049DE-C574-3CD9-29B4-4CA9A9DDB49A}"/>
                </a:ext>
              </a:extLst>
            </p:cNvPr>
            <p:cNvSpPr/>
            <p:nvPr/>
          </p:nvSpPr>
          <p:spPr>
            <a:xfrm>
              <a:off x="6657579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2AD4187-2E4F-2356-E2F0-32A665A18302}"/>
                </a:ext>
              </a:extLst>
            </p:cNvPr>
            <p:cNvSpPr txBox="1"/>
            <p:nvPr/>
          </p:nvSpPr>
          <p:spPr>
            <a:xfrm>
              <a:off x="6217253" y="2435434"/>
              <a:ext cx="1027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 내용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9A75292-3E78-8DD0-D54B-43BECC8D3536}"/>
              </a:ext>
            </a:extLst>
          </p:cNvPr>
          <p:cNvGrpSpPr/>
          <p:nvPr/>
        </p:nvGrpSpPr>
        <p:grpSpPr>
          <a:xfrm>
            <a:off x="8057706" y="75404"/>
            <a:ext cx="1314782" cy="528548"/>
            <a:chOff x="7326727" y="2435434"/>
            <a:chExt cx="1314782" cy="52854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B60AC2E-6CB9-EAB2-C616-2A455C03D316}"/>
                </a:ext>
              </a:extLst>
            </p:cNvPr>
            <p:cNvSpPr/>
            <p:nvPr/>
          </p:nvSpPr>
          <p:spPr>
            <a:xfrm>
              <a:off x="7910520" y="2816801"/>
              <a:ext cx="147181" cy="1471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DFF5AC-796B-47D1-CF4A-C38E576FD6EE}"/>
                </a:ext>
              </a:extLst>
            </p:cNvPr>
            <p:cNvSpPr txBox="1"/>
            <p:nvPr/>
          </p:nvSpPr>
          <p:spPr>
            <a:xfrm>
              <a:off x="7326727" y="2435434"/>
              <a:ext cx="13147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문제점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보완책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8AAC80A-BE4C-631B-6472-6B8B2E035610}"/>
              </a:ext>
            </a:extLst>
          </p:cNvPr>
          <p:cNvGrpSpPr/>
          <p:nvPr/>
        </p:nvGrpSpPr>
        <p:grpSpPr>
          <a:xfrm>
            <a:off x="9423426" y="75922"/>
            <a:ext cx="1369286" cy="536686"/>
            <a:chOff x="8552419" y="2435434"/>
            <a:chExt cx="1369286" cy="536686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DDB77C2-36B6-D9A8-CDB4-BC83537280C1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3AF392-2492-4911-793F-25B31C29389A}"/>
                </a:ext>
              </a:extLst>
            </p:cNvPr>
            <p:cNvSpPr txBox="1"/>
            <p:nvPr/>
          </p:nvSpPr>
          <p:spPr>
            <a:xfrm>
              <a:off x="8552419" y="2435434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개발일정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AF4321-14C3-E22D-300E-00066EB49B54}"/>
              </a:ext>
            </a:extLst>
          </p:cNvPr>
          <p:cNvGrpSpPr/>
          <p:nvPr/>
        </p:nvGrpSpPr>
        <p:grpSpPr>
          <a:xfrm>
            <a:off x="11023324" y="67266"/>
            <a:ext cx="1027845" cy="536686"/>
            <a:chOff x="8723139" y="2435434"/>
            <a:chExt cx="1027845" cy="53668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699D8DF-7AF5-E3EF-4733-393FB862170A}"/>
                </a:ext>
              </a:extLst>
            </p:cNvPr>
            <p:cNvSpPr/>
            <p:nvPr/>
          </p:nvSpPr>
          <p:spPr>
            <a:xfrm>
              <a:off x="9163470" y="2824939"/>
              <a:ext cx="147181" cy="14718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A0C8B3-34B9-00D1-FE9F-40A483305C63}"/>
                </a:ext>
              </a:extLst>
            </p:cNvPr>
            <p:cNvSpPr txBox="1"/>
            <p:nvPr/>
          </p:nvSpPr>
          <p:spPr>
            <a:xfrm>
              <a:off x="8723139" y="2435434"/>
              <a:ext cx="1027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데모 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74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C000"/>
      </a:hlink>
      <a:folHlink>
        <a:srgbClr val="FFFF0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517</Words>
  <Application>Microsoft Office PowerPoint</Application>
  <PresentationFormat>와이드스크린</PresentationFormat>
  <Paragraphs>141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조영환(2016182041)</cp:lastModifiedBy>
  <cp:revision>230</cp:revision>
  <dcterms:created xsi:type="dcterms:W3CDTF">2023-12-18T06:22:08Z</dcterms:created>
  <dcterms:modified xsi:type="dcterms:W3CDTF">2024-05-07T16:46:54Z</dcterms:modified>
</cp:coreProperties>
</file>