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2DD49-871E-49A4-B3E8-EAA9937F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A5DD9-95DF-4703-95B2-FA1DC92E8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509B0-33DA-4607-A484-B329B86C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DA9B9-0906-481C-809B-5EB50575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D922A-853D-47A0-927E-C98B69EF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9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C76DC-AD97-4596-B1B8-B9A9CE78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0694-85A6-4F38-AE9B-62167189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96A38-729D-4BFE-8743-BDE08493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C715C-D8D4-42CA-8716-F3028B15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F901E-2609-4993-BD98-D5924171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21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8A0C4B-0593-410A-A918-59F79DCB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18E3DF-6ACC-4064-A88C-02D30CF6C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295BF-082B-4586-AF4F-92A310F3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7ACE2-0EBA-4168-A856-1633B118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C7F48-C794-4571-B42D-742C8E63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7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7A538-D5A8-47CB-9245-A7C28E43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63ABC-492F-41BC-B130-521069C9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047BD-7164-4099-81A1-71ABDF17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5A2B2-E2E4-4F01-A8BA-E2D8F4C0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BD5-9089-4195-8E59-13D76CD8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3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C145C-FDE2-4891-8D83-7B4384B2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F4F98-7223-437F-B788-832CDB82A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CD4F7-0FD5-4872-AF6F-86732836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07B63-9205-4DBA-86BE-DB1FA100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2A855-E7CD-4FF2-AE34-AFC78472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8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E796F-425E-4181-B79F-DE984E8E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BC463-6011-47AD-A731-E3E2D2BF3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35DA4-C5BE-455F-9EE2-5D1117C65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00506-A269-45EA-A4BF-6D5D95DA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7E955-6414-406C-8C66-1A5B89B3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6B633-D588-4359-8F51-12763A09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8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B2D7-7EB6-4F06-8A14-5A567948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8E0A2-2363-43B6-B231-98151D3E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1812E2-5C4D-489C-96FD-B210C92D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74CFF-D6D9-49B6-95C4-44C43F45D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16DBC3-3D10-4D15-8C8E-EB62C0747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1DE7E-8743-4266-91FD-4AA3615E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CD3E29-354A-42B8-9196-AF154DF8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75F5DD-880F-4D88-89B5-F8035C12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0B1C6-6C22-4794-8E5C-04095736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02B695-8231-4F1E-B172-9569CA0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03CC10-3D41-46F2-A30D-FFEF3F22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C1C86-1888-4908-ADF7-57772D14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3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142E8C-114B-43F5-9393-E4230C42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0173F1-FF95-496A-98BA-C559BD72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4DD31-407C-4E6F-9327-9D3AAEFD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5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BDE4C-A7F8-4BE9-8E37-7B758E06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C6AE2-5719-4D1D-8A0E-58379B46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9AF3A-7F49-4F35-9D2C-197D1116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100AC-401E-49EB-849D-5C31FB5B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FA7D2-A11F-4E49-950D-3A277958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8265A-4F33-4F56-8F9F-356A8AA5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B3D8A-8449-41C3-B5F3-C70C1E1E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95DC95-5E98-4B03-AFDB-510BDA36C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6F204-EAF3-4DA7-B674-AC5DA9B22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AF07D6-D790-4634-9DFE-5EBDFE3E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96124-8F53-4F57-A26A-9E0DF1C2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CD82E-B886-4E60-9CDA-DB2CC2B2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4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7AD558-C4C4-4821-8893-25F599C6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39629-B1C9-480F-B171-DF9A50A7B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8DC1-17A7-49C7-8FF2-2BC439F95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2287-8100-4E83-A4F4-AB590D6E304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FB741-EFE3-40C2-8767-34A347D02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6D917-948B-4C64-B115-A7395FA77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8FDD-6743-4340-B946-C77EFE94F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96528-DA64-414C-8AFE-CFBD41E6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스마트폰 게임프로그래밍</a:t>
            </a:r>
            <a:br>
              <a:rPr lang="en-US" altLang="ko-KR"/>
            </a:br>
            <a:r>
              <a:rPr lang="en-US" altLang="ko-KR" b="0" i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Term Project 1</a:t>
            </a:r>
            <a:r>
              <a:rPr lang="ko-KR" altLang="en-US" b="0" i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8ABD6E-33BE-470A-8817-F25DD232E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2016182041 </a:t>
            </a:r>
          </a:p>
          <a:p>
            <a:r>
              <a:rPr lang="ko-KR" altLang="en-US"/>
              <a:t>게임공학과 조영환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08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00D20-6994-4893-95B4-B3E37BA9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C3A0D-BCC6-4556-B3D4-DB8630C3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High Concept: RPG</a:t>
            </a:r>
            <a:r>
              <a:rPr lang="ko-KR" altLang="en-US" dirty="0"/>
              <a:t>와 카드 </a:t>
            </a:r>
            <a:r>
              <a:rPr lang="ko-KR" altLang="en-US" dirty="0" err="1"/>
              <a:t>덱</a:t>
            </a:r>
            <a:r>
              <a:rPr lang="ko-KR" altLang="en-US" dirty="0"/>
              <a:t> 빌딩을 한번에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플레이어와 몬스터가 </a:t>
            </a:r>
            <a:r>
              <a:rPr lang="ko-KR" altLang="en-US" dirty="0" err="1"/>
              <a:t>턴제로</a:t>
            </a:r>
            <a:r>
              <a:rPr lang="ko-KR" altLang="en-US" dirty="0"/>
              <a:t> 대결하는 </a:t>
            </a:r>
            <a:r>
              <a:rPr lang="en-US" altLang="ko-KR" dirty="0"/>
              <a:t>PVE</a:t>
            </a:r>
          </a:p>
          <a:p>
            <a:pPr marL="0" indent="0">
              <a:buNone/>
            </a:pPr>
            <a:r>
              <a:rPr lang="ko-KR" altLang="en-US" dirty="0"/>
              <a:t>카드 구성과 </a:t>
            </a:r>
            <a:r>
              <a:rPr lang="en-US" altLang="ko-KR" dirty="0"/>
              <a:t>Level</a:t>
            </a:r>
            <a:r>
              <a:rPr lang="ko-KR" altLang="en-US" dirty="0"/>
              <a:t>을 통한 전략 구성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스테이지에 따른 </a:t>
            </a:r>
            <a:r>
              <a:rPr lang="ko-KR" altLang="en-US" dirty="0" err="1"/>
              <a:t>로그라이크</a:t>
            </a:r>
            <a:r>
              <a:rPr lang="ko-KR" altLang="en-US" dirty="0"/>
              <a:t>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핵심 기술</a:t>
            </a:r>
            <a:r>
              <a:rPr lang="en-US" altLang="ko-KR" dirty="0"/>
              <a:t>: RPG</a:t>
            </a:r>
            <a:r>
              <a:rPr lang="ko-KR" altLang="en-US" dirty="0"/>
              <a:t>요소인 </a:t>
            </a:r>
            <a:r>
              <a:rPr lang="en-US" altLang="ko-KR" dirty="0"/>
              <a:t>Level</a:t>
            </a:r>
            <a:r>
              <a:rPr lang="ko-KR" altLang="en-US" dirty="0"/>
              <a:t>과 카드 를 추가하는 형식으로 </a:t>
            </a:r>
            <a:r>
              <a:rPr lang="ko-KR" altLang="en-US" dirty="0" err="1"/>
              <a:t>덱을</a:t>
            </a:r>
            <a:r>
              <a:rPr lang="ko-KR" altLang="en-US" dirty="0"/>
              <a:t> 직접 짤 수 있게 만드는 요소이다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PVE </a:t>
            </a:r>
            <a:r>
              <a:rPr lang="ko-KR" altLang="en-US" dirty="0"/>
              <a:t>형식으로 몬스터를 죽인다 </a:t>
            </a:r>
            <a:r>
              <a:rPr lang="en-US" altLang="ko-KR" dirty="0"/>
              <a:t>-&gt; Level Up</a:t>
            </a:r>
            <a:r>
              <a:rPr lang="ko-KR" altLang="en-US" dirty="0"/>
              <a:t> 을 한다</a:t>
            </a:r>
            <a:r>
              <a:rPr lang="en-US" altLang="ko-KR" dirty="0"/>
              <a:t>-&gt; </a:t>
            </a:r>
            <a:r>
              <a:rPr lang="ko-KR" altLang="en-US" dirty="0"/>
              <a:t>카드 또는 카드 사용 비용을 증가 시키는 선택지를 주게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50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ADB3F-D938-484E-B245-2F728073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8F9C0-56C2-4D2B-8989-23999CD7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스테이지</a:t>
            </a:r>
            <a:r>
              <a:rPr lang="en-US" altLang="ko-KR" dirty="0"/>
              <a:t>: 3</a:t>
            </a:r>
            <a:r>
              <a:rPr lang="ko-KR" altLang="en-US" dirty="0"/>
              <a:t>스테이지로 구성한다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플레이어</a:t>
            </a:r>
            <a:r>
              <a:rPr lang="en-US" altLang="ko-KR" dirty="0"/>
              <a:t>: HP,</a:t>
            </a:r>
            <a:r>
              <a:rPr lang="ko-KR" altLang="en-US" dirty="0"/>
              <a:t>카드 사용 비용</a:t>
            </a:r>
            <a:r>
              <a:rPr lang="en-US" altLang="ko-KR" dirty="0"/>
              <a:t>, </a:t>
            </a:r>
            <a:r>
              <a:rPr lang="ko-KR" altLang="en-US" dirty="0"/>
              <a:t>경험치 바로 구성한다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카드</a:t>
            </a:r>
            <a:r>
              <a:rPr lang="en-US" altLang="ko-KR" dirty="0"/>
              <a:t>: </a:t>
            </a:r>
            <a:r>
              <a:rPr lang="ko-KR" altLang="en-US" dirty="0"/>
              <a:t>카드 비용</a:t>
            </a:r>
            <a:r>
              <a:rPr lang="en-US" altLang="ko-KR" dirty="0"/>
              <a:t>, </a:t>
            </a:r>
            <a:r>
              <a:rPr lang="ko-KR" altLang="en-US" dirty="0"/>
              <a:t>카드 효과</a:t>
            </a:r>
            <a:r>
              <a:rPr lang="en-US" altLang="ko-KR" dirty="0"/>
              <a:t>, </a:t>
            </a:r>
            <a:r>
              <a:rPr lang="ko-KR" altLang="en-US" dirty="0"/>
              <a:t>카드 개수를 구성한다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몬스터</a:t>
            </a:r>
            <a:r>
              <a:rPr lang="en-US" altLang="ko-KR" dirty="0"/>
              <a:t>: </a:t>
            </a:r>
            <a:r>
              <a:rPr lang="ko-KR" altLang="en-US" dirty="0"/>
              <a:t>몬스터의 경험치</a:t>
            </a:r>
            <a:r>
              <a:rPr lang="en-US" altLang="ko-KR" dirty="0"/>
              <a:t>, </a:t>
            </a:r>
            <a:r>
              <a:rPr lang="ko-KR" altLang="en-US" dirty="0"/>
              <a:t>몬스터의 수</a:t>
            </a:r>
            <a:r>
              <a:rPr lang="en-US" altLang="ko-KR" dirty="0"/>
              <a:t>, </a:t>
            </a:r>
            <a:r>
              <a:rPr lang="ko-KR" altLang="en-US" dirty="0"/>
              <a:t>몬스터의 공격력</a:t>
            </a:r>
            <a:r>
              <a:rPr lang="en-US" altLang="ko-KR" dirty="0"/>
              <a:t>, </a:t>
            </a:r>
            <a:r>
              <a:rPr lang="ko-KR" altLang="en-US" dirty="0"/>
              <a:t>몬스터 </a:t>
            </a:r>
            <a:r>
              <a:rPr lang="en-US" altLang="ko-KR" dirty="0"/>
              <a:t>HP</a:t>
            </a:r>
            <a:r>
              <a:rPr lang="ko-KR" altLang="en-US" dirty="0"/>
              <a:t>를 구성한다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선택지</a:t>
            </a:r>
            <a:r>
              <a:rPr lang="en-US" altLang="ko-KR" dirty="0"/>
              <a:t>:Level UP</a:t>
            </a:r>
            <a:r>
              <a:rPr lang="ko-KR" altLang="en-US" dirty="0"/>
              <a:t>을 하게 되면 카드비용 증가 또는 추가 카드 선택을 하여 플레이어가 선택할 수 있게 만든다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69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073C-1AED-45A9-825D-291D3CAA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실행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46A8D9-4EF2-49CF-B1C9-59C291739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96" y="1690688"/>
            <a:ext cx="4463053" cy="4351338"/>
          </a:xfrm>
        </p:spPr>
      </p:pic>
    </p:spTree>
    <p:extLst>
      <p:ext uri="{BB962C8B-B14F-4D97-AF65-F5344CB8AC3E}">
        <p14:creationId xmlns:p14="http://schemas.microsoft.com/office/powerpoint/2010/main" val="81578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D511-8C7A-44A2-931A-DF3BA2A4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 스크린샷</a:t>
            </a:r>
          </a:p>
        </p:txBody>
      </p:sp>
      <p:pic>
        <p:nvPicPr>
          <p:cNvPr id="9" name="내용 개체 틀 8" descr="텍스트, 자연이(가) 표시된 사진&#10;&#10;자동 생성된 설명">
            <a:extLst>
              <a:ext uri="{FF2B5EF4-FFF2-40B4-BE49-F238E27FC236}">
                <a16:creationId xmlns:a16="http://schemas.microsoft.com/office/drawing/2014/main" id="{E94BC938-C4C6-48FA-9D6D-41DF6FEC4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690688"/>
            <a:ext cx="7712449" cy="4351338"/>
          </a:xfrm>
        </p:spPr>
      </p:pic>
    </p:spTree>
    <p:extLst>
      <p:ext uri="{BB962C8B-B14F-4D97-AF65-F5344CB8AC3E}">
        <p14:creationId xmlns:p14="http://schemas.microsoft.com/office/powerpoint/2010/main" val="133151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1FE2A-DC46-4739-B487-BFD93FEC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 스크린샷</a:t>
            </a:r>
          </a:p>
        </p:txBody>
      </p:sp>
      <p:pic>
        <p:nvPicPr>
          <p:cNvPr id="5" name="내용 개체 틀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048297B-9F53-4027-8E16-6A2382B8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15" y="1825625"/>
            <a:ext cx="7558169" cy="4351338"/>
          </a:xfrm>
        </p:spPr>
      </p:pic>
    </p:spTree>
    <p:extLst>
      <p:ext uri="{BB962C8B-B14F-4D97-AF65-F5344CB8AC3E}">
        <p14:creationId xmlns:p14="http://schemas.microsoft.com/office/powerpoint/2010/main" val="235055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0BA0-7118-4FD2-AE47-D4717CD6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 스크린샷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3C2072-AFE3-4FFD-BDB1-26BDD1CBC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75" y="1825625"/>
            <a:ext cx="7712449" cy="4351338"/>
          </a:xfrm>
        </p:spPr>
      </p:pic>
    </p:spTree>
    <p:extLst>
      <p:ext uri="{BB962C8B-B14F-4D97-AF65-F5344CB8AC3E}">
        <p14:creationId xmlns:p14="http://schemas.microsoft.com/office/powerpoint/2010/main" val="7905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9651-599D-4522-AEE6-12B9B3F6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2"/>
            <a:ext cx="10515600" cy="918901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EA9DC8D-53AB-4EB0-B404-CFF17E3ED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531076"/>
              </p:ext>
            </p:extLst>
          </p:nvPr>
        </p:nvGraphicFramePr>
        <p:xfrm>
          <a:off x="838200" y="1053838"/>
          <a:ext cx="10515600" cy="559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5305147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0114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7752475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805768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380121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32924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6929965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374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 및 리소스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카드 제작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코스트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타이틀 화면 구성</a:t>
                      </a:r>
                      <a:r>
                        <a:rPr lang="en-US" altLang="ko-KR" dirty="0"/>
                        <a:t>(Layout) </a:t>
                      </a:r>
                      <a:r>
                        <a:rPr lang="ko-KR" altLang="en-US" dirty="0"/>
                        <a:t>및 버튼 구성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9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스테이지 제작</a:t>
                      </a:r>
                      <a:r>
                        <a:rPr lang="en-US" altLang="ko-KR" dirty="0"/>
                        <a:t>(background)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디버깅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LayOut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배치 및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디자인 그래픽스 배치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2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중간 점검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구현 못한 내용 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제작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 </a:t>
                      </a:r>
                      <a:r>
                        <a:rPr lang="en-US" altLang="ko-KR" dirty="0"/>
                        <a:t>HP,</a:t>
                      </a:r>
                      <a:r>
                        <a:rPr lang="ko-KR" altLang="en-US" dirty="0"/>
                        <a:t>경험치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코스트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행동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6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카드 제작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카드 비용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카드 특성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카드 행동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덱</a:t>
                      </a:r>
                      <a:r>
                        <a:rPr lang="ko-KR" altLang="en-US" dirty="0"/>
                        <a:t> 빌딩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핸드 드로우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디버깅 테스트 및 중간 점검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구현 못한 내용 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제작</a:t>
                      </a:r>
                      <a:r>
                        <a:rPr lang="en-US" altLang="ko-KR" dirty="0"/>
                        <a:t>(HP,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경험치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사망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턴 종료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턴 종료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다음 스테이지 이동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디버깅 테스트 및 중간 점검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구현 못한 내용 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밸런스 테스트 및 밸런스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7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Level UP</a:t>
                      </a:r>
                      <a:r>
                        <a:rPr lang="ko-KR" altLang="en-US" dirty="0"/>
                        <a:t>선택지</a:t>
                      </a:r>
                      <a:r>
                        <a:rPr lang="en-US" altLang="ko-KR" dirty="0"/>
                        <a:t>(Level UP </a:t>
                      </a:r>
                      <a:r>
                        <a:rPr lang="ko-KR" altLang="en-US" dirty="0"/>
                        <a:t>효과 및 코스트 증가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또는 카드 추가 선택지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사운드 추가</a:t>
                      </a:r>
                      <a:r>
                        <a:rPr lang="en-US" altLang="ko-KR" dirty="0"/>
                        <a:t>(BGM,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턴 종료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몬스터 공격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 작업 및 밸런스 조절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구현 못한 내용 구현 및 미흡한점 테스트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9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발표 준비 및 발표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02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356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</vt:lpstr>
      <vt:lpstr>Arial</vt:lpstr>
      <vt:lpstr>Office 테마</vt:lpstr>
      <vt:lpstr>스마트폰 게임프로그래밍 Term Project 1차 발표</vt:lpstr>
      <vt:lpstr>게임 컨셉</vt:lpstr>
      <vt:lpstr>개발 범위</vt:lpstr>
      <vt:lpstr>예상 게임 실행 흐름</vt:lpstr>
      <vt:lpstr>게임 화면 스크린샷</vt:lpstr>
      <vt:lpstr>게임 화면 스크린샷</vt:lpstr>
      <vt:lpstr>게임 화면 스크린샷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게임프로그래밍 Term Project 1차 발표</dc:title>
  <dc:creator>/게임공학전공/학생 조영환</dc:creator>
  <cp:lastModifiedBy>조영환(2016182041)</cp:lastModifiedBy>
  <cp:revision>13</cp:revision>
  <dcterms:created xsi:type="dcterms:W3CDTF">2021-04-03T19:26:10Z</dcterms:created>
  <dcterms:modified xsi:type="dcterms:W3CDTF">2021-04-04T06:37:31Z</dcterms:modified>
</cp:coreProperties>
</file>