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embeddedFontLst>
    <p:embeddedFont>
      <p:font typeface="Helvetica" panose="020B0604020202030204" pitchFamily="34" charset="0"/>
      <p:regular r:id="rId6"/>
      <p:bold r:id="rId7"/>
      <p:italic r:id="rId8"/>
      <p:boldItalic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FDB"/>
    <a:srgbClr val="FEFFC5"/>
    <a:srgbClr val="FFECAF"/>
    <a:srgbClr val="FFD1D1"/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>
        <p:scale>
          <a:sx n="100" d="100"/>
          <a:sy n="100" d="100"/>
        </p:scale>
        <p:origin x="70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4A70638-3D1C-4D2C-A20F-E8D87A22D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59DC9BC-5988-4435-9EAE-CF0A46720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D215978-8A31-47DE-B869-CEF9255C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802-403D-4C47-AC95-0514673F73F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EBFE4F7-CBAA-4441-8A22-865FDB0E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C68EAFA-A581-445F-9AFD-5A79B0D9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32A0-F80A-4C4D-895E-3FDBB2F8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17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89E27D3-4356-4632-8B42-7107C86C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49DF156-2E92-48F9-8CFA-1E5FC1BDD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515BACE-ACE5-4ED9-AB1D-1F63A3F6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802-403D-4C47-AC95-0514673F73F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8EBEFD4-E3D6-49B2-B65A-D798A5B6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89D5B7-5D2A-42A9-B207-3D8DE075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32A0-F80A-4C4D-895E-3FDBB2F8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93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156C158-404A-4323-8C7D-54D4A9146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47F1F9A-B5E4-4F9B-B796-FC90BD421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4AACEDF-B6C5-4D21-92B4-A2B71102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802-403D-4C47-AC95-0514673F73F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BBE278-F24A-4F56-950B-CAEFF15D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87ED4CD-0D8D-49B3-8329-BFA8707F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32A0-F80A-4C4D-895E-3FDBB2F8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40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D438063-A81A-4A49-9A8A-EE5F10028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F41FCF0-4EE6-4CF1-82C5-31474F79D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426AE94-4E62-4122-8428-01348A72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802-403D-4C47-AC95-0514673F73F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2762782-2AD5-4663-BE4A-D8498DC0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1FF80B8-0C6E-48AE-ABD6-BEB86660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32A0-F80A-4C4D-895E-3FDBB2F8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18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4389824-C1CE-4A8F-A1AA-6EBF2D93C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2A0703E-1ACD-4149-980E-C96110B53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B4C9ABF-A9F4-4B65-B042-9F43298C7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802-403D-4C47-AC95-0514673F73F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26FDB66-0F47-4D98-A715-E089CCA1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B438601-4DF4-42D0-8621-8632ECDF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32A0-F80A-4C4D-895E-3FDBB2F8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01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DFEFFF6-0CBE-4DB0-B650-14F477CD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662862A-879A-48AD-AE09-AA2D6EB01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47DA890-D01B-4CBF-A41A-885BF5167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AB5BD70-7971-4AC4-8D88-F8238F080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802-403D-4C47-AC95-0514673F73F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1EA35C5-0F68-4538-8D38-A1CD5DFF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82BC4A2-BFA2-4D77-B467-178FBC92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32A0-F80A-4C4D-895E-3FDBB2F8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BC1381-94AF-46F4-B575-4335D3780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EAEA0F8-7626-42BE-AF32-EDA3E77B7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D0D01FE-F19E-446C-9919-E5F59D25D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EBC913E0-DA49-488A-961E-946AE97D4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7AD4BCF-AB38-4B87-9CC8-F5AD6FCBD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032B45CA-67D3-4099-8F63-19F7ED8F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802-403D-4C47-AC95-0514673F73F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8F30D06-9A23-44F6-B3E2-5369E87F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60A63F5-C5B8-4CF4-8EAD-5E9F4F4B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32A0-F80A-4C4D-895E-3FDBB2F8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16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D0105BE-04F8-4BD9-A316-0046F499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5FA215E-6FCC-4430-ADA7-7A57BCF0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802-403D-4C47-AC95-0514673F73F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D5E4468-AD26-40B3-AE4C-1099DB5E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04F0644-9382-4890-8B05-4C5C8D5A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32A0-F80A-4C4D-895E-3FDBB2F8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98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FADA97E-356C-432D-82E1-76440CDD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802-403D-4C47-AC95-0514673F73F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2BF2BA15-938B-4697-A24A-FC4563219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DF9A898-CB30-44A2-B09D-A530A434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32A0-F80A-4C4D-895E-3FDBB2F8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64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B23769-B0E6-4146-96D3-4A831180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6F74110-D5A3-4C57-9102-A0FA4D773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A969C02-EAE6-4F7A-A8D9-9945EDB21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8014908-0081-4EEF-B969-3DDE15672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802-403D-4C47-AC95-0514673F73F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1C27939-C8A3-42BC-BF8D-388609D6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C0F5A51-1808-4CCF-85FF-0338E1A7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32A0-F80A-4C4D-895E-3FDBB2F8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8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C7D6ED-2EAE-4709-AACB-2B7EA34A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2DB1B7A3-0ACA-4815-B18A-D4556B036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F6E312B-E6DF-456A-B064-8D20F3CC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CD1BED1-9A5D-4109-8B31-EAEBD723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802-403D-4C47-AC95-0514673F73F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8905558-5BC0-43E5-A934-0712BC0ED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665DFBF-1C31-461D-A36C-F80D6107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32A0-F80A-4C4D-895E-3FDBB2F8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6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D2A31975-A15D-4A35-A4F2-3AFD4922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208E7E5-52D7-4880-9B37-E092E93C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6C6D47E-051E-4BE3-8427-71A5972DE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1D802-403D-4C47-AC95-0514673F73F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2B5C519-931D-4399-94F9-1EA19C3B4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CEE2818-CCEB-4B1F-B931-C63218966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732A0-F80A-4C4D-895E-3FDBB2F8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2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826288A-9924-4F3F-8C5B-9A51D213DF90}"/>
              </a:ext>
            </a:extLst>
          </p:cNvPr>
          <p:cNvSpPr txBox="1"/>
          <p:nvPr/>
        </p:nvSpPr>
        <p:spPr>
          <a:xfrm>
            <a:off x="2840985" y="2091809"/>
            <a:ext cx="6510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smtClean="0">
                <a:latin typeface="Helvetica" panose="020B0604020202030204" pitchFamily="34" charset="0"/>
              </a:rPr>
              <a:t>Script Term project</a:t>
            </a:r>
            <a:endParaRPr lang="ko-KR" altLang="en-US" sz="5400" b="1" dirty="0">
              <a:latin typeface="Helvetica" panose="020B0604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1CF6B73-4E0B-49BC-A699-B57F5D595C5A}"/>
              </a:ext>
            </a:extLst>
          </p:cNvPr>
          <p:cNvSpPr txBox="1"/>
          <p:nvPr/>
        </p:nvSpPr>
        <p:spPr>
          <a:xfrm>
            <a:off x="4597837" y="3481686"/>
            <a:ext cx="2996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2016182041 </a:t>
            </a:r>
            <a:r>
              <a:rPr lang="ko-KR" altLang="en-US" sz="2400" b="1" dirty="0"/>
              <a:t>조영환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2A4BFFC6-DC16-4553-811E-05DB11A5078B}"/>
              </a:ext>
            </a:extLst>
          </p:cNvPr>
          <p:cNvGrpSpPr/>
          <p:nvPr/>
        </p:nvGrpSpPr>
        <p:grpSpPr>
          <a:xfrm>
            <a:off x="270133" y="298408"/>
            <a:ext cx="822067" cy="852245"/>
            <a:chOff x="6861433" y="1470825"/>
            <a:chExt cx="822067" cy="852245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99891946-B2FA-4BAA-8DB7-F71A3764D26C}"/>
                </a:ext>
              </a:extLst>
            </p:cNvPr>
            <p:cNvCxnSpPr/>
            <p:nvPr/>
          </p:nvCxnSpPr>
          <p:spPr>
            <a:xfrm>
              <a:off x="6886833" y="1470825"/>
              <a:ext cx="0" cy="85224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0C113F31-A293-4B47-BBF8-BB689717B4DC}"/>
                </a:ext>
              </a:extLst>
            </p:cNvPr>
            <p:cNvCxnSpPr/>
            <p:nvPr/>
          </p:nvCxnSpPr>
          <p:spPr>
            <a:xfrm>
              <a:off x="6861433" y="1470825"/>
              <a:ext cx="82206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905B67E7-760C-4FEC-8779-126E4EC359D0}"/>
              </a:ext>
            </a:extLst>
          </p:cNvPr>
          <p:cNvCxnSpPr/>
          <p:nvPr/>
        </p:nvCxnSpPr>
        <p:spPr>
          <a:xfrm rot="10800000">
            <a:off x="11880594" y="5677441"/>
            <a:ext cx="0" cy="8522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B4D15292-5794-4D6A-8E00-2F2A912AF08A}"/>
              </a:ext>
            </a:extLst>
          </p:cNvPr>
          <p:cNvCxnSpPr/>
          <p:nvPr/>
        </p:nvCxnSpPr>
        <p:spPr>
          <a:xfrm rot="10800000">
            <a:off x="11074402" y="6529686"/>
            <a:ext cx="82206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D182AE57-B917-43B2-B8E9-393C8CC6D76F}"/>
              </a:ext>
            </a:extLst>
          </p:cNvPr>
          <p:cNvCxnSpPr/>
          <p:nvPr/>
        </p:nvCxnSpPr>
        <p:spPr>
          <a:xfrm>
            <a:off x="1219200" y="3143250"/>
            <a:ext cx="972502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90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172995"/>
            <a:ext cx="2636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8157" y="255374"/>
            <a:ext cx="2121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프로젝트 </a:t>
            </a:r>
            <a:r>
              <a:rPr lang="en-US" altLang="ko-KR" sz="2800" b="1" dirty="0"/>
              <a:t>UI</a:t>
            </a:r>
            <a:endParaRPr lang="ko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0FE2C87-92EF-452B-AC6A-FA8AF0546EB2}"/>
              </a:ext>
            </a:extLst>
          </p:cNvPr>
          <p:cNvSpPr/>
          <p:nvPr/>
        </p:nvSpPr>
        <p:spPr>
          <a:xfrm>
            <a:off x="3069387" y="1174131"/>
            <a:ext cx="6392410" cy="453004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1C6D8A2-F14E-462E-98E2-4FA0FDAD4B67}"/>
              </a:ext>
            </a:extLst>
          </p:cNvPr>
          <p:cNvSpPr/>
          <p:nvPr/>
        </p:nvSpPr>
        <p:spPr>
          <a:xfrm>
            <a:off x="3405476" y="2613801"/>
            <a:ext cx="2977720" cy="28441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30B586D-08BE-48D8-82AB-8D2255D8F8F0}"/>
              </a:ext>
            </a:extLst>
          </p:cNvPr>
          <p:cNvSpPr/>
          <p:nvPr/>
        </p:nvSpPr>
        <p:spPr>
          <a:xfrm>
            <a:off x="3405476" y="2144331"/>
            <a:ext cx="1807280" cy="3238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역 이름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DD304F8-A859-4B12-8E86-5C03E0C0B39D}"/>
              </a:ext>
            </a:extLst>
          </p:cNvPr>
          <p:cNvSpPr/>
          <p:nvPr/>
        </p:nvSpPr>
        <p:spPr>
          <a:xfrm>
            <a:off x="5356897" y="2144331"/>
            <a:ext cx="1026299" cy="3238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</a:t>
            </a:r>
            <a:r>
              <a:rPr lang="en-US" altLang="ko-KR" dirty="0" smtClean="0"/>
              <a:t>/</a:t>
            </a:r>
            <a:r>
              <a:rPr lang="ko-KR" altLang="en-US" dirty="0" smtClean="0"/>
              <a:t>하행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7B81E91-6BD5-4A04-A9F5-384F2D72C6C0}"/>
              </a:ext>
            </a:extLst>
          </p:cNvPr>
          <p:cNvSpPr txBox="1"/>
          <p:nvPr/>
        </p:nvSpPr>
        <p:spPr>
          <a:xfrm>
            <a:off x="4437828" y="1420319"/>
            <a:ext cx="403942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4</a:t>
            </a:r>
            <a:r>
              <a:rPr lang="ko-KR" altLang="en-US" b="1" dirty="0"/>
              <a:t>호선 지하철 시간표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897C5ED-A7A2-4BAA-B727-D1983CD740D2}"/>
              </a:ext>
            </a:extLst>
          </p:cNvPr>
          <p:cNvSpPr/>
          <p:nvPr/>
        </p:nvSpPr>
        <p:spPr>
          <a:xfrm>
            <a:off x="6815917" y="3719495"/>
            <a:ext cx="2309771" cy="9489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알람 시간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DDD56ACE-4EED-4A2E-B905-EF72617AC7DE}"/>
              </a:ext>
            </a:extLst>
          </p:cNvPr>
          <p:cNvSpPr/>
          <p:nvPr/>
        </p:nvSpPr>
        <p:spPr>
          <a:xfrm>
            <a:off x="6815917" y="5063220"/>
            <a:ext cx="2309771" cy="3712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위치 보기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2ED8A7B4-D697-4546-9784-6253DDD572FE}"/>
              </a:ext>
            </a:extLst>
          </p:cNvPr>
          <p:cNvSpPr/>
          <p:nvPr/>
        </p:nvSpPr>
        <p:spPr>
          <a:xfrm>
            <a:off x="6815938" y="2144331"/>
            <a:ext cx="2309771" cy="15246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노선도</a:t>
            </a:r>
          </a:p>
        </p:txBody>
      </p:sp>
    </p:spTree>
    <p:extLst>
      <p:ext uri="{BB962C8B-B14F-4D97-AF65-F5344CB8AC3E}">
        <p14:creationId xmlns:p14="http://schemas.microsoft.com/office/powerpoint/2010/main" val="289631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172995"/>
            <a:ext cx="2636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88514" y="255374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필요 기능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282364" y="860972"/>
            <a:ext cx="7627272" cy="5613266"/>
            <a:chOff x="1775424" y="1199322"/>
            <a:chExt cx="7627272" cy="5613266"/>
          </a:xfrm>
        </p:grpSpPr>
        <p:grpSp>
          <p:nvGrpSpPr>
            <p:cNvPr id="19" name="그룹 18"/>
            <p:cNvGrpSpPr/>
            <p:nvPr/>
          </p:nvGrpSpPr>
          <p:grpSpPr>
            <a:xfrm>
              <a:off x="1775424" y="1199322"/>
              <a:ext cx="2392000" cy="2596269"/>
              <a:chOff x="840492" y="2086675"/>
              <a:chExt cx="2392000" cy="2596269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8054" y="2086675"/>
                <a:ext cx="1436877" cy="1436877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840492" y="3944280"/>
                <a:ext cx="239200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400" b="1" dirty="0" smtClean="0"/>
                  <a:t>검색 기능</a:t>
                </a:r>
                <a:endParaRPr lang="en-US" altLang="ko-KR" sz="2400" b="1" dirty="0" smtClean="0"/>
              </a:p>
              <a:p>
                <a:pPr algn="ctr"/>
                <a:r>
                  <a:rPr lang="ko-KR" altLang="en-US" dirty="0" smtClean="0"/>
                  <a:t>공공 데이터 </a:t>
                </a:r>
                <a:r>
                  <a:rPr lang="en-US" altLang="ko-KR" dirty="0" smtClean="0"/>
                  <a:t>API </a:t>
                </a:r>
                <a:r>
                  <a:rPr lang="ko-KR" altLang="en-US" dirty="0" smtClean="0"/>
                  <a:t>활용</a:t>
                </a:r>
                <a:endParaRPr lang="ko-KR" altLang="en-US" dirty="0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4752279" y="1199322"/>
              <a:ext cx="2392001" cy="2596269"/>
              <a:chOff x="2937051" y="2086675"/>
              <a:chExt cx="2392001" cy="2596269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14613" y="2086675"/>
                <a:ext cx="1436877" cy="1436877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2937051" y="3944280"/>
                <a:ext cx="2392001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400" b="1" dirty="0" smtClean="0"/>
                  <a:t>시간표</a:t>
                </a:r>
                <a:endParaRPr lang="en-US" altLang="ko-KR" sz="2400" b="1" dirty="0" smtClean="0"/>
              </a:p>
              <a:p>
                <a:pPr algn="ctr"/>
                <a:r>
                  <a:rPr lang="ko-KR" altLang="en-US" dirty="0" smtClean="0"/>
                  <a:t>공공 데이터 </a:t>
                </a:r>
                <a:r>
                  <a:rPr lang="en-US" altLang="ko-KR" dirty="0" smtClean="0"/>
                  <a:t>API </a:t>
                </a:r>
                <a:r>
                  <a:rPr lang="ko-KR" altLang="en-US" dirty="0" smtClean="0"/>
                  <a:t>활용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7965819" y="1199322"/>
              <a:ext cx="1436877" cy="2596269"/>
              <a:chOff x="5511172" y="2086675"/>
              <a:chExt cx="1436877" cy="2596269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1172" y="2086675"/>
                <a:ext cx="1436877" cy="1436877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5519320" y="3944280"/>
                <a:ext cx="142058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400" b="1" dirty="0" smtClean="0"/>
                  <a:t>노선도</a:t>
                </a:r>
                <a:endParaRPr lang="en-US" altLang="ko-KR" sz="2400" b="1" dirty="0" smtClean="0"/>
              </a:p>
              <a:p>
                <a:pPr algn="ctr"/>
                <a:r>
                  <a:rPr lang="ko-KR" altLang="en-US" dirty="0" smtClean="0"/>
                  <a:t>이미지 활용</a:t>
                </a:r>
                <a:endParaRPr lang="ko-KR" altLang="en-US" dirty="0"/>
              </a:p>
            </p:txBody>
          </p:sp>
        </p:grp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7807" y="4216319"/>
              <a:ext cx="1436877" cy="1436877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5842" y="4216319"/>
              <a:ext cx="1436877" cy="143687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968360" y="6073924"/>
              <a:ext cx="1415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 err="1" smtClean="0"/>
                <a:t>알람시간</a:t>
              </a:r>
              <a:endParaRPr lang="en-US" altLang="ko-KR" sz="2400" b="1" dirty="0" smtClean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36394" y="6073924"/>
              <a:ext cx="141577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 smtClean="0"/>
                <a:t>위치보기</a:t>
              </a:r>
              <a:endParaRPr lang="en-US" altLang="ko-KR" sz="2400" b="1" dirty="0" smtClean="0"/>
            </a:p>
            <a:p>
              <a:pPr algn="ctr"/>
              <a:r>
                <a:rPr lang="ko-KR" altLang="en-US" dirty="0" smtClean="0"/>
                <a:t>지도 활용</a:t>
              </a:r>
              <a:endParaRPr lang="en-US" altLang="ko-KR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92372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72995"/>
            <a:ext cx="2636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88514" y="25537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개발일정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142190" y="1889085"/>
            <a:ext cx="11907620" cy="3079830"/>
            <a:chOff x="91019" y="2036282"/>
            <a:chExt cx="11907620" cy="3079830"/>
          </a:xfrm>
        </p:grpSpPr>
        <p:sp>
          <p:nvSpPr>
            <p:cNvPr id="9" name="오른쪽 화살표 8"/>
            <p:cNvSpPr/>
            <p:nvPr/>
          </p:nvSpPr>
          <p:spPr>
            <a:xfrm>
              <a:off x="557213" y="3166924"/>
              <a:ext cx="11077575" cy="524153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143000" y="3524250"/>
              <a:ext cx="0" cy="7905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88514" y="2803595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1</a:t>
              </a:r>
              <a:r>
                <a:rPr lang="ko-KR" altLang="en-US" b="1" dirty="0" smtClean="0"/>
                <a:t>주</a:t>
              </a:r>
              <a:endParaRPr lang="ko-KR" altLang="en-US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36710" y="2803595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2</a:t>
              </a:r>
              <a:r>
                <a:rPr lang="ko-KR" altLang="en-US" b="1" dirty="0" smtClean="0"/>
                <a:t>주</a:t>
              </a:r>
              <a:endParaRPr lang="ko-KR" alt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84906" y="2803595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3</a:t>
              </a:r>
              <a:r>
                <a:rPr lang="ko-KR" altLang="en-US" b="1" dirty="0" smtClean="0"/>
                <a:t>주</a:t>
              </a:r>
              <a:endParaRPr lang="ko-KR" altLang="en-US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033102" y="2803595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4</a:t>
              </a:r>
              <a:r>
                <a:rPr lang="ko-KR" altLang="en-US" b="1" dirty="0" smtClean="0"/>
                <a:t>주</a:t>
              </a:r>
              <a:endParaRPr lang="ko-KR" altLang="en-US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081298" y="2803595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5</a:t>
              </a:r>
              <a:r>
                <a:rPr lang="ko-KR" altLang="en-US" b="1" dirty="0" smtClean="0"/>
                <a:t>주</a:t>
              </a:r>
              <a:endParaRPr lang="ko-KR" altLang="en-US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1019" y="4314825"/>
              <a:ext cx="3215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기획</a:t>
              </a:r>
              <a:r>
                <a:rPr lang="en-US" altLang="ko-KR" dirty="0" smtClean="0"/>
                <a:t>, </a:t>
              </a:r>
              <a:r>
                <a:rPr lang="en-US" altLang="ko-KR" dirty="0" err="1" smtClean="0"/>
                <a:t>OpenAPI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조사</a:t>
              </a:r>
              <a:r>
                <a:rPr lang="en-US" altLang="ko-KR" dirty="0" smtClean="0"/>
                <a:t>, </a:t>
              </a:r>
              <a:r>
                <a:rPr lang="en-US" altLang="ko-KR" dirty="0" err="1" smtClean="0"/>
                <a:t>Git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생성</a:t>
              </a:r>
              <a:endParaRPr lang="ko-KR" altLang="en-US" dirty="0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3485258" y="2538274"/>
              <a:ext cx="0" cy="7905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45632" y="2067933"/>
              <a:ext cx="39276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기획 발표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필요기능 활용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구현 방법</a:t>
              </a:r>
              <a:endParaRPr lang="ko-KR" altLang="en-US" dirty="0"/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5259180" y="3476626"/>
              <a:ext cx="0" cy="7905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203232" y="4332202"/>
              <a:ext cx="2190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OpenAPI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연동 구현</a:t>
              </a:r>
              <a:endParaRPr lang="ko-KR" altLang="en-US" dirty="0"/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7033102" y="2538274"/>
              <a:ext cx="0" cy="7905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096000" y="2036282"/>
              <a:ext cx="3280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검색기능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지도 구현</a:t>
              </a:r>
              <a:r>
                <a:rPr lang="en-US" altLang="ko-KR" dirty="0" smtClean="0"/>
                <a:t>, 2</a:t>
              </a:r>
              <a:r>
                <a:rPr lang="ko-KR" altLang="en-US" dirty="0" smtClean="0"/>
                <a:t>차 발표</a:t>
              </a:r>
              <a:endParaRPr lang="ko-KR" altLang="en-US" dirty="0"/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9376065" y="3541627"/>
              <a:ext cx="0" cy="7905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849427" y="4469781"/>
              <a:ext cx="27655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GUI</a:t>
              </a:r>
              <a:r>
                <a:rPr lang="ko-KR" altLang="en-US" dirty="0" smtClean="0"/>
                <a:t>구현</a:t>
              </a:r>
              <a:r>
                <a:rPr lang="en-US" altLang="ko-KR" dirty="0" smtClean="0"/>
                <a:t>, </a:t>
              </a:r>
              <a:r>
                <a:rPr lang="ko-KR" altLang="en-US" dirty="0" err="1" smtClean="0"/>
                <a:t>알람</a:t>
              </a:r>
              <a:r>
                <a:rPr lang="ko-KR" altLang="en-US" dirty="0" smtClean="0"/>
                <a:t> 시간 구현</a:t>
              </a:r>
              <a:r>
                <a:rPr lang="en-US" altLang="ko-KR" dirty="0" smtClean="0"/>
                <a:t>,</a:t>
              </a:r>
            </a:p>
            <a:p>
              <a:r>
                <a:rPr lang="ko-KR" altLang="en-US" dirty="0" smtClean="0"/>
                <a:t>노선도 구현</a:t>
              </a:r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808891" y="3779029"/>
              <a:ext cx="11897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/>
                <a:t>6</a:t>
              </a:r>
              <a:r>
                <a:rPr lang="ko-KR" altLang="en-US" b="1" dirty="0" smtClean="0"/>
                <a:t>주</a:t>
              </a:r>
              <a:endParaRPr lang="en-US" altLang="ko-KR" b="1" dirty="0" smtClean="0"/>
            </a:p>
            <a:p>
              <a:pPr algn="ctr"/>
              <a:r>
                <a:rPr lang="ko-KR" altLang="en-US" dirty="0" smtClean="0"/>
                <a:t>최종 발표</a:t>
              </a:r>
              <a:endParaRPr lang="ko-KR" altLang="en-US" dirty="0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04779" y="2593088"/>
              <a:ext cx="761310" cy="761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995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92</Words>
  <Application>Microsoft Office PowerPoint</Application>
  <PresentationFormat>와이드스크린</PresentationFormat>
  <Paragraphs>34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Helvetica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조영환</dc:creator>
  <cp:lastModifiedBy>User</cp:lastModifiedBy>
  <cp:revision>22</cp:revision>
  <dcterms:created xsi:type="dcterms:W3CDTF">2020-05-19T18:29:27Z</dcterms:created>
  <dcterms:modified xsi:type="dcterms:W3CDTF">2020-05-20T01:57:00Z</dcterms:modified>
</cp:coreProperties>
</file>