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0" r:id="rId6"/>
    <p:sldId id="266" r:id="rId7"/>
    <p:sldId id="259" r:id="rId8"/>
    <p:sldId id="261" r:id="rId9"/>
  </p:sldIdLst>
  <p:sldSz cx="12192000" cy="6858000"/>
  <p:notesSz cx="6858000" cy="9144000"/>
  <p:embeddedFontLst>
    <p:embeddedFont>
      <p:font typeface="Helvetica" panose="020B060402020202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FDB"/>
    <a:srgbClr val="FEFFC5"/>
    <a:srgbClr val="FFECAF"/>
    <a:srgbClr val="FFD1D1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70638-3D1C-4D2C-A20F-E8D87A22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DC9BC-5988-4435-9EAE-CF0A46720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15978-8A31-47DE-B869-CEF9255C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FE4F7-CBAA-4441-8A22-865FDB0E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8EAFA-A581-445F-9AFD-5A79B0D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E27D3-4356-4632-8B42-7107C86C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DF156-2E92-48F9-8CFA-1E5FC1BD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5BACE-ACE5-4ED9-AB1D-1F63A3F6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BEFD4-E3D6-49B2-B65A-D798A5B6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D5B7-5D2A-42A9-B207-3D8DE075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56C158-404A-4323-8C7D-54D4A9146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F1F9A-B5E4-4F9B-B796-FC90BD42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ACEDF-B6C5-4D21-92B4-A2B71102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BE278-F24A-4F56-950B-CAEFF15D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ED4CD-0D8D-49B3-8329-BFA8707F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0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8063-A81A-4A49-9A8A-EE5F1002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1FCF0-4EE6-4CF1-82C5-31474F79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6AE94-4E62-4122-8428-01348A72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62782-2AD5-4663-BE4A-D8498DC0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F80B8-0C6E-48AE-ABD6-BEB8666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89824-C1CE-4A8F-A1AA-6EBF2D93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0703E-1ACD-4149-980E-C96110B5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C9ABF-A9F4-4B65-B042-9F43298C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FDB66-0F47-4D98-A715-E089CCA1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38601-4DF4-42D0-8621-8632ECD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EFFF6-0CBE-4DB0-B650-14F477CD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2862A-879A-48AD-AE09-AA2D6EB01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7DA890-D01B-4CBF-A41A-885BF516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5BD70-7971-4AC4-8D88-F8238F08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A35C5-0F68-4538-8D38-A1CD5DFF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BC4A2-BFA2-4D77-B467-178FBC92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C1381-94AF-46F4-B575-4335D378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EA0F8-7626-42BE-AF32-EDA3E77B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0D01FE-F19E-446C-9919-E5F59D25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913E0-DA49-488A-961E-946AE97D4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AD4BCF-AB38-4B87-9CC8-F5AD6FCBD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2B45CA-67D3-4099-8F63-19F7ED8F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F30D06-9A23-44F6-B3E2-5369E87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A63F5-C5B8-4CF4-8EAD-5E9F4F4B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6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105BE-04F8-4BD9-A316-0046F499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FA215E-6FCC-4430-ADA7-7A57BCF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5E4468-AD26-40B3-AE4C-1099DB5E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F0644-9382-4890-8B05-4C5C8D5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8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ADA97E-356C-432D-82E1-76440CDD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F2BA15-938B-4697-A24A-FC456321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9A898-CB30-44A2-B09D-A530A434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23769-B0E6-4146-96D3-4A83118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74110-D5A3-4C57-9102-A0FA4D77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969C02-EAE6-4F7A-A8D9-9945EDB21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14908-0081-4EEF-B969-3DDE1567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27939-C8A3-42BC-BF8D-388609D6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F5A51-1808-4CCF-85FF-0338E1A7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8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7D6ED-2EAE-4709-AACB-2B7EA34A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B1B7A3-0ACA-4815-B18A-D4556B036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E312B-E6DF-456A-B064-8D20F3CC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1BED1-9A5D-4109-8B31-EAEBD723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05558-5BC0-43E5-A934-0712BC0E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5DFBF-1C31-461D-A36C-F80D6107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A31975-A15D-4A35-A4F2-3AFD4922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8E7E5-52D7-4880-9B37-E092E93C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6D47E-051E-4BE3-8427-71A5972DE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D802-403D-4C47-AC95-0514673F73FF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C519-931D-4399-94F9-1EA19C3B4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E2818-CCEB-4B1F-B931-C63218966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32A0-F80A-4C4D-895E-3FDBB2F8F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26288A-9924-4F3F-8C5B-9A51D213DF90}"/>
              </a:ext>
            </a:extLst>
          </p:cNvPr>
          <p:cNvSpPr txBox="1"/>
          <p:nvPr/>
        </p:nvSpPr>
        <p:spPr>
          <a:xfrm>
            <a:off x="2840985" y="2091809"/>
            <a:ext cx="651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atin typeface="Helvetica" panose="020B0604020202030204" pitchFamily="34" charset="0"/>
              </a:rPr>
              <a:t>Script Term project</a:t>
            </a:r>
            <a:endParaRPr lang="ko-KR" altLang="en-US" sz="5400" b="1" dirty="0">
              <a:latin typeface="Helvetica" panose="020B0604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F6B73-4E0B-49BC-A699-B57F5D595C5A}"/>
              </a:ext>
            </a:extLst>
          </p:cNvPr>
          <p:cNvSpPr txBox="1"/>
          <p:nvPr/>
        </p:nvSpPr>
        <p:spPr>
          <a:xfrm>
            <a:off x="4597837" y="3481686"/>
            <a:ext cx="299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2016182041 </a:t>
            </a:r>
            <a:r>
              <a:rPr lang="ko-KR" altLang="en-US" sz="2400" b="1" dirty="0"/>
              <a:t>조영환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4BFFC6-DC16-4553-811E-05DB11A5078B}"/>
              </a:ext>
            </a:extLst>
          </p:cNvPr>
          <p:cNvGrpSpPr/>
          <p:nvPr/>
        </p:nvGrpSpPr>
        <p:grpSpPr>
          <a:xfrm>
            <a:off x="270133" y="298408"/>
            <a:ext cx="822067" cy="852245"/>
            <a:chOff x="6861433" y="1470825"/>
            <a:chExt cx="822067" cy="85224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9891946-B2FA-4BAA-8DB7-F71A3764D26C}"/>
                </a:ext>
              </a:extLst>
            </p:cNvPr>
            <p:cNvCxnSpPr/>
            <p:nvPr/>
          </p:nvCxnSpPr>
          <p:spPr>
            <a:xfrm>
              <a:off x="6886833" y="1470825"/>
              <a:ext cx="0" cy="8522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C113F31-A293-4B47-BBF8-BB689717B4DC}"/>
                </a:ext>
              </a:extLst>
            </p:cNvPr>
            <p:cNvCxnSpPr/>
            <p:nvPr/>
          </p:nvCxnSpPr>
          <p:spPr>
            <a:xfrm>
              <a:off x="6861433" y="1470825"/>
              <a:ext cx="8220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5B67E7-760C-4FEC-8779-126E4EC359D0}"/>
              </a:ext>
            </a:extLst>
          </p:cNvPr>
          <p:cNvCxnSpPr/>
          <p:nvPr/>
        </p:nvCxnSpPr>
        <p:spPr>
          <a:xfrm rot="10800000">
            <a:off x="11880594" y="5677441"/>
            <a:ext cx="0" cy="8522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D15292-5794-4D6A-8E00-2F2A912AF08A}"/>
              </a:ext>
            </a:extLst>
          </p:cNvPr>
          <p:cNvCxnSpPr/>
          <p:nvPr/>
        </p:nvCxnSpPr>
        <p:spPr>
          <a:xfrm rot="10800000">
            <a:off x="11074402" y="6529686"/>
            <a:ext cx="8220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82AE57-B917-43B2-B8E9-393C8CC6D76F}"/>
              </a:ext>
            </a:extLst>
          </p:cNvPr>
          <p:cNvCxnSpPr/>
          <p:nvPr/>
        </p:nvCxnSpPr>
        <p:spPr>
          <a:xfrm>
            <a:off x="1219200" y="3143250"/>
            <a:ext cx="97250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2ABC0C-BD07-425D-8379-1E60B58CCEE5}"/>
              </a:ext>
            </a:extLst>
          </p:cNvPr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6C4B88-73EC-46E3-B120-160271D0A551}"/>
              </a:ext>
            </a:extLst>
          </p:cNvPr>
          <p:cNvSpPr txBox="1"/>
          <p:nvPr/>
        </p:nvSpPr>
        <p:spPr>
          <a:xfrm>
            <a:off x="328157" y="25537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타이틀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D1315-256D-4E38-8B80-BADB3C921947}"/>
              </a:ext>
            </a:extLst>
          </p:cNvPr>
          <p:cNvSpPr txBox="1"/>
          <p:nvPr/>
        </p:nvSpPr>
        <p:spPr>
          <a:xfrm>
            <a:off x="1018903" y="2628781"/>
            <a:ext cx="101541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/>
              <a:t>대중교통정보</a:t>
            </a:r>
            <a:endParaRPr lang="en-US" altLang="ko-KR" sz="6600" b="1" dirty="0"/>
          </a:p>
          <a:p>
            <a:pPr algn="ctr"/>
            <a:r>
              <a:rPr lang="ko-KR" altLang="en-US" sz="3200" dirty="0"/>
              <a:t>지하철 시간과 버스정류장 위치를 한번에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627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8A61A29-3624-4840-9211-EDEBB128E8F9}"/>
              </a:ext>
            </a:extLst>
          </p:cNvPr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B781C3-08FF-40A3-A754-A7E497AA63D9}"/>
              </a:ext>
            </a:extLst>
          </p:cNvPr>
          <p:cNvSpPr txBox="1"/>
          <p:nvPr/>
        </p:nvSpPr>
        <p:spPr>
          <a:xfrm>
            <a:off x="328157" y="255374"/>
            <a:ext cx="35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연계대중교통정보란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8FFB7-00B2-4CC6-BEA6-BEF0A9A5C242}"/>
              </a:ext>
            </a:extLst>
          </p:cNvPr>
          <p:cNvSpPr txBox="1"/>
          <p:nvPr/>
        </p:nvSpPr>
        <p:spPr>
          <a:xfrm>
            <a:off x="722812" y="5365105"/>
            <a:ext cx="1073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우리가 사용하는 지도</a:t>
            </a:r>
            <a:r>
              <a:rPr lang="en-US" altLang="ko-KR" sz="2000" dirty="0"/>
              <a:t>, </a:t>
            </a:r>
            <a:r>
              <a:rPr lang="ko-KR" altLang="en-US" sz="2000" dirty="0"/>
              <a:t>지하철 </a:t>
            </a:r>
            <a:r>
              <a:rPr lang="ko-KR" altLang="en-US" sz="2000" dirty="0" err="1"/>
              <a:t>앱을</a:t>
            </a:r>
            <a:r>
              <a:rPr lang="ko-KR" altLang="en-US" sz="2000" dirty="0"/>
              <a:t> 보면 따로 들어가서 찾고 확인하고 반복작업을 해야 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이러한 과정을 줄어주는 방법을 생각해 사용할 수 있도록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>
            <a:off x="4926858" y="2784427"/>
            <a:ext cx="2388738" cy="9927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25278" y="1519519"/>
            <a:ext cx="3369848" cy="3522594"/>
            <a:chOff x="825278" y="1519519"/>
            <a:chExt cx="3369848" cy="352259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058504" y="1519519"/>
              <a:ext cx="992778" cy="992778"/>
            </a:xfrm>
            <a:prstGeom prst="roundRect">
              <a:avLst>
                <a:gd name="adj" fmla="val 964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104" y="1568120"/>
              <a:ext cx="895578" cy="8955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960018" y="251533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지하철 </a:t>
              </a:r>
              <a:r>
                <a:rPr lang="ko-KR" altLang="en-US" b="1" dirty="0" err="1"/>
                <a:t>앱</a:t>
              </a:r>
              <a:endParaRPr lang="ko-KR" altLang="en-US" b="1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1321197" y="2852144"/>
              <a:ext cx="551761" cy="66948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825278" y="3680003"/>
              <a:ext cx="992778" cy="1362110"/>
              <a:chOff x="1901875" y="3701901"/>
              <a:chExt cx="992778" cy="1362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935736" y="4694679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지도 </a:t>
                </a:r>
                <a:r>
                  <a:rPr lang="ko-KR" altLang="en-US" b="1" dirty="0" err="1"/>
                  <a:t>앱</a:t>
                </a:r>
                <a:endParaRPr lang="ko-KR" altLang="en-US" b="1" dirty="0"/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1901875" y="3701901"/>
                <a:ext cx="992778" cy="992778"/>
                <a:chOff x="2258963" y="3061821"/>
                <a:chExt cx="992778" cy="992778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4537" y="3147395"/>
                  <a:ext cx="821631" cy="821631"/>
                </a:xfrm>
                <a:prstGeom prst="rect">
                  <a:avLst/>
                </a:prstGeom>
              </p:spPr>
            </p:pic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2258963" y="3061821"/>
                  <a:ext cx="992778" cy="992778"/>
                </a:xfrm>
                <a:prstGeom prst="roundRect">
                  <a:avLst>
                    <a:gd name="adj" fmla="val 9649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3236209" y="4672781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버스 </a:t>
              </a:r>
              <a:r>
                <a:rPr lang="ko-KR" altLang="en-US" b="1" dirty="0" err="1"/>
                <a:t>앱</a:t>
              </a:r>
              <a:endParaRPr lang="ko-KR" altLang="en-US" b="1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202348" y="3680003"/>
              <a:ext cx="992778" cy="992778"/>
              <a:chOff x="3729975" y="3701901"/>
              <a:chExt cx="992778" cy="992778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3729975" y="3701901"/>
                <a:ext cx="992778" cy="992778"/>
              </a:xfrm>
              <a:prstGeom prst="roundRect">
                <a:avLst>
                  <a:gd name="adj" fmla="val 9649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3476" y="3815402"/>
                <a:ext cx="765777" cy="765777"/>
              </a:xfrm>
              <a:prstGeom prst="rect">
                <a:avLst/>
              </a:prstGeom>
            </p:spPr>
          </p:pic>
        </p:grpSp>
        <p:cxnSp>
          <p:nvCxnSpPr>
            <p:cNvPr id="29" name="직선 화살표 연결선 28"/>
            <p:cNvCxnSpPr/>
            <p:nvPr/>
          </p:nvCxnSpPr>
          <p:spPr>
            <a:xfrm>
              <a:off x="3238531" y="2830577"/>
              <a:ext cx="459294" cy="63696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1964365" y="4173244"/>
              <a:ext cx="1063523" cy="314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7866789" y="2237301"/>
            <a:ext cx="2448106" cy="2706294"/>
            <a:chOff x="7866789" y="2237301"/>
            <a:chExt cx="2448106" cy="2706294"/>
          </a:xfrm>
        </p:grpSpPr>
        <p:grpSp>
          <p:nvGrpSpPr>
            <p:cNvPr id="40" name="그룹 39"/>
            <p:cNvGrpSpPr/>
            <p:nvPr/>
          </p:nvGrpSpPr>
          <p:grpSpPr>
            <a:xfrm>
              <a:off x="8047328" y="2237301"/>
              <a:ext cx="2087030" cy="2087030"/>
              <a:chOff x="7379187" y="2335750"/>
              <a:chExt cx="2087030" cy="208703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7379187" y="2335750"/>
                <a:ext cx="2087030" cy="2087030"/>
              </a:xfrm>
              <a:prstGeom prst="roundRect">
                <a:avLst>
                  <a:gd name="adj" fmla="val 9649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49" t="18103" r="18103" b="19843"/>
              <a:stretch/>
            </p:blipFill>
            <p:spPr>
              <a:xfrm>
                <a:off x="7615591" y="2611672"/>
                <a:ext cx="1614221" cy="1535189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7866789" y="4481930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대중교통정보 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23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E4EF44-5221-4EE3-A1A5-E35A348E95A3}"/>
              </a:ext>
            </a:extLst>
          </p:cNvPr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90080A-2A2A-4768-B63E-E5A3F6BBE5B9}"/>
              </a:ext>
            </a:extLst>
          </p:cNvPr>
          <p:cNvSpPr txBox="1"/>
          <p:nvPr/>
        </p:nvSpPr>
        <p:spPr>
          <a:xfrm>
            <a:off x="328157" y="25537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B581-DEFB-4DE9-AFBA-80CADCD5B5D1}"/>
              </a:ext>
            </a:extLst>
          </p:cNvPr>
          <p:cNvSpPr txBox="1"/>
          <p:nvPr/>
        </p:nvSpPr>
        <p:spPr>
          <a:xfrm>
            <a:off x="1677525" y="4303170"/>
            <a:ext cx="883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지하철 시간과 버스 정류장 위치를 지도와 </a:t>
            </a:r>
            <a:r>
              <a:rPr lang="en-US" altLang="ko-KR" sz="2000" dirty="0"/>
              <a:t>GUI</a:t>
            </a:r>
            <a:r>
              <a:rPr lang="ko-KR" altLang="en-US" sz="2000" dirty="0"/>
              <a:t>를 통해 보여주도록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987804" y="2525486"/>
            <a:ext cx="8216393" cy="1493520"/>
            <a:chOff x="997276" y="2525486"/>
            <a:chExt cx="8216393" cy="14935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76" y="2525486"/>
              <a:ext cx="1493520" cy="149352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206" y="2553808"/>
              <a:ext cx="1436877" cy="1436877"/>
            </a:xfrm>
            <a:prstGeom prst="rect">
              <a:avLst/>
            </a:prstGeom>
          </p:spPr>
        </p:pic>
        <p:sp>
          <p:nvSpPr>
            <p:cNvPr id="8" name="덧셈 기호 7"/>
            <p:cNvSpPr/>
            <p:nvPr/>
          </p:nvSpPr>
          <p:spPr>
            <a:xfrm>
              <a:off x="2765089" y="2701834"/>
              <a:ext cx="1140824" cy="1140824"/>
            </a:xfrm>
            <a:prstGeom prst="mathPlus">
              <a:avLst>
                <a:gd name="adj1" fmla="val 447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등호 8"/>
            <p:cNvSpPr/>
            <p:nvPr/>
          </p:nvSpPr>
          <p:spPr>
            <a:xfrm>
              <a:off x="5891376" y="2889069"/>
              <a:ext cx="1262743" cy="766355"/>
            </a:xfrm>
            <a:prstGeom prst="mathEqual">
              <a:avLst>
                <a:gd name="adj1" fmla="val 13293"/>
                <a:gd name="adj2" fmla="val 231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428412" y="2613660"/>
              <a:ext cx="1785257" cy="1317172"/>
              <a:chOff x="7428412" y="2701835"/>
              <a:chExt cx="1785257" cy="131717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428412" y="2701835"/>
                <a:ext cx="1785257" cy="1317172"/>
              </a:xfrm>
              <a:prstGeom prst="roundRect">
                <a:avLst>
                  <a:gd name="adj" fmla="val 65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506789" y="2917379"/>
                <a:ext cx="1628503" cy="1029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022079" y="2758439"/>
                <a:ext cx="113212" cy="113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2B204-3156-438C-B168-BBFBD0F5762A}"/>
              </a:ext>
            </a:extLst>
          </p:cNvPr>
          <p:cNvSpPr/>
          <p:nvPr/>
        </p:nvSpPr>
        <p:spPr>
          <a:xfrm>
            <a:off x="9015653" y="3159423"/>
            <a:ext cx="591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93591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4BCD8314-A91D-4DA6-9AE1-4C87606BE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00" y="3877968"/>
            <a:ext cx="1436877" cy="143687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8514" y="25537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필요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82364" y="860972"/>
            <a:ext cx="7627272" cy="5613266"/>
            <a:chOff x="2282364" y="860972"/>
            <a:chExt cx="7627272" cy="5613266"/>
          </a:xfrm>
        </p:grpSpPr>
        <p:grpSp>
          <p:nvGrpSpPr>
            <p:cNvPr id="19" name="그룹 18"/>
            <p:cNvGrpSpPr/>
            <p:nvPr/>
          </p:nvGrpSpPr>
          <p:grpSpPr>
            <a:xfrm>
              <a:off x="2282364" y="860972"/>
              <a:ext cx="2392000" cy="2596269"/>
              <a:chOff x="840492" y="2086675"/>
              <a:chExt cx="2392000" cy="259626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054" y="2086675"/>
                <a:ext cx="1436877" cy="143687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840492" y="3944280"/>
                <a:ext cx="239200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검색 기능</a:t>
                </a:r>
                <a:endParaRPr lang="en-US" altLang="ko-KR" sz="2400" b="1" dirty="0"/>
              </a:p>
              <a:p>
                <a:pPr algn="ctr"/>
                <a:r>
                  <a:rPr lang="ko-KR" altLang="en-US" dirty="0"/>
                  <a:t>공공 데이터 </a:t>
                </a:r>
                <a:r>
                  <a:rPr lang="en-US" altLang="ko-KR" dirty="0"/>
                  <a:t>API </a:t>
                </a:r>
                <a:r>
                  <a:rPr lang="ko-KR" altLang="en-US" dirty="0"/>
                  <a:t>활용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259219" y="860972"/>
              <a:ext cx="2392001" cy="2596269"/>
              <a:chOff x="2937051" y="2086675"/>
              <a:chExt cx="2392001" cy="259626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4613" y="2086675"/>
                <a:ext cx="1436877" cy="143687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937051" y="3944280"/>
                <a:ext cx="23920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시간표</a:t>
                </a:r>
                <a:endParaRPr lang="en-US" altLang="ko-KR" sz="2400" b="1" dirty="0"/>
              </a:p>
              <a:p>
                <a:pPr algn="ctr"/>
                <a:r>
                  <a:rPr lang="ko-KR" altLang="en-US" dirty="0"/>
                  <a:t>공공 데이터 </a:t>
                </a:r>
                <a:r>
                  <a:rPr lang="en-US" altLang="ko-KR" dirty="0"/>
                  <a:t>API </a:t>
                </a:r>
                <a:r>
                  <a:rPr lang="ko-KR" altLang="en-US" dirty="0"/>
                  <a:t>활용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8472759" y="860972"/>
              <a:ext cx="1436877" cy="2596269"/>
              <a:chOff x="5511172" y="2086675"/>
              <a:chExt cx="1436877" cy="259626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1172" y="2086675"/>
                <a:ext cx="1436877" cy="1436877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519320" y="3944280"/>
                <a:ext cx="14205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노선도</a:t>
                </a:r>
                <a:endParaRPr lang="en-US" altLang="ko-KR" sz="2400" b="1" dirty="0"/>
              </a:p>
              <a:p>
                <a:pPr algn="ctr"/>
                <a:r>
                  <a:rPr lang="ko-KR" altLang="en-US" dirty="0"/>
                  <a:t>이미지 활용</a:t>
                </a: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82" y="3877969"/>
              <a:ext cx="1436877" cy="143687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66910" y="5735574"/>
              <a:ext cx="18325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메일 보내기</a:t>
              </a:r>
              <a:endParaRPr lang="en-US" altLang="ko-KR" sz="2400" b="1" dirty="0"/>
            </a:p>
            <a:p>
              <a:pPr algn="ctr"/>
              <a:r>
                <a:rPr lang="en-US" altLang="ko-KR" dirty="0"/>
                <a:t>Gmail</a:t>
              </a:r>
              <a:r>
                <a:rPr lang="ko-KR" altLang="en-US" dirty="0"/>
                <a:t> 연동</a:t>
              </a:r>
              <a:endParaRPr lang="en-US" altLang="ko-K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3334" y="5735574"/>
              <a:ext cx="141577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위치보기</a:t>
              </a:r>
              <a:endParaRPr lang="en-US" altLang="ko-KR" sz="2400" b="1" dirty="0"/>
            </a:p>
            <a:p>
              <a:pPr algn="ctr"/>
              <a:r>
                <a:rPr lang="ko-KR" altLang="en-US" dirty="0"/>
                <a:t>지도 활용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72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A5F8B9-4D29-4AFF-AC96-9CCAB3805E07}"/>
              </a:ext>
            </a:extLst>
          </p:cNvPr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EC77A-DEAB-4A3B-B8DA-A37F047CF332}"/>
              </a:ext>
            </a:extLst>
          </p:cNvPr>
          <p:cNvSpPr txBox="1"/>
          <p:nvPr/>
        </p:nvSpPr>
        <p:spPr>
          <a:xfrm>
            <a:off x="328157" y="2553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기술사용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7FEEA-F44B-4EBB-96AD-254D9B9E2CDB}"/>
              </a:ext>
            </a:extLst>
          </p:cNvPr>
          <p:cNvSpPr txBox="1"/>
          <p:nvPr/>
        </p:nvSpPr>
        <p:spPr>
          <a:xfrm>
            <a:off x="1471259" y="4514449"/>
            <a:ext cx="9249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서울 </a:t>
            </a:r>
            <a:r>
              <a:rPr lang="ko-KR" altLang="en-US" sz="2000" dirty="0" err="1"/>
              <a:t>열린데이터광장을</a:t>
            </a:r>
            <a:r>
              <a:rPr lang="ko-KR" altLang="en-US" sz="2000" dirty="0"/>
              <a:t> 통하여 실시간 지하철 정보</a:t>
            </a:r>
            <a:r>
              <a:rPr lang="en-US" altLang="ko-KR" sz="2000" dirty="0"/>
              <a:t>API</a:t>
            </a:r>
            <a:r>
              <a:rPr lang="ko-KR" altLang="en-US" sz="2000" dirty="0"/>
              <a:t>를 사용하고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서울시 버스 정류장 위치를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하여 위치의 </a:t>
            </a:r>
            <a:r>
              <a:rPr lang="en-US" altLang="ko-KR" sz="2000" dirty="0"/>
              <a:t>X,Y</a:t>
            </a:r>
            <a:r>
              <a:rPr lang="ko-KR" altLang="en-US" sz="2000" dirty="0"/>
              <a:t>값을 알아 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PIP folium </a:t>
            </a:r>
            <a:r>
              <a:rPr lang="ko-KR" altLang="en-US" sz="2000" dirty="0"/>
              <a:t>를 사용하여 버스정류장과 지하철역사를 지도로 보여준다</a:t>
            </a:r>
            <a:r>
              <a:rPr lang="en-US" altLang="ko-KR" sz="2000" dirty="0"/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52957" y="1872343"/>
            <a:ext cx="6686087" cy="2365813"/>
            <a:chOff x="1338531" y="1872343"/>
            <a:chExt cx="6686087" cy="2365813"/>
          </a:xfrm>
        </p:grpSpPr>
        <p:pic>
          <p:nvPicPr>
            <p:cNvPr id="1026" name="Picture 2" descr="Innovation! 기존의 틀을 깬 공식맵들 : 네이버 포스트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1092" r="50995" b="44389"/>
            <a:stretch/>
          </p:blipFill>
          <p:spPr bwMode="auto">
            <a:xfrm>
              <a:off x="6747180" y="2935151"/>
              <a:ext cx="520700" cy="51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그룹 13"/>
            <p:cNvGrpSpPr/>
            <p:nvPr/>
          </p:nvGrpSpPr>
          <p:grpSpPr>
            <a:xfrm>
              <a:off x="1338531" y="1872343"/>
              <a:ext cx="3172663" cy="2365813"/>
              <a:chOff x="1338531" y="1872343"/>
              <a:chExt cx="3172663" cy="236581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8986" y="1872343"/>
                <a:ext cx="1971752" cy="175477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338531" y="3776491"/>
                <a:ext cx="3172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서울 </a:t>
                </a:r>
                <a:r>
                  <a:rPr lang="ko-KR" altLang="en-US" sz="2400" b="1" dirty="0" err="1"/>
                  <a:t>열린데이터</a:t>
                </a:r>
                <a:r>
                  <a:rPr lang="ko-KR" altLang="en-US" sz="2400" b="1" dirty="0"/>
                  <a:t> 광장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269842" y="1872343"/>
              <a:ext cx="1754776" cy="2365813"/>
              <a:chOff x="6269842" y="1872343"/>
              <a:chExt cx="1754776" cy="236581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9842" y="1872343"/>
                <a:ext cx="1754776" cy="1754776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535236" y="3776491"/>
                <a:ext cx="1223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Python</a:t>
                </a:r>
                <a:endParaRPr lang="ko-KR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29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157" y="255374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프로젝트 </a:t>
            </a:r>
            <a:r>
              <a:rPr lang="en-US" altLang="ko-KR" sz="2800" b="1" dirty="0"/>
              <a:t>UI </a:t>
            </a:r>
            <a:r>
              <a:rPr lang="ko-KR" altLang="en-US" sz="2800" b="1" dirty="0"/>
              <a:t>예시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E2C87-92EF-452B-AC6A-FA8AF0546EB2}"/>
              </a:ext>
            </a:extLst>
          </p:cNvPr>
          <p:cNvSpPr/>
          <p:nvPr/>
        </p:nvSpPr>
        <p:spPr>
          <a:xfrm>
            <a:off x="3069387" y="1174131"/>
            <a:ext cx="6392410" cy="453004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6D8A2-F14E-462E-98E2-4FA0FDAD4B67}"/>
              </a:ext>
            </a:extLst>
          </p:cNvPr>
          <p:cNvSpPr/>
          <p:nvPr/>
        </p:nvSpPr>
        <p:spPr>
          <a:xfrm>
            <a:off x="3405476" y="2613801"/>
            <a:ext cx="3074332" cy="28441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0B586D-08BE-48D8-82AB-8D2255D8F8F0}"/>
              </a:ext>
            </a:extLst>
          </p:cNvPr>
          <p:cNvSpPr/>
          <p:nvPr/>
        </p:nvSpPr>
        <p:spPr>
          <a:xfrm>
            <a:off x="3405476" y="2144331"/>
            <a:ext cx="1807280" cy="323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 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D304F8-A859-4B12-8E86-5C03E0C0B39D}"/>
              </a:ext>
            </a:extLst>
          </p:cNvPr>
          <p:cNvSpPr/>
          <p:nvPr/>
        </p:nvSpPr>
        <p:spPr>
          <a:xfrm>
            <a:off x="5267195" y="2144331"/>
            <a:ext cx="1212655" cy="323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버스</a:t>
            </a:r>
            <a:r>
              <a:rPr lang="en-US" altLang="ko-KR" sz="1500" dirty="0"/>
              <a:t>/</a:t>
            </a:r>
            <a:r>
              <a:rPr lang="ko-KR" altLang="en-US" sz="1500" dirty="0"/>
              <a:t>지하철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81E91-6BD5-4A04-A9F5-384F2D72C6C0}"/>
              </a:ext>
            </a:extLst>
          </p:cNvPr>
          <p:cNvSpPr txBox="1"/>
          <p:nvPr/>
        </p:nvSpPr>
        <p:spPr>
          <a:xfrm>
            <a:off x="4437828" y="1420319"/>
            <a:ext cx="40394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대중교통정보</a:t>
            </a:r>
            <a:endParaRPr lang="en-US" altLang="ko-KR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7C5ED-A7A2-4BAA-B727-D1983CD740D2}"/>
              </a:ext>
            </a:extLst>
          </p:cNvPr>
          <p:cNvSpPr/>
          <p:nvPr/>
        </p:nvSpPr>
        <p:spPr>
          <a:xfrm>
            <a:off x="6815896" y="3622038"/>
            <a:ext cx="2309771" cy="948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시간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D56ACE-4EED-4A2E-B905-EF72617AC7DE}"/>
              </a:ext>
            </a:extLst>
          </p:cNvPr>
          <p:cNvSpPr/>
          <p:nvPr/>
        </p:nvSpPr>
        <p:spPr>
          <a:xfrm>
            <a:off x="6815917" y="5063220"/>
            <a:ext cx="2309771" cy="371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 보기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8A7B4-D697-4546-9784-6253DDD572FE}"/>
              </a:ext>
            </a:extLst>
          </p:cNvPr>
          <p:cNvSpPr/>
          <p:nvPr/>
        </p:nvSpPr>
        <p:spPr>
          <a:xfrm>
            <a:off x="6815938" y="2144332"/>
            <a:ext cx="2309771" cy="13566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1DD069-EA2B-41A5-A441-A8B37FDA1C97}"/>
              </a:ext>
            </a:extLst>
          </p:cNvPr>
          <p:cNvSpPr/>
          <p:nvPr/>
        </p:nvSpPr>
        <p:spPr>
          <a:xfrm>
            <a:off x="6815896" y="4631500"/>
            <a:ext cx="2309771" cy="371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메일로 저장</a:t>
            </a:r>
          </a:p>
        </p:txBody>
      </p:sp>
    </p:spTree>
    <p:extLst>
      <p:ext uri="{BB962C8B-B14F-4D97-AF65-F5344CB8AC3E}">
        <p14:creationId xmlns:p14="http://schemas.microsoft.com/office/powerpoint/2010/main" val="289631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72995"/>
            <a:ext cx="2636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8514" y="2553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개발일정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42190" y="1889085"/>
            <a:ext cx="11907620" cy="3079830"/>
            <a:chOff x="91019" y="2036282"/>
            <a:chExt cx="11907620" cy="3079830"/>
          </a:xfrm>
        </p:grpSpPr>
        <p:sp>
          <p:nvSpPr>
            <p:cNvPr id="9" name="오른쪽 화살표 8"/>
            <p:cNvSpPr/>
            <p:nvPr/>
          </p:nvSpPr>
          <p:spPr>
            <a:xfrm>
              <a:off x="557213" y="3166924"/>
              <a:ext cx="11077575" cy="52415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143000" y="3524250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88514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36710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84906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33102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81298" y="280359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5</a:t>
              </a:r>
              <a:r>
                <a:rPr lang="ko-KR" altLang="en-US" b="1" dirty="0"/>
                <a:t>주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19" y="4314825"/>
              <a:ext cx="3265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</a:t>
              </a:r>
              <a:r>
                <a:rPr lang="en-US" altLang="ko-KR" dirty="0"/>
                <a:t>, </a:t>
              </a:r>
              <a:r>
                <a:rPr lang="en-US" altLang="ko-KR" dirty="0" err="1"/>
                <a:t>OpenAPI</a:t>
              </a:r>
              <a:r>
                <a:rPr lang="en-US" altLang="ko-KR" dirty="0"/>
                <a:t> </a:t>
              </a:r>
              <a:r>
                <a:rPr lang="ko-KR" altLang="en-US" dirty="0"/>
                <a:t>조사</a:t>
              </a:r>
              <a:r>
                <a:rPr lang="en-US" altLang="ko-KR" dirty="0"/>
                <a:t>, GIT </a:t>
              </a:r>
              <a:r>
                <a:rPr lang="ko-KR" altLang="en-US" dirty="0"/>
                <a:t>생성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3485258" y="2538274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45632" y="2067933"/>
              <a:ext cx="3927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발표</a:t>
              </a:r>
              <a:r>
                <a:rPr lang="en-US" altLang="ko-KR" dirty="0"/>
                <a:t>, </a:t>
              </a:r>
              <a:r>
                <a:rPr lang="ko-KR" altLang="en-US" dirty="0"/>
                <a:t>필요기능 활용</a:t>
              </a:r>
              <a:r>
                <a:rPr lang="en-US" altLang="ko-KR" dirty="0"/>
                <a:t>, </a:t>
              </a:r>
              <a:r>
                <a:rPr lang="ko-KR" altLang="en-US" dirty="0"/>
                <a:t>구현 방법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5259180" y="3476626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3232" y="4332202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OpenAPI</a:t>
              </a:r>
              <a:r>
                <a:rPr lang="en-US" altLang="ko-KR" dirty="0"/>
                <a:t> </a:t>
              </a:r>
              <a:r>
                <a:rPr lang="ko-KR" altLang="en-US" dirty="0"/>
                <a:t>연동 구현</a:t>
              </a: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7033102" y="2538274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096000" y="2036282"/>
              <a:ext cx="3280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검색기능</a:t>
              </a:r>
              <a:r>
                <a:rPr lang="en-US" altLang="ko-KR" dirty="0"/>
                <a:t>, </a:t>
              </a:r>
              <a:r>
                <a:rPr lang="ko-KR" altLang="en-US" dirty="0"/>
                <a:t>지도 구현</a:t>
              </a:r>
              <a:r>
                <a:rPr lang="en-US" altLang="ko-KR" dirty="0"/>
                <a:t>, 2</a:t>
              </a:r>
              <a:r>
                <a:rPr lang="ko-KR" altLang="en-US" dirty="0"/>
                <a:t>차 발표</a:t>
              </a: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9376065" y="3541627"/>
              <a:ext cx="0" cy="79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849427" y="4469781"/>
              <a:ext cx="2765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GUI</a:t>
              </a:r>
              <a:r>
                <a:rPr lang="ko-KR" altLang="en-US" dirty="0"/>
                <a:t>구현</a:t>
              </a:r>
              <a:r>
                <a:rPr lang="en-US" altLang="ko-KR" dirty="0"/>
                <a:t>, </a:t>
              </a:r>
              <a:r>
                <a:rPr lang="ko-KR" altLang="en-US" dirty="0" err="1"/>
                <a:t>알람</a:t>
              </a:r>
              <a:r>
                <a:rPr lang="ko-KR" altLang="en-US" dirty="0"/>
                <a:t> 시간 구현</a:t>
              </a:r>
              <a:r>
                <a:rPr lang="en-US" altLang="ko-KR" dirty="0"/>
                <a:t>,</a:t>
              </a:r>
            </a:p>
            <a:p>
              <a:r>
                <a:rPr lang="ko-KR" altLang="en-US" dirty="0"/>
                <a:t>노선도 구현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808891" y="3779029"/>
              <a:ext cx="1189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r>
                <a:rPr lang="ko-KR" altLang="en-US" b="1" dirty="0"/>
                <a:t>주</a:t>
              </a:r>
              <a:endParaRPr lang="en-US" altLang="ko-KR" b="1" dirty="0"/>
            </a:p>
            <a:p>
              <a:pPr algn="ctr"/>
              <a:r>
                <a:rPr lang="ko-KR" altLang="en-US" dirty="0"/>
                <a:t>최종 발표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4779" y="2593088"/>
              <a:ext cx="761310" cy="761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95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191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Helvetica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조영환</dc:creator>
  <cp:lastModifiedBy>조영환</cp:lastModifiedBy>
  <cp:revision>39</cp:revision>
  <dcterms:created xsi:type="dcterms:W3CDTF">2020-05-19T18:29:27Z</dcterms:created>
  <dcterms:modified xsi:type="dcterms:W3CDTF">2020-06-14T11:44:08Z</dcterms:modified>
</cp:coreProperties>
</file>