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20" r:id="rId29"/>
    <p:sldId id="422" r:id="rId30"/>
    <p:sldId id="281" r:id="rId31"/>
    <p:sldId id="393" r:id="rId32"/>
    <p:sldId id="430" r:id="rId33"/>
    <p:sldId id="431" r:id="rId34"/>
    <p:sldId id="43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6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103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22808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2711634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174983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14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8371279" y="2631454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102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2380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2711206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697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169572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8365869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148895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49631" y="429647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(?, ?)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6345191" y="4481137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좌표는 </a:t>
            </a:r>
            <a:r>
              <a:rPr lang="en-US" altLang="ko-KR" dirty="0"/>
              <a:t>0.0f ~ 1.0f </a:t>
            </a:r>
            <a:r>
              <a:rPr lang="ko-KR" altLang="en-US" dirty="0"/>
              <a:t>사이로 </a:t>
            </a:r>
            <a:r>
              <a:rPr lang="en-US" altLang="ko-KR" dirty="0"/>
              <a:t>normalize </a:t>
            </a:r>
            <a:r>
              <a:rPr lang="ko-KR" altLang="en-US" dirty="0"/>
              <a:t>됨</a:t>
            </a:r>
            <a:endParaRPr lang="en-US" altLang="ko-KR" dirty="0"/>
          </a:p>
          <a:p>
            <a:r>
              <a:rPr lang="ko-KR" altLang="en-US" dirty="0"/>
              <a:t>이미지 해상도와 별개임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991544" y="4765485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040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70064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22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5366360" y="4234885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003243" y="338488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8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9199539" y="2862229"/>
            <a:ext cx="6773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627254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6958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02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958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02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7066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7174480" y="317226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9010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7174480" y="498633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7142844" y="3259725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80" y="2557343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44" y="5077757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70" y="2557343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20" y="5026679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2519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852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19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852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2420888"/>
                <a:ext cx="5040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90" y="5253824"/>
                <a:ext cx="50405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2420888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309" y="5241155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2641600" y="1460392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029200" y="1828660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2603500" y="4533975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5016500" y="5118101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5098257" y="2993101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982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26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82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26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5090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5198628" y="299310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7034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5198628" y="480716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5166992" y="308056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8" y="2378182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92" y="4898596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718" y="2378182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68" y="4847518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샘플링은 어느 단계에서 이루어 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5264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832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647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6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5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5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7124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34967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712535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282350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03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65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564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134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054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615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5512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/>
              <a:t>Texture Sampling</a:t>
            </a:r>
            <a:endParaRPr lang="ko-KR" altLang="en-US" sz="2800" dirty="0"/>
          </a:p>
        </p:txBody>
      </p:sp>
      <p:sp>
        <p:nvSpPr>
          <p:cNvPr id="14" name="자유형 13"/>
          <p:cNvSpPr/>
          <p:nvPr/>
        </p:nvSpPr>
        <p:spPr>
          <a:xfrm>
            <a:off x="7175327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4967" y="4077073"/>
            <a:ext cx="36305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Sampling </a:t>
            </a:r>
            <a:r>
              <a:rPr lang="ko-KR" altLang="en-US" dirty="0"/>
              <a:t>을 위해선 </a:t>
            </a:r>
            <a:r>
              <a:rPr lang="ko-KR" altLang="en-US" dirty="0" err="1"/>
              <a:t>텍스쳐</a:t>
            </a:r>
            <a:r>
              <a:rPr lang="ko-KR" altLang="en-US" dirty="0"/>
              <a:t> 좌표가 필요하고 좌표를 얻기 위해선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부터 받아야 함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sz="2800" dirty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591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59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5303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74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574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vec2 </a:t>
              </a:r>
              <a:r>
                <a:rPr lang="en-US" altLang="ko-KR" dirty="0" err="1">
                  <a:sym typeface="Wingdings" pitchFamily="2" charset="2"/>
                </a:rPr>
                <a:t>TexPos</a:t>
              </a:r>
              <a:r>
                <a:rPr lang="en-US" altLang="ko-KR" dirty="0">
                  <a:sym typeface="Wingdings" pitchFamily="2" charset="2"/>
                </a:rPr>
                <a:t>;</a:t>
              </a:r>
              <a:endParaRPr lang="en-US" altLang="ko-KR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591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359696" y="1693209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2"/>
                  <a:ext cx="504056" cy="5117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3" y="5077758"/>
                  <a:ext cx="504056" cy="511750"/>
                </a:xfrm>
                <a:prstGeom prst="rect">
                  <a:avLst/>
                </a:prstGeom>
                <a:blipFill>
                  <a:blip r:embed="rId3"/>
                  <a:stretch>
                    <a:fillRect r="-706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5117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511750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5117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5117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2420888"/>
                  <a:ext cx="504056" cy="5117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5117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11624" y="5589241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버텍스당</a:t>
            </a:r>
            <a:r>
              <a:rPr lang="ko-KR" altLang="en-US" dirty="0"/>
              <a:t> </a:t>
            </a:r>
            <a:r>
              <a:rPr lang="ko-KR" altLang="en-US" dirty="0" err="1"/>
              <a:t>텍스쳐</a:t>
            </a:r>
            <a:r>
              <a:rPr lang="ko-KR" altLang="en-US" dirty="0"/>
              <a:t> 좌표 하나씩 필요함</a:t>
            </a:r>
            <a:endParaRPr lang="en-US" altLang="ko-KR" dirty="0"/>
          </a:p>
          <a:p>
            <a:pPr algn="ctr" latinLnBrk="0"/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버텍스</a:t>
            </a:r>
            <a:r>
              <a:rPr lang="ko-KR" altLang="en-US" dirty="0">
                <a:sym typeface="Wingdings" pitchFamily="2" charset="2"/>
              </a:rPr>
              <a:t> 정보에 </a:t>
            </a:r>
            <a:r>
              <a:rPr lang="ko-KR" altLang="en-US" dirty="0" err="1">
                <a:sym typeface="Wingdings" pitchFamily="2" charset="2"/>
              </a:rPr>
              <a:t>텍스쳐</a:t>
            </a:r>
            <a:r>
              <a:rPr lang="ko-KR" altLang="en-US" dirty="0">
                <a:sym typeface="Wingdings" pitchFamily="2" charset="2"/>
              </a:rPr>
              <a:t> 좌표 추가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31505" y="1503042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939262"/>
                <a:ext cx="180020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91" y="5560910"/>
                <a:ext cx="180020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939262"/>
                <a:ext cx="180020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98" y="5560910"/>
                <a:ext cx="180020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3" y="2083635"/>
                <a:ext cx="3275856" cy="461665"/>
              </a:xfrm>
              <a:prstGeom prst="rect">
                <a:avLst/>
              </a:prstGeom>
              <a:blipFill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5" y="2468440"/>
                <a:ext cx="3275856" cy="461665"/>
              </a:xfrm>
              <a:prstGeom prst="rect">
                <a:avLst/>
              </a:prstGeom>
              <a:blipFill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2850472"/>
                <a:ext cx="3275856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3" y="3623643"/>
                <a:ext cx="3275856" cy="461665"/>
              </a:xfrm>
              <a:prstGeom prst="rect">
                <a:avLst/>
              </a:prstGeom>
              <a:blipFill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005" y="4008448"/>
                <a:ext cx="3275856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574" y="4390480"/>
                <a:ext cx="3275856" cy="461665"/>
              </a:xfrm>
              <a:prstGeom prst="rect">
                <a:avLst/>
              </a:prstGeom>
              <a:blipFill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ko-KR" altLang="en-US" dirty="0"/>
              <a:t> 사용 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88603" y="2227585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806960"/>
                </a:xfrm>
                <a:prstGeom prst="rect">
                  <a:avLst/>
                </a:prstGeom>
                <a:blipFill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806960"/>
                </a:xfrm>
                <a:prstGeom prst="rect">
                  <a:avLst/>
                </a:prstGeom>
                <a:blipFill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806960"/>
                </a:xfrm>
                <a:prstGeom prst="rect">
                  <a:avLst/>
                </a:prstGeom>
                <a:blipFill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9"/>
                  <a:ext cx="504056" cy="806960"/>
                </a:xfrm>
                <a:prstGeom prst="rect">
                  <a:avLst/>
                </a:prstGeom>
                <a:blipFill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806960"/>
                </a:xfrm>
                <a:prstGeom prst="rect">
                  <a:avLst/>
                </a:prstGeom>
                <a:blipFill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806960"/>
                </a:xfrm>
                <a:prstGeom prst="rect">
                  <a:avLst/>
                </a:prstGeom>
                <a:blipFill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806960"/>
                </a:xfrm>
                <a:prstGeom prst="rect">
                  <a:avLst/>
                </a:prstGeom>
                <a:blipFill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7" y="5241155"/>
                  <a:ext cx="504056" cy="806960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38260"/>
                <a:ext cx="317655" cy="523220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1738260"/>
                <a:ext cx="317655" cy="523220"/>
              </a:xfrm>
              <a:prstGeom prst="rect">
                <a:avLst/>
              </a:prstGeom>
              <a:blipFill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2352023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7" y="3043560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2434075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157248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7709800" y="1999870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7709800" y="2613633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7709800" y="3305170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222937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4836700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908" y="5528237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3900110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7709799" y="4161721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7709799" y="2695686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7709799" y="3418859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0.5f, 0.0f,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0" y="4437663"/>
                <a:ext cx="5400601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2" y="4822468"/>
                <a:ext cx="540060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11" y="5200134"/>
                <a:ext cx="5400601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1.0f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5584875"/>
                <a:ext cx="540060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(-0.5f,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2" y="5969680"/>
                <a:ext cx="540060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= (0.5f, -0.5f,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1.0f, 0.0f</a:t>
                </a:r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1" y="6351712"/>
                <a:ext cx="5400601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3449205" y="1883679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3333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277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333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77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3441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3549576" y="188367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5385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549576" y="3697747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3517940" y="1971142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6" y="1268760"/>
                <a:ext cx="504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789174"/>
                <a:ext cx="504056" cy="523220"/>
              </a:xfrm>
              <a:prstGeom prst="rect">
                <a:avLst/>
              </a:prstGeom>
              <a:blipFill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66" y="1268760"/>
                <a:ext cx="12542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716" y="3738096"/>
                <a:ext cx="50405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812926"/>
                <a:ext cx="317655" cy="523220"/>
              </a:xfrm>
              <a:prstGeom prst="rect">
                <a:avLst/>
              </a:prstGeom>
              <a:blipFill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812926"/>
                <a:ext cx="317655" cy="523220"/>
              </a:xfrm>
              <a:prstGeom prst="rect">
                <a:avLst/>
              </a:prstGeom>
              <a:blipFill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1426689"/>
                <a:ext cx="317655" cy="523220"/>
              </a:xfrm>
              <a:prstGeom prst="rect">
                <a:avLst/>
              </a:prstGeom>
              <a:blipFill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18" y="2118226"/>
                <a:ext cx="317655" cy="523220"/>
              </a:xfrm>
              <a:prstGeom prst="rect">
                <a:avLst/>
              </a:prstGeom>
              <a:blipFill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1508741"/>
                <a:ext cx="317655" cy="523220"/>
              </a:xfrm>
              <a:prstGeom prst="rect">
                <a:avLst/>
              </a:prstGeom>
              <a:blipFill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231914"/>
                <a:ext cx="317655" cy="523220"/>
              </a:xfrm>
              <a:prstGeom prst="rect">
                <a:avLst/>
              </a:prstGeom>
              <a:blipFill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8256241" y="1074536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8256241" y="1688299"/>
            <a:ext cx="1770577" cy="820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8256241" y="2379836"/>
            <a:ext cx="1770577" cy="113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297603"/>
                <a:ext cx="317655" cy="523220"/>
              </a:xfrm>
              <a:prstGeom prst="rect">
                <a:avLst/>
              </a:prstGeom>
              <a:blipFill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3911366"/>
                <a:ext cx="317655" cy="523220"/>
              </a:xfrm>
              <a:prstGeom prst="rect">
                <a:avLst/>
              </a:prstGeom>
              <a:blipFill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349" y="4602903"/>
                <a:ext cx="317655" cy="523220"/>
              </a:xfrm>
              <a:prstGeom prst="rect">
                <a:avLst/>
              </a:prstGeom>
              <a:blipFill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86" y="2974776"/>
                <a:ext cx="317655" cy="523220"/>
              </a:xfrm>
              <a:prstGeom prst="rect">
                <a:avLst/>
              </a:prstGeom>
              <a:blipFill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8256240" y="3236387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8256240" y="1770352"/>
            <a:ext cx="1853108" cy="24026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8256240" y="2493525"/>
            <a:ext cx="1853108" cy="106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418889"/>
                <a:ext cx="1800200" cy="369332"/>
              </a:xfrm>
              <a:prstGeom prst="rect">
                <a:avLst/>
              </a:prstGeom>
              <a:blipFill>
                <a:blip r:embed="rId2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(0.0f,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040537"/>
                <a:ext cx="1800200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0.0f)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3159280"/>
                <a:ext cx="1800200" cy="369332"/>
              </a:xfrm>
              <a:prstGeom prst="rect">
                <a:avLst/>
              </a:prstGeom>
              <a:blipFill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(1.0f, 1.0f)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1" y="2780928"/>
                <a:ext cx="1800200" cy="369332"/>
              </a:xfrm>
              <a:prstGeom prst="rect">
                <a:avLst/>
              </a:prstGeom>
              <a:blipFill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좌표가 </a:t>
            </a:r>
            <a:r>
              <a:rPr lang="en-US" altLang="ko-KR" dirty="0"/>
              <a:t>0</a:t>
            </a:r>
            <a:r>
              <a:rPr lang="ko-KR" altLang="en-US" dirty="0"/>
              <a:t>보다 작거나 </a:t>
            </a:r>
            <a:r>
              <a:rPr lang="en-US" altLang="ko-KR" dirty="0"/>
              <a:t>1</a:t>
            </a:r>
            <a:r>
              <a:rPr lang="ko-KR" altLang="en-US" dirty="0"/>
              <a:t>보다 클 경우</a:t>
            </a:r>
            <a:endParaRPr lang="en-US" altLang="ko-KR" dirty="0"/>
          </a:p>
          <a:p>
            <a:pPr lvl="1"/>
            <a:r>
              <a:rPr lang="en-US" altLang="ko-KR" dirty="0"/>
              <a:t>wrap </a:t>
            </a:r>
            <a:r>
              <a:rPr lang="ko-KR" altLang="en-US" dirty="0"/>
              <a:t>형식에 따라 채워짐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780929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780929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834464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샘플링</a:t>
            </a:r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484785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4656262" y="4221089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순서는 </a:t>
            </a:r>
            <a:r>
              <a:rPr lang="en-US" altLang="ko-KR" dirty="0"/>
              <a:t>VBO </a:t>
            </a:r>
            <a:r>
              <a:rPr lang="ko-KR" altLang="en-US" dirty="0"/>
              <a:t>생성하는 법과 비슷함</a:t>
            </a:r>
            <a:endParaRPr lang="en-US" altLang="ko-KR" dirty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GL_TEXTURE_WRAP_S, GL_CLAMP_TO_EDGE);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GL_TEXTURE_WRAP_T, GL_CLAMP_TO_EDGE);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75520" y="4941169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19536" y="1412776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087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Shader </a:t>
            </a:r>
            <a:r>
              <a:rPr lang="ko-KR" altLang="en-US" dirty="0"/>
              <a:t>및 </a:t>
            </a:r>
            <a:r>
              <a:rPr lang="en-US" altLang="ko-KR" dirty="0"/>
              <a:t>API </a:t>
            </a:r>
            <a:r>
              <a:rPr lang="ko-KR" altLang="en-US" dirty="0"/>
              <a:t>생성 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구현 해보기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3643869"/>
            <a:ext cx="2857500" cy="2857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34" y="3649765"/>
            <a:ext cx="2858655" cy="2858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313" y="2420888"/>
            <a:ext cx="257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 </a:t>
            </a:r>
            <a:r>
              <a:rPr lang="ko-KR" altLang="en-US" dirty="0"/>
              <a:t>좌표가 반대이므로 이 </a:t>
            </a:r>
            <a:r>
              <a:rPr lang="en-US" altLang="ko-KR" dirty="0"/>
              <a:t>Texture </a:t>
            </a:r>
            <a:r>
              <a:rPr lang="ko-KR" altLang="en-US" dirty="0"/>
              <a:t>활용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9624392" y="3140968"/>
            <a:ext cx="576064" cy="5029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265" y="438368"/>
            <a:ext cx="10972800" cy="114300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" y="2780927"/>
            <a:ext cx="2857500" cy="14401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5281" y="4221087"/>
            <a:ext cx="2857500" cy="141734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9192344" y="2780927"/>
            <a:ext cx="2847975" cy="2857491"/>
            <a:chOff x="7888387" y="2870093"/>
            <a:chExt cx="2847975" cy="27717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387" y="4717942"/>
              <a:ext cx="2847975" cy="9239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8387" y="3794017"/>
              <a:ext cx="2847975" cy="9239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8387" y="2870093"/>
              <a:ext cx="2847975" cy="923924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209148" y="2780915"/>
            <a:ext cx="2857500" cy="2857500"/>
            <a:chOff x="4223792" y="3140966"/>
            <a:chExt cx="2857500" cy="9239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3792" y="3140968"/>
              <a:ext cx="949896" cy="9239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688" y="3140967"/>
              <a:ext cx="1008111" cy="92392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800" y="3140966"/>
              <a:ext cx="899492" cy="923924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727848" y="1729948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좌표 꼬아 보기</a:t>
            </a:r>
            <a:endParaRPr lang="en-US" altLang="ko-KR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183396" y="2780921"/>
            <a:ext cx="2852685" cy="2857497"/>
            <a:chOff x="5461746" y="399678"/>
            <a:chExt cx="2852685" cy="285749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4535" y="399681"/>
              <a:ext cx="949896" cy="285749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423" y="399678"/>
              <a:ext cx="1008111" cy="285749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746" y="399681"/>
              <a:ext cx="899492" cy="2857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46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89" y="3861216"/>
            <a:ext cx="2340260" cy="19443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49" y="3861216"/>
            <a:ext cx="2340260" cy="194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52" y="1916832"/>
            <a:ext cx="2340260" cy="1944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8556"/>
          <a:stretch/>
        </p:blipFill>
        <p:spPr>
          <a:xfrm>
            <a:off x="7104112" y="1916832"/>
            <a:ext cx="1203930" cy="1944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1530"/>
          <a:stretch/>
        </p:blipFill>
        <p:spPr>
          <a:xfrm>
            <a:off x="3627522" y="1925874"/>
            <a:ext cx="1134315" cy="194438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626089" y="3852912"/>
            <a:ext cx="4680520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761837" y="1907455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52891" y="1907454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46682" y="3861216"/>
            <a:ext cx="0" cy="195376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3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647728" y="2276872"/>
            <a:ext cx="4680520" cy="3888768"/>
            <a:chOff x="1991544" y="2060848"/>
            <a:chExt cx="4680520" cy="38887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2060848"/>
              <a:ext cx="2340260" cy="194438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4005232"/>
              <a:ext cx="2340260" cy="194438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5946682" y="3861216"/>
              <a:ext cx="0" cy="1953761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4331804" y="2060848"/>
              <a:ext cx="2340260" cy="97219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1804" y="3033040"/>
              <a:ext cx="2340260" cy="194438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b="50017"/>
            <a:stretch/>
          </p:blipFill>
          <p:spPr>
            <a:xfrm>
              <a:off x="4331804" y="4977424"/>
              <a:ext cx="2340260" cy="971856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>
            <a:off x="5977384" y="2276872"/>
            <a:ext cx="0" cy="3888432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7728" y="4221088"/>
            <a:ext cx="2329656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971828" y="3249064"/>
            <a:ext cx="2356420" cy="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971828" y="5180748"/>
            <a:ext cx="2356420" cy="12700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물체의 표면의 디테일을 표현하고자 할 때 모두 </a:t>
            </a:r>
            <a:r>
              <a:rPr lang="ko-KR" altLang="en-US" dirty="0" err="1"/>
              <a:t>버텍스로</a:t>
            </a:r>
            <a:r>
              <a:rPr lang="ko-KR" altLang="en-US" dirty="0"/>
              <a:t> 표현하기 위해선 매우 많은 데이터가 필요</a:t>
            </a:r>
            <a:endParaRPr lang="en-US" altLang="ko-KR" dirty="0"/>
          </a:p>
          <a:p>
            <a:pPr lvl="1"/>
            <a:r>
              <a:rPr lang="ko-KR" altLang="en-US" dirty="0"/>
              <a:t>해당 부분을 이미지로 대체 할 경우 간단하게 복잡한 표면을 표현 할 수 있음</a:t>
            </a:r>
            <a:endParaRPr lang="en-US" altLang="ko-KR" dirty="0"/>
          </a:p>
          <a:p>
            <a:pPr lvl="1"/>
            <a:r>
              <a:rPr lang="ko-KR" altLang="en-US" dirty="0"/>
              <a:t>이 이미지를 </a:t>
            </a:r>
            <a:r>
              <a:rPr lang="ko-KR" altLang="en-US" dirty="0" err="1"/>
              <a:t>텍스쳐라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88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데이터</a:t>
            </a:r>
            <a:endParaRPr lang="en-US" altLang="ko-KR" dirty="0"/>
          </a:p>
          <a:p>
            <a:pPr lvl="1"/>
            <a:r>
              <a:rPr lang="ko-KR" altLang="en-US" dirty="0"/>
              <a:t>이미지 </a:t>
            </a:r>
            <a:r>
              <a:rPr lang="en-US" altLang="ko-KR" dirty="0"/>
              <a:t>(jpg, bmp, </a:t>
            </a:r>
            <a:r>
              <a:rPr lang="en-US" altLang="ko-KR" dirty="0" err="1"/>
              <a:t>png</a:t>
            </a:r>
            <a:r>
              <a:rPr lang="en-US" altLang="ko-KR" dirty="0"/>
              <a:t>, tiff, …)</a:t>
            </a:r>
          </a:p>
          <a:p>
            <a:pPr lvl="1"/>
            <a:r>
              <a:rPr lang="ko-KR" altLang="en-US" dirty="0" err="1"/>
              <a:t>매핑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11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41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95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170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7179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7116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060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16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060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7224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7332724" y="4203305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9168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7332724" y="6017373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7301088" y="4290768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24" y="3588386"/>
                <a:ext cx="5040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88" y="6108800"/>
                <a:ext cx="504056" cy="523220"/>
              </a:xfrm>
              <a:prstGeom prst="rect">
                <a:avLst/>
              </a:prstGeom>
              <a:blipFill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4" y="3588386"/>
                <a:ext cx="125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864" y="6057722"/>
                <a:ext cx="5040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4669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4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상에서 사용되는 </a:t>
            </a:r>
            <a:r>
              <a:rPr lang="ko-KR" altLang="en-US" dirty="0" err="1"/>
              <a:t>좌표계는</a:t>
            </a:r>
            <a:r>
              <a:rPr lang="ko-KR" altLang="en-US" dirty="0"/>
              <a:t> </a:t>
            </a:r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로 표현 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754655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758232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758232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2172" y="6362164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 (s)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289249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 (t)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1996" y="43174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OpenGL </a:t>
            </a:r>
            <a:r>
              <a:rPr lang="ko-KR" altLang="en-US" dirty="0"/>
              <a:t>의 경우 </a:t>
            </a:r>
            <a:r>
              <a:rPr lang="en-US" altLang="ko-KR" dirty="0"/>
              <a:t>u, v </a:t>
            </a:r>
            <a:r>
              <a:rPr lang="ko-KR" altLang="en-US" dirty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122807" y="3154108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4139084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139084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04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9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v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60570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76110" y="29694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089792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1033</Words>
  <Application>Microsoft Office PowerPoint</Application>
  <PresentationFormat>와이드스크린</PresentationFormat>
  <Paragraphs>241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텍스쳐 사용</vt:lpstr>
      <vt:lpstr>텍스쳐 사용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TaekHee Lee</cp:lastModifiedBy>
  <cp:revision>121</cp:revision>
  <dcterms:created xsi:type="dcterms:W3CDTF">2006-10-05T04:04:58Z</dcterms:created>
  <dcterms:modified xsi:type="dcterms:W3CDTF">2021-05-14T07:19:01Z</dcterms:modified>
</cp:coreProperties>
</file>