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428" r:id="rId3"/>
    <p:sldId id="465" r:id="rId4"/>
    <p:sldId id="429" r:id="rId5"/>
    <p:sldId id="430" r:id="rId6"/>
    <p:sldId id="466" r:id="rId7"/>
    <p:sldId id="468" r:id="rId8"/>
    <p:sldId id="469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0" r:id="rId18"/>
    <p:sldId id="479" r:id="rId19"/>
    <p:sldId id="441" r:id="rId20"/>
    <p:sldId id="443" r:id="rId21"/>
    <p:sldId id="442" r:id="rId22"/>
    <p:sldId id="444" r:id="rId23"/>
    <p:sldId id="445" r:id="rId24"/>
    <p:sldId id="446" r:id="rId25"/>
    <p:sldId id="480" r:id="rId26"/>
    <p:sldId id="482" r:id="rId27"/>
    <p:sldId id="481" r:id="rId28"/>
    <p:sldId id="485" r:id="rId29"/>
    <p:sldId id="484" r:id="rId30"/>
    <p:sldId id="486" r:id="rId31"/>
    <p:sldId id="48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Lecture 9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깃발이 펄럭이는 효과를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쉐이더에서</a:t>
            </a:r>
            <a:r>
              <a:rPr lang="ko-KR" altLang="en-US" dirty="0"/>
              <a:t> 구현</a:t>
            </a:r>
          </a:p>
        </p:txBody>
      </p:sp>
      <p:sp>
        <p:nvSpPr>
          <p:cNvPr id="13" name="타원 12"/>
          <p:cNvSpPr/>
          <p:nvPr/>
        </p:nvSpPr>
        <p:spPr>
          <a:xfrm>
            <a:off x="1920190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20190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533592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533592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3" idx="6"/>
            <a:endCxn id="15" idx="2"/>
          </p:cNvCxnSpPr>
          <p:nvPr/>
        </p:nvCxnSpPr>
        <p:spPr>
          <a:xfrm>
            <a:off x="1954861" y="3071976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" idx="4"/>
            <a:endCxn id="14" idx="0"/>
          </p:cNvCxnSpPr>
          <p:nvPr/>
        </p:nvCxnSpPr>
        <p:spPr>
          <a:xfrm>
            <a:off x="1937525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4"/>
            <a:endCxn id="16" idx="0"/>
          </p:cNvCxnSpPr>
          <p:nvPr/>
        </p:nvCxnSpPr>
        <p:spPr>
          <a:xfrm>
            <a:off x="2550927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6"/>
            <a:endCxn id="16" idx="2"/>
          </p:cNvCxnSpPr>
          <p:nvPr/>
        </p:nvCxnSpPr>
        <p:spPr>
          <a:xfrm>
            <a:off x="1954861" y="3482184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5" idx="3"/>
            <a:endCxn id="14" idx="7"/>
          </p:cNvCxnSpPr>
          <p:nvPr/>
        </p:nvCxnSpPr>
        <p:spPr>
          <a:xfrm flipH="1">
            <a:off x="1949783" y="3090228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151597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151597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15" idx="6"/>
            <a:endCxn id="27" idx="2"/>
          </p:cNvCxnSpPr>
          <p:nvPr/>
        </p:nvCxnSpPr>
        <p:spPr>
          <a:xfrm>
            <a:off x="2568263" y="3071976"/>
            <a:ext cx="5833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7" idx="4"/>
            <a:endCxn id="28" idx="0"/>
          </p:cNvCxnSpPr>
          <p:nvPr/>
        </p:nvCxnSpPr>
        <p:spPr>
          <a:xfrm>
            <a:off x="3168932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6" idx="6"/>
            <a:endCxn id="28" idx="2"/>
          </p:cNvCxnSpPr>
          <p:nvPr/>
        </p:nvCxnSpPr>
        <p:spPr>
          <a:xfrm>
            <a:off x="2568263" y="3482184"/>
            <a:ext cx="5833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7" idx="3"/>
            <a:endCxn id="16" idx="7"/>
          </p:cNvCxnSpPr>
          <p:nvPr/>
        </p:nvCxnSpPr>
        <p:spPr>
          <a:xfrm flipH="1">
            <a:off x="2563186" y="3090226"/>
            <a:ext cx="593489" cy="3737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754686" y="304889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754686" y="34591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27" idx="6"/>
            <a:endCxn id="44" idx="2"/>
          </p:cNvCxnSpPr>
          <p:nvPr/>
        </p:nvCxnSpPr>
        <p:spPr>
          <a:xfrm>
            <a:off x="3186268" y="307197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4" idx="4"/>
            <a:endCxn id="45" idx="0"/>
          </p:cNvCxnSpPr>
          <p:nvPr/>
        </p:nvCxnSpPr>
        <p:spPr>
          <a:xfrm>
            <a:off x="3772021" y="310051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8" idx="6"/>
            <a:endCxn id="45" idx="2"/>
          </p:cNvCxnSpPr>
          <p:nvPr/>
        </p:nvCxnSpPr>
        <p:spPr>
          <a:xfrm>
            <a:off x="3186268" y="3482184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4" idx="3"/>
            <a:endCxn id="28" idx="7"/>
          </p:cNvCxnSpPr>
          <p:nvPr/>
        </p:nvCxnSpPr>
        <p:spPr>
          <a:xfrm flipH="1">
            <a:off x="3181191" y="3092954"/>
            <a:ext cx="578573" cy="3709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4355830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355830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stCxn id="44" idx="6"/>
            <a:endCxn id="51" idx="2"/>
          </p:cNvCxnSpPr>
          <p:nvPr/>
        </p:nvCxnSpPr>
        <p:spPr>
          <a:xfrm flipV="1">
            <a:off x="3789356" y="307197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1" idx="4"/>
            <a:endCxn id="52" idx="0"/>
          </p:cNvCxnSpPr>
          <p:nvPr/>
        </p:nvCxnSpPr>
        <p:spPr>
          <a:xfrm>
            <a:off x="4373165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5" idx="6"/>
            <a:endCxn id="52" idx="2"/>
          </p:cNvCxnSpPr>
          <p:nvPr/>
        </p:nvCxnSpPr>
        <p:spPr>
          <a:xfrm flipV="1">
            <a:off x="3789356" y="3482184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51" idx="3"/>
            <a:endCxn id="45" idx="7"/>
          </p:cNvCxnSpPr>
          <p:nvPr/>
        </p:nvCxnSpPr>
        <p:spPr>
          <a:xfrm flipH="1">
            <a:off x="3784279" y="3090226"/>
            <a:ext cx="576628" cy="3764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4958919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958919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1" idx="6"/>
            <a:endCxn id="58" idx="2"/>
          </p:cNvCxnSpPr>
          <p:nvPr/>
        </p:nvCxnSpPr>
        <p:spPr>
          <a:xfrm>
            <a:off x="4390501" y="3071976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8" idx="4"/>
            <a:endCxn id="59" idx="0"/>
          </p:cNvCxnSpPr>
          <p:nvPr/>
        </p:nvCxnSpPr>
        <p:spPr>
          <a:xfrm>
            <a:off x="4976254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2" idx="6"/>
            <a:endCxn id="59" idx="2"/>
          </p:cNvCxnSpPr>
          <p:nvPr/>
        </p:nvCxnSpPr>
        <p:spPr>
          <a:xfrm>
            <a:off x="4390501" y="3482184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8" idx="3"/>
          </p:cNvCxnSpPr>
          <p:nvPr/>
        </p:nvCxnSpPr>
        <p:spPr>
          <a:xfrm flipH="1">
            <a:off x="4375110" y="3090228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560063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5560063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58" idx="6"/>
            <a:endCxn id="65" idx="2"/>
          </p:cNvCxnSpPr>
          <p:nvPr/>
        </p:nvCxnSpPr>
        <p:spPr>
          <a:xfrm>
            <a:off x="4993589" y="3071976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5" idx="4"/>
            <a:endCxn id="66" idx="0"/>
          </p:cNvCxnSpPr>
          <p:nvPr/>
        </p:nvCxnSpPr>
        <p:spPr>
          <a:xfrm>
            <a:off x="5577398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9" idx="6"/>
            <a:endCxn id="66" idx="2"/>
          </p:cNvCxnSpPr>
          <p:nvPr/>
        </p:nvCxnSpPr>
        <p:spPr>
          <a:xfrm>
            <a:off x="4993589" y="3482184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5" idx="3"/>
            <a:endCxn id="59" idx="7"/>
          </p:cNvCxnSpPr>
          <p:nvPr/>
        </p:nvCxnSpPr>
        <p:spPr>
          <a:xfrm flipH="1">
            <a:off x="4988512" y="3090226"/>
            <a:ext cx="576628" cy="3737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6163152" y="304889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6163152" y="34591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>
            <a:stCxn id="65" idx="6"/>
            <a:endCxn id="72" idx="2"/>
          </p:cNvCxnSpPr>
          <p:nvPr/>
        </p:nvCxnSpPr>
        <p:spPr>
          <a:xfrm>
            <a:off x="5594734" y="307197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2" idx="4"/>
            <a:endCxn id="73" idx="0"/>
          </p:cNvCxnSpPr>
          <p:nvPr/>
        </p:nvCxnSpPr>
        <p:spPr>
          <a:xfrm>
            <a:off x="6180487" y="310051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6"/>
            <a:endCxn id="73" idx="2"/>
          </p:cNvCxnSpPr>
          <p:nvPr/>
        </p:nvCxnSpPr>
        <p:spPr>
          <a:xfrm>
            <a:off x="5594734" y="3482184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2" idx="3"/>
            <a:endCxn id="66" idx="7"/>
          </p:cNvCxnSpPr>
          <p:nvPr/>
        </p:nvCxnSpPr>
        <p:spPr>
          <a:xfrm flipH="1">
            <a:off x="5589657" y="3092954"/>
            <a:ext cx="578573" cy="3709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6764296" y="304616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6764296" y="34563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>
            <a:stCxn id="72" idx="6"/>
            <a:endCxn id="79" idx="2"/>
          </p:cNvCxnSpPr>
          <p:nvPr/>
        </p:nvCxnSpPr>
        <p:spPr>
          <a:xfrm flipV="1">
            <a:off x="6197822" y="307197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9" idx="4"/>
            <a:endCxn id="80" idx="0"/>
          </p:cNvCxnSpPr>
          <p:nvPr/>
        </p:nvCxnSpPr>
        <p:spPr>
          <a:xfrm>
            <a:off x="6781631" y="309778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3" idx="6"/>
            <a:endCxn id="80" idx="2"/>
          </p:cNvCxnSpPr>
          <p:nvPr/>
        </p:nvCxnSpPr>
        <p:spPr>
          <a:xfrm flipV="1">
            <a:off x="6197822" y="3482184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9" idx="3"/>
            <a:endCxn id="73" idx="7"/>
          </p:cNvCxnSpPr>
          <p:nvPr/>
        </p:nvCxnSpPr>
        <p:spPr>
          <a:xfrm flipH="1">
            <a:off x="6192745" y="3090226"/>
            <a:ext cx="576628" cy="3764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1917173" y="38596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2530575" y="38596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>
            <a:stCxn id="14" idx="4"/>
            <a:endCxn id="94" idx="0"/>
          </p:cNvCxnSpPr>
          <p:nvPr/>
        </p:nvCxnSpPr>
        <p:spPr>
          <a:xfrm flipH="1">
            <a:off x="1934509" y="3507995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16" idx="4"/>
            <a:endCxn id="96" idx="0"/>
          </p:cNvCxnSpPr>
          <p:nvPr/>
        </p:nvCxnSpPr>
        <p:spPr>
          <a:xfrm flipH="1">
            <a:off x="2547911" y="3507995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4" idx="6"/>
            <a:endCxn id="96" idx="2"/>
          </p:cNvCxnSpPr>
          <p:nvPr/>
        </p:nvCxnSpPr>
        <p:spPr>
          <a:xfrm>
            <a:off x="1951844" y="388541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3"/>
            <a:endCxn id="94" idx="7"/>
          </p:cNvCxnSpPr>
          <p:nvPr/>
        </p:nvCxnSpPr>
        <p:spPr>
          <a:xfrm flipH="1">
            <a:off x="1946767" y="3500435"/>
            <a:ext cx="591903" cy="3667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3148580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>
            <a:stCxn id="28" idx="4"/>
            <a:endCxn id="104" idx="0"/>
          </p:cNvCxnSpPr>
          <p:nvPr/>
        </p:nvCxnSpPr>
        <p:spPr>
          <a:xfrm flipH="1">
            <a:off x="3165916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96" idx="6"/>
            <a:endCxn id="104" idx="2"/>
          </p:cNvCxnSpPr>
          <p:nvPr/>
        </p:nvCxnSpPr>
        <p:spPr>
          <a:xfrm>
            <a:off x="2565246" y="3885412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28" idx="3"/>
            <a:endCxn id="96" idx="7"/>
          </p:cNvCxnSpPr>
          <p:nvPr/>
        </p:nvCxnSpPr>
        <p:spPr>
          <a:xfrm flipH="1">
            <a:off x="2560168" y="3500435"/>
            <a:ext cx="596506" cy="3667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3751669" y="38623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>
            <a:stCxn id="45" idx="4"/>
            <a:endCxn id="111" idx="0"/>
          </p:cNvCxnSpPr>
          <p:nvPr/>
        </p:nvCxnSpPr>
        <p:spPr>
          <a:xfrm flipH="1">
            <a:off x="3769005" y="351072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4" idx="6"/>
            <a:endCxn id="111" idx="2"/>
          </p:cNvCxnSpPr>
          <p:nvPr/>
        </p:nvCxnSpPr>
        <p:spPr>
          <a:xfrm>
            <a:off x="3183251" y="38854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45" idx="3"/>
            <a:endCxn id="104" idx="7"/>
          </p:cNvCxnSpPr>
          <p:nvPr/>
        </p:nvCxnSpPr>
        <p:spPr>
          <a:xfrm flipH="1">
            <a:off x="3178173" y="3503162"/>
            <a:ext cx="581590" cy="36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4352813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>
            <a:stCxn id="52" idx="4"/>
            <a:endCxn id="118" idx="0"/>
          </p:cNvCxnSpPr>
          <p:nvPr/>
        </p:nvCxnSpPr>
        <p:spPr>
          <a:xfrm flipH="1">
            <a:off x="4370149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1" idx="6"/>
            <a:endCxn id="118" idx="2"/>
          </p:cNvCxnSpPr>
          <p:nvPr/>
        </p:nvCxnSpPr>
        <p:spPr>
          <a:xfrm flipV="1">
            <a:off x="3786339" y="38854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52" idx="3"/>
            <a:endCxn id="111" idx="7"/>
          </p:cNvCxnSpPr>
          <p:nvPr/>
        </p:nvCxnSpPr>
        <p:spPr>
          <a:xfrm flipH="1">
            <a:off x="3781263" y="3500434"/>
            <a:ext cx="579645" cy="3694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4955902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/>
          <p:cNvCxnSpPr>
            <a:stCxn id="59" idx="4"/>
            <a:endCxn id="125" idx="0"/>
          </p:cNvCxnSpPr>
          <p:nvPr/>
        </p:nvCxnSpPr>
        <p:spPr>
          <a:xfrm flipH="1">
            <a:off x="4973238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18" idx="6"/>
            <a:endCxn id="125" idx="2"/>
          </p:cNvCxnSpPr>
          <p:nvPr/>
        </p:nvCxnSpPr>
        <p:spPr>
          <a:xfrm>
            <a:off x="4387484" y="388541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59" idx="3"/>
            <a:endCxn id="118" idx="7"/>
          </p:cNvCxnSpPr>
          <p:nvPr/>
        </p:nvCxnSpPr>
        <p:spPr>
          <a:xfrm flipH="1">
            <a:off x="4382406" y="3500434"/>
            <a:ext cx="581590" cy="366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/>
          <p:cNvSpPr/>
          <p:nvPr/>
        </p:nvSpPr>
        <p:spPr>
          <a:xfrm>
            <a:off x="5557046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/>
          <p:cNvCxnSpPr>
            <a:stCxn id="66" idx="4"/>
            <a:endCxn id="132" idx="0"/>
          </p:cNvCxnSpPr>
          <p:nvPr/>
        </p:nvCxnSpPr>
        <p:spPr>
          <a:xfrm flipH="1">
            <a:off x="5574382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25" idx="6"/>
            <a:endCxn id="132" idx="2"/>
          </p:cNvCxnSpPr>
          <p:nvPr/>
        </p:nvCxnSpPr>
        <p:spPr>
          <a:xfrm>
            <a:off x="4990572" y="388541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66" idx="3"/>
            <a:endCxn id="125" idx="7"/>
          </p:cNvCxnSpPr>
          <p:nvPr/>
        </p:nvCxnSpPr>
        <p:spPr>
          <a:xfrm flipH="1">
            <a:off x="4985496" y="3500434"/>
            <a:ext cx="579645" cy="366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/>
          <p:cNvSpPr/>
          <p:nvPr/>
        </p:nvSpPr>
        <p:spPr>
          <a:xfrm>
            <a:off x="6160135" y="38623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>
            <a:stCxn id="73" idx="4"/>
            <a:endCxn id="139" idx="0"/>
          </p:cNvCxnSpPr>
          <p:nvPr/>
        </p:nvCxnSpPr>
        <p:spPr>
          <a:xfrm flipH="1">
            <a:off x="6177471" y="351072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32" idx="6"/>
            <a:endCxn id="139" idx="2"/>
          </p:cNvCxnSpPr>
          <p:nvPr/>
        </p:nvCxnSpPr>
        <p:spPr>
          <a:xfrm>
            <a:off x="5591717" y="38854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73" idx="3"/>
            <a:endCxn id="132" idx="7"/>
          </p:cNvCxnSpPr>
          <p:nvPr/>
        </p:nvCxnSpPr>
        <p:spPr>
          <a:xfrm flipH="1">
            <a:off x="5586639" y="3503162"/>
            <a:ext cx="581590" cy="364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6761279" y="38596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연결선 147"/>
          <p:cNvCxnSpPr>
            <a:stCxn id="80" idx="4"/>
            <a:endCxn id="146" idx="0"/>
          </p:cNvCxnSpPr>
          <p:nvPr/>
        </p:nvCxnSpPr>
        <p:spPr>
          <a:xfrm flipH="1">
            <a:off x="6778615" y="350799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139" idx="6"/>
            <a:endCxn id="146" idx="2"/>
          </p:cNvCxnSpPr>
          <p:nvPr/>
        </p:nvCxnSpPr>
        <p:spPr>
          <a:xfrm flipV="1">
            <a:off x="6194805" y="38854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80" idx="3"/>
            <a:endCxn id="139" idx="7"/>
          </p:cNvCxnSpPr>
          <p:nvPr/>
        </p:nvCxnSpPr>
        <p:spPr>
          <a:xfrm flipH="1">
            <a:off x="6189729" y="3500434"/>
            <a:ext cx="579645" cy="3694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/>
          <p:cNvSpPr/>
          <p:nvPr/>
        </p:nvSpPr>
        <p:spPr>
          <a:xfrm>
            <a:off x="1917173" y="4269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2530575" y="4269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직선 연결선 161"/>
          <p:cNvCxnSpPr>
            <a:stCxn id="94" idx="4"/>
            <a:endCxn id="160" idx="0"/>
          </p:cNvCxnSpPr>
          <p:nvPr/>
        </p:nvCxnSpPr>
        <p:spPr>
          <a:xfrm>
            <a:off x="1934508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96" idx="4"/>
            <a:endCxn id="161" idx="0"/>
          </p:cNvCxnSpPr>
          <p:nvPr/>
        </p:nvCxnSpPr>
        <p:spPr>
          <a:xfrm>
            <a:off x="2547910" y="391122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60" idx="6"/>
            <a:endCxn id="161" idx="2"/>
          </p:cNvCxnSpPr>
          <p:nvPr/>
        </p:nvCxnSpPr>
        <p:spPr>
          <a:xfrm>
            <a:off x="1951844" y="4295558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96" idx="3"/>
            <a:endCxn id="160" idx="7"/>
          </p:cNvCxnSpPr>
          <p:nvPr/>
        </p:nvCxnSpPr>
        <p:spPr>
          <a:xfrm flipH="1">
            <a:off x="1946766" y="3903662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/>
          <p:cNvSpPr/>
          <p:nvPr/>
        </p:nvSpPr>
        <p:spPr>
          <a:xfrm>
            <a:off x="3148580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연결선 166"/>
          <p:cNvCxnSpPr>
            <a:stCxn id="104" idx="4"/>
            <a:endCxn id="166" idx="0"/>
          </p:cNvCxnSpPr>
          <p:nvPr/>
        </p:nvCxnSpPr>
        <p:spPr>
          <a:xfrm>
            <a:off x="3165915" y="39112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1" idx="6"/>
            <a:endCxn id="166" idx="2"/>
          </p:cNvCxnSpPr>
          <p:nvPr/>
        </p:nvCxnSpPr>
        <p:spPr>
          <a:xfrm>
            <a:off x="2565246" y="4295559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104" idx="3"/>
            <a:endCxn id="161" idx="7"/>
          </p:cNvCxnSpPr>
          <p:nvPr/>
        </p:nvCxnSpPr>
        <p:spPr>
          <a:xfrm flipH="1">
            <a:off x="2560169" y="3903662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3751669" y="427247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1" name="직선 연결선 170"/>
          <p:cNvCxnSpPr>
            <a:stCxn id="111" idx="4"/>
            <a:endCxn id="170" idx="0"/>
          </p:cNvCxnSpPr>
          <p:nvPr/>
        </p:nvCxnSpPr>
        <p:spPr>
          <a:xfrm>
            <a:off x="3769004" y="391395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66" idx="6"/>
            <a:endCxn id="170" idx="2"/>
          </p:cNvCxnSpPr>
          <p:nvPr/>
        </p:nvCxnSpPr>
        <p:spPr>
          <a:xfrm>
            <a:off x="3183251" y="429555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111" idx="3"/>
            <a:endCxn id="166" idx="7"/>
          </p:cNvCxnSpPr>
          <p:nvPr/>
        </p:nvCxnSpPr>
        <p:spPr>
          <a:xfrm flipH="1">
            <a:off x="3178174" y="3906391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4352813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직선 연결선 174"/>
          <p:cNvCxnSpPr>
            <a:stCxn id="118" idx="4"/>
            <a:endCxn id="174" idx="0"/>
          </p:cNvCxnSpPr>
          <p:nvPr/>
        </p:nvCxnSpPr>
        <p:spPr>
          <a:xfrm>
            <a:off x="4370148" y="39112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170" idx="6"/>
            <a:endCxn id="174" idx="2"/>
          </p:cNvCxnSpPr>
          <p:nvPr/>
        </p:nvCxnSpPr>
        <p:spPr>
          <a:xfrm flipV="1">
            <a:off x="3786339" y="429555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18" idx="3"/>
            <a:endCxn id="170" idx="7"/>
          </p:cNvCxnSpPr>
          <p:nvPr/>
        </p:nvCxnSpPr>
        <p:spPr>
          <a:xfrm flipH="1">
            <a:off x="3781262" y="3903663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4955902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/>
          <p:cNvCxnSpPr>
            <a:stCxn id="125" idx="4"/>
            <a:endCxn id="178" idx="0"/>
          </p:cNvCxnSpPr>
          <p:nvPr/>
        </p:nvCxnSpPr>
        <p:spPr>
          <a:xfrm>
            <a:off x="4973237" y="39112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74" idx="6"/>
            <a:endCxn id="178" idx="2"/>
          </p:cNvCxnSpPr>
          <p:nvPr/>
        </p:nvCxnSpPr>
        <p:spPr>
          <a:xfrm>
            <a:off x="4387484" y="4295559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125" idx="3"/>
            <a:endCxn id="174" idx="7"/>
          </p:cNvCxnSpPr>
          <p:nvPr/>
        </p:nvCxnSpPr>
        <p:spPr>
          <a:xfrm flipH="1">
            <a:off x="4382407" y="3903663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5557046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/>
          <p:cNvCxnSpPr>
            <a:stCxn id="132" idx="4"/>
            <a:endCxn id="182" idx="0"/>
          </p:cNvCxnSpPr>
          <p:nvPr/>
        </p:nvCxnSpPr>
        <p:spPr>
          <a:xfrm>
            <a:off x="5574381" y="39112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178" idx="6"/>
            <a:endCxn id="182" idx="2"/>
          </p:cNvCxnSpPr>
          <p:nvPr/>
        </p:nvCxnSpPr>
        <p:spPr>
          <a:xfrm>
            <a:off x="4990572" y="4295559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>
            <a:stCxn id="132" idx="3"/>
            <a:endCxn id="178" idx="7"/>
          </p:cNvCxnSpPr>
          <p:nvPr/>
        </p:nvCxnSpPr>
        <p:spPr>
          <a:xfrm flipH="1">
            <a:off x="4985495" y="3903663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6160135" y="427247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/>
          <p:cNvCxnSpPr>
            <a:stCxn id="139" idx="4"/>
            <a:endCxn id="186" idx="0"/>
          </p:cNvCxnSpPr>
          <p:nvPr/>
        </p:nvCxnSpPr>
        <p:spPr>
          <a:xfrm>
            <a:off x="6177470" y="391395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>
            <a:stCxn id="182" idx="6"/>
            <a:endCxn id="186" idx="2"/>
          </p:cNvCxnSpPr>
          <p:nvPr/>
        </p:nvCxnSpPr>
        <p:spPr>
          <a:xfrm>
            <a:off x="5591717" y="429555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139" idx="3"/>
            <a:endCxn id="182" idx="7"/>
          </p:cNvCxnSpPr>
          <p:nvPr/>
        </p:nvCxnSpPr>
        <p:spPr>
          <a:xfrm flipH="1">
            <a:off x="5586640" y="3906391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6761279" y="426974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/>
          <p:cNvCxnSpPr>
            <a:stCxn id="146" idx="4"/>
            <a:endCxn id="190" idx="0"/>
          </p:cNvCxnSpPr>
          <p:nvPr/>
        </p:nvCxnSpPr>
        <p:spPr>
          <a:xfrm>
            <a:off x="6778614" y="391122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86" idx="6"/>
            <a:endCxn id="190" idx="2"/>
          </p:cNvCxnSpPr>
          <p:nvPr/>
        </p:nvCxnSpPr>
        <p:spPr>
          <a:xfrm flipV="1">
            <a:off x="6194805" y="429555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46" idx="3"/>
            <a:endCxn id="186" idx="7"/>
          </p:cNvCxnSpPr>
          <p:nvPr/>
        </p:nvCxnSpPr>
        <p:spPr>
          <a:xfrm flipH="1">
            <a:off x="6189728" y="3903663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/>
          <p:cNvSpPr/>
          <p:nvPr/>
        </p:nvSpPr>
        <p:spPr>
          <a:xfrm>
            <a:off x="1919268" y="467500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>
            <a:off x="2532670" y="467500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1" name="직선 연결선 200"/>
          <p:cNvCxnSpPr>
            <a:stCxn id="160" idx="4"/>
            <a:endCxn id="199" idx="0"/>
          </p:cNvCxnSpPr>
          <p:nvPr/>
        </p:nvCxnSpPr>
        <p:spPr>
          <a:xfrm>
            <a:off x="1934509" y="4321368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161" idx="4"/>
            <a:endCxn id="200" idx="0"/>
          </p:cNvCxnSpPr>
          <p:nvPr/>
        </p:nvCxnSpPr>
        <p:spPr>
          <a:xfrm>
            <a:off x="2547911" y="4321368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99" idx="6"/>
            <a:endCxn id="200" idx="2"/>
          </p:cNvCxnSpPr>
          <p:nvPr/>
        </p:nvCxnSpPr>
        <p:spPr>
          <a:xfrm>
            <a:off x="1953939" y="4700814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61" idx="3"/>
            <a:endCxn id="199" idx="7"/>
          </p:cNvCxnSpPr>
          <p:nvPr/>
        </p:nvCxnSpPr>
        <p:spPr>
          <a:xfrm flipH="1">
            <a:off x="1948862" y="4313808"/>
            <a:ext cx="586791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타원 204"/>
          <p:cNvSpPr/>
          <p:nvPr/>
        </p:nvSpPr>
        <p:spPr>
          <a:xfrm>
            <a:off x="3150675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6" name="직선 연결선 205"/>
          <p:cNvCxnSpPr>
            <a:stCxn id="166" idx="4"/>
            <a:endCxn id="205" idx="0"/>
          </p:cNvCxnSpPr>
          <p:nvPr/>
        </p:nvCxnSpPr>
        <p:spPr>
          <a:xfrm>
            <a:off x="3165916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stCxn id="200" idx="6"/>
            <a:endCxn id="205" idx="2"/>
          </p:cNvCxnSpPr>
          <p:nvPr/>
        </p:nvCxnSpPr>
        <p:spPr>
          <a:xfrm>
            <a:off x="2567341" y="4700815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66" idx="3"/>
            <a:endCxn id="200" idx="7"/>
          </p:cNvCxnSpPr>
          <p:nvPr/>
        </p:nvCxnSpPr>
        <p:spPr>
          <a:xfrm flipH="1">
            <a:off x="2562263" y="4313810"/>
            <a:ext cx="591394" cy="3687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/>
          <p:cNvSpPr/>
          <p:nvPr/>
        </p:nvSpPr>
        <p:spPr>
          <a:xfrm>
            <a:off x="3753764" y="46777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/>
          <p:cNvCxnSpPr>
            <a:stCxn id="170" idx="4"/>
            <a:endCxn id="209" idx="0"/>
          </p:cNvCxnSpPr>
          <p:nvPr/>
        </p:nvCxnSpPr>
        <p:spPr>
          <a:xfrm>
            <a:off x="3769005" y="432409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stCxn id="205" idx="6"/>
            <a:endCxn id="209" idx="2"/>
          </p:cNvCxnSpPr>
          <p:nvPr/>
        </p:nvCxnSpPr>
        <p:spPr>
          <a:xfrm>
            <a:off x="3185346" y="4700815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170" idx="3"/>
            <a:endCxn id="205" idx="7"/>
          </p:cNvCxnSpPr>
          <p:nvPr/>
        </p:nvCxnSpPr>
        <p:spPr>
          <a:xfrm flipH="1">
            <a:off x="3180268" y="4316537"/>
            <a:ext cx="576478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212"/>
          <p:cNvSpPr/>
          <p:nvPr/>
        </p:nvSpPr>
        <p:spPr>
          <a:xfrm>
            <a:off x="4354908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4" name="직선 연결선 213"/>
          <p:cNvCxnSpPr>
            <a:stCxn id="174" idx="4"/>
            <a:endCxn id="213" idx="0"/>
          </p:cNvCxnSpPr>
          <p:nvPr/>
        </p:nvCxnSpPr>
        <p:spPr>
          <a:xfrm>
            <a:off x="4370149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09" idx="6"/>
            <a:endCxn id="213" idx="2"/>
          </p:cNvCxnSpPr>
          <p:nvPr/>
        </p:nvCxnSpPr>
        <p:spPr>
          <a:xfrm flipV="1">
            <a:off x="3788434" y="4700815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174" idx="3"/>
            <a:endCxn id="209" idx="7"/>
          </p:cNvCxnSpPr>
          <p:nvPr/>
        </p:nvCxnSpPr>
        <p:spPr>
          <a:xfrm flipH="1">
            <a:off x="3783358" y="4313809"/>
            <a:ext cx="574533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타원 216"/>
          <p:cNvSpPr/>
          <p:nvPr/>
        </p:nvSpPr>
        <p:spPr>
          <a:xfrm>
            <a:off x="4957997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8" name="직선 연결선 217"/>
          <p:cNvCxnSpPr>
            <a:stCxn id="178" idx="4"/>
            <a:endCxn id="217" idx="0"/>
          </p:cNvCxnSpPr>
          <p:nvPr/>
        </p:nvCxnSpPr>
        <p:spPr>
          <a:xfrm>
            <a:off x="4973238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213" idx="6"/>
            <a:endCxn id="217" idx="2"/>
          </p:cNvCxnSpPr>
          <p:nvPr/>
        </p:nvCxnSpPr>
        <p:spPr>
          <a:xfrm>
            <a:off x="4389579" y="4700815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178" idx="3"/>
            <a:endCxn id="213" idx="7"/>
          </p:cNvCxnSpPr>
          <p:nvPr/>
        </p:nvCxnSpPr>
        <p:spPr>
          <a:xfrm flipH="1">
            <a:off x="4384501" y="4313809"/>
            <a:ext cx="576478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/>
          <p:cNvSpPr/>
          <p:nvPr/>
        </p:nvSpPr>
        <p:spPr>
          <a:xfrm>
            <a:off x="5559141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2" name="직선 연결선 221"/>
          <p:cNvCxnSpPr>
            <a:stCxn id="182" idx="4"/>
            <a:endCxn id="221" idx="0"/>
          </p:cNvCxnSpPr>
          <p:nvPr/>
        </p:nvCxnSpPr>
        <p:spPr>
          <a:xfrm>
            <a:off x="5574382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17" idx="6"/>
            <a:endCxn id="221" idx="2"/>
          </p:cNvCxnSpPr>
          <p:nvPr/>
        </p:nvCxnSpPr>
        <p:spPr>
          <a:xfrm>
            <a:off x="4992667" y="4700815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82" idx="3"/>
            <a:endCxn id="217" idx="7"/>
          </p:cNvCxnSpPr>
          <p:nvPr/>
        </p:nvCxnSpPr>
        <p:spPr>
          <a:xfrm flipH="1">
            <a:off x="4987591" y="4313809"/>
            <a:ext cx="574533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/>
          <p:cNvSpPr/>
          <p:nvPr/>
        </p:nvSpPr>
        <p:spPr>
          <a:xfrm>
            <a:off x="6162230" y="46777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6" name="직선 연결선 225"/>
          <p:cNvCxnSpPr>
            <a:stCxn id="186" idx="4"/>
            <a:endCxn id="225" idx="0"/>
          </p:cNvCxnSpPr>
          <p:nvPr/>
        </p:nvCxnSpPr>
        <p:spPr>
          <a:xfrm>
            <a:off x="6177471" y="432409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21" idx="6"/>
            <a:endCxn id="225" idx="2"/>
          </p:cNvCxnSpPr>
          <p:nvPr/>
        </p:nvCxnSpPr>
        <p:spPr>
          <a:xfrm>
            <a:off x="5593812" y="4700815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186" idx="3"/>
            <a:endCxn id="221" idx="7"/>
          </p:cNvCxnSpPr>
          <p:nvPr/>
        </p:nvCxnSpPr>
        <p:spPr>
          <a:xfrm flipH="1">
            <a:off x="5588734" y="4316537"/>
            <a:ext cx="576478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/>
          <p:cNvSpPr/>
          <p:nvPr/>
        </p:nvSpPr>
        <p:spPr>
          <a:xfrm>
            <a:off x="6763374" y="467500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0" name="직선 연결선 229"/>
          <p:cNvCxnSpPr>
            <a:stCxn id="190" idx="4"/>
            <a:endCxn id="229" idx="0"/>
          </p:cNvCxnSpPr>
          <p:nvPr/>
        </p:nvCxnSpPr>
        <p:spPr>
          <a:xfrm>
            <a:off x="6778615" y="432136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225" idx="6"/>
            <a:endCxn id="229" idx="2"/>
          </p:cNvCxnSpPr>
          <p:nvPr/>
        </p:nvCxnSpPr>
        <p:spPr>
          <a:xfrm flipV="1">
            <a:off x="6196900" y="4700815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190" idx="3"/>
            <a:endCxn id="225" idx="7"/>
          </p:cNvCxnSpPr>
          <p:nvPr/>
        </p:nvCxnSpPr>
        <p:spPr>
          <a:xfrm flipH="1">
            <a:off x="6191824" y="4313809"/>
            <a:ext cx="574533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타원 237"/>
          <p:cNvSpPr/>
          <p:nvPr/>
        </p:nvSpPr>
        <p:spPr>
          <a:xfrm>
            <a:off x="1919268" y="508515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/>
          <p:cNvSpPr/>
          <p:nvPr/>
        </p:nvSpPr>
        <p:spPr>
          <a:xfrm>
            <a:off x="2532670" y="508515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/>
          <p:cNvCxnSpPr>
            <a:stCxn id="199" idx="4"/>
            <a:endCxn id="238" idx="0"/>
          </p:cNvCxnSpPr>
          <p:nvPr/>
        </p:nvCxnSpPr>
        <p:spPr>
          <a:xfrm>
            <a:off x="1936603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>
            <a:stCxn id="200" idx="4"/>
            <a:endCxn id="239" idx="0"/>
          </p:cNvCxnSpPr>
          <p:nvPr/>
        </p:nvCxnSpPr>
        <p:spPr>
          <a:xfrm>
            <a:off x="2550005" y="472662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stCxn id="238" idx="6"/>
            <a:endCxn id="239" idx="2"/>
          </p:cNvCxnSpPr>
          <p:nvPr/>
        </p:nvCxnSpPr>
        <p:spPr>
          <a:xfrm>
            <a:off x="1953939" y="511096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200" idx="3"/>
            <a:endCxn id="238" idx="7"/>
          </p:cNvCxnSpPr>
          <p:nvPr/>
        </p:nvCxnSpPr>
        <p:spPr>
          <a:xfrm flipH="1">
            <a:off x="1948861" y="4719065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/>
          <p:cNvSpPr/>
          <p:nvPr/>
        </p:nvSpPr>
        <p:spPr>
          <a:xfrm>
            <a:off x="3150675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stCxn id="205" idx="4"/>
            <a:endCxn id="244" idx="0"/>
          </p:cNvCxnSpPr>
          <p:nvPr/>
        </p:nvCxnSpPr>
        <p:spPr>
          <a:xfrm>
            <a:off x="3168010" y="472662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239" idx="6"/>
            <a:endCxn id="244" idx="2"/>
          </p:cNvCxnSpPr>
          <p:nvPr/>
        </p:nvCxnSpPr>
        <p:spPr>
          <a:xfrm>
            <a:off x="2567341" y="5110962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205" idx="3"/>
            <a:endCxn id="239" idx="7"/>
          </p:cNvCxnSpPr>
          <p:nvPr/>
        </p:nvCxnSpPr>
        <p:spPr>
          <a:xfrm flipH="1">
            <a:off x="2562264" y="4719065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>
            <a:off x="3753764" y="50878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>
            <a:stCxn id="209" idx="4"/>
            <a:endCxn id="248" idx="0"/>
          </p:cNvCxnSpPr>
          <p:nvPr/>
        </p:nvCxnSpPr>
        <p:spPr>
          <a:xfrm>
            <a:off x="3771099" y="472935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244" idx="6"/>
            <a:endCxn id="248" idx="2"/>
          </p:cNvCxnSpPr>
          <p:nvPr/>
        </p:nvCxnSpPr>
        <p:spPr>
          <a:xfrm>
            <a:off x="3185346" y="511096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209" idx="3"/>
            <a:endCxn id="244" idx="7"/>
          </p:cNvCxnSpPr>
          <p:nvPr/>
        </p:nvCxnSpPr>
        <p:spPr>
          <a:xfrm flipH="1">
            <a:off x="3180269" y="4721794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/>
          <p:cNvSpPr/>
          <p:nvPr/>
        </p:nvSpPr>
        <p:spPr>
          <a:xfrm>
            <a:off x="4354908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stCxn id="213" idx="4"/>
            <a:endCxn id="252" idx="0"/>
          </p:cNvCxnSpPr>
          <p:nvPr/>
        </p:nvCxnSpPr>
        <p:spPr>
          <a:xfrm>
            <a:off x="4372243" y="472662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48" idx="6"/>
            <a:endCxn id="252" idx="2"/>
          </p:cNvCxnSpPr>
          <p:nvPr/>
        </p:nvCxnSpPr>
        <p:spPr>
          <a:xfrm flipV="1">
            <a:off x="3788434" y="511096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13" idx="3"/>
            <a:endCxn id="248" idx="7"/>
          </p:cNvCxnSpPr>
          <p:nvPr/>
        </p:nvCxnSpPr>
        <p:spPr>
          <a:xfrm flipH="1">
            <a:off x="3783357" y="4719066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타원 255"/>
          <p:cNvSpPr/>
          <p:nvPr/>
        </p:nvSpPr>
        <p:spPr>
          <a:xfrm>
            <a:off x="4957997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>
            <a:stCxn id="217" idx="4"/>
            <a:endCxn id="256" idx="0"/>
          </p:cNvCxnSpPr>
          <p:nvPr/>
        </p:nvCxnSpPr>
        <p:spPr>
          <a:xfrm>
            <a:off x="4975332" y="472662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252" idx="6"/>
            <a:endCxn id="256" idx="2"/>
          </p:cNvCxnSpPr>
          <p:nvPr/>
        </p:nvCxnSpPr>
        <p:spPr>
          <a:xfrm>
            <a:off x="4389579" y="511096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217" idx="3"/>
            <a:endCxn id="252" idx="7"/>
          </p:cNvCxnSpPr>
          <p:nvPr/>
        </p:nvCxnSpPr>
        <p:spPr>
          <a:xfrm flipH="1">
            <a:off x="4384502" y="4719066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/>
          <p:cNvSpPr/>
          <p:nvPr/>
        </p:nvSpPr>
        <p:spPr>
          <a:xfrm>
            <a:off x="5559141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1" name="직선 연결선 260"/>
          <p:cNvCxnSpPr>
            <a:stCxn id="221" idx="4"/>
            <a:endCxn id="260" idx="0"/>
          </p:cNvCxnSpPr>
          <p:nvPr/>
        </p:nvCxnSpPr>
        <p:spPr>
          <a:xfrm>
            <a:off x="5576476" y="472662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>
            <a:stCxn id="256" idx="6"/>
            <a:endCxn id="260" idx="2"/>
          </p:cNvCxnSpPr>
          <p:nvPr/>
        </p:nvCxnSpPr>
        <p:spPr>
          <a:xfrm>
            <a:off x="4992667" y="511096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21" idx="3"/>
            <a:endCxn id="256" idx="7"/>
          </p:cNvCxnSpPr>
          <p:nvPr/>
        </p:nvCxnSpPr>
        <p:spPr>
          <a:xfrm flipH="1">
            <a:off x="4987590" y="4719066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타원 263"/>
          <p:cNvSpPr/>
          <p:nvPr/>
        </p:nvSpPr>
        <p:spPr>
          <a:xfrm>
            <a:off x="6162230" y="50878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5" name="직선 연결선 264"/>
          <p:cNvCxnSpPr>
            <a:stCxn id="225" idx="4"/>
            <a:endCxn id="264" idx="0"/>
          </p:cNvCxnSpPr>
          <p:nvPr/>
        </p:nvCxnSpPr>
        <p:spPr>
          <a:xfrm>
            <a:off x="6179565" y="472935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260" idx="6"/>
            <a:endCxn id="264" idx="2"/>
          </p:cNvCxnSpPr>
          <p:nvPr/>
        </p:nvCxnSpPr>
        <p:spPr>
          <a:xfrm>
            <a:off x="5593812" y="511096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225" idx="3"/>
            <a:endCxn id="260" idx="7"/>
          </p:cNvCxnSpPr>
          <p:nvPr/>
        </p:nvCxnSpPr>
        <p:spPr>
          <a:xfrm flipH="1">
            <a:off x="5588735" y="4721794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타원 267"/>
          <p:cNvSpPr/>
          <p:nvPr/>
        </p:nvSpPr>
        <p:spPr>
          <a:xfrm>
            <a:off x="6763374" y="508515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연결선 268"/>
          <p:cNvCxnSpPr>
            <a:stCxn id="229" idx="4"/>
            <a:endCxn id="268" idx="0"/>
          </p:cNvCxnSpPr>
          <p:nvPr/>
        </p:nvCxnSpPr>
        <p:spPr>
          <a:xfrm>
            <a:off x="6780709" y="472662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64" idx="6"/>
            <a:endCxn id="268" idx="2"/>
          </p:cNvCxnSpPr>
          <p:nvPr/>
        </p:nvCxnSpPr>
        <p:spPr>
          <a:xfrm flipV="1">
            <a:off x="6196900" y="511096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229" idx="3"/>
            <a:endCxn id="264" idx="7"/>
          </p:cNvCxnSpPr>
          <p:nvPr/>
        </p:nvCxnSpPr>
        <p:spPr>
          <a:xfrm flipH="1">
            <a:off x="6191823" y="4719066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/>
          <p:cNvSpPr/>
          <p:nvPr/>
        </p:nvSpPr>
        <p:spPr>
          <a:xfrm>
            <a:off x="1917345" y="549589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2530747" y="549589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직선 연결선 278"/>
          <p:cNvCxnSpPr>
            <a:stCxn id="238" idx="4"/>
            <a:endCxn id="277" idx="0"/>
          </p:cNvCxnSpPr>
          <p:nvPr/>
        </p:nvCxnSpPr>
        <p:spPr>
          <a:xfrm flipH="1">
            <a:off x="1934681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stCxn id="239" idx="4"/>
            <a:endCxn id="278" idx="0"/>
          </p:cNvCxnSpPr>
          <p:nvPr/>
        </p:nvCxnSpPr>
        <p:spPr>
          <a:xfrm flipH="1">
            <a:off x="2548083" y="5136772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77" idx="6"/>
            <a:endCxn id="278" idx="2"/>
          </p:cNvCxnSpPr>
          <p:nvPr/>
        </p:nvCxnSpPr>
        <p:spPr>
          <a:xfrm>
            <a:off x="1952016" y="5521708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39" idx="3"/>
            <a:endCxn id="277" idx="7"/>
          </p:cNvCxnSpPr>
          <p:nvPr/>
        </p:nvCxnSpPr>
        <p:spPr>
          <a:xfrm flipH="1">
            <a:off x="1946939" y="5129212"/>
            <a:ext cx="590809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타원 282"/>
          <p:cNvSpPr/>
          <p:nvPr/>
        </p:nvSpPr>
        <p:spPr>
          <a:xfrm>
            <a:off x="3148752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4" name="직선 연결선 283"/>
          <p:cNvCxnSpPr>
            <a:stCxn id="244" idx="4"/>
            <a:endCxn id="283" idx="0"/>
          </p:cNvCxnSpPr>
          <p:nvPr/>
        </p:nvCxnSpPr>
        <p:spPr>
          <a:xfrm flipH="1">
            <a:off x="3166088" y="513677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78" idx="6"/>
            <a:endCxn id="283" idx="2"/>
          </p:cNvCxnSpPr>
          <p:nvPr/>
        </p:nvCxnSpPr>
        <p:spPr>
          <a:xfrm>
            <a:off x="2565418" y="5521709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244" idx="3"/>
            <a:endCxn id="278" idx="7"/>
          </p:cNvCxnSpPr>
          <p:nvPr/>
        </p:nvCxnSpPr>
        <p:spPr>
          <a:xfrm flipH="1">
            <a:off x="2560340" y="5129212"/>
            <a:ext cx="595412" cy="3742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타원 286"/>
          <p:cNvSpPr/>
          <p:nvPr/>
        </p:nvSpPr>
        <p:spPr>
          <a:xfrm>
            <a:off x="3751841" y="54986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8" name="직선 연결선 287"/>
          <p:cNvCxnSpPr>
            <a:stCxn id="248" idx="4"/>
            <a:endCxn id="287" idx="0"/>
          </p:cNvCxnSpPr>
          <p:nvPr/>
        </p:nvCxnSpPr>
        <p:spPr>
          <a:xfrm flipH="1">
            <a:off x="3769177" y="513950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283" idx="6"/>
            <a:endCxn id="287" idx="2"/>
          </p:cNvCxnSpPr>
          <p:nvPr/>
        </p:nvCxnSpPr>
        <p:spPr>
          <a:xfrm>
            <a:off x="3183423" y="552170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248" idx="3"/>
            <a:endCxn id="283" idx="7"/>
          </p:cNvCxnSpPr>
          <p:nvPr/>
        </p:nvCxnSpPr>
        <p:spPr>
          <a:xfrm flipH="1">
            <a:off x="3178345" y="5131941"/>
            <a:ext cx="580496" cy="3715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/>
          <p:cNvSpPr/>
          <p:nvPr/>
        </p:nvSpPr>
        <p:spPr>
          <a:xfrm>
            <a:off x="4352985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2" name="직선 연결선 291"/>
          <p:cNvCxnSpPr>
            <a:stCxn id="252" idx="4"/>
            <a:endCxn id="291" idx="0"/>
          </p:cNvCxnSpPr>
          <p:nvPr/>
        </p:nvCxnSpPr>
        <p:spPr>
          <a:xfrm flipH="1">
            <a:off x="4370321" y="513677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>
            <a:stCxn id="287" idx="6"/>
            <a:endCxn id="291" idx="2"/>
          </p:cNvCxnSpPr>
          <p:nvPr/>
        </p:nvCxnSpPr>
        <p:spPr>
          <a:xfrm flipV="1">
            <a:off x="3786511" y="552170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>
            <a:stCxn id="252" idx="3"/>
            <a:endCxn id="287" idx="7"/>
          </p:cNvCxnSpPr>
          <p:nvPr/>
        </p:nvCxnSpPr>
        <p:spPr>
          <a:xfrm flipH="1">
            <a:off x="3781435" y="5129213"/>
            <a:ext cx="578551" cy="3769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타원 294"/>
          <p:cNvSpPr/>
          <p:nvPr/>
        </p:nvSpPr>
        <p:spPr>
          <a:xfrm>
            <a:off x="4956074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6" name="직선 연결선 295"/>
          <p:cNvCxnSpPr>
            <a:stCxn id="256" idx="4"/>
            <a:endCxn id="295" idx="0"/>
          </p:cNvCxnSpPr>
          <p:nvPr/>
        </p:nvCxnSpPr>
        <p:spPr>
          <a:xfrm flipH="1">
            <a:off x="4973410" y="513677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>
            <a:stCxn id="291" idx="6"/>
            <a:endCxn id="295" idx="2"/>
          </p:cNvCxnSpPr>
          <p:nvPr/>
        </p:nvCxnSpPr>
        <p:spPr>
          <a:xfrm>
            <a:off x="4387656" y="5521709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256" idx="3"/>
            <a:endCxn id="291" idx="7"/>
          </p:cNvCxnSpPr>
          <p:nvPr/>
        </p:nvCxnSpPr>
        <p:spPr>
          <a:xfrm flipH="1">
            <a:off x="4382578" y="5129213"/>
            <a:ext cx="580496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타원 298"/>
          <p:cNvSpPr/>
          <p:nvPr/>
        </p:nvSpPr>
        <p:spPr>
          <a:xfrm>
            <a:off x="5557218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0" name="직선 연결선 299"/>
          <p:cNvCxnSpPr>
            <a:stCxn id="260" idx="4"/>
            <a:endCxn id="299" idx="0"/>
          </p:cNvCxnSpPr>
          <p:nvPr/>
        </p:nvCxnSpPr>
        <p:spPr>
          <a:xfrm flipH="1">
            <a:off x="5574554" y="513677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>
            <a:stCxn id="295" idx="6"/>
            <a:endCxn id="299" idx="2"/>
          </p:cNvCxnSpPr>
          <p:nvPr/>
        </p:nvCxnSpPr>
        <p:spPr>
          <a:xfrm>
            <a:off x="4990744" y="5521709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/>
          <p:cNvCxnSpPr>
            <a:stCxn id="260" idx="3"/>
            <a:endCxn id="295" idx="7"/>
          </p:cNvCxnSpPr>
          <p:nvPr/>
        </p:nvCxnSpPr>
        <p:spPr>
          <a:xfrm flipH="1">
            <a:off x="4985668" y="5129213"/>
            <a:ext cx="578551" cy="3742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타원 302"/>
          <p:cNvSpPr/>
          <p:nvPr/>
        </p:nvSpPr>
        <p:spPr>
          <a:xfrm>
            <a:off x="6160307" y="54986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4" name="직선 연결선 303"/>
          <p:cNvCxnSpPr>
            <a:stCxn id="264" idx="4"/>
            <a:endCxn id="303" idx="0"/>
          </p:cNvCxnSpPr>
          <p:nvPr/>
        </p:nvCxnSpPr>
        <p:spPr>
          <a:xfrm flipH="1">
            <a:off x="6177643" y="513950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>
            <a:stCxn id="299" idx="6"/>
            <a:endCxn id="303" idx="2"/>
          </p:cNvCxnSpPr>
          <p:nvPr/>
        </p:nvCxnSpPr>
        <p:spPr>
          <a:xfrm>
            <a:off x="5591889" y="5521709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>
            <a:stCxn id="264" idx="3"/>
            <a:endCxn id="299" idx="7"/>
          </p:cNvCxnSpPr>
          <p:nvPr/>
        </p:nvCxnSpPr>
        <p:spPr>
          <a:xfrm flipH="1">
            <a:off x="5586811" y="5131941"/>
            <a:ext cx="580496" cy="3715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타원 306"/>
          <p:cNvSpPr/>
          <p:nvPr/>
        </p:nvSpPr>
        <p:spPr>
          <a:xfrm>
            <a:off x="6761451" y="549589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8" name="직선 연결선 307"/>
          <p:cNvCxnSpPr>
            <a:stCxn id="268" idx="4"/>
            <a:endCxn id="307" idx="0"/>
          </p:cNvCxnSpPr>
          <p:nvPr/>
        </p:nvCxnSpPr>
        <p:spPr>
          <a:xfrm flipH="1">
            <a:off x="6778787" y="513677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>
            <a:stCxn id="303" idx="6"/>
            <a:endCxn id="307" idx="2"/>
          </p:cNvCxnSpPr>
          <p:nvPr/>
        </p:nvCxnSpPr>
        <p:spPr>
          <a:xfrm flipV="1">
            <a:off x="6194977" y="5521709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268" idx="3"/>
            <a:endCxn id="303" idx="7"/>
          </p:cNvCxnSpPr>
          <p:nvPr/>
        </p:nvCxnSpPr>
        <p:spPr>
          <a:xfrm flipH="1">
            <a:off x="6189901" y="5129213"/>
            <a:ext cx="578551" cy="3769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타원 315"/>
          <p:cNvSpPr/>
          <p:nvPr/>
        </p:nvSpPr>
        <p:spPr>
          <a:xfrm>
            <a:off x="1917345" y="590604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2530747" y="590604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8" name="직선 연결선 317"/>
          <p:cNvCxnSpPr>
            <a:stCxn id="277" idx="4"/>
            <a:endCxn id="316" idx="0"/>
          </p:cNvCxnSpPr>
          <p:nvPr/>
        </p:nvCxnSpPr>
        <p:spPr>
          <a:xfrm>
            <a:off x="1934680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/>
          <p:cNvCxnSpPr>
            <a:stCxn id="278" idx="4"/>
            <a:endCxn id="317" idx="0"/>
          </p:cNvCxnSpPr>
          <p:nvPr/>
        </p:nvCxnSpPr>
        <p:spPr>
          <a:xfrm>
            <a:off x="2548082" y="554751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/>
          <p:cNvCxnSpPr>
            <a:stCxn id="316" idx="6"/>
            <a:endCxn id="317" idx="2"/>
          </p:cNvCxnSpPr>
          <p:nvPr/>
        </p:nvCxnSpPr>
        <p:spPr>
          <a:xfrm>
            <a:off x="1952016" y="5931855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/>
          <p:cNvCxnSpPr>
            <a:stCxn id="278" idx="3"/>
            <a:endCxn id="316" idx="7"/>
          </p:cNvCxnSpPr>
          <p:nvPr/>
        </p:nvCxnSpPr>
        <p:spPr>
          <a:xfrm flipH="1">
            <a:off x="1946938" y="5539959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타원 321"/>
          <p:cNvSpPr/>
          <p:nvPr/>
        </p:nvSpPr>
        <p:spPr>
          <a:xfrm>
            <a:off x="3148752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>
            <a:stCxn id="283" idx="4"/>
            <a:endCxn id="322" idx="0"/>
          </p:cNvCxnSpPr>
          <p:nvPr/>
        </p:nvCxnSpPr>
        <p:spPr>
          <a:xfrm>
            <a:off x="3166087" y="55475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17" idx="6"/>
            <a:endCxn id="322" idx="2"/>
          </p:cNvCxnSpPr>
          <p:nvPr/>
        </p:nvCxnSpPr>
        <p:spPr>
          <a:xfrm>
            <a:off x="2565418" y="5931856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>
            <a:stCxn id="283" idx="3"/>
            <a:endCxn id="317" idx="7"/>
          </p:cNvCxnSpPr>
          <p:nvPr/>
        </p:nvCxnSpPr>
        <p:spPr>
          <a:xfrm flipH="1">
            <a:off x="2560341" y="5539959"/>
            <a:ext cx="593489" cy="3736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타원 325"/>
          <p:cNvSpPr/>
          <p:nvPr/>
        </p:nvSpPr>
        <p:spPr>
          <a:xfrm>
            <a:off x="3751841" y="59087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7" name="직선 연결선 326"/>
          <p:cNvCxnSpPr>
            <a:stCxn id="287" idx="4"/>
            <a:endCxn id="326" idx="0"/>
          </p:cNvCxnSpPr>
          <p:nvPr/>
        </p:nvCxnSpPr>
        <p:spPr>
          <a:xfrm>
            <a:off x="3769176" y="555024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>
            <a:stCxn id="322" idx="6"/>
            <a:endCxn id="326" idx="2"/>
          </p:cNvCxnSpPr>
          <p:nvPr/>
        </p:nvCxnSpPr>
        <p:spPr>
          <a:xfrm>
            <a:off x="3183423" y="593185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/>
          <p:cNvCxnSpPr>
            <a:stCxn id="287" idx="3"/>
            <a:endCxn id="322" idx="7"/>
          </p:cNvCxnSpPr>
          <p:nvPr/>
        </p:nvCxnSpPr>
        <p:spPr>
          <a:xfrm flipH="1">
            <a:off x="3178346" y="5542688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타원 329"/>
          <p:cNvSpPr/>
          <p:nvPr/>
        </p:nvSpPr>
        <p:spPr>
          <a:xfrm>
            <a:off x="4352985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291" idx="4"/>
            <a:endCxn id="330" idx="0"/>
          </p:cNvCxnSpPr>
          <p:nvPr/>
        </p:nvCxnSpPr>
        <p:spPr>
          <a:xfrm>
            <a:off x="4370320" y="55475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>
            <a:stCxn id="326" idx="6"/>
            <a:endCxn id="330" idx="2"/>
          </p:cNvCxnSpPr>
          <p:nvPr/>
        </p:nvCxnSpPr>
        <p:spPr>
          <a:xfrm flipV="1">
            <a:off x="3786511" y="593185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/>
          <p:cNvCxnSpPr>
            <a:stCxn id="291" idx="3"/>
          </p:cNvCxnSpPr>
          <p:nvPr/>
        </p:nvCxnSpPr>
        <p:spPr>
          <a:xfrm flipH="1">
            <a:off x="3769176" y="5539960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타원 333"/>
          <p:cNvSpPr/>
          <p:nvPr/>
        </p:nvSpPr>
        <p:spPr>
          <a:xfrm>
            <a:off x="4956074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5" name="직선 연결선 334"/>
          <p:cNvCxnSpPr>
            <a:stCxn id="295" idx="4"/>
            <a:endCxn id="334" idx="0"/>
          </p:cNvCxnSpPr>
          <p:nvPr/>
        </p:nvCxnSpPr>
        <p:spPr>
          <a:xfrm>
            <a:off x="4973409" y="55475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/>
          <p:cNvCxnSpPr>
            <a:stCxn id="330" idx="6"/>
            <a:endCxn id="334" idx="2"/>
          </p:cNvCxnSpPr>
          <p:nvPr/>
        </p:nvCxnSpPr>
        <p:spPr>
          <a:xfrm>
            <a:off x="4387656" y="5931856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/>
          <p:cNvCxnSpPr>
            <a:stCxn id="295" idx="3"/>
            <a:endCxn id="330" idx="7"/>
          </p:cNvCxnSpPr>
          <p:nvPr/>
        </p:nvCxnSpPr>
        <p:spPr>
          <a:xfrm flipH="1">
            <a:off x="4382579" y="5539960"/>
            <a:ext cx="578573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타원 337"/>
          <p:cNvSpPr/>
          <p:nvPr/>
        </p:nvSpPr>
        <p:spPr>
          <a:xfrm>
            <a:off x="5557218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9" name="직선 연결선 338"/>
          <p:cNvCxnSpPr>
            <a:stCxn id="299" idx="4"/>
            <a:endCxn id="338" idx="0"/>
          </p:cNvCxnSpPr>
          <p:nvPr/>
        </p:nvCxnSpPr>
        <p:spPr>
          <a:xfrm>
            <a:off x="5574553" y="55475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>
            <a:stCxn id="334" idx="6"/>
            <a:endCxn id="338" idx="2"/>
          </p:cNvCxnSpPr>
          <p:nvPr/>
        </p:nvCxnSpPr>
        <p:spPr>
          <a:xfrm>
            <a:off x="4990744" y="5931856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>
            <a:stCxn id="299" idx="3"/>
            <a:endCxn id="334" idx="7"/>
          </p:cNvCxnSpPr>
          <p:nvPr/>
        </p:nvCxnSpPr>
        <p:spPr>
          <a:xfrm flipH="1">
            <a:off x="4985667" y="5539960"/>
            <a:ext cx="576628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타원 341"/>
          <p:cNvSpPr/>
          <p:nvPr/>
        </p:nvSpPr>
        <p:spPr>
          <a:xfrm>
            <a:off x="6160307" y="590877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3" name="직선 연결선 342"/>
          <p:cNvCxnSpPr>
            <a:stCxn id="303" idx="4"/>
            <a:endCxn id="342" idx="0"/>
          </p:cNvCxnSpPr>
          <p:nvPr/>
        </p:nvCxnSpPr>
        <p:spPr>
          <a:xfrm>
            <a:off x="6177642" y="555024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/>
          <p:cNvCxnSpPr>
            <a:stCxn id="338" idx="6"/>
            <a:endCxn id="342" idx="2"/>
          </p:cNvCxnSpPr>
          <p:nvPr/>
        </p:nvCxnSpPr>
        <p:spPr>
          <a:xfrm>
            <a:off x="5591889" y="5931856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/>
          <p:cNvCxnSpPr>
            <a:stCxn id="303" idx="3"/>
            <a:endCxn id="338" idx="7"/>
          </p:cNvCxnSpPr>
          <p:nvPr/>
        </p:nvCxnSpPr>
        <p:spPr>
          <a:xfrm flipH="1">
            <a:off x="5586812" y="5542688"/>
            <a:ext cx="578573" cy="3709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타원 345"/>
          <p:cNvSpPr/>
          <p:nvPr/>
        </p:nvSpPr>
        <p:spPr>
          <a:xfrm>
            <a:off x="6761451" y="590604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7" name="직선 연결선 346"/>
          <p:cNvCxnSpPr>
            <a:stCxn id="307" idx="4"/>
            <a:endCxn id="346" idx="0"/>
          </p:cNvCxnSpPr>
          <p:nvPr/>
        </p:nvCxnSpPr>
        <p:spPr>
          <a:xfrm>
            <a:off x="6778786" y="554752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>
            <a:stCxn id="342" idx="6"/>
            <a:endCxn id="346" idx="2"/>
          </p:cNvCxnSpPr>
          <p:nvPr/>
        </p:nvCxnSpPr>
        <p:spPr>
          <a:xfrm flipV="1">
            <a:off x="6194977" y="5931856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>
            <a:stCxn id="307" idx="3"/>
            <a:endCxn id="342" idx="7"/>
          </p:cNvCxnSpPr>
          <p:nvPr/>
        </p:nvCxnSpPr>
        <p:spPr>
          <a:xfrm flipH="1">
            <a:off x="6189900" y="5539960"/>
            <a:ext cx="576628" cy="3763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타원 354"/>
          <p:cNvSpPr/>
          <p:nvPr/>
        </p:nvSpPr>
        <p:spPr>
          <a:xfrm>
            <a:off x="1917345" y="63113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2530747" y="631130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7" name="직선 연결선 356"/>
          <p:cNvCxnSpPr>
            <a:stCxn id="316" idx="4"/>
            <a:endCxn id="355" idx="0"/>
          </p:cNvCxnSpPr>
          <p:nvPr/>
        </p:nvCxnSpPr>
        <p:spPr>
          <a:xfrm>
            <a:off x="1934680" y="5957665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>
            <a:stCxn id="317" idx="4"/>
            <a:endCxn id="356" idx="0"/>
          </p:cNvCxnSpPr>
          <p:nvPr/>
        </p:nvCxnSpPr>
        <p:spPr>
          <a:xfrm>
            <a:off x="2548082" y="5957665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>
            <a:stCxn id="355" idx="6"/>
            <a:endCxn id="356" idx="2"/>
          </p:cNvCxnSpPr>
          <p:nvPr/>
        </p:nvCxnSpPr>
        <p:spPr>
          <a:xfrm>
            <a:off x="1952016" y="6337111"/>
            <a:ext cx="5787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/>
          <p:cNvCxnSpPr>
            <a:stCxn id="317" idx="3"/>
            <a:endCxn id="355" idx="7"/>
          </p:cNvCxnSpPr>
          <p:nvPr/>
        </p:nvCxnSpPr>
        <p:spPr>
          <a:xfrm flipH="1">
            <a:off x="1946938" y="5950105"/>
            <a:ext cx="588886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타원 360"/>
          <p:cNvSpPr/>
          <p:nvPr/>
        </p:nvSpPr>
        <p:spPr>
          <a:xfrm>
            <a:off x="3148752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>
            <a:stCxn id="322" idx="4"/>
            <a:endCxn id="361" idx="0"/>
          </p:cNvCxnSpPr>
          <p:nvPr/>
        </p:nvCxnSpPr>
        <p:spPr>
          <a:xfrm>
            <a:off x="3166087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>
            <a:stCxn id="356" idx="6"/>
            <a:endCxn id="361" idx="2"/>
          </p:cNvCxnSpPr>
          <p:nvPr/>
        </p:nvCxnSpPr>
        <p:spPr>
          <a:xfrm>
            <a:off x="2565418" y="6337112"/>
            <a:ext cx="5833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>
            <a:stCxn id="322" idx="3"/>
            <a:endCxn id="356" idx="7"/>
          </p:cNvCxnSpPr>
          <p:nvPr/>
        </p:nvCxnSpPr>
        <p:spPr>
          <a:xfrm flipH="1">
            <a:off x="2560341" y="5950107"/>
            <a:ext cx="593489" cy="3687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타원 364"/>
          <p:cNvSpPr/>
          <p:nvPr/>
        </p:nvSpPr>
        <p:spPr>
          <a:xfrm>
            <a:off x="3751841" y="63140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6" name="직선 연결선 365"/>
          <p:cNvCxnSpPr>
            <a:stCxn id="326" idx="4"/>
            <a:endCxn id="365" idx="0"/>
          </p:cNvCxnSpPr>
          <p:nvPr/>
        </p:nvCxnSpPr>
        <p:spPr>
          <a:xfrm>
            <a:off x="3769176" y="596039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/>
          <p:cNvCxnSpPr>
            <a:stCxn id="361" idx="6"/>
            <a:endCxn id="365" idx="2"/>
          </p:cNvCxnSpPr>
          <p:nvPr/>
        </p:nvCxnSpPr>
        <p:spPr>
          <a:xfrm>
            <a:off x="3183423" y="63371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>
            <a:stCxn id="326" idx="3"/>
            <a:endCxn id="361" idx="7"/>
          </p:cNvCxnSpPr>
          <p:nvPr/>
        </p:nvCxnSpPr>
        <p:spPr>
          <a:xfrm flipH="1">
            <a:off x="3178346" y="5952834"/>
            <a:ext cx="578573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타원 368"/>
          <p:cNvSpPr/>
          <p:nvPr/>
        </p:nvSpPr>
        <p:spPr>
          <a:xfrm>
            <a:off x="4352985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0" name="직선 연결선 369"/>
          <p:cNvCxnSpPr>
            <a:stCxn id="330" idx="4"/>
            <a:endCxn id="369" idx="0"/>
          </p:cNvCxnSpPr>
          <p:nvPr/>
        </p:nvCxnSpPr>
        <p:spPr>
          <a:xfrm>
            <a:off x="4370320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/>
          <p:cNvCxnSpPr>
            <a:stCxn id="365" idx="6"/>
            <a:endCxn id="369" idx="2"/>
          </p:cNvCxnSpPr>
          <p:nvPr/>
        </p:nvCxnSpPr>
        <p:spPr>
          <a:xfrm flipV="1">
            <a:off x="3786511" y="63371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/>
          <p:cNvCxnSpPr>
            <a:stCxn id="330" idx="3"/>
            <a:endCxn id="365" idx="7"/>
          </p:cNvCxnSpPr>
          <p:nvPr/>
        </p:nvCxnSpPr>
        <p:spPr>
          <a:xfrm flipH="1">
            <a:off x="3781434" y="5950106"/>
            <a:ext cx="576628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타원 372"/>
          <p:cNvSpPr/>
          <p:nvPr/>
        </p:nvSpPr>
        <p:spPr>
          <a:xfrm>
            <a:off x="4956074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4" name="직선 연결선 373"/>
          <p:cNvCxnSpPr>
            <a:stCxn id="334" idx="4"/>
            <a:endCxn id="373" idx="0"/>
          </p:cNvCxnSpPr>
          <p:nvPr/>
        </p:nvCxnSpPr>
        <p:spPr>
          <a:xfrm>
            <a:off x="4973409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>
            <a:stCxn id="369" idx="6"/>
            <a:endCxn id="373" idx="2"/>
          </p:cNvCxnSpPr>
          <p:nvPr/>
        </p:nvCxnSpPr>
        <p:spPr>
          <a:xfrm>
            <a:off x="4387656" y="6337112"/>
            <a:ext cx="56841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>
            <a:stCxn id="334" idx="3"/>
            <a:endCxn id="369" idx="7"/>
          </p:cNvCxnSpPr>
          <p:nvPr/>
        </p:nvCxnSpPr>
        <p:spPr>
          <a:xfrm flipH="1">
            <a:off x="4382579" y="5950106"/>
            <a:ext cx="578573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타원 376"/>
          <p:cNvSpPr/>
          <p:nvPr/>
        </p:nvSpPr>
        <p:spPr>
          <a:xfrm>
            <a:off x="5557218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8" name="직선 연결선 377"/>
          <p:cNvCxnSpPr>
            <a:stCxn id="338" idx="4"/>
            <a:endCxn id="377" idx="0"/>
          </p:cNvCxnSpPr>
          <p:nvPr/>
        </p:nvCxnSpPr>
        <p:spPr>
          <a:xfrm>
            <a:off x="5574553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>
            <a:stCxn id="373" idx="6"/>
            <a:endCxn id="377" idx="2"/>
          </p:cNvCxnSpPr>
          <p:nvPr/>
        </p:nvCxnSpPr>
        <p:spPr>
          <a:xfrm>
            <a:off x="4990744" y="6337112"/>
            <a:ext cx="5664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/>
          <p:cNvCxnSpPr>
            <a:stCxn id="338" idx="3"/>
            <a:endCxn id="373" idx="7"/>
          </p:cNvCxnSpPr>
          <p:nvPr/>
        </p:nvCxnSpPr>
        <p:spPr>
          <a:xfrm flipH="1">
            <a:off x="4985667" y="5950106"/>
            <a:ext cx="576628" cy="36875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타원 380"/>
          <p:cNvSpPr/>
          <p:nvPr/>
        </p:nvSpPr>
        <p:spPr>
          <a:xfrm>
            <a:off x="6160307" y="63140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2" name="직선 연결선 381"/>
          <p:cNvCxnSpPr>
            <a:stCxn id="342" idx="4"/>
            <a:endCxn id="381" idx="0"/>
          </p:cNvCxnSpPr>
          <p:nvPr/>
        </p:nvCxnSpPr>
        <p:spPr>
          <a:xfrm>
            <a:off x="6177642" y="596039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/>
          <p:cNvCxnSpPr>
            <a:stCxn id="377" idx="6"/>
            <a:endCxn id="381" idx="2"/>
          </p:cNvCxnSpPr>
          <p:nvPr/>
        </p:nvCxnSpPr>
        <p:spPr>
          <a:xfrm>
            <a:off x="5591889" y="6337112"/>
            <a:ext cx="568419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/>
          <p:cNvCxnSpPr>
            <a:stCxn id="342" idx="3"/>
            <a:endCxn id="377" idx="7"/>
          </p:cNvCxnSpPr>
          <p:nvPr/>
        </p:nvCxnSpPr>
        <p:spPr>
          <a:xfrm flipH="1">
            <a:off x="5586812" y="5952834"/>
            <a:ext cx="578573" cy="3660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타원 384"/>
          <p:cNvSpPr/>
          <p:nvPr/>
        </p:nvSpPr>
        <p:spPr>
          <a:xfrm>
            <a:off x="6761451" y="631130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6" name="직선 연결선 385"/>
          <p:cNvCxnSpPr>
            <a:stCxn id="346" idx="4"/>
            <a:endCxn id="385" idx="0"/>
          </p:cNvCxnSpPr>
          <p:nvPr/>
        </p:nvCxnSpPr>
        <p:spPr>
          <a:xfrm>
            <a:off x="6778786" y="595766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>
            <a:stCxn id="381" idx="6"/>
            <a:endCxn id="385" idx="2"/>
          </p:cNvCxnSpPr>
          <p:nvPr/>
        </p:nvCxnSpPr>
        <p:spPr>
          <a:xfrm flipV="1">
            <a:off x="6194977" y="6337112"/>
            <a:ext cx="566474" cy="27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>
            <a:stCxn id="346" idx="3"/>
            <a:endCxn id="381" idx="7"/>
          </p:cNvCxnSpPr>
          <p:nvPr/>
        </p:nvCxnSpPr>
        <p:spPr>
          <a:xfrm flipH="1">
            <a:off x="6189900" y="5950106"/>
            <a:ext cx="576628" cy="3714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TextBox 545"/>
          <p:cNvSpPr txBox="1"/>
          <p:nvPr/>
        </p:nvSpPr>
        <p:spPr>
          <a:xfrm>
            <a:off x="7320136" y="2996952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8X8 </a:t>
            </a:r>
            <a:r>
              <a:rPr lang="ko-KR" altLang="en-US" dirty="0"/>
              <a:t>개의 사각형</a:t>
            </a:r>
            <a:endParaRPr lang="en-US" altLang="ko-KR" dirty="0"/>
          </a:p>
          <a:p>
            <a:pPr latinLnBrk="0"/>
            <a:r>
              <a:rPr lang="en-US" altLang="ko-KR" dirty="0"/>
              <a:t>8X8X2 </a:t>
            </a:r>
            <a:r>
              <a:rPr lang="ko-KR" altLang="en-US" dirty="0"/>
              <a:t>개의 삼각형</a:t>
            </a:r>
            <a:endParaRPr lang="en-US" altLang="ko-KR" dirty="0"/>
          </a:p>
          <a:p>
            <a:pPr latinLnBrk="0"/>
            <a:r>
              <a:rPr lang="en-US" altLang="ko-KR" dirty="0"/>
              <a:t>8X8X2X3 </a:t>
            </a:r>
            <a:r>
              <a:rPr lang="ko-KR" altLang="en-US" dirty="0"/>
              <a:t>개의 </a:t>
            </a:r>
            <a:r>
              <a:rPr lang="ko-KR" altLang="en-US" dirty="0" err="1"/>
              <a:t>버텍스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즉</a:t>
            </a:r>
            <a:r>
              <a:rPr lang="en-US" altLang="ko-KR" dirty="0"/>
              <a:t>, 8X8X2X3 </a:t>
            </a:r>
            <a:r>
              <a:rPr lang="ko-KR" altLang="en-US" dirty="0"/>
              <a:t>번의 </a:t>
            </a:r>
            <a:r>
              <a:rPr lang="ko-KR" altLang="en-US" dirty="0" err="1"/>
              <a:t>버텍스</a:t>
            </a:r>
            <a:r>
              <a:rPr lang="ko-KR" altLang="en-US" dirty="0"/>
              <a:t> 연산이 필요</a:t>
            </a:r>
          </a:p>
        </p:txBody>
      </p:sp>
    </p:spTree>
    <p:extLst>
      <p:ext uri="{BB962C8B-B14F-4D97-AF65-F5344CB8AC3E}">
        <p14:creationId xmlns:p14="http://schemas.microsoft.com/office/powerpoint/2010/main" val="375271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5" name="타원 4"/>
          <p:cNvSpPr/>
          <p:nvPr/>
        </p:nvSpPr>
        <p:spPr>
          <a:xfrm>
            <a:off x="3611745" y="242088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611745" y="283109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225147" y="20608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25147" y="24710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6"/>
            <a:endCxn id="7" idx="2"/>
          </p:cNvCxnSpPr>
          <p:nvPr/>
        </p:nvCxnSpPr>
        <p:spPr>
          <a:xfrm flipV="1">
            <a:off x="3646415" y="2086658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4"/>
            <a:endCxn id="6" idx="0"/>
          </p:cNvCxnSpPr>
          <p:nvPr/>
        </p:nvCxnSpPr>
        <p:spPr>
          <a:xfrm>
            <a:off x="3629080" y="247250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4"/>
            <a:endCxn id="8" idx="0"/>
          </p:cNvCxnSpPr>
          <p:nvPr/>
        </p:nvCxnSpPr>
        <p:spPr>
          <a:xfrm>
            <a:off x="4242482" y="211246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6"/>
            <a:endCxn id="8" idx="2"/>
          </p:cNvCxnSpPr>
          <p:nvPr/>
        </p:nvCxnSpPr>
        <p:spPr>
          <a:xfrm flipV="1">
            <a:off x="3646415" y="2496866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6" idx="7"/>
          </p:cNvCxnSpPr>
          <p:nvPr/>
        </p:nvCxnSpPr>
        <p:spPr>
          <a:xfrm flipH="1">
            <a:off x="3641338" y="2104908"/>
            <a:ext cx="588886" cy="7337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43152" y="191683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43152" y="23270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7" idx="6"/>
            <a:endCxn id="14" idx="2"/>
          </p:cNvCxnSpPr>
          <p:nvPr/>
        </p:nvCxnSpPr>
        <p:spPr>
          <a:xfrm flipV="1">
            <a:off x="4259818" y="1942642"/>
            <a:ext cx="583335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4" idx="4"/>
            <a:endCxn id="15" idx="0"/>
          </p:cNvCxnSpPr>
          <p:nvPr/>
        </p:nvCxnSpPr>
        <p:spPr>
          <a:xfrm>
            <a:off x="4860487" y="1968452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6"/>
            <a:endCxn id="15" idx="2"/>
          </p:cNvCxnSpPr>
          <p:nvPr/>
        </p:nvCxnSpPr>
        <p:spPr>
          <a:xfrm flipV="1">
            <a:off x="4259818" y="2352850"/>
            <a:ext cx="583335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3"/>
            <a:endCxn id="8" idx="7"/>
          </p:cNvCxnSpPr>
          <p:nvPr/>
        </p:nvCxnSpPr>
        <p:spPr>
          <a:xfrm flipH="1">
            <a:off x="4254741" y="1960892"/>
            <a:ext cx="593489" cy="5177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446241" y="20608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446241" y="24710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4" idx="6"/>
            <a:endCxn id="20" idx="2"/>
          </p:cNvCxnSpPr>
          <p:nvPr/>
        </p:nvCxnSpPr>
        <p:spPr>
          <a:xfrm>
            <a:off x="4877823" y="1942642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4"/>
            <a:endCxn id="21" idx="0"/>
          </p:cNvCxnSpPr>
          <p:nvPr/>
        </p:nvCxnSpPr>
        <p:spPr>
          <a:xfrm>
            <a:off x="5463576" y="2112468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5" idx="6"/>
            <a:endCxn id="21" idx="2"/>
          </p:cNvCxnSpPr>
          <p:nvPr/>
        </p:nvCxnSpPr>
        <p:spPr>
          <a:xfrm>
            <a:off x="4877823" y="235285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3"/>
            <a:endCxn id="15" idx="7"/>
          </p:cNvCxnSpPr>
          <p:nvPr/>
        </p:nvCxnSpPr>
        <p:spPr>
          <a:xfrm flipH="1">
            <a:off x="4872746" y="2104908"/>
            <a:ext cx="578573" cy="2296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047385" y="24385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047385" y="284877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0" idx="6"/>
            <a:endCxn id="26" idx="2"/>
          </p:cNvCxnSpPr>
          <p:nvPr/>
        </p:nvCxnSpPr>
        <p:spPr>
          <a:xfrm>
            <a:off x="5480911" y="2086658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4"/>
            <a:endCxn id="27" idx="0"/>
          </p:cNvCxnSpPr>
          <p:nvPr/>
        </p:nvCxnSpPr>
        <p:spPr>
          <a:xfrm>
            <a:off x="6064720" y="249018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1" idx="6"/>
            <a:endCxn id="27" idx="2"/>
          </p:cNvCxnSpPr>
          <p:nvPr/>
        </p:nvCxnSpPr>
        <p:spPr>
          <a:xfrm>
            <a:off x="5480911" y="2496866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6" idx="3"/>
            <a:endCxn id="21" idx="7"/>
          </p:cNvCxnSpPr>
          <p:nvPr/>
        </p:nvCxnSpPr>
        <p:spPr>
          <a:xfrm flipH="1" flipV="1">
            <a:off x="5475834" y="2478616"/>
            <a:ext cx="576628" cy="40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650474" y="27765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650474" y="3186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26" idx="6"/>
            <a:endCxn id="32" idx="2"/>
          </p:cNvCxnSpPr>
          <p:nvPr/>
        </p:nvCxnSpPr>
        <p:spPr>
          <a:xfrm>
            <a:off x="6082056" y="2464374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2" idx="4"/>
            <a:endCxn id="33" idx="0"/>
          </p:cNvCxnSpPr>
          <p:nvPr/>
        </p:nvCxnSpPr>
        <p:spPr>
          <a:xfrm>
            <a:off x="6667809" y="2828160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7" idx="6"/>
            <a:endCxn id="33" idx="2"/>
          </p:cNvCxnSpPr>
          <p:nvPr/>
        </p:nvCxnSpPr>
        <p:spPr>
          <a:xfrm>
            <a:off x="6082056" y="2874582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3"/>
          </p:cNvCxnSpPr>
          <p:nvPr/>
        </p:nvCxnSpPr>
        <p:spPr>
          <a:xfrm flipH="1">
            <a:off x="6066665" y="2820602"/>
            <a:ext cx="588886" cy="3737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7251618" y="292055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251618" y="33307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2" idx="6"/>
            <a:endCxn id="38" idx="2"/>
          </p:cNvCxnSpPr>
          <p:nvPr/>
        </p:nvCxnSpPr>
        <p:spPr>
          <a:xfrm>
            <a:off x="6685144" y="2802350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8" idx="4"/>
            <a:endCxn id="39" idx="0"/>
          </p:cNvCxnSpPr>
          <p:nvPr/>
        </p:nvCxnSpPr>
        <p:spPr>
          <a:xfrm>
            <a:off x="7268953" y="2972176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3" idx="6"/>
            <a:endCxn id="39" idx="2"/>
          </p:cNvCxnSpPr>
          <p:nvPr/>
        </p:nvCxnSpPr>
        <p:spPr>
          <a:xfrm>
            <a:off x="6685144" y="3212558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8" idx="3"/>
            <a:endCxn id="33" idx="7"/>
          </p:cNvCxnSpPr>
          <p:nvPr/>
        </p:nvCxnSpPr>
        <p:spPr>
          <a:xfrm flipH="1">
            <a:off x="6680067" y="2964616"/>
            <a:ext cx="576628" cy="2296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854707" y="277654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854707" y="318674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38" idx="6"/>
            <a:endCxn id="44" idx="2"/>
          </p:cNvCxnSpPr>
          <p:nvPr/>
        </p:nvCxnSpPr>
        <p:spPr>
          <a:xfrm flipV="1">
            <a:off x="7286289" y="280235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4" idx="4"/>
            <a:endCxn id="45" idx="0"/>
          </p:cNvCxnSpPr>
          <p:nvPr/>
        </p:nvCxnSpPr>
        <p:spPr>
          <a:xfrm>
            <a:off x="7872042" y="2828160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9" idx="6"/>
            <a:endCxn id="45" idx="2"/>
          </p:cNvCxnSpPr>
          <p:nvPr/>
        </p:nvCxnSpPr>
        <p:spPr>
          <a:xfrm flipV="1">
            <a:off x="7286289" y="321255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44" idx="3"/>
            <a:endCxn id="39" idx="7"/>
          </p:cNvCxnSpPr>
          <p:nvPr/>
        </p:nvCxnSpPr>
        <p:spPr>
          <a:xfrm flipH="1">
            <a:off x="7281212" y="2820600"/>
            <a:ext cx="578573" cy="5177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8455851" y="243856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455851" y="284877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44" idx="6"/>
            <a:endCxn id="50" idx="2"/>
          </p:cNvCxnSpPr>
          <p:nvPr/>
        </p:nvCxnSpPr>
        <p:spPr>
          <a:xfrm flipV="1">
            <a:off x="7889377" y="2464374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50" idx="4"/>
            <a:endCxn id="51" idx="0"/>
          </p:cNvCxnSpPr>
          <p:nvPr/>
        </p:nvCxnSpPr>
        <p:spPr>
          <a:xfrm>
            <a:off x="8473186" y="2490184"/>
            <a:ext cx="0" cy="3585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5" idx="6"/>
            <a:endCxn id="51" idx="2"/>
          </p:cNvCxnSpPr>
          <p:nvPr/>
        </p:nvCxnSpPr>
        <p:spPr>
          <a:xfrm flipV="1">
            <a:off x="7889377" y="2874582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0" idx="3"/>
            <a:endCxn id="45" idx="7"/>
          </p:cNvCxnSpPr>
          <p:nvPr/>
        </p:nvCxnSpPr>
        <p:spPr>
          <a:xfrm flipH="1">
            <a:off x="7884300" y="2482624"/>
            <a:ext cx="576628" cy="7116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608728" y="32343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222130" y="287428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>
            <a:stCxn id="6" idx="4"/>
            <a:endCxn id="56" idx="0"/>
          </p:cNvCxnSpPr>
          <p:nvPr/>
        </p:nvCxnSpPr>
        <p:spPr>
          <a:xfrm flipH="1">
            <a:off x="3626064" y="2882717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8" idx="4"/>
            <a:endCxn id="57" idx="0"/>
          </p:cNvCxnSpPr>
          <p:nvPr/>
        </p:nvCxnSpPr>
        <p:spPr>
          <a:xfrm flipH="1">
            <a:off x="4239466" y="2522677"/>
            <a:ext cx="3017" cy="351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56" idx="6"/>
            <a:endCxn id="57" idx="2"/>
          </p:cNvCxnSpPr>
          <p:nvPr/>
        </p:nvCxnSpPr>
        <p:spPr>
          <a:xfrm flipV="1">
            <a:off x="3643398" y="290009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8" idx="3"/>
            <a:endCxn id="56" idx="7"/>
          </p:cNvCxnSpPr>
          <p:nvPr/>
        </p:nvCxnSpPr>
        <p:spPr>
          <a:xfrm flipH="1">
            <a:off x="3638322" y="2515117"/>
            <a:ext cx="591903" cy="7267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4840135" y="273026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>
            <a:stCxn id="15" idx="4"/>
            <a:endCxn id="62" idx="0"/>
          </p:cNvCxnSpPr>
          <p:nvPr/>
        </p:nvCxnSpPr>
        <p:spPr>
          <a:xfrm flipH="1">
            <a:off x="4857471" y="2378660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57" idx="6"/>
            <a:endCxn id="62" idx="2"/>
          </p:cNvCxnSpPr>
          <p:nvPr/>
        </p:nvCxnSpPr>
        <p:spPr>
          <a:xfrm flipV="1">
            <a:off x="4256801" y="2756079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5" idx="3"/>
            <a:endCxn id="57" idx="7"/>
          </p:cNvCxnSpPr>
          <p:nvPr/>
        </p:nvCxnSpPr>
        <p:spPr>
          <a:xfrm flipH="1">
            <a:off x="4251723" y="2371101"/>
            <a:ext cx="596506" cy="51074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5443224" y="287428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stCxn id="21" idx="4"/>
            <a:endCxn id="66" idx="0"/>
          </p:cNvCxnSpPr>
          <p:nvPr/>
        </p:nvCxnSpPr>
        <p:spPr>
          <a:xfrm flipH="1">
            <a:off x="5460560" y="2522676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2" idx="6"/>
            <a:endCxn id="66" idx="2"/>
          </p:cNvCxnSpPr>
          <p:nvPr/>
        </p:nvCxnSpPr>
        <p:spPr>
          <a:xfrm>
            <a:off x="4874806" y="275607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1" idx="3"/>
            <a:endCxn id="62" idx="7"/>
          </p:cNvCxnSpPr>
          <p:nvPr/>
        </p:nvCxnSpPr>
        <p:spPr>
          <a:xfrm flipH="1">
            <a:off x="4869728" y="2515116"/>
            <a:ext cx="581590" cy="2227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6044368" y="32520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stCxn id="27" idx="4"/>
            <a:endCxn id="70" idx="0"/>
          </p:cNvCxnSpPr>
          <p:nvPr/>
        </p:nvCxnSpPr>
        <p:spPr>
          <a:xfrm flipH="1">
            <a:off x="6061704" y="290039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6" idx="6"/>
            <a:endCxn id="70" idx="2"/>
          </p:cNvCxnSpPr>
          <p:nvPr/>
        </p:nvCxnSpPr>
        <p:spPr>
          <a:xfrm>
            <a:off x="5477894" y="290009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7" idx="3"/>
            <a:endCxn id="66" idx="7"/>
          </p:cNvCxnSpPr>
          <p:nvPr/>
        </p:nvCxnSpPr>
        <p:spPr>
          <a:xfrm flipH="1" flipV="1">
            <a:off x="5472818" y="2881844"/>
            <a:ext cx="579645" cy="109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6647457" y="35899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stCxn id="33" idx="4"/>
            <a:endCxn id="74" idx="0"/>
          </p:cNvCxnSpPr>
          <p:nvPr/>
        </p:nvCxnSpPr>
        <p:spPr>
          <a:xfrm flipH="1">
            <a:off x="6664793" y="3238368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0" idx="6"/>
            <a:endCxn id="74" idx="2"/>
          </p:cNvCxnSpPr>
          <p:nvPr/>
        </p:nvCxnSpPr>
        <p:spPr>
          <a:xfrm>
            <a:off x="6079039" y="327781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33" idx="3"/>
            <a:endCxn id="70" idx="7"/>
          </p:cNvCxnSpPr>
          <p:nvPr/>
        </p:nvCxnSpPr>
        <p:spPr>
          <a:xfrm flipH="1">
            <a:off x="6073961" y="3230808"/>
            <a:ext cx="581590" cy="2875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7248601" y="373399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stCxn id="39" idx="4"/>
            <a:endCxn id="78" idx="0"/>
          </p:cNvCxnSpPr>
          <p:nvPr/>
        </p:nvCxnSpPr>
        <p:spPr>
          <a:xfrm flipH="1">
            <a:off x="7265937" y="3382384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4" idx="6"/>
            <a:endCxn id="78" idx="2"/>
          </p:cNvCxnSpPr>
          <p:nvPr/>
        </p:nvCxnSpPr>
        <p:spPr>
          <a:xfrm>
            <a:off x="6682127" y="361578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39" idx="3"/>
            <a:endCxn id="74" idx="7"/>
          </p:cNvCxnSpPr>
          <p:nvPr/>
        </p:nvCxnSpPr>
        <p:spPr>
          <a:xfrm flipH="1">
            <a:off x="6677051" y="3374824"/>
            <a:ext cx="579645" cy="2227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7851690" y="35899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stCxn id="45" idx="4"/>
            <a:endCxn id="82" idx="0"/>
          </p:cNvCxnSpPr>
          <p:nvPr/>
        </p:nvCxnSpPr>
        <p:spPr>
          <a:xfrm flipH="1">
            <a:off x="7869026" y="3238368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8" idx="6"/>
            <a:endCxn id="82" idx="2"/>
          </p:cNvCxnSpPr>
          <p:nvPr/>
        </p:nvCxnSpPr>
        <p:spPr>
          <a:xfrm flipV="1">
            <a:off x="7283272" y="361578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45" idx="3"/>
            <a:endCxn id="78" idx="7"/>
          </p:cNvCxnSpPr>
          <p:nvPr/>
        </p:nvCxnSpPr>
        <p:spPr>
          <a:xfrm flipH="1">
            <a:off x="7278194" y="3230808"/>
            <a:ext cx="581590" cy="5107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8452834" y="32520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51" idx="4"/>
            <a:endCxn id="86" idx="0"/>
          </p:cNvCxnSpPr>
          <p:nvPr/>
        </p:nvCxnSpPr>
        <p:spPr>
          <a:xfrm flipH="1">
            <a:off x="8470170" y="2900392"/>
            <a:ext cx="3017" cy="351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82" idx="6"/>
            <a:endCxn id="86" idx="2"/>
          </p:cNvCxnSpPr>
          <p:nvPr/>
        </p:nvCxnSpPr>
        <p:spPr>
          <a:xfrm flipV="1">
            <a:off x="7886360" y="327781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51" idx="3"/>
            <a:endCxn id="82" idx="7"/>
          </p:cNvCxnSpPr>
          <p:nvPr/>
        </p:nvCxnSpPr>
        <p:spPr>
          <a:xfrm flipH="1">
            <a:off x="7881284" y="2892832"/>
            <a:ext cx="579645" cy="7047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3608728" y="364447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4222130" y="328443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>
            <a:stCxn id="56" idx="4"/>
            <a:endCxn id="90" idx="0"/>
          </p:cNvCxnSpPr>
          <p:nvPr/>
        </p:nvCxnSpPr>
        <p:spPr>
          <a:xfrm>
            <a:off x="3626063" y="328594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57" idx="4"/>
            <a:endCxn id="91" idx="0"/>
          </p:cNvCxnSpPr>
          <p:nvPr/>
        </p:nvCxnSpPr>
        <p:spPr>
          <a:xfrm>
            <a:off x="4239465" y="292590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90" idx="6"/>
            <a:endCxn id="91" idx="2"/>
          </p:cNvCxnSpPr>
          <p:nvPr/>
        </p:nvCxnSpPr>
        <p:spPr>
          <a:xfrm flipV="1">
            <a:off x="3643398" y="3310240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57" idx="3"/>
            <a:endCxn id="90" idx="7"/>
          </p:cNvCxnSpPr>
          <p:nvPr/>
        </p:nvCxnSpPr>
        <p:spPr>
          <a:xfrm flipH="1">
            <a:off x="3638321" y="2918344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4840135" y="314041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>
            <a:stCxn id="62" idx="4"/>
            <a:endCxn id="96" idx="0"/>
          </p:cNvCxnSpPr>
          <p:nvPr/>
        </p:nvCxnSpPr>
        <p:spPr>
          <a:xfrm>
            <a:off x="4857470" y="2781889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1" idx="6"/>
            <a:endCxn id="96" idx="2"/>
          </p:cNvCxnSpPr>
          <p:nvPr/>
        </p:nvCxnSpPr>
        <p:spPr>
          <a:xfrm flipV="1">
            <a:off x="4256801" y="3166226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62" idx="3"/>
            <a:endCxn id="91" idx="7"/>
          </p:cNvCxnSpPr>
          <p:nvPr/>
        </p:nvCxnSpPr>
        <p:spPr>
          <a:xfrm flipH="1">
            <a:off x="4251724" y="2774328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443224" y="328443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stCxn id="66" idx="4"/>
            <a:endCxn id="100" idx="0"/>
          </p:cNvCxnSpPr>
          <p:nvPr/>
        </p:nvCxnSpPr>
        <p:spPr>
          <a:xfrm>
            <a:off x="5460559" y="2925905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6" idx="6"/>
            <a:endCxn id="100" idx="2"/>
          </p:cNvCxnSpPr>
          <p:nvPr/>
        </p:nvCxnSpPr>
        <p:spPr>
          <a:xfrm>
            <a:off x="4874806" y="3166225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66" idx="3"/>
            <a:endCxn id="96" idx="7"/>
          </p:cNvCxnSpPr>
          <p:nvPr/>
        </p:nvCxnSpPr>
        <p:spPr>
          <a:xfrm flipH="1">
            <a:off x="4869729" y="2918345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6044368" y="366214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>
            <a:stCxn id="70" idx="4"/>
            <a:endCxn id="104" idx="0"/>
          </p:cNvCxnSpPr>
          <p:nvPr/>
        </p:nvCxnSpPr>
        <p:spPr>
          <a:xfrm>
            <a:off x="6061703" y="330362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0" idx="6"/>
            <a:endCxn id="104" idx="2"/>
          </p:cNvCxnSpPr>
          <p:nvPr/>
        </p:nvCxnSpPr>
        <p:spPr>
          <a:xfrm>
            <a:off x="5477894" y="3310241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70" idx="3"/>
            <a:endCxn id="100" idx="7"/>
          </p:cNvCxnSpPr>
          <p:nvPr/>
        </p:nvCxnSpPr>
        <p:spPr>
          <a:xfrm flipH="1" flipV="1">
            <a:off x="5472817" y="3291992"/>
            <a:ext cx="576628" cy="4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647457" y="40001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74" idx="4"/>
            <a:endCxn id="108" idx="0"/>
          </p:cNvCxnSpPr>
          <p:nvPr/>
        </p:nvCxnSpPr>
        <p:spPr>
          <a:xfrm>
            <a:off x="6664792" y="364159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4" idx="6"/>
            <a:endCxn id="108" idx="2"/>
          </p:cNvCxnSpPr>
          <p:nvPr/>
        </p:nvCxnSpPr>
        <p:spPr>
          <a:xfrm>
            <a:off x="6079039" y="3687957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74" idx="3"/>
            <a:endCxn id="104" idx="7"/>
          </p:cNvCxnSpPr>
          <p:nvPr/>
        </p:nvCxnSpPr>
        <p:spPr>
          <a:xfrm flipH="1">
            <a:off x="6073962" y="3634037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7248601" y="414413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>
            <a:stCxn id="78" idx="4"/>
            <a:endCxn id="112" idx="0"/>
          </p:cNvCxnSpPr>
          <p:nvPr/>
        </p:nvCxnSpPr>
        <p:spPr>
          <a:xfrm>
            <a:off x="7265936" y="3785613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8" idx="6"/>
            <a:endCxn id="112" idx="2"/>
          </p:cNvCxnSpPr>
          <p:nvPr/>
        </p:nvCxnSpPr>
        <p:spPr>
          <a:xfrm>
            <a:off x="6682127" y="4025933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78" idx="3"/>
            <a:endCxn id="108" idx="7"/>
          </p:cNvCxnSpPr>
          <p:nvPr/>
        </p:nvCxnSpPr>
        <p:spPr>
          <a:xfrm flipH="1">
            <a:off x="6677050" y="3778053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7851690" y="40001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/>
          <p:cNvCxnSpPr>
            <a:stCxn id="82" idx="4"/>
            <a:endCxn id="116" idx="0"/>
          </p:cNvCxnSpPr>
          <p:nvPr/>
        </p:nvCxnSpPr>
        <p:spPr>
          <a:xfrm>
            <a:off x="7869025" y="364159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2" idx="6"/>
            <a:endCxn id="116" idx="2"/>
          </p:cNvCxnSpPr>
          <p:nvPr/>
        </p:nvCxnSpPr>
        <p:spPr>
          <a:xfrm flipV="1">
            <a:off x="7283272" y="4025933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82" idx="3"/>
            <a:endCxn id="112" idx="7"/>
          </p:cNvCxnSpPr>
          <p:nvPr/>
        </p:nvCxnSpPr>
        <p:spPr>
          <a:xfrm flipH="1">
            <a:off x="7278195" y="3634037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/>
          <p:cNvSpPr/>
          <p:nvPr/>
        </p:nvSpPr>
        <p:spPr>
          <a:xfrm>
            <a:off x="8452834" y="366214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>
            <a:stCxn id="86" idx="4"/>
            <a:endCxn id="120" idx="0"/>
          </p:cNvCxnSpPr>
          <p:nvPr/>
        </p:nvCxnSpPr>
        <p:spPr>
          <a:xfrm>
            <a:off x="8470169" y="330362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6" idx="6"/>
            <a:endCxn id="120" idx="2"/>
          </p:cNvCxnSpPr>
          <p:nvPr/>
        </p:nvCxnSpPr>
        <p:spPr>
          <a:xfrm flipV="1">
            <a:off x="7886360" y="3687957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86" idx="3"/>
            <a:endCxn id="116" idx="7"/>
          </p:cNvCxnSpPr>
          <p:nvPr/>
        </p:nvCxnSpPr>
        <p:spPr>
          <a:xfrm flipH="1">
            <a:off x="7881283" y="3296061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/>
          <p:cNvSpPr/>
          <p:nvPr/>
        </p:nvSpPr>
        <p:spPr>
          <a:xfrm>
            <a:off x="3610823" y="40497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4224225" y="368968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/>
          <p:cNvCxnSpPr>
            <a:stCxn id="90" idx="4"/>
            <a:endCxn id="124" idx="0"/>
          </p:cNvCxnSpPr>
          <p:nvPr/>
        </p:nvCxnSpPr>
        <p:spPr>
          <a:xfrm>
            <a:off x="3626064" y="3696090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91" idx="4"/>
            <a:endCxn id="125" idx="0"/>
          </p:cNvCxnSpPr>
          <p:nvPr/>
        </p:nvCxnSpPr>
        <p:spPr>
          <a:xfrm>
            <a:off x="4239466" y="3336050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4" idx="6"/>
            <a:endCxn id="125" idx="2"/>
          </p:cNvCxnSpPr>
          <p:nvPr/>
        </p:nvCxnSpPr>
        <p:spPr>
          <a:xfrm flipV="1">
            <a:off x="3645493" y="3715496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91" idx="3"/>
            <a:endCxn id="124" idx="7"/>
          </p:cNvCxnSpPr>
          <p:nvPr/>
        </p:nvCxnSpPr>
        <p:spPr>
          <a:xfrm flipH="1">
            <a:off x="3640417" y="3328490"/>
            <a:ext cx="586791" cy="7287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4842230" y="354567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>
            <a:stCxn id="96" idx="4"/>
            <a:endCxn id="130" idx="0"/>
          </p:cNvCxnSpPr>
          <p:nvPr/>
        </p:nvCxnSpPr>
        <p:spPr>
          <a:xfrm>
            <a:off x="4857471" y="3192035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5" idx="6"/>
            <a:endCxn id="130" idx="2"/>
          </p:cNvCxnSpPr>
          <p:nvPr/>
        </p:nvCxnSpPr>
        <p:spPr>
          <a:xfrm flipV="1">
            <a:off x="4258896" y="3571482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96" idx="3"/>
            <a:endCxn id="125" idx="7"/>
          </p:cNvCxnSpPr>
          <p:nvPr/>
        </p:nvCxnSpPr>
        <p:spPr>
          <a:xfrm flipH="1">
            <a:off x="4253818" y="3184476"/>
            <a:ext cx="591394" cy="5127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5445319" y="368968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/>
          <p:cNvCxnSpPr>
            <a:stCxn id="100" idx="4"/>
            <a:endCxn id="134" idx="0"/>
          </p:cNvCxnSpPr>
          <p:nvPr/>
        </p:nvCxnSpPr>
        <p:spPr>
          <a:xfrm>
            <a:off x="5460560" y="3336051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30" idx="6"/>
            <a:endCxn id="134" idx="2"/>
          </p:cNvCxnSpPr>
          <p:nvPr/>
        </p:nvCxnSpPr>
        <p:spPr>
          <a:xfrm>
            <a:off x="4876901" y="3571481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00" idx="3"/>
            <a:endCxn id="130" idx="7"/>
          </p:cNvCxnSpPr>
          <p:nvPr/>
        </p:nvCxnSpPr>
        <p:spPr>
          <a:xfrm flipH="1">
            <a:off x="4871823" y="3328491"/>
            <a:ext cx="576478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6046463" y="406740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>
            <a:stCxn id="104" idx="4"/>
            <a:endCxn id="138" idx="0"/>
          </p:cNvCxnSpPr>
          <p:nvPr/>
        </p:nvCxnSpPr>
        <p:spPr>
          <a:xfrm>
            <a:off x="6061704" y="371376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34" idx="6"/>
            <a:endCxn id="138" idx="2"/>
          </p:cNvCxnSpPr>
          <p:nvPr/>
        </p:nvCxnSpPr>
        <p:spPr>
          <a:xfrm>
            <a:off x="5479989" y="3715497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04" idx="3"/>
            <a:endCxn id="134" idx="7"/>
          </p:cNvCxnSpPr>
          <p:nvPr/>
        </p:nvCxnSpPr>
        <p:spPr>
          <a:xfrm flipH="1" flipV="1">
            <a:off x="5474913" y="3697247"/>
            <a:ext cx="574533" cy="89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6649552" y="440537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/>
          <p:cNvCxnSpPr>
            <a:stCxn id="108" idx="4"/>
            <a:endCxn id="142" idx="0"/>
          </p:cNvCxnSpPr>
          <p:nvPr/>
        </p:nvCxnSpPr>
        <p:spPr>
          <a:xfrm>
            <a:off x="6664793" y="4051743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38" idx="6"/>
            <a:endCxn id="142" idx="2"/>
          </p:cNvCxnSpPr>
          <p:nvPr/>
        </p:nvCxnSpPr>
        <p:spPr>
          <a:xfrm>
            <a:off x="6081134" y="4093213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08" idx="3"/>
            <a:endCxn id="138" idx="7"/>
          </p:cNvCxnSpPr>
          <p:nvPr/>
        </p:nvCxnSpPr>
        <p:spPr>
          <a:xfrm flipH="1">
            <a:off x="6076056" y="4044183"/>
            <a:ext cx="576478" cy="307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7250696" y="454939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/>
          <p:cNvCxnSpPr>
            <a:stCxn id="112" idx="4"/>
            <a:endCxn id="146" idx="0"/>
          </p:cNvCxnSpPr>
          <p:nvPr/>
        </p:nvCxnSpPr>
        <p:spPr>
          <a:xfrm>
            <a:off x="7265937" y="4195759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42" idx="6"/>
            <a:endCxn id="146" idx="2"/>
          </p:cNvCxnSpPr>
          <p:nvPr/>
        </p:nvCxnSpPr>
        <p:spPr>
          <a:xfrm>
            <a:off x="6684222" y="4431189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112" idx="3"/>
            <a:endCxn id="142" idx="7"/>
          </p:cNvCxnSpPr>
          <p:nvPr/>
        </p:nvCxnSpPr>
        <p:spPr>
          <a:xfrm flipH="1">
            <a:off x="6679146" y="4188199"/>
            <a:ext cx="574533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7853785" y="440537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/>
          <p:cNvCxnSpPr>
            <a:stCxn id="116" idx="4"/>
            <a:endCxn id="150" idx="0"/>
          </p:cNvCxnSpPr>
          <p:nvPr/>
        </p:nvCxnSpPr>
        <p:spPr>
          <a:xfrm>
            <a:off x="7869026" y="4051743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46" idx="6"/>
            <a:endCxn id="150" idx="2"/>
          </p:cNvCxnSpPr>
          <p:nvPr/>
        </p:nvCxnSpPr>
        <p:spPr>
          <a:xfrm flipV="1">
            <a:off x="7285367" y="4431189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16" idx="3"/>
            <a:endCxn id="146" idx="7"/>
          </p:cNvCxnSpPr>
          <p:nvPr/>
        </p:nvCxnSpPr>
        <p:spPr>
          <a:xfrm flipH="1">
            <a:off x="7280289" y="4044183"/>
            <a:ext cx="576478" cy="5127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8454929" y="406740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/>
          <p:cNvCxnSpPr>
            <a:stCxn id="120" idx="4"/>
            <a:endCxn id="154" idx="0"/>
          </p:cNvCxnSpPr>
          <p:nvPr/>
        </p:nvCxnSpPr>
        <p:spPr>
          <a:xfrm>
            <a:off x="8470170" y="3713767"/>
            <a:ext cx="2095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0" idx="6"/>
            <a:endCxn id="154" idx="2"/>
          </p:cNvCxnSpPr>
          <p:nvPr/>
        </p:nvCxnSpPr>
        <p:spPr>
          <a:xfrm flipV="1">
            <a:off x="7888455" y="4093213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20" idx="3"/>
            <a:endCxn id="150" idx="7"/>
          </p:cNvCxnSpPr>
          <p:nvPr/>
        </p:nvCxnSpPr>
        <p:spPr>
          <a:xfrm flipH="1">
            <a:off x="7883379" y="3706207"/>
            <a:ext cx="574533" cy="7067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3610823" y="44598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4224225" y="409983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>
            <a:stCxn id="124" idx="4"/>
            <a:endCxn id="158" idx="0"/>
          </p:cNvCxnSpPr>
          <p:nvPr/>
        </p:nvCxnSpPr>
        <p:spPr>
          <a:xfrm>
            <a:off x="3628158" y="410134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25" idx="4"/>
            <a:endCxn id="159" idx="0"/>
          </p:cNvCxnSpPr>
          <p:nvPr/>
        </p:nvCxnSpPr>
        <p:spPr>
          <a:xfrm>
            <a:off x="4241560" y="3741307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58" idx="6"/>
            <a:endCxn id="159" idx="2"/>
          </p:cNvCxnSpPr>
          <p:nvPr/>
        </p:nvCxnSpPr>
        <p:spPr>
          <a:xfrm flipV="1">
            <a:off x="3645493" y="412564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125" idx="3"/>
            <a:endCxn id="158" idx="7"/>
          </p:cNvCxnSpPr>
          <p:nvPr/>
        </p:nvCxnSpPr>
        <p:spPr>
          <a:xfrm flipH="1">
            <a:off x="3640416" y="3733747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4842230" y="395581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>
            <a:stCxn id="130" idx="4"/>
            <a:endCxn id="164" idx="0"/>
          </p:cNvCxnSpPr>
          <p:nvPr/>
        </p:nvCxnSpPr>
        <p:spPr>
          <a:xfrm>
            <a:off x="4859565" y="359729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159" idx="6"/>
            <a:endCxn id="164" idx="2"/>
          </p:cNvCxnSpPr>
          <p:nvPr/>
        </p:nvCxnSpPr>
        <p:spPr>
          <a:xfrm flipV="1">
            <a:off x="4258896" y="3981629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30" idx="3"/>
            <a:endCxn id="159" idx="7"/>
          </p:cNvCxnSpPr>
          <p:nvPr/>
        </p:nvCxnSpPr>
        <p:spPr>
          <a:xfrm flipH="1">
            <a:off x="4253819" y="3589731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5445319" y="409983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/>
          <p:cNvCxnSpPr>
            <a:stCxn id="134" idx="4"/>
            <a:endCxn id="168" idx="0"/>
          </p:cNvCxnSpPr>
          <p:nvPr/>
        </p:nvCxnSpPr>
        <p:spPr>
          <a:xfrm>
            <a:off x="5462654" y="374130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164" idx="6"/>
            <a:endCxn id="168" idx="2"/>
          </p:cNvCxnSpPr>
          <p:nvPr/>
        </p:nvCxnSpPr>
        <p:spPr>
          <a:xfrm>
            <a:off x="4876901" y="398162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134" idx="3"/>
            <a:endCxn id="164" idx="7"/>
          </p:cNvCxnSpPr>
          <p:nvPr/>
        </p:nvCxnSpPr>
        <p:spPr>
          <a:xfrm flipH="1">
            <a:off x="4871824" y="3733748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/>
          <p:cNvSpPr/>
          <p:nvPr/>
        </p:nvSpPr>
        <p:spPr>
          <a:xfrm>
            <a:off x="6046463" y="447755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>
            <a:stCxn id="138" idx="4"/>
            <a:endCxn id="172" idx="0"/>
          </p:cNvCxnSpPr>
          <p:nvPr/>
        </p:nvCxnSpPr>
        <p:spPr>
          <a:xfrm>
            <a:off x="6063798" y="411902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168" idx="6"/>
            <a:endCxn id="172" idx="2"/>
          </p:cNvCxnSpPr>
          <p:nvPr/>
        </p:nvCxnSpPr>
        <p:spPr>
          <a:xfrm>
            <a:off x="5479989" y="412564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138" idx="3"/>
            <a:endCxn id="168" idx="7"/>
          </p:cNvCxnSpPr>
          <p:nvPr/>
        </p:nvCxnSpPr>
        <p:spPr>
          <a:xfrm flipH="1" flipV="1">
            <a:off x="5474912" y="4107395"/>
            <a:ext cx="576628" cy="40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6649552" y="48155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/>
          <p:cNvCxnSpPr>
            <a:stCxn id="142" idx="4"/>
            <a:endCxn id="176" idx="0"/>
          </p:cNvCxnSpPr>
          <p:nvPr/>
        </p:nvCxnSpPr>
        <p:spPr>
          <a:xfrm>
            <a:off x="6666887" y="445700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72" idx="6"/>
            <a:endCxn id="176" idx="2"/>
          </p:cNvCxnSpPr>
          <p:nvPr/>
        </p:nvCxnSpPr>
        <p:spPr>
          <a:xfrm>
            <a:off x="6081134" y="450336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42" idx="3"/>
            <a:endCxn id="172" idx="7"/>
          </p:cNvCxnSpPr>
          <p:nvPr/>
        </p:nvCxnSpPr>
        <p:spPr>
          <a:xfrm flipH="1">
            <a:off x="6076057" y="4449440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/>
          <p:cNvSpPr/>
          <p:nvPr/>
        </p:nvSpPr>
        <p:spPr>
          <a:xfrm>
            <a:off x="7250696" y="495954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/>
          <p:cNvCxnSpPr>
            <a:stCxn id="146" idx="4"/>
            <a:endCxn id="180" idx="0"/>
          </p:cNvCxnSpPr>
          <p:nvPr/>
        </p:nvCxnSpPr>
        <p:spPr>
          <a:xfrm>
            <a:off x="7268031" y="460101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>
            <a:stCxn id="176" idx="6"/>
            <a:endCxn id="180" idx="2"/>
          </p:cNvCxnSpPr>
          <p:nvPr/>
        </p:nvCxnSpPr>
        <p:spPr>
          <a:xfrm>
            <a:off x="6684222" y="484133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146" idx="3"/>
            <a:endCxn id="176" idx="7"/>
          </p:cNvCxnSpPr>
          <p:nvPr/>
        </p:nvCxnSpPr>
        <p:spPr>
          <a:xfrm flipH="1">
            <a:off x="6679145" y="4593456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/>
          <p:cNvSpPr/>
          <p:nvPr/>
        </p:nvSpPr>
        <p:spPr>
          <a:xfrm>
            <a:off x="7853785" y="481552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/>
          <p:cNvCxnSpPr>
            <a:stCxn id="150" idx="4"/>
            <a:endCxn id="184" idx="0"/>
          </p:cNvCxnSpPr>
          <p:nvPr/>
        </p:nvCxnSpPr>
        <p:spPr>
          <a:xfrm>
            <a:off x="7871120" y="445700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0" idx="6"/>
            <a:endCxn id="184" idx="2"/>
          </p:cNvCxnSpPr>
          <p:nvPr/>
        </p:nvCxnSpPr>
        <p:spPr>
          <a:xfrm flipV="1">
            <a:off x="7285367" y="484133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150" idx="3"/>
            <a:endCxn id="180" idx="7"/>
          </p:cNvCxnSpPr>
          <p:nvPr/>
        </p:nvCxnSpPr>
        <p:spPr>
          <a:xfrm flipH="1">
            <a:off x="7280290" y="4449440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8454929" y="447755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/>
          <p:cNvCxnSpPr>
            <a:stCxn id="154" idx="4"/>
            <a:endCxn id="188" idx="0"/>
          </p:cNvCxnSpPr>
          <p:nvPr/>
        </p:nvCxnSpPr>
        <p:spPr>
          <a:xfrm>
            <a:off x="8472264" y="411902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84" idx="6"/>
            <a:endCxn id="188" idx="2"/>
          </p:cNvCxnSpPr>
          <p:nvPr/>
        </p:nvCxnSpPr>
        <p:spPr>
          <a:xfrm flipV="1">
            <a:off x="7888455" y="450336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154" idx="3"/>
            <a:endCxn id="184" idx="7"/>
          </p:cNvCxnSpPr>
          <p:nvPr/>
        </p:nvCxnSpPr>
        <p:spPr>
          <a:xfrm flipH="1">
            <a:off x="7883378" y="4111464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/>
          <p:cNvSpPr/>
          <p:nvPr/>
        </p:nvSpPr>
        <p:spPr>
          <a:xfrm>
            <a:off x="3608900" y="48706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4222302" y="451058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/>
          <p:cNvCxnSpPr>
            <a:stCxn id="158" idx="4"/>
            <a:endCxn id="192" idx="0"/>
          </p:cNvCxnSpPr>
          <p:nvPr/>
        </p:nvCxnSpPr>
        <p:spPr>
          <a:xfrm flipH="1">
            <a:off x="3626236" y="4511494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59" idx="4"/>
            <a:endCxn id="193" idx="0"/>
          </p:cNvCxnSpPr>
          <p:nvPr/>
        </p:nvCxnSpPr>
        <p:spPr>
          <a:xfrm flipH="1">
            <a:off x="4239638" y="4151454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192" idx="6"/>
            <a:endCxn id="193" idx="2"/>
          </p:cNvCxnSpPr>
          <p:nvPr/>
        </p:nvCxnSpPr>
        <p:spPr>
          <a:xfrm flipV="1">
            <a:off x="3643570" y="4536390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159" idx="3"/>
            <a:endCxn id="192" idx="7"/>
          </p:cNvCxnSpPr>
          <p:nvPr/>
        </p:nvCxnSpPr>
        <p:spPr>
          <a:xfrm flipH="1">
            <a:off x="3638494" y="4143894"/>
            <a:ext cx="590809" cy="7342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4840307" y="4366565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연결선 198"/>
          <p:cNvCxnSpPr>
            <a:stCxn id="164" idx="4"/>
            <a:endCxn id="198" idx="0"/>
          </p:cNvCxnSpPr>
          <p:nvPr/>
        </p:nvCxnSpPr>
        <p:spPr>
          <a:xfrm flipH="1">
            <a:off x="4857643" y="4007439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93" idx="6"/>
            <a:endCxn id="198" idx="2"/>
          </p:cNvCxnSpPr>
          <p:nvPr/>
        </p:nvCxnSpPr>
        <p:spPr>
          <a:xfrm flipV="1">
            <a:off x="4256973" y="4392376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64" idx="3"/>
            <a:endCxn id="193" idx="7"/>
          </p:cNvCxnSpPr>
          <p:nvPr/>
        </p:nvCxnSpPr>
        <p:spPr>
          <a:xfrm flipH="1">
            <a:off x="4251895" y="3999878"/>
            <a:ext cx="595412" cy="5182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타원 201"/>
          <p:cNvSpPr/>
          <p:nvPr/>
        </p:nvSpPr>
        <p:spPr>
          <a:xfrm>
            <a:off x="5443396" y="4510581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/>
          <p:cNvCxnSpPr>
            <a:stCxn id="168" idx="4"/>
            <a:endCxn id="202" idx="0"/>
          </p:cNvCxnSpPr>
          <p:nvPr/>
        </p:nvCxnSpPr>
        <p:spPr>
          <a:xfrm flipH="1">
            <a:off x="5460732" y="4151455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98" idx="6"/>
            <a:endCxn id="202" idx="2"/>
          </p:cNvCxnSpPr>
          <p:nvPr/>
        </p:nvCxnSpPr>
        <p:spPr>
          <a:xfrm>
            <a:off x="4874978" y="4392375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168" idx="3"/>
            <a:endCxn id="198" idx="7"/>
          </p:cNvCxnSpPr>
          <p:nvPr/>
        </p:nvCxnSpPr>
        <p:spPr>
          <a:xfrm flipH="1">
            <a:off x="4869900" y="4143895"/>
            <a:ext cx="580496" cy="2302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6044540" y="488829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연결선 206"/>
          <p:cNvCxnSpPr>
            <a:stCxn id="172" idx="4"/>
            <a:endCxn id="206" idx="0"/>
          </p:cNvCxnSpPr>
          <p:nvPr/>
        </p:nvCxnSpPr>
        <p:spPr>
          <a:xfrm flipH="1">
            <a:off x="6061876" y="452917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202" idx="6"/>
            <a:endCxn id="206" idx="2"/>
          </p:cNvCxnSpPr>
          <p:nvPr/>
        </p:nvCxnSpPr>
        <p:spPr>
          <a:xfrm>
            <a:off x="5478066" y="4536391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72" idx="3"/>
            <a:endCxn id="202" idx="7"/>
          </p:cNvCxnSpPr>
          <p:nvPr/>
        </p:nvCxnSpPr>
        <p:spPr>
          <a:xfrm flipH="1" flipV="1">
            <a:off x="5472990" y="4518142"/>
            <a:ext cx="578551" cy="34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타원 209"/>
          <p:cNvSpPr/>
          <p:nvPr/>
        </p:nvSpPr>
        <p:spPr>
          <a:xfrm>
            <a:off x="6647629" y="52262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1" name="직선 연결선 210"/>
          <p:cNvCxnSpPr>
            <a:stCxn id="176" idx="4"/>
            <a:endCxn id="210" idx="0"/>
          </p:cNvCxnSpPr>
          <p:nvPr/>
        </p:nvCxnSpPr>
        <p:spPr>
          <a:xfrm flipH="1">
            <a:off x="6664965" y="4867147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06" idx="6"/>
            <a:endCxn id="210" idx="2"/>
          </p:cNvCxnSpPr>
          <p:nvPr/>
        </p:nvCxnSpPr>
        <p:spPr>
          <a:xfrm>
            <a:off x="6079211" y="4914107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176" idx="3"/>
            <a:endCxn id="206" idx="7"/>
          </p:cNvCxnSpPr>
          <p:nvPr/>
        </p:nvCxnSpPr>
        <p:spPr>
          <a:xfrm flipH="1">
            <a:off x="6074133" y="4859587"/>
            <a:ext cx="580496" cy="362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7248773" y="5370289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5" name="직선 연결선 214"/>
          <p:cNvCxnSpPr>
            <a:stCxn id="180" idx="4"/>
            <a:endCxn id="214" idx="0"/>
          </p:cNvCxnSpPr>
          <p:nvPr/>
        </p:nvCxnSpPr>
        <p:spPr>
          <a:xfrm flipH="1">
            <a:off x="7266109" y="5011163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10" idx="6"/>
            <a:endCxn id="214" idx="2"/>
          </p:cNvCxnSpPr>
          <p:nvPr/>
        </p:nvCxnSpPr>
        <p:spPr>
          <a:xfrm>
            <a:off x="6682299" y="5252083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180" idx="3"/>
            <a:endCxn id="210" idx="7"/>
          </p:cNvCxnSpPr>
          <p:nvPr/>
        </p:nvCxnSpPr>
        <p:spPr>
          <a:xfrm flipH="1">
            <a:off x="6677223" y="5003603"/>
            <a:ext cx="578551" cy="2302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/>
          <p:cNvSpPr/>
          <p:nvPr/>
        </p:nvSpPr>
        <p:spPr>
          <a:xfrm>
            <a:off x="7851862" y="522627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9" name="직선 연결선 218"/>
          <p:cNvCxnSpPr>
            <a:stCxn id="184" idx="4"/>
            <a:endCxn id="218" idx="0"/>
          </p:cNvCxnSpPr>
          <p:nvPr/>
        </p:nvCxnSpPr>
        <p:spPr>
          <a:xfrm flipH="1">
            <a:off x="7869198" y="4867147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14" idx="6"/>
            <a:endCxn id="218" idx="2"/>
          </p:cNvCxnSpPr>
          <p:nvPr/>
        </p:nvCxnSpPr>
        <p:spPr>
          <a:xfrm flipV="1">
            <a:off x="7283444" y="5252083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184" idx="3"/>
            <a:endCxn id="214" idx="7"/>
          </p:cNvCxnSpPr>
          <p:nvPr/>
        </p:nvCxnSpPr>
        <p:spPr>
          <a:xfrm flipH="1">
            <a:off x="7278366" y="4859587"/>
            <a:ext cx="580496" cy="5182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8453006" y="488829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3" name="직선 연결선 222"/>
          <p:cNvCxnSpPr>
            <a:stCxn id="188" idx="4"/>
            <a:endCxn id="222" idx="0"/>
          </p:cNvCxnSpPr>
          <p:nvPr/>
        </p:nvCxnSpPr>
        <p:spPr>
          <a:xfrm flipH="1">
            <a:off x="8470342" y="4529171"/>
            <a:ext cx="1923" cy="3591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18" idx="6"/>
            <a:endCxn id="222" idx="2"/>
          </p:cNvCxnSpPr>
          <p:nvPr/>
        </p:nvCxnSpPr>
        <p:spPr>
          <a:xfrm flipV="1">
            <a:off x="7886532" y="4914107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188" idx="3"/>
            <a:endCxn id="218" idx="7"/>
          </p:cNvCxnSpPr>
          <p:nvPr/>
        </p:nvCxnSpPr>
        <p:spPr>
          <a:xfrm flipH="1">
            <a:off x="7881456" y="4521611"/>
            <a:ext cx="578551" cy="7122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/>
          <p:cNvSpPr/>
          <p:nvPr/>
        </p:nvSpPr>
        <p:spPr>
          <a:xfrm>
            <a:off x="3608900" y="528076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/>
          <p:cNvSpPr/>
          <p:nvPr/>
        </p:nvSpPr>
        <p:spPr>
          <a:xfrm>
            <a:off x="4222302" y="4920727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8" name="직선 연결선 227"/>
          <p:cNvCxnSpPr>
            <a:stCxn id="192" idx="4"/>
            <a:endCxn id="226" idx="0"/>
          </p:cNvCxnSpPr>
          <p:nvPr/>
        </p:nvCxnSpPr>
        <p:spPr>
          <a:xfrm>
            <a:off x="3626235" y="492224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193" idx="4"/>
            <a:endCxn id="227" idx="0"/>
          </p:cNvCxnSpPr>
          <p:nvPr/>
        </p:nvCxnSpPr>
        <p:spPr>
          <a:xfrm>
            <a:off x="4239637" y="4562201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26" idx="6"/>
            <a:endCxn id="227" idx="2"/>
          </p:cNvCxnSpPr>
          <p:nvPr/>
        </p:nvCxnSpPr>
        <p:spPr>
          <a:xfrm flipV="1">
            <a:off x="3643570" y="4946537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193" idx="3"/>
            <a:endCxn id="226" idx="7"/>
          </p:cNvCxnSpPr>
          <p:nvPr/>
        </p:nvCxnSpPr>
        <p:spPr>
          <a:xfrm flipH="1">
            <a:off x="3638493" y="4554641"/>
            <a:ext cx="588886" cy="7336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타원 231"/>
          <p:cNvSpPr/>
          <p:nvPr/>
        </p:nvSpPr>
        <p:spPr>
          <a:xfrm>
            <a:off x="4840307" y="477671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연결선 232"/>
          <p:cNvCxnSpPr>
            <a:stCxn id="198" idx="4"/>
            <a:endCxn id="232" idx="0"/>
          </p:cNvCxnSpPr>
          <p:nvPr/>
        </p:nvCxnSpPr>
        <p:spPr>
          <a:xfrm>
            <a:off x="4857642" y="4418186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227" idx="6"/>
            <a:endCxn id="232" idx="2"/>
          </p:cNvCxnSpPr>
          <p:nvPr/>
        </p:nvCxnSpPr>
        <p:spPr>
          <a:xfrm flipV="1">
            <a:off x="4256973" y="4802523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198" idx="3"/>
            <a:endCxn id="227" idx="7"/>
          </p:cNvCxnSpPr>
          <p:nvPr/>
        </p:nvCxnSpPr>
        <p:spPr>
          <a:xfrm flipH="1">
            <a:off x="4251896" y="4410625"/>
            <a:ext cx="593489" cy="5176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타원 235"/>
          <p:cNvSpPr/>
          <p:nvPr/>
        </p:nvSpPr>
        <p:spPr>
          <a:xfrm>
            <a:off x="5443396" y="492072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연결선 236"/>
          <p:cNvCxnSpPr>
            <a:stCxn id="202" idx="4"/>
            <a:endCxn id="236" idx="0"/>
          </p:cNvCxnSpPr>
          <p:nvPr/>
        </p:nvCxnSpPr>
        <p:spPr>
          <a:xfrm>
            <a:off x="5460731" y="4562202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32" idx="6"/>
            <a:endCxn id="236" idx="2"/>
          </p:cNvCxnSpPr>
          <p:nvPr/>
        </p:nvCxnSpPr>
        <p:spPr>
          <a:xfrm>
            <a:off x="4874978" y="4802522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202" idx="3"/>
            <a:endCxn id="232" idx="7"/>
          </p:cNvCxnSpPr>
          <p:nvPr/>
        </p:nvCxnSpPr>
        <p:spPr>
          <a:xfrm flipH="1">
            <a:off x="4869901" y="4554642"/>
            <a:ext cx="578573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타원 239"/>
          <p:cNvSpPr/>
          <p:nvPr/>
        </p:nvSpPr>
        <p:spPr>
          <a:xfrm>
            <a:off x="6044540" y="529844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1" name="직선 연결선 240"/>
          <p:cNvCxnSpPr>
            <a:stCxn id="206" idx="4"/>
            <a:endCxn id="240" idx="0"/>
          </p:cNvCxnSpPr>
          <p:nvPr/>
        </p:nvCxnSpPr>
        <p:spPr>
          <a:xfrm>
            <a:off x="6061875" y="493991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stCxn id="236" idx="6"/>
            <a:endCxn id="240" idx="2"/>
          </p:cNvCxnSpPr>
          <p:nvPr/>
        </p:nvCxnSpPr>
        <p:spPr>
          <a:xfrm>
            <a:off x="5478066" y="4946538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206" idx="3"/>
          </p:cNvCxnSpPr>
          <p:nvPr/>
        </p:nvCxnSpPr>
        <p:spPr>
          <a:xfrm flipH="1">
            <a:off x="5460731" y="4932358"/>
            <a:ext cx="588886" cy="3736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/>
          <p:cNvSpPr/>
          <p:nvPr/>
        </p:nvSpPr>
        <p:spPr>
          <a:xfrm>
            <a:off x="6647629" y="56364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stCxn id="210" idx="4"/>
            <a:endCxn id="244" idx="0"/>
          </p:cNvCxnSpPr>
          <p:nvPr/>
        </p:nvCxnSpPr>
        <p:spPr>
          <a:xfrm>
            <a:off x="6664964" y="527789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240" idx="6"/>
            <a:endCxn id="244" idx="2"/>
          </p:cNvCxnSpPr>
          <p:nvPr/>
        </p:nvCxnSpPr>
        <p:spPr>
          <a:xfrm>
            <a:off x="6079211" y="5324254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210" idx="3"/>
            <a:endCxn id="240" idx="7"/>
          </p:cNvCxnSpPr>
          <p:nvPr/>
        </p:nvCxnSpPr>
        <p:spPr>
          <a:xfrm flipH="1">
            <a:off x="6074134" y="5270334"/>
            <a:ext cx="578573" cy="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/>
          <p:cNvSpPr/>
          <p:nvPr/>
        </p:nvSpPr>
        <p:spPr>
          <a:xfrm>
            <a:off x="7248773" y="578043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>
            <a:stCxn id="214" idx="4"/>
            <a:endCxn id="248" idx="0"/>
          </p:cNvCxnSpPr>
          <p:nvPr/>
        </p:nvCxnSpPr>
        <p:spPr>
          <a:xfrm>
            <a:off x="7266108" y="5421910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244" idx="6"/>
            <a:endCxn id="248" idx="2"/>
          </p:cNvCxnSpPr>
          <p:nvPr/>
        </p:nvCxnSpPr>
        <p:spPr>
          <a:xfrm>
            <a:off x="6682299" y="5662230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214" idx="3"/>
            <a:endCxn id="244" idx="7"/>
          </p:cNvCxnSpPr>
          <p:nvPr/>
        </p:nvCxnSpPr>
        <p:spPr>
          <a:xfrm flipH="1">
            <a:off x="6677222" y="5414350"/>
            <a:ext cx="576628" cy="229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타원 251"/>
          <p:cNvSpPr/>
          <p:nvPr/>
        </p:nvSpPr>
        <p:spPr>
          <a:xfrm>
            <a:off x="7851862" y="563642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stCxn id="218" idx="4"/>
            <a:endCxn id="252" idx="0"/>
          </p:cNvCxnSpPr>
          <p:nvPr/>
        </p:nvCxnSpPr>
        <p:spPr>
          <a:xfrm>
            <a:off x="7869197" y="5277894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48" idx="6"/>
            <a:endCxn id="252" idx="2"/>
          </p:cNvCxnSpPr>
          <p:nvPr/>
        </p:nvCxnSpPr>
        <p:spPr>
          <a:xfrm flipV="1">
            <a:off x="7283444" y="5662230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>
            <a:stCxn id="218" idx="3"/>
            <a:endCxn id="248" idx="7"/>
          </p:cNvCxnSpPr>
          <p:nvPr/>
        </p:nvCxnSpPr>
        <p:spPr>
          <a:xfrm flipH="1">
            <a:off x="7278367" y="5270334"/>
            <a:ext cx="578573" cy="51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타원 255"/>
          <p:cNvSpPr/>
          <p:nvPr/>
        </p:nvSpPr>
        <p:spPr>
          <a:xfrm>
            <a:off x="8453006" y="529844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>
            <a:stCxn id="222" idx="4"/>
            <a:endCxn id="256" idx="0"/>
          </p:cNvCxnSpPr>
          <p:nvPr/>
        </p:nvCxnSpPr>
        <p:spPr>
          <a:xfrm>
            <a:off x="8470341" y="4939918"/>
            <a:ext cx="0" cy="3585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>
            <a:stCxn id="252" idx="6"/>
            <a:endCxn id="256" idx="2"/>
          </p:cNvCxnSpPr>
          <p:nvPr/>
        </p:nvCxnSpPr>
        <p:spPr>
          <a:xfrm flipV="1">
            <a:off x="7886532" y="5324254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222" idx="3"/>
            <a:endCxn id="252" idx="7"/>
          </p:cNvCxnSpPr>
          <p:nvPr/>
        </p:nvCxnSpPr>
        <p:spPr>
          <a:xfrm flipH="1">
            <a:off x="7881455" y="4932358"/>
            <a:ext cx="576628" cy="7116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타원 259"/>
          <p:cNvSpPr/>
          <p:nvPr/>
        </p:nvSpPr>
        <p:spPr>
          <a:xfrm>
            <a:off x="3608900" y="568602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/>
          <p:cNvSpPr/>
          <p:nvPr/>
        </p:nvSpPr>
        <p:spPr>
          <a:xfrm>
            <a:off x="4222302" y="5325983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2" name="직선 연결선 261"/>
          <p:cNvCxnSpPr>
            <a:stCxn id="226" idx="4"/>
            <a:endCxn id="260" idx="0"/>
          </p:cNvCxnSpPr>
          <p:nvPr/>
        </p:nvCxnSpPr>
        <p:spPr>
          <a:xfrm>
            <a:off x="3626235" y="5332387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27" idx="4"/>
            <a:endCxn id="261" idx="0"/>
          </p:cNvCxnSpPr>
          <p:nvPr/>
        </p:nvCxnSpPr>
        <p:spPr>
          <a:xfrm>
            <a:off x="4239637" y="4972347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260" idx="6"/>
            <a:endCxn id="261" idx="2"/>
          </p:cNvCxnSpPr>
          <p:nvPr/>
        </p:nvCxnSpPr>
        <p:spPr>
          <a:xfrm flipV="1">
            <a:off x="3643570" y="5351793"/>
            <a:ext cx="57873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stCxn id="227" idx="3"/>
            <a:endCxn id="260" idx="7"/>
          </p:cNvCxnSpPr>
          <p:nvPr/>
        </p:nvCxnSpPr>
        <p:spPr>
          <a:xfrm flipH="1">
            <a:off x="3638493" y="4964787"/>
            <a:ext cx="588886" cy="7287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4840307" y="5181968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7" name="직선 연결선 266"/>
          <p:cNvCxnSpPr>
            <a:stCxn id="232" idx="4"/>
            <a:endCxn id="266" idx="0"/>
          </p:cNvCxnSpPr>
          <p:nvPr/>
        </p:nvCxnSpPr>
        <p:spPr>
          <a:xfrm>
            <a:off x="4857642" y="4828332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stCxn id="261" idx="6"/>
            <a:endCxn id="266" idx="2"/>
          </p:cNvCxnSpPr>
          <p:nvPr/>
        </p:nvCxnSpPr>
        <p:spPr>
          <a:xfrm flipV="1">
            <a:off x="4256973" y="5207779"/>
            <a:ext cx="583335" cy="1440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232" idx="3"/>
            <a:endCxn id="261" idx="7"/>
          </p:cNvCxnSpPr>
          <p:nvPr/>
        </p:nvCxnSpPr>
        <p:spPr>
          <a:xfrm flipH="1">
            <a:off x="4251896" y="4820773"/>
            <a:ext cx="593489" cy="5127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/>
          <p:cNvSpPr/>
          <p:nvPr/>
        </p:nvSpPr>
        <p:spPr>
          <a:xfrm>
            <a:off x="5443396" y="5325984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1" name="직선 연결선 270"/>
          <p:cNvCxnSpPr>
            <a:stCxn id="236" idx="4"/>
            <a:endCxn id="270" idx="0"/>
          </p:cNvCxnSpPr>
          <p:nvPr/>
        </p:nvCxnSpPr>
        <p:spPr>
          <a:xfrm>
            <a:off x="5460731" y="4972348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266" idx="6"/>
            <a:endCxn id="270" idx="2"/>
          </p:cNvCxnSpPr>
          <p:nvPr/>
        </p:nvCxnSpPr>
        <p:spPr>
          <a:xfrm>
            <a:off x="4874978" y="5207778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236" idx="3"/>
            <a:endCxn id="266" idx="7"/>
          </p:cNvCxnSpPr>
          <p:nvPr/>
        </p:nvCxnSpPr>
        <p:spPr>
          <a:xfrm flipH="1">
            <a:off x="4869901" y="4964788"/>
            <a:ext cx="578573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타원 273"/>
          <p:cNvSpPr/>
          <p:nvPr/>
        </p:nvSpPr>
        <p:spPr>
          <a:xfrm>
            <a:off x="6044540" y="57037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5" name="직선 연결선 274"/>
          <p:cNvCxnSpPr>
            <a:stCxn id="240" idx="4"/>
            <a:endCxn id="274" idx="0"/>
          </p:cNvCxnSpPr>
          <p:nvPr/>
        </p:nvCxnSpPr>
        <p:spPr>
          <a:xfrm>
            <a:off x="6061875" y="535006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>
            <a:stCxn id="270" idx="6"/>
            <a:endCxn id="274" idx="2"/>
          </p:cNvCxnSpPr>
          <p:nvPr/>
        </p:nvCxnSpPr>
        <p:spPr>
          <a:xfrm>
            <a:off x="5478066" y="5351794"/>
            <a:ext cx="566474" cy="3777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240" idx="3"/>
            <a:endCxn id="270" idx="7"/>
          </p:cNvCxnSpPr>
          <p:nvPr/>
        </p:nvCxnSpPr>
        <p:spPr>
          <a:xfrm flipH="1" flipV="1">
            <a:off x="5472989" y="5333544"/>
            <a:ext cx="576628" cy="89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/>
          <p:cNvSpPr/>
          <p:nvPr/>
        </p:nvSpPr>
        <p:spPr>
          <a:xfrm>
            <a:off x="6647629" y="60416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9" name="직선 연결선 278"/>
          <p:cNvCxnSpPr>
            <a:stCxn id="244" idx="4"/>
            <a:endCxn id="278" idx="0"/>
          </p:cNvCxnSpPr>
          <p:nvPr/>
        </p:nvCxnSpPr>
        <p:spPr>
          <a:xfrm>
            <a:off x="6664964" y="5688040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stCxn id="274" idx="6"/>
            <a:endCxn id="278" idx="2"/>
          </p:cNvCxnSpPr>
          <p:nvPr/>
        </p:nvCxnSpPr>
        <p:spPr>
          <a:xfrm>
            <a:off x="6079211" y="5729510"/>
            <a:ext cx="568419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44" idx="3"/>
            <a:endCxn id="274" idx="7"/>
          </p:cNvCxnSpPr>
          <p:nvPr/>
        </p:nvCxnSpPr>
        <p:spPr>
          <a:xfrm flipH="1">
            <a:off x="6074134" y="5680480"/>
            <a:ext cx="578573" cy="307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7248773" y="6185692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3" name="직선 연결선 282"/>
          <p:cNvCxnSpPr>
            <a:stCxn id="248" idx="4"/>
            <a:endCxn id="282" idx="0"/>
          </p:cNvCxnSpPr>
          <p:nvPr/>
        </p:nvCxnSpPr>
        <p:spPr>
          <a:xfrm>
            <a:off x="7266108" y="5832056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278" idx="6"/>
            <a:endCxn id="282" idx="2"/>
          </p:cNvCxnSpPr>
          <p:nvPr/>
        </p:nvCxnSpPr>
        <p:spPr>
          <a:xfrm>
            <a:off x="6682299" y="6067486"/>
            <a:ext cx="566474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48" idx="3"/>
            <a:endCxn id="278" idx="7"/>
          </p:cNvCxnSpPr>
          <p:nvPr/>
        </p:nvCxnSpPr>
        <p:spPr>
          <a:xfrm flipH="1">
            <a:off x="6677222" y="5824496"/>
            <a:ext cx="576628" cy="2247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타원 285"/>
          <p:cNvSpPr/>
          <p:nvPr/>
        </p:nvSpPr>
        <p:spPr>
          <a:xfrm>
            <a:off x="7851862" y="6041676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7" name="직선 연결선 286"/>
          <p:cNvCxnSpPr>
            <a:stCxn id="252" idx="4"/>
            <a:endCxn id="286" idx="0"/>
          </p:cNvCxnSpPr>
          <p:nvPr/>
        </p:nvCxnSpPr>
        <p:spPr>
          <a:xfrm>
            <a:off x="7869197" y="5688040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82" idx="6"/>
            <a:endCxn id="286" idx="2"/>
          </p:cNvCxnSpPr>
          <p:nvPr/>
        </p:nvCxnSpPr>
        <p:spPr>
          <a:xfrm flipV="1">
            <a:off x="7283444" y="6067486"/>
            <a:ext cx="568419" cy="1440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252" idx="3"/>
            <a:endCxn id="282" idx="7"/>
          </p:cNvCxnSpPr>
          <p:nvPr/>
        </p:nvCxnSpPr>
        <p:spPr>
          <a:xfrm flipH="1">
            <a:off x="7278367" y="5680480"/>
            <a:ext cx="578573" cy="5127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타원 289"/>
          <p:cNvSpPr/>
          <p:nvPr/>
        </p:nvSpPr>
        <p:spPr>
          <a:xfrm>
            <a:off x="8453006" y="5703700"/>
            <a:ext cx="34670" cy="5162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1" name="직선 연결선 290"/>
          <p:cNvCxnSpPr>
            <a:stCxn id="256" idx="4"/>
            <a:endCxn id="290" idx="0"/>
          </p:cNvCxnSpPr>
          <p:nvPr/>
        </p:nvCxnSpPr>
        <p:spPr>
          <a:xfrm>
            <a:off x="8470341" y="5350064"/>
            <a:ext cx="0" cy="3536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stCxn id="286" idx="6"/>
            <a:endCxn id="290" idx="2"/>
          </p:cNvCxnSpPr>
          <p:nvPr/>
        </p:nvCxnSpPr>
        <p:spPr>
          <a:xfrm flipV="1">
            <a:off x="7886532" y="5729510"/>
            <a:ext cx="566474" cy="337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>
            <a:stCxn id="256" idx="3"/>
            <a:endCxn id="286" idx="7"/>
          </p:cNvCxnSpPr>
          <p:nvPr/>
        </p:nvCxnSpPr>
        <p:spPr>
          <a:xfrm flipH="1">
            <a:off x="7881455" y="5342504"/>
            <a:ext cx="576628" cy="7067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자유형 293"/>
          <p:cNvSpPr/>
          <p:nvPr/>
        </p:nvSpPr>
        <p:spPr>
          <a:xfrm>
            <a:off x="3629080" y="3221128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자유형 294"/>
          <p:cNvSpPr/>
          <p:nvPr/>
        </p:nvSpPr>
        <p:spPr>
          <a:xfrm>
            <a:off x="3629080" y="238187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자유형 295"/>
          <p:cNvSpPr/>
          <p:nvPr/>
        </p:nvSpPr>
        <p:spPr>
          <a:xfrm>
            <a:off x="3638550" y="279047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자유형 296"/>
          <p:cNvSpPr/>
          <p:nvPr/>
        </p:nvSpPr>
        <p:spPr>
          <a:xfrm>
            <a:off x="3639398" y="1963239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자유형 297"/>
          <p:cNvSpPr/>
          <p:nvPr/>
        </p:nvSpPr>
        <p:spPr>
          <a:xfrm>
            <a:off x="3608728" y="3629586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자유형 298"/>
          <p:cNvSpPr/>
          <p:nvPr/>
        </p:nvSpPr>
        <p:spPr>
          <a:xfrm>
            <a:off x="3608728" y="4028828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자유형 299"/>
          <p:cNvSpPr/>
          <p:nvPr/>
        </p:nvSpPr>
        <p:spPr>
          <a:xfrm>
            <a:off x="3638550" y="4431189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자유형 300"/>
          <p:cNvSpPr/>
          <p:nvPr/>
        </p:nvSpPr>
        <p:spPr>
          <a:xfrm>
            <a:off x="3629080" y="4852331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자유형 301"/>
          <p:cNvSpPr/>
          <p:nvPr/>
        </p:nvSpPr>
        <p:spPr>
          <a:xfrm>
            <a:off x="3638550" y="5249732"/>
            <a:ext cx="4838700" cy="943520"/>
          </a:xfrm>
          <a:custGeom>
            <a:avLst/>
            <a:gdLst>
              <a:gd name="connsiteX0" fmla="*/ 0 w 4857750"/>
              <a:gd name="connsiteY0" fmla="*/ 495418 h 1009862"/>
              <a:gd name="connsiteX1" fmla="*/ 1228725 w 4857750"/>
              <a:gd name="connsiteY1" fmla="*/ 118 h 1009862"/>
              <a:gd name="connsiteX2" fmla="*/ 2457450 w 4857750"/>
              <a:gd name="connsiteY2" fmla="*/ 533518 h 1009862"/>
              <a:gd name="connsiteX3" fmla="*/ 3648075 w 4857750"/>
              <a:gd name="connsiteY3" fmla="*/ 1009768 h 1009862"/>
              <a:gd name="connsiteX4" fmla="*/ 4857750 w 4857750"/>
              <a:gd name="connsiteY4" fmla="*/ 495418 h 1009862"/>
              <a:gd name="connsiteX0" fmla="*/ 0 w 4857750"/>
              <a:gd name="connsiteY0" fmla="*/ 495418 h 1009922"/>
              <a:gd name="connsiteX1" fmla="*/ 1228725 w 4857750"/>
              <a:gd name="connsiteY1" fmla="*/ 118 h 1009922"/>
              <a:gd name="connsiteX2" fmla="*/ 2457450 w 4857750"/>
              <a:gd name="connsiteY2" fmla="*/ 533518 h 1009922"/>
              <a:gd name="connsiteX3" fmla="*/ 3648075 w 4857750"/>
              <a:gd name="connsiteY3" fmla="*/ 1009768 h 1009922"/>
              <a:gd name="connsiteX4" fmla="*/ 4857750 w 4857750"/>
              <a:gd name="connsiteY4" fmla="*/ 495418 h 1009922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95418 h 1010649"/>
              <a:gd name="connsiteX1" fmla="*/ 1228725 w 4857750"/>
              <a:gd name="connsiteY1" fmla="*/ 118 h 1010649"/>
              <a:gd name="connsiteX2" fmla="*/ 2457450 w 4857750"/>
              <a:gd name="connsiteY2" fmla="*/ 533518 h 1010649"/>
              <a:gd name="connsiteX3" fmla="*/ 3648075 w 4857750"/>
              <a:gd name="connsiteY3" fmla="*/ 1009768 h 1010649"/>
              <a:gd name="connsiteX4" fmla="*/ 4857750 w 4857750"/>
              <a:gd name="connsiteY4" fmla="*/ 495418 h 1010649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57750"/>
              <a:gd name="connsiteY0" fmla="*/ 428785 h 943680"/>
              <a:gd name="connsiteX1" fmla="*/ 1257300 w 4857750"/>
              <a:gd name="connsiteY1" fmla="*/ 160 h 943680"/>
              <a:gd name="connsiteX2" fmla="*/ 2457450 w 4857750"/>
              <a:gd name="connsiteY2" fmla="*/ 466885 h 943680"/>
              <a:gd name="connsiteX3" fmla="*/ 3648075 w 4857750"/>
              <a:gd name="connsiteY3" fmla="*/ 943135 h 943680"/>
              <a:gd name="connsiteX4" fmla="*/ 4857750 w 4857750"/>
              <a:gd name="connsiteY4" fmla="*/ 428785 h 94368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  <a:gd name="connsiteX0" fmla="*/ 0 w 4838700"/>
              <a:gd name="connsiteY0" fmla="*/ 466725 h 943520"/>
              <a:gd name="connsiteX1" fmla="*/ 1238250 w 4838700"/>
              <a:gd name="connsiteY1" fmla="*/ 0 h 943520"/>
              <a:gd name="connsiteX2" fmla="*/ 2438400 w 4838700"/>
              <a:gd name="connsiteY2" fmla="*/ 466725 h 943520"/>
              <a:gd name="connsiteX3" fmla="*/ 3629025 w 4838700"/>
              <a:gd name="connsiteY3" fmla="*/ 942975 h 943520"/>
              <a:gd name="connsiteX4" fmla="*/ 4838700 w 4838700"/>
              <a:gd name="connsiteY4" fmla="*/ 428625 h 94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700" h="943520">
                <a:moveTo>
                  <a:pt x="0" y="466725"/>
                </a:moveTo>
                <a:cubicBezTo>
                  <a:pt x="400050" y="149225"/>
                  <a:pt x="831850" y="0"/>
                  <a:pt x="1238250" y="0"/>
                </a:cubicBezTo>
                <a:cubicBezTo>
                  <a:pt x="1644650" y="0"/>
                  <a:pt x="2220913" y="309563"/>
                  <a:pt x="2438400" y="466725"/>
                </a:cubicBezTo>
                <a:cubicBezTo>
                  <a:pt x="2655887" y="623887"/>
                  <a:pt x="3057525" y="958850"/>
                  <a:pt x="3629025" y="942975"/>
                </a:cubicBezTo>
                <a:cubicBezTo>
                  <a:pt x="4200525" y="927100"/>
                  <a:pt x="4595812" y="615950"/>
                  <a:pt x="4838700" y="428625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1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193458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14700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16682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31895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99076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51204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4734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927468" y="299695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6"/>
            <a:endCxn id="17" idx="2"/>
          </p:cNvCxnSpPr>
          <p:nvPr/>
        </p:nvCxnSpPr>
        <p:spPr>
          <a:xfrm>
            <a:off x="2150604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7" idx="6"/>
            <a:endCxn id="18" idx="2"/>
          </p:cNvCxnSpPr>
          <p:nvPr/>
        </p:nvCxnSpPr>
        <p:spPr>
          <a:xfrm>
            <a:off x="3230724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6"/>
            <a:endCxn id="19" idx="2"/>
          </p:cNvCxnSpPr>
          <p:nvPr/>
        </p:nvCxnSpPr>
        <p:spPr>
          <a:xfrm>
            <a:off x="4382852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0" idx="2"/>
          </p:cNvCxnSpPr>
          <p:nvPr/>
        </p:nvCxnSpPr>
        <p:spPr>
          <a:xfrm>
            <a:off x="5534980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6"/>
            <a:endCxn id="21" idx="2"/>
          </p:cNvCxnSpPr>
          <p:nvPr/>
        </p:nvCxnSpPr>
        <p:spPr>
          <a:xfrm>
            <a:off x="6615100" y="3104964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6"/>
            <a:endCxn id="23" idx="2"/>
          </p:cNvCxnSpPr>
          <p:nvPr/>
        </p:nvCxnSpPr>
        <p:spPr>
          <a:xfrm>
            <a:off x="7767228" y="3104964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  <a:endCxn id="26" idx="2"/>
          </p:cNvCxnSpPr>
          <p:nvPr/>
        </p:nvCxnSpPr>
        <p:spPr>
          <a:xfrm>
            <a:off x="9063372" y="3104964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39616" y="443711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위 </a:t>
            </a:r>
            <a:r>
              <a:rPr lang="en-US" altLang="ko-KR" dirty="0"/>
              <a:t>Lines </a:t>
            </a:r>
            <a:r>
              <a:rPr lang="ko-KR" altLang="en-US" dirty="0"/>
              <a:t>를 물결치는 것과 같이 움직여 보자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50994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(-1.0, 0.0, 0.0)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431114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(-0.72, 0.0, 0.0)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583242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(-0.44, 0.0, 0.0)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735370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(-0.16, 0.0, 0.0)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815490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(0.12, 0.0, 0.0)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967618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(0.40, 0.0, 0.0)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263762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(0.68, 0.0, 0.0)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343882" y="3227832"/>
            <a:ext cx="13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200" dirty="0"/>
              <a:t>(1.0, 0.0, 0.0)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119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1934580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14700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16682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318956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99076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51204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4734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927468" y="39292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2" idx="6"/>
            <a:endCxn id="17" idx="2"/>
          </p:cNvCxnSpPr>
          <p:nvPr/>
        </p:nvCxnSpPr>
        <p:spPr>
          <a:xfrm>
            <a:off x="2150604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7" idx="6"/>
            <a:endCxn id="18" idx="2"/>
          </p:cNvCxnSpPr>
          <p:nvPr/>
        </p:nvCxnSpPr>
        <p:spPr>
          <a:xfrm>
            <a:off x="3230724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6"/>
            <a:endCxn id="19" idx="2"/>
          </p:cNvCxnSpPr>
          <p:nvPr/>
        </p:nvCxnSpPr>
        <p:spPr>
          <a:xfrm>
            <a:off x="4382852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9" idx="6"/>
            <a:endCxn id="20" idx="2"/>
          </p:cNvCxnSpPr>
          <p:nvPr/>
        </p:nvCxnSpPr>
        <p:spPr>
          <a:xfrm>
            <a:off x="5534980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0" idx="6"/>
            <a:endCxn id="21" idx="2"/>
          </p:cNvCxnSpPr>
          <p:nvPr/>
        </p:nvCxnSpPr>
        <p:spPr>
          <a:xfrm>
            <a:off x="6615100" y="4037246"/>
            <a:ext cx="9361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6"/>
            <a:endCxn id="23" idx="2"/>
          </p:cNvCxnSpPr>
          <p:nvPr/>
        </p:nvCxnSpPr>
        <p:spPr>
          <a:xfrm>
            <a:off x="7767228" y="4037246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  <a:endCxn id="26" idx="2"/>
          </p:cNvCxnSpPr>
          <p:nvPr/>
        </p:nvCxnSpPr>
        <p:spPr>
          <a:xfrm>
            <a:off x="9063372" y="4037246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042593" y="1844825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>
              <a:stCxn id="2" idx="0"/>
            </p:cNvCxnSpPr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2042593" y="4145258"/>
            <a:ext cx="7987605" cy="2164062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41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1934580" y="501721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14700" y="573325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161545" y="3622365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319911" y="25649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99076" y="443711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51204" y="60120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47348" y="43437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917310" y="256355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42593" y="1844825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2042593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819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Time == 0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-1380753" y="2492897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97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1934580" y="328498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14700" y="530120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161545" y="541532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331346" y="315431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99076" y="277957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51204" y="490920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28298" y="58677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917310" y="4075947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42593" y="1844825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2042593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819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Time == 0.1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-456728" y="2492896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1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사용 애니메이션</a:t>
            </a:r>
          </a:p>
        </p:txBody>
      </p:sp>
      <p:sp>
        <p:nvSpPr>
          <p:cNvPr id="2" name="타원 1"/>
          <p:cNvSpPr/>
          <p:nvPr/>
        </p:nvSpPr>
        <p:spPr>
          <a:xfrm>
            <a:off x="1934580" y="238488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16449" y="372511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157614" y="565172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316116" y="4913981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99076" y="277957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51204" y="314096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28298" y="558863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917310" y="5651723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042593" y="1844825"/>
            <a:ext cx="7987605" cy="2094889"/>
            <a:chOff x="518592" y="1844824"/>
            <a:chExt cx="7987605" cy="2094889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 flipV="1">
            <a:off x="2042593" y="3929234"/>
            <a:ext cx="7987605" cy="2380086"/>
            <a:chOff x="518592" y="1844824"/>
            <a:chExt cx="7987605" cy="2094889"/>
          </a:xfrm>
        </p:grpSpPr>
        <p:cxnSp>
          <p:nvCxnSpPr>
            <p:cNvPr id="53" name="직선 화살표 연결선 52"/>
            <p:cNvCxnSpPr/>
            <p:nvPr/>
          </p:nvCxnSpPr>
          <p:spPr>
            <a:xfrm flipV="1">
              <a:off x="51859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V="1">
              <a:off x="1598712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flipV="1">
              <a:off x="2745557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V="1">
              <a:off x="390296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 flipV="1">
              <a:off x="4983088" y="1844824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V="1">
              <a:off x="6135216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7431360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V="1">
              <a:off x="8506197" y="1855303"/>
              <a:ext cx="0" cy="20844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819046" y="1276668"/>
            <a:ext cx="152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Time == 0.2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407368" y="2492896"/>
            <a:ext cx="11410950" cy="3627129"/>
          </a:xfrm>
          <a:custGeom>
            <a:avLst/>
            <a:gdLst>
              <a:gd name="connsiteX0" fmla="*/ 0 w 11410950"/>
              <a:gd name="connsiteY0" fmla="*/ 2150682 h 3627129"/>
              <a:gd name="connsiteX1" fmla="*/ 1800225 w 11410950"/>
              <a:gd name="connsiteY1" fmla="*/ 26607 h 3627129"/>
              <a:gd name="connsiteX2" fmla="*/ 4210050 w 11410950"/>
              <a:gd name="connsiteY2" fmla="*/ 3465132 h 3627129"/>
              <a:gd name="connsiteX3" fmla="*/ 6572250 w 11410950"/>
              <a:gd name="connsiteY3" fmla="*/ 83757 h 3627129"/>
              <a:gd name="connsiteX4" fmla="*/ 9067800 w 11410950"/>
              <a:gd name="connsiteY4" fmla="*/ 3627057 h 3627129"/>
              <a:gd name="connsiteX5" fmla="*/ 11410950 w 11410950"/>
              <a:gd name="connsiteY5" fmla="*/ 188532 h 362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950" h="3627129">
                <a:moveTo>
                  <a:pt x="0" y="2150682"/>
                </a:moveTo>
                <a:cubicBezTo>
                  <a:pt x="549275" y="979107"/>
                  <a:pt x="1098550" y="-192468"/>
                  <a:pt x="1800225" y="26607"/>
                </a:cubicBezTo>
                <a:cubicBezTo>
                  <a:pt x="2501900" y="245682"/>
                  <a:pt x="3414713" y="3455607"/>
                  <a:pt x="4210050" y="3465132"/>
                </a:cubicBezTo>
                <a:cubicBezTo>
                  <a:pt x="5005387" y="3474657"/>
                  <a:pt x="5762625" y="56770"/>
                  <a:pt x="6572250" y="83757"/>
                </a:cubicBezTo>
                <a:cubicBezTo>
                  <a:pt x="7381875" y="110744"/>
                  <a:pt x="8261350" y="3609595"/>
                  <a:pt x="9067800" y="3627057"/>
                </a:cubicBezTo>
                <a:cubicBezTo>
                  <a:pt x="9874250" y="3644520"/>
                  <a:pt x="10802938" y="506032"/>
                  <a:pt x="11410950" y="1885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4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적당한 수의 </a:t>
            </a:r>
            <a:r>
              <a:rPr lang="ko-KR" altLang="en-US" dirty="0" err="1"/>
              <a:t>버텍스를</a:t>
            </a:r>
            <a:r>
              <a:rPr lang="ko-KR" altLang="en-US" dirty="0"/>
              <a:t> 사용하여 효과를 표현</a:t>
            </a:r>
            <a:endParaRPr lang="en-US" altLang="ko-KR" dirty="0"/>
          </a:p>
          <a:p>
            <a:pPr lvl="1"/>
            <a:r>
              <a:rPr lang="ko-KR" altLang="en-US" dirty="0"/>
              <a:t>적은 계산 량</a:t>
            </a:r>
            <a:endParaRPr lang="en-US" altLang="ko-KR" dirty="0"/>
          </a:p>
          <a:p>
            <a:pPr lvl="1"/>
            <a:r>
              <a:rPr lang="ko-KR" altLang="en-US" dirty="0" err="1"/>
              <a:t>쉐이딩</a:t>
            </a:r>
            <a:r>
              <a:rPr lang="ko-KR" altLang="en-US" dirty="0"/>
              <a:t> 쉬움</a:t>
            </a:r>
          </a:p>
        </p:txBody>
      </p:sp>
    </p:spTree>
    <p:extLst>
      <p:ext uri="{BB962C8B-B14F-4D97-AF65-F5344CB8AC3E}">
        <p14:creationId xmlns:p14="http://schemas.microsoft.com/office/powerpoint/2010/main" val="103095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21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12024" y="2060848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12024" y="2823647"/>
            <a:ext cx="41227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vec4(1.0, 1.0, 1.0, 1.0);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89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9047" y="2638980"/>
            <a:ext cx="39258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363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35295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</p:spTree>
    <p:extLst>
      <p:ext uri="{BB962C8B-B14F-4D97-AF65-F5344CB8AC3E}">
        <p14:creationId xmlns:p14="http://schemas.microsoft.com/office/powerpoint/2010/main" val="3199350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196752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" dirty="0"/>
              <a:t>float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 = -0.5f;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 = -0.5f;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targetPosX</a:t>
            </a:r>
            <a:r>
              <a:rPr lang="en-US" altLang="ko-KR" sz="500" dirty="0"/>
              <a:t> = 0.5f;</a:t>
            </a:r>
          </a:p>
          <a:p>
            <a:r>
              <a:rPr lang="en-US" altLang="ko-KR" sz="500" dirty="0"/>
              <a:t>float </a:t>
            </a:r>
            <a:r>
              <a:rPr lang="en-US" altLang="ko-KR" sz="500" dirty="0" err="1"/>
              <a:t>targetPosY</a:t>
            </a:r>
            <a:r>
              <a:rPr lang="en-US" altLang="ko-KR" sz="500" dirty="0"/>
              <a:t> = 0.5f;</a:t>
            </a:r>
          </a:p>
          <a:p>
            <a:endParaRPr lang="ko-KR" altLang="en-US" sz="500" dirty="0"/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= 8;</a:t>
            </a:r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= 8;</a:t>
            </a:r>
          </a:p>
          <a:p>
            <a:endParaRPr lang="ko-KR" altLang="en-US" sz="500" dirty="0"/>
          </a:p>
          <a:p>
            <a:r>
              <a:rPr lang="en-US" altLang="ko-KR" sz="500" dirty="0"/>
              <a:t>float width = </a:t>
            </a:r>
            <a:r>
              <a:rPr lang="en-US" altLang="ko-KR" sz="500" dirty="0" err="1"/>
              <a:t>targetPosX</a:t>
            </a:r>
            <a:r>
              <a:rPr lang="en-US" altLang="ko-KR" sz="500" dirty="0"/>
              <a:t> -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;</a:t>
            </a:r>
          </a:p>
          <a:p>
            <a:r>
              <a:rPr lang="en-US" altLang="ko-KR" sz="500" dirty="0"/>
              <a:t>float height = </a:t>
            </a:r>
            <a:r>
              <a:rPr lang="en-US" altLang="ko-KR" sz="500" dirty="0" err="1"/>
              <a:t>targetPosY</a:t>
            </a:r>
            <a:r>
              <a:rPr lang="en-US" altLang="ko-KR" sz="500" dirty="0"/>
              <a:t> -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;</a:t>
            </a:r>
          </a:p>
          <a:p>
            <a:endParaRPr lang="ko-KR" altLang="en-US" sz="500" dirty="0"/>
          </a:p>
          <a:p>
            <a:r>
              <a:rPr lang="en-US" altLang="ko-KR" sz="500" dirty="0"/>
              <a:t>float* point = new float[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*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*2];</a:t>
            </a:r>
          </a:p>
          <a:p>
            <a:r>
              <a:rPr lang="en-US" altLang="ko-KR" sz="500" dirty="0"/>
              <a:t>float* vertices = new float[(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 * 3];</a:t>
            </a:r>
          </a:p>
          <a:p>
            <a:r>
              <a:rPr lang="en-US" altLang="ko-KR" sz="500" dirty="0" err="1"/>
              <a:t>gDummyVertexCount</a:t>
            </a:r>
            <a:r>
              <a:rPr lang="en-US" altLang="ko-KR" sz="500" dirty="0"/>
              <a:t> = 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3;</a:t>
            </a:r>
          </a:p>
          <a:p>
            <a:endParaRPr lang="ko-KR" altLang="en-US" sz="500" dirty="0"/>
          </a:p>
          <a:p>
            <a:r>
              <a:rPr lang="en-US" altLang="ko-KR" sz="500" dirty="0"/>
              <a:t>//Prepare points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x = 0; x &lt;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; x++)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y = 0; y &lt;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; y++)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 = </a:t>
            </a:r>
            <a:r>
              <a:rPr lang="en-US" altLang="ko-KR" sz="500" dirty="0" err="1"/>
              <a:t>basePosX</a:t>
            </a:r>
            <a:r>
              <a:rPr lang="en-US" altLang="ko-KR" sz="500" dirty="0"/>
              <a:t> + width * (x / (float)(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- 1));</a:t>
            </a:r>
          </a:p>
          <a:p>
            <a:r>
              <a:rPr lang="en-US" altLang="ko-KR" sz="500" dirty="0"/>
              <a:t>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 = </a:t>
            </a:r>
            <a:r>
              <a:rPr lang="en-US" altLang="ko-KR" sz="500" dirty="0" err="1"/>
              <a:t>basePosY</a:t>
            </a:r>
            <a:r>
              <a:rPr lang="en-US" altLang="ko-KR" sz="500" dirty="0"/>
              <a:t> + height * (y / (float)(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- 1));</a:t>
            </a:r>
          </a:p>
          <a:p>
            <a:r>
              <a:rPr lang="en-US" altLang="ko-KR" sz="500" dirty="0"/>
              <a:t>}</a:t>
            </a:r>
          </a:p>
          <a:p>
            <a:r>
              <a:rPr lang="en-US" altLang="ko-KR" sz="500" dirty="0"/>
              <a:t>}</a:t>
            </a:r>
          </a:p>
          <a:p>
            <a:endParaRPr lang="ko-KR" altLang="en-US" sz="500" dirty="0"/>
          </a:p>
          <a:p>
            <a:r>
              <a:rPr lang="en-US" altLang="ko-KR" sz="500" dirty="0"/>
              <a:t>//Make triangles</a:t>
            </a:r>
          </a:p>
          <a:p>
            <a:r>
              <a:rPr lang="en-US" altLang="ko-KR" sz="500" dirty="0" err="1"/>
              <a:t>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 = 0;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x = 0; x &lt; 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-1; x++)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for (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y = 0; y &lt; 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-1; y++)</a:t>
            </a:r>
          </a:p>
          <a:p>
            <a:r>
              <a:rPr lang="en-US" altLang="ko-KR" sz="500" dirty="0"/>
              <a:t>{</a:t>
            </a:r>
          </a:p>
          <a:p>
            <a:r>
              <a:rPr lang="en-US" altLang="ko-KR" sz="500" dirty="0"/>
              <a:t>//Triangle part 1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endParaRPr lang="ko-KR" altLang="en-US" sz="500" dirty="0"/>
          </a:p>
          <a:p>
            <a:r>
              <a:rPr lang="en-US" altLang="ko-KR" sz="500" dirty="0"/>
              <a:t>//Triangle part 2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x)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point[(y*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+ 0];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point[((y + 1)*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+ (x + 1)) * 2 + 1];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vertices[</a:t>
            </a:r>
            <a:r>
              <a:rPr lang="en-US" altLang="ko-KR" sz="500" dirty="0" err="1"/>
              <a:t>vertIndex</a:t>
            </a:r>
            <a:r>
              <a:rPr lang="en-US" altLang="ko-KR" sz="500" dirty="0"/>
              <a:t>] = 0.f;</a:t>
            </a:r>
          </a:p>
          <a:p>
            <a:r>
              <a:rPr lang="en-US" altLang="ko-KR" sz="500" dirty="0" err="1"/>
              <a:t>vertIndex</a:t>
            </a:r>
            <a:r>
              <a:rPr lang="en-US" altLang="ko-KR" sz="500" dirty="0"/>
              <a:t>++;</a:t>
            </a:r>
          </a:p>
          <a:p>
            <a:r>
              <a:rPr lang="en-US" altLang="ko-KR" sz="500" dirty="0"/>
              <a:t>}</a:t>
            </a:r>
          </a:p>
          <a:p>
            <a:r>
              <a:rPr lang="en-US" altLang="ko-KR" sz="500" dirty="0"/>
              <a:t>}</a:t>
            </a:r>
          </a:p>
          <a:p>
            <a:endParaRPr lang="ko-KR" altLang="en-US" sz="500" dirty="0"/>
          </a:p>
          <a:p>
            <a:r>
              <a:rPr lang="en-US" altLang="ko-KR" sz="500" dirty="0" err="1"/>
              <a:t>glGenBuffers</a:t>
            </a:r>
            <a:r>
              <a:rPr lang="en-US" altLang="ko-KR" sz="500" dirty="0"/>
              <a:t>(1, &amp;</a:t>
            </a:r>
            <a:r>
              <a:rPr lang="en-US" altLang="ko-KR" sz="500" dirty="0" err="1"/>
              <a:t>VBO_DummyMesh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 err="1"/>
              <a:t>glBindBuffer</a:t>
            </a:r>
            <a:r>
              <a:rPr lang="en-US" altLang="ko-KR" sz="500" dirty="0"/>
              <a:t>(GL_ARRAY_BUFFER, </a:t>
            </a:r>
            <a:r>
              <a:rPr lang="en-US" altLang="ko-KR" sz="500" dirty="0" err="1"/>
              <a:t>VBO_DummyMesh</a:t>
            </a:r>
            <a:r>
              <a:rPr lang="en-US" altLang="ko-KR" sz="500" dirty="0"/>
              <a:t>);</a:t>
            </a:r>
          </a:p>
          <a:p>
            <a:r>
              <a:rPr lang="en-US" altLang="ko-KR" sz="500" dirty="0" err="1"/>
              <a:t>glBufferData</a:t>
            </a:r>
            <a:r>
              <a:rPr lang="en-US" altLang="ko-KR" sz="500" dirty="0"/>
              <a:t>(GL_ARRAY_BUFFER, </a:t>
            </a:r>
            <a:r>
              <a:rPr lang="en-US" altLang="ko-KR" sz="500" dirty="0" err="1"/>
              <a:t>sizeof</a:t>
            </a:r>
            <a:r>
              <a:rPr lang="en-US" altLang="ko-KR" sz="500" dirty="0"/>
              <a:t>(float)*(</a:t>
            </a:r>
            <a:r>
              <a:rPr lang="en-US" altLang="ko-KR" sz="500" dirty="0" err="1"/>
              <a:t>pointCountX</a:t>
            </a:r>
            <a:r>
              <a:rPr lang="en-US" altLang="ko-KR" sz="500" dirty="0"/>
              <a:t> - 1)*(</a:t>
            </a:r>
            <a:r>
              <a:rPr lang="en-US" altLang="ko-KR" sz="500" dirty="0" err="1"/>
              <a:t>pointCountY</a:t>
            </a:r>
            <a:r>
              <a:rPr lang="en-US" altLang="ko-KR" sz="500" dirty="0"/>
              <a:t> - 1) * 2 * 3 * 3, vertices, GL_STATIC_DRAW);</a:t>
            </a:r>
            <a:endParaRPr lang="ko-KR" altLang="en-US" sz="500" dirty="0"/>
          </a:p>
        </p:txBody>
      </p:sp>
      <p:sp>
        <p:nvSpPr>
          <p:cNvPr id="4" name="TextBox 3"/>
          <p:cNvSpPr txBox="1"/>
          <p:nvPr/>
        </p:nvSpPr>
        <p:spPr>
          <a:xfrm>
            <a:off x="9377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99205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26876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attrribPosition</a:t>
            </a:r>
            <a:r>
              <a:rPr lang="en-US" altLang="ko-KR" dirty="0"/>
              <a:t> =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"Position"); </a:t>
            </a:r>
          </a:p>
          <a:p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attrribPosition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VBO_DummyMesh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attrribPosition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034549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24000" y="1291709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011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944243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196581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85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구현</a:t>
            </a:r>
            <a:endParaRPr lang="en-US" altLang="ko-KR" dirty="0"/>
          </a:p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쉐이더에서</a:t>
            </a:r>
            <a:r>
              <a:rPr lang="ko-KR" altLang="en-US" dirty="0"/>
              <a:t> </a:t>
            </a:r>
            <a:r>
              <a:rPr lang="en-US" altLang="ko-KR" dirty="0"/>
              <a:t>sin(radian) </a:t>
            </a:r>
            <a:r>
              <a:rPr lang="ko-KR" altLang="en-US" dirty="0"/>
              <a:t>함수를 사용하여 아래와 같은 그림 출력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"/>
          <a:stretch/>
        </p:blipFill>
        <p:spPr bwMode="auto">
          <a:xfrm>
            <a:off x="3719736" y="3302000"/>
            <a:ext cx="4608512" cy="34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903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en-US" altLang="ko-KR" dirty="0"/>
              <a:t>out </a:t>
            </a:r>
            <a:r>
              <a:rPr lang="ko-KR" altLang="en-US" dirty="0"/>
              <a:t>및 </a:t>
            </a:r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을 적용하여 아래와 같이 컬러 적용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/>
          <a:stretch/>
        </p:blipFill>
        <p:spPr bwMode="auto">
          <a:xfrm>
            <a:off x="3503712" y="2852936"/>
            <a:ext cx="4968552" cy="3699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887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메시를</a:t>
            </a:r>
            <a:r>
              <a:rPr lang="ko-KR" altLang="en-US" dirty="0"/>
              <a:t> 좀더 잘게 </a:t>
            </a:r>
            <a:r>
              <a:rPr lang="ko-KR" altLang="en-US" dirty="0" err="1"/>
              <a:t>쪼게어</a:t>
            </a:r>
            <a:r>
              <a:rPr lang="ko-KR" altLang="en-US" dirty="0"/>
              <a:t> 보자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pointCountX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32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pointCountY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32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1"/>
          <a:stretch/>
        </p:blipFill>
        <p:spPr bwMode="auto">
          <a:xfrm>
            <a:off x="4079776" y="3404964"/>
            <a:ext cx="4392488" cy="327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606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Primitive </a:t>
            </a:r>
            <a:r>
              <a:rPr lang="ko-KR" altLang="en-US" dirty="0"/>
              <a:t>를 아래와 같이 변경</a:t>
            </a:r>
            <a:endParaRPr lang="en-US" altLang="ko-KR" dirty="0"/>
          </a:p>
          <a:p>
            <a:pPr lvl="1"/>
            <a:r>
              <a:rPr lang="en-US" altLang="ko-KR" sz="2000" dirty="0" err="1"/>
              <a:t>glDrawArrays</a:t>
            </a:r>
            <a:r>
              <a:rPr lang="en-US" altLang="ko-KR" sz="2000" dirty="0"/>
              <a:t>(GL_TRIANGLES, 0, </a:t>
            </a:r>
            <a:r>
              <a:rPr lang="en-US" altLang="ko-KR" sz="2000" dirty="0" err="1"/>
              <a:t>gDummyVertexCount</a:t>
            </a:r>
            <a:r>
              <a:rPr lang="en-US" altLang="ko-KR" sz="2000" dirty="0"/>
              <a:t>);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2"/>
          <a:stretch/>
        </p:blipFill>
        <p:spPr bwMode="auto">
          <a:xfrm>
            <a:off x="3503712" y="2663552"/>
            <a:ext cx="5328592" cy="393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98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2"/>
          <a:stretch/>
        </p:blipFill>
        <p:spPr bwMode="auto">
          <a:xfrm>
            <a:off x="3359696" y="1988840"/>
            <a:ext cx="5328592" cy="393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55840" y="2852936"/>
            <a:ext cx="144016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35560" y="38970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/>
              <a:t>고정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3071664" y="3897052"/>
            <a:ext cx="1584176" cy="3240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36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쉐이더만</a:t>
            </a:r>
            <a:r>
              <a:rPr lang="ko-KR" altLang="en-US" dirty="0"/>
              <a:t> 사용하여 화면 가운데를 중심으로 물결이 </a:t>
            </a:r>
            <a:r>
              <a:rPr lang="ko-KR" altLang="en-US" dirty="0" err="1"/>
              <a:t>퍼저</a:t>
            </a:r>
            <a:r>
              <a:rPr lang="ko-KR" altLang="en-US" dirty="0"/>
              <a:t> 나가는 효과 구현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4" t="27211" r="24620" b="24830"/>
          <a:stretch/>
        </p:blipFill>
        <p:spPr bwMode="auto">
          <a:xfrm>
            <a:off x="3863752" y="2708920"/>
            <a:ext cx="4826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92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endParaRPr lang="en-US" altLang="ko-KR" dirty="0"/>
          </a:p>
          <a:p>
            <a:pPr lvl="1"/>
            <a:r>
              <a:rPr lang="ko-KR" altLang="en-US" dirty="0"/>
              <a:t>수많은 삼각형들로 이루어진 </a:t>
            </a:r>
            <a:r>
              <a:rPr lang="ko-KR" altLang="en-US" dirty="0" err="1"/>
              <a:t>메시를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쉐이더를</a:t>
            </a:r>
            <a:r>
              <a:rPr lang="ko-KR" altLang="en-US" dirty="0"/>
              <a:t> 이용하여 효과 구현</a:t>
            </a:r>
            <a:endParaRPr lang="en-US" altLang="ko-KR" dirty="0"/>
          </a:p>
          <a:p>
            <a:pPr lvl="2"/>
            <a:r>
              <a:rPr lang="ko-KR" altLang="en-US" dirty="0"/>
              <a:t>물결</a:t>
            </a:r>
            <a:endParaRPr lang="en-US" altLang="ko-KR" dirty="0"/>
          </a:p>
          <a:p>
            <a:pPr lvl="2"/>
            <a:r>
              <a:rPr lang="ko-KR" altLang="en-US" dirty="0"/>
              <a:t>커튼</a:t>
            </a:r>
          </a:p>
        </p:txBody>
      </p:sp>
    </p:spTree>
    <p:extLst>
      <p:ext uri="{BB962C8B-B14F-4D97-AF65-F5344CB8AC3E}">
        <p14:creationId xmlns:p14="http://schemas.microsoft.com/office/powerpoint/2010/main" val="1449925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구로 형태를 변환 시켜보자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1254460"/>
            <a:ext cx="5340001" cy="52174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3284984"/>
            <a:ext cx="4396561" cy="18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09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ko-KR" altLang="en-US" dirty="0" err="1"/>
              <a:t>하이트맵을</a:t>
            </a:r>
            <a:r>
              <a:rPr lang="ko-KR" altLang="en-US" dirty="0"/>
              <a:t> 적용해 보자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780928"/>
            <a:ext cx="3645024" cy="364502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384032" y="2956574"/>
            <a:ext cx="4881793" cy="3319484"/>
            <a:chOff x="1717796" y="3068960"/>
            <a:chExt cx="4881793" cy="3319484"/>
          </a:xfrm>
        </p:grpSpPr>
        <p:sp>
          <p:nvSpPr>
            <p:cNvPr id="6" name="타원 5"/>
            <p:cNvSpPr/>
            <p:nvPr/>
          </p:nvSpPr>
          <p:spPr>
            <a:xfrm>
              <a:off x="1720813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720813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334215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2334215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stCxn id="6" idx="6"/>
              <a:endCxn id="8" idx="2"/>
            </p:cNvCxnSpPr>
            <p:nvPr/>
          </p:nvCxnSpPr>
          <p:spPr>
            <a:xfrm>
              <a:off x="1755483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7" idx="0"/>
            </p:cNvCxnSpPr>
            <p:nvPr/>
          </p:nvCxnSpPr>
          <p:spPr>
            <a:xfrm>
              <a:off x="1738148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8" idx="4"/>
              <a:endCxn id="9" idx="0"/>
            </p:cNvCxnSpPr>
            <p:nvPr/>
          </p:nvCxnSpPr>
          <p:spPr>
            <a:xfrm>
              <a:off x="2351550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6"/>
              <a:endCxn id="9" idx="2"/>
            </p:cNvCxnSpPr>
            <p:nvPr/>
          </p:nvCxnSpPr>
          <p:spPr>
            <a:xfrm>
              <a:off x="1755483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8" idx="3"/>
              <a:endCxn id="7" idx="7"/>
            </p:cNvCxnSpPr>
            <p:nvPr/>
          </p:nvCxnSpPr>
          <p:spPr>
            <a:xfrm flipH="1">
              <a:off x="1750406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2952220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952220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endCxn id="15" idx="2"/>
            </p:cNvCxnSpPr>
            <p:nvPr/>
          </p:nvCxnSpPr>
          <p:spPr>
            <a:xfrm>
              <a:off x="2373488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5" idx="4"/>
              <a:endCxn id="16" idx="0"/>
            </p:cNvCxnSpPr>
            <p:nvPr/>
          </p:nvCxnSpPr>
          <p:spPr>
            <a:xfrm>
              <a:off x="2969555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16" idx="2"/>
            </p:cNvCxnSpPr>
            <p:nvPr/>
          </p:nvCxnSpPr>
          <p:spPr>
            <a:xfrm>
              <a:off x="2373488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5" idx="3"/>
            </p:cNvCxnSpPr>
            <p:nvPr/>
          </p:nvCxnSpPr>
          <p:spPr>
            <a:xfrm flipH="1">
              <a:off x="2368411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3555309" y="307168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555309" y="34818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endCxn id="21" idx="2"/>
            </p:cNvCxnSpPr>
            <p:nvPr/>
          </p:nvCxnSpPr>
          <p:spPr>
            <a:xfrm>
              <a:off x="2976577" y="309749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21" idx="4"/>
              <a:endCxn id="22" idx="0"/>
            </p:cNvCxnSpPr>
            <p:nvPr/>
          </p:nvCxnSpPr>
          <p:spPr>
            <a:xfrm>
              <a:off x="3572644" y="31233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endCxn id="22" idx="2"/>
            </p:cNvCxnSpPr>
            <p:nvPr/>
          </p:nvCxnSpPr>
          <p:spPr>
            <a:xfrm>
              <a:off x="2976577" y="35077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21" idx="3"/>
            </p:cNvCxnSpPr>
            <p:nvPr/>
          </p:nvCxnSpPr>
          <p:spPr>
            <a:xfrm flipH="1">
              <a:off x="2971500" y="31157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4156453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156453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7" idx="2"/>
            </p:cNvCxnSpPr>
            <p:nvPr/>
          </p:nvCxnSpPr>
          <p:spPr>
            <a:xfrm>
              <a:off x="3577721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7" idx="4"/>
              <a:endCxn id="28" idx="0"/>
            </p:cNvCxnSpPr>
            <p:nvPr/>
          </p:nvCxnSpPr>
          <p:spPr>
            <a:xfrm>
              <a:off x="4173788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2" idx="6"/>
              <a:endCxn id="28" idx="2"/>
            </p:cNvCxnSpPr>
            <p:nvPr/>
          </p:nvCxnSpPr>
          <p:spPr>
            <a:xfrm flipV="1">
              <a:off x="3589979" y="3504978"/>
              <a:ext cx="566474" cy="27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7" idx="3"/>
            </p:cNvCxnSpPr>
            <p:nvPr/>
          </p:nvCxnSpPr>
          <p:spPr>
            <a:xfrm flipH="1">
              <a:off x="3572644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4759542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4759542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>
              <a:endCxn id="33" idx="2"/>
            </p:cNvCxnSpPr>
            <p:nvPr/>
          </p:nvCxnSpPr>
          <p:spPr>
            <a:xfrm>
              <a:off x="4180810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3" idx="4"/>
              <a:endCxn id="34" idx="0"/>
            </p:cNvCxnSpPr>
            <p:nvPr/>
          </p:nvCxnSpPr>
          <p:spPr>
            <a:xfrm>
              <a:off x="4776877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8" idx="6"/>
              <a:endCxn id="34" idx="2"/>
            </p:cNvCxnSpPr>
            <p:nvPr/>
          </p:nvCxnSpPr>
          <p:spPr>
            <a:xfrm>
              <a:off x="4191123" y="3504978"/>
              <a:ext cx="56841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33" idx="3"/>
            </p:cNvCxnSpPr>
            <p:nvPr/>
          </p:nvCxnSpPr>
          <p:spPr>
            <a:xfrm flipH="1">
              <a:off x="4175733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5360686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5360686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endCxn id="39" idx="2"/>
            </p:cNvCxnSpPr>
            <p:nvPr/>
          </p:nvCxnSpPr>
          <p:spPr>
            <a:xfrm>
              <a:off x="4781954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39" idx="4"/>
              <a:endCxn id="40" idx="0"/>
            </p:cNvCxnSpPr>
            <p:nvPr/>
          </p:nvCxnSpPr>
          <p:spPr>
            <a:xfrm>
              <a:off x="5378021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40" idx="2"/>
            </p:cNvCxnSpPr>
            <p:nvPr/>
          </p:nvCxnSpPr>
          <p:spPr>
            <a:xfrm>
              <a:off x="4781954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39" idx="3"/>
            </p:cNvCxnSpPr>
            <p:nvPr/>
          </p:nvCxnSpPr>
          <p:spPr>
            <a:xfrm flipH="1">
              <a:off x="4776877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5963775" y="307168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5963775" y="34818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>
              <a:endCxn id="45" idx="2"/>
            </p:cNvCxnSpPr>
            <p:nvPr/>
          </p:nvCxnSpPr>
          <p:spPr>
            <a:xfrm>
              <a:off x="5385043" y="309749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5" idx="4"/>
              <a:endCxn id="46" idx="0"/>
            </p:cNvCxnSpPr>
            <p:nvPr/>
          </p:nvCxnSpPr>
          <p:spPr>
            <a:xfrm>
              <a:off x="5981110" y="31233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endCxn id="46" idx="2"/>
            </p:cNvCxnSpPr>
            <p:nvPr/>
          </p:nvCxnSpPr>
          <p:spPr>
            <a:xfrm>
              <a:off x="5385043" y="35077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45" idx="3"/>
            </p:cNvCxnSpPr>
            <p:nvPr/>
          </p:nvCxnSpPr>
          <p:spPr>
            <a:xfrm flipH="1">
              <a:off x="5379966" y="31157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6564919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6564919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1" idx="2"/>
            </p:cNvCxnSpPr>
            <p:nvPr/>
          </p:nvCxnSpPr>
          <p:spPr>
            <a:xfrm>
              <a:off x="5986187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51" idx="4"/>
              <a:endCxn id="52" idx="0"/>
            </p:cNvCxnSpPr>
            <p:nvPr/>
          </p:nvCxnSpPr>
          <p:spPr>
            <a:xfrm>
              <a:off x="6582254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endCxn id="52" idx="2"/>
            </p:cNvCxnSpPr>
            <p:nvPr/>
          </p:nvCxnSpPr>
          <p:spPr>
            <a:xfrm>
              <a:off x="5986187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51" idx="3"/>
            </p:cNvCxnSpPr>
            <p:nvPr/>
          </p:nvCxnSpPr>
          <p:spPr>
            <a:xfrm flipH="1">
              <a:off x="5981110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1717796" y="38823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2331198" y="38823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>
              <a:endCxn id="57" idx="0"/>
            </p:cNvCxnSpPr>
            <p:nvPr/>
          </p:nvCxnSpPr>
          <p:spPr>
            <a:xfrm>
              <a:off x="1735131" y="35238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endCxn id="58" idx="0"/>
            </p:cNvCxnSpPr>
            <p:nvPr/>
          </p:nvCxnSpPr>
          <p:spPr>
            <a:xfrm>
              <a:off x="2348533" y="35238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57" idx="6"/>
              <a:endCxn id="58" idx="2"/>
            </p:cNvCxnSpPr>
            <p:nvPr/>
          </p:nvCxnSpPr>
          <p:spPr>
            <a:xfrm>
              <a:off x="1752466" y="390820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endCxn id="57" idx="7"/>
            </p:cNvCxnSpPr>
            <p:nvPr/>
          </p:nvCxnSpPr>
          <p:spPr>
            <a:xfrm flipH="1">
              <a:off x="1747389" y="351624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/>
            <p:cNvSpPr/>
            <p:nvPr/>
          </p:nvSpPr>
          <p:spPr>
            <a:xfrm>
              <a:off x="2949203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>
              <a:endCxn id="63" idx="0"/>
            </p:cNvCxnSpPr>
            <p:nvPr/>
          </p:nvCxnSpPr>
          <p:spPr>
            <a:xfrm>
              <a:off x="2966538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endCxn id="63" idx="2"/>
            </p:cNvCxnSpPr>
            <p:nvPr/>
          </p:nvCxnSpPr>
          <p:spPr>
            <a:xfrm>
              <a:off x="2370471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2365394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>
              <a:off x="3552292" y="38851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>
              <a:endCxn id="67" idx="0"/>
            </p:cNvCxnSpPr>
            <p:nvPr/>
          </p:nvCxnSpPr>
          <p:spPr>
            <a:xfrm>
              <a:off x="3569627" y="35265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endCxn id="67" idx="2"/>
            </p:cNvCxnSpPr>
            <p:nvPr/>
          </p:nvCxnSpPr>
          <p:spPr>
            <a:xfrm>
              <a:off x="2973560" y="39109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2968483" y="35189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/>
            <p:cNvSpPr/>
            <p:nvPr/>
          </p:nvSpPr>
          <p:spPr>
            <a:xfrm>
              <a:off x="4153436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>
              <a:endCxn id="71" idx="0"/>
            </p:cNvCxnSpPr>
            <p:nvPr/>
          </p:nvCxnSpPr>
          <p:spPr>
            <a:xfrm>
              <a:off x="4170771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endCxn id="71" idx="2"/>
            </p:cNvCxnSpPr>
            <p:nvPr/>
          </p:nvCxnSpPr>
          <p:spPr>
            <a:xfrm>
              <a:off x="3574704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3569627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/>
            <p:cNvSpPr/>
            <p:nvPr/>
          </p:nvSpPr>
          <p:spPr>
            <a:xfrm>
              <a:off x="4756525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>
              <a:endCxn id="75" idx="0"/>
            </p:cNvCxnSpPr>
            <p:nvPr/>
          </p:nvCxnSpPr>
          <p:spPr>
            <a:xfrm>
              <a:off x="4773860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endCxn id="75" idx="2"/>
            </p:cNvCxnSpPr>
            <p:nvPr/>
          </p:nvCxnSpPr>
          <p:spPr>
            <a:xfrm>
              <a:off x="4177793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H="1">
              <a:off x="4172716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5357669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>
              <a:endCxn id="79" idx="0"/>
            </p:cNvCxnSpPr>
            <p:nvPr/>
          </p:nvCxnSpPr>
          <p:spPr>
            <a:xfrm>
              <a:off x="5375004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endCxn id="79" idx="2"/>
            </p:cNvCxnSpPr>
            <p:nvPr/>
          </p:nvCxnSpPr>
          <p:spPr>
            <a:xfrm>
              <a:off x="4778937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H="1">
              <a:off x="4773860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5960758" y="38851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/>
            <p:cNvCxnSpPr>
              <a:endCxn id="83" idx="0"/>
            </p:cNvCxnSpPr>
            <p:nvPr/>
          </p:nvCxnSpPr>
          <p:spPr>
            <a:xfrm>
              <a:off x="5978093" y="35265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endCxn id="83" idx="2"/>
            </p:cNvCxnSpPr>
            <p:nvPr/>
          </p:nvCxnSpPr>
          <p:spPr>
            <a:xfrm>
              <a:off x="5382026" y="39109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5376949" y="35189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타원 86"/>
            <p:cNvSpPr/>
            <p:nvPr/>
          </p:nvSpPr>
          <p:spPr>
            <a:xfrm>
              <a:off x="6561902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/>
            <p:cNvCxnSpPr>
              <a:endCxn id="87" idx="0"/>
            </p:cNvCxnSpPr>
            <p:nvPr/>
          </p:nvCxnSpPr>
          <p:spPr>
            <a:xfrm>
              <a:off x="6579237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endCxn id="87" idx="2"/>
            </p:cNvCxnSpPr>
            <p:nvPr/>
          </p:nvCxnSpPr>
          <p:spPr>
            <a:xfrm>
              <a:off x="5983170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H="1">
              <a:off x="5978093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/>
            <p:cNvSpPr/>
            <p:nvPr/>
          </p:nvSpPr>
          <p:spPr>
            <a:xfrm>
              <a:off x="1717796" y="429254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2331198" y="429254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>
              <a:endCxn id="91" idx="0"/>
            </p:cNvCxnSpPr>
            <p:nvPr/>
          </p:nvCxnSpPr>
          <p:spPr>
            <a:xfrm>
              <a:off x="1735131" y="393395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>
              <a:endCxn id="92" idx="0"/>
            </p:cNvCxnSpPr>
            <p:nvPr/>
          </p:nvCxnSpPr>
          <p:spPr>
            <a:xfrm>
              <a:off x="2348533" y="393395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91" idx="6"/>
              <a:endCxn id="92" idx="2"/>
            </p:cNvCxnSpPr>
            <p:nvPr/>
          </p:nvCxnSpPr>
          <p:spPr>
            <a:xfrm>
              <a:off x="1752466" y="4318352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endCxn id="91" idx="7"/>
            </p:cNvCxnSpPr>
            <p:nvPr/>
          </p:nvCxnSpPr>
          <p:spPr>
            <a:xfrm flipH="1">
              <a:off x="1747389" y="3926395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/>
            <p:cNvSpPr/>
            <p:nvPr/>
          </p:nvSpPr>
          <p:spPr>
            <a:xfrm>
              <a:off x="2949203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endCxn id="97" idx="0"/>
            </p:cNvCxnSpPr>
            <p:nvPr/>
          </p:nvCxnSpPr>
          <p:spPr>
            <a:xfrm>
              <a:off x="2966538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endCxn id="97" idx="2"/>
            </p:cNvCxnSpPr>
            <p:nvPr/>
          </p:nvCxnSpPr>
          <p:spPr>
            <a:xfrm>
              <a:off x="2370471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H="1">
              <a:off x="2365394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100"/>
            <p:cNvSpPr/>
            <p:nvPr/>
          </p:nvSpPr>
          <p:spPr>
            <a:xfrm>
              <a:off x="3552292" y="429527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endCxn id="101" idx="0"/>
            </p:cNvCxnSpPr>
            <p:nvPr/>
          </p:nvCxnSpPr>
          <p:spPr>
            <a:xfrm>
              <a:off x="3569627" y="393668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endCxn id="101" idx="2"/>
            </p:cNvCxnSpPr>
            <p:nvPr/>
          </p:nvCxnSpPr>
          <p:spPr>
            <a:xfrm>
              <a:off x="2973560" y="432108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H="1">
              <a:off x="2968483" y="392912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/>
            <p:cNvSpPr/>
            <p:nvPr/>
          </p:nvSpPr>
          <p:spPr>
            <a:xfrm>
              <a:off x="4153436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endCxn id="105" idx="0"/>
            </p:cNvCxnSpPr>
            <p:nvPr/>
          </p:nvCxnSpPr>
          <p:spPr>
            <a:xfrm>
              <a:off x="4170771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endCxn id="105" idx="2"/>
            </p:cNvCxnSpPr>
            <p:nvPr/>
          </p:nvCxnSpPr>
          <p:spPr>
            <a:xfrm>
              <a:off x="3574704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>
              <a:off x="3569627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4756525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endCxn id="109" idx="0"/>
            </p:cNvCxnSpPr>
            <p:nvPr/>
          </p:nvCxnSpPr>
          <p:spPr>
            <a:xfrm>
              <a:off x="4773860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endCxn id="109" idx="2"/>
            </p:cNvCxnSpPr>
            <p:nvPr/>
          </p:nvCxnSpPr>
          <p:spPr>
            <a:xfrm>
              <a:off x="4177793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4172716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/>
            <p:cNvSpPr/>
            <p:nvPr/>
          </p:nvSpPr>
          <p:spPr>
            <a:xfrm>
              <a:off x="5357669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endCxn id="113" idx="0"/>
            </p:cNvCxnSpPr>
            <p:nvPr/>
          </p:nvCxnSpPr>
          <p:spPr>
            <a:xfrm>
              <a:off x="5375004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endCxn id="113" idx="2"/>
            </p:cNvCxnSpPr>
            <p:nvPr/>
          </p:nvCxnSpPr>
          <p:spPr>
            <a:xfrm>
              <a:off x="4778937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H="1">
              <a:off x="4773860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5960758" y="429527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연결선 117"/>
            <p:cNvCxnSpPr>
              <a:endCxn id="117" idx="0"/>
            </p:cNvCxnSpPr>
            <p:nvPr/>
          </p:nvCxnSpPr>
          <p:spPr>
            <a:xfrm>
              <a:off x="5978093" y="393668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endCxn id="117" idx="2"/>
            </p:cNvCxnSpPr>
            <p:nvPr/>
          </p:nvCxnSpPr>
          <p:spPr>
            <a:xfrm>
              <a:off x="5382026" y="432108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H="1">
              <a:off x="5376949" y="392912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/>
            <p:cNvSpPr/>
            <p:nvPr/>
          </p:nvSpPr>
          <p:spPr>
            <a:xfrm>
              <a:off x="6561902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>
              <a:endCxn id="121" idx="0"/>
            </p:cNvCxnSpPr>
            <p:nvPr/>
          </p:nvCxnSpPr>
          <p:spPr>
            <a:xfrm>
              <a:off x="6579237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>
              <a:endCxn id="121" idx="2"/>
            </p:cNvCxnSpPr>
            <p:nvPr/>
          </p:nvCxnSpPr>
          <p:spPr>
            <a:xfrm>
              <a:off x="5983170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H="1">
              <a:off x="5978093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타원 124"/>
            <p:cNvSpPr/>
            <p:nvPr/>
          </p:nvSpPr>
          <p:spPr>
            <a:xfrm>
              <a:off x="1719891" y="469779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2333293" y="469779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>
              <a:endCxn id="125" idx="0"/>
            </p:cNvCxnSpPr>
            <p:nvPr/>
          </p:nvCxnSpPr>
          <p:spPr>
            <a:xfrm>
              <a:off x="1737226" y="4339211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126" idx="0"/>
            </p:cNvCxnSpPr>
            <p:nvPr/>
          </p:nvCxnSpPr>
          <p:spPr>
            <a:xfrm>
              <a:off x="2350628" y="4339211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>
              <a:stCxn id="125" idx="6"/>
              <a:endCxn id="126" idx="2"/>
            </p:cNvCxnSpPr>
            <p:nvPr/>
          </p:nvCxnSpPr>
          <p:spPr>
            <a:xfrm>
              <a:off x="1754561" y="472360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endCxn id="125" idx="7"/>
            </p:cNvCxnSpPr>
            <p:nvPr/>
          </p:nvCxnSpPr>
          <p:spPr>
            <a:xfrm flipH="1">
              <a:off x="1749484" y="4331651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타원 130"/>
            <p:cNvSpPr/>
            <p:nvPr/>
          </p:nvSpPr>
          <p:spPr>
            <a:xfrm>
              <a:off x="2951298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/>
            <p:cNvCxnSpPr>
              <a:endCxn id="131" idx="0"/>
            </p:cNvCxnSpPr>
            <p:nvPr/>
          </p:nvCxnSpPr>
          <p:spPr>
            <a:xfrm>
              <a:off x="2968633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endCxn id="131" idx="2"/>
            </p:cNvCxnSpPr>
            <p:nvPr/>
          </p:nvCxnSpPr>
          <p:spPr>
            <a:xfrm>
              <a:off x="2372566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H="1">
              <a:off x="2367489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타원 134"/>
            <p:cNvSpPr/>
            <p:nvPr/>
          </p:nvSpPr>
          <p:spPr>
            <a:xfrm>
              <a:off x="3554387" y="4700527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6" name="직선 연결선 135"/>
            <p:cNvCxnSpPr>
              <a:endCxn id="135" idx="0"/>
            </p:cNvCxnSpPr>
            <p:nvPr/>
          </p:nvCxnSpPr>
          <p:spPr>
            <a:xfrm>
              <a:off x="3571722" y="4341939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>
              <a:endCxn id="135" idx="2"/>
            </p:cNvCxnSpPr>
            <p:nvPr/>
          </p:nvCxnSpPr>
          <p:spPr>
            <a:xfrm>
              <a:off x="2975655" y="4726337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 flipH="1">
              <a:off x="2970578" y="4334380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/>
            <p:cNvSpPr/>
            <p:nvPr/>
          </p:nvSpPr>
          <p:spPr>
            <a:xfrm>
              <a:off x="4155531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직선 연결선 139"/>
            <p:cNvCxnSpPr>
              <a:endCxn id="139" idx="0"/>
            </p:cNvCxnSpPr>
            <p:nvPr/>
          </p:nvCxnSpPr>
          <p:spPr>
            <a:xfrm>
              <a:off x="4172866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endCxn id="139" idx="2"/>
            </p:cNvCxnSpPr>
            <p:nvPr/>
          </p:nvCxnSpPr>
          <p:spPr>
            <a:xfrm>
              <a:off x="3576799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 flipH="1">
              <a:off x="3571722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타원 142"/>
            <p:cNvSpPr/>
            <p:nvPr/>
          </p:nvSpPr>
          <p:spPr>
            <a:xfrm>
              <a:off x="4758620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>
              <a:endCxn id="143" idx="0"/>
            </p:cNvCxnSpPr>
            <p:nvPr/>
          </p:nvCxnSpPr>
          <p:spPr>
            <a:xfrm>
              <a:off x="4775955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endCxn id="143" idx="2"/>
            </p:cNvCxnSpPr>
            <p:nvPr/>
          </p:nvCxnSpPr>
          <p:spPr>
            <a:xfrm>
              <a:off x="4179888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>
              <a:off x="4174811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/>
            <p:cNvSpPr/>
            <p:nvPr/>
          </p:nvSpPr>
          <p:spPr>
            <a:xfrm>
              <a:off x="5359764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>
              <a:endCxn id="147" idx="0"/>
            </p:cNvCxnSpPr>
            <p:nvPr/>
          </p:nvCxnSpPr>
          <p:spPr>
            <a:xfrm>
              <a:off x="5377099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endCxn id="147" idx="2"/>
            </p:cNvCxnSpPr>
            <p:nvPr/>
          </p:nvCxnSpPr>
          <p:spPr>
            <a:xfrm>
              <a:off x="4781032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H="1">
              <a:off x="4775955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타원 150"/>
            <p:cNvSpPr/>
            <p:nvPr/>
          </p:nvSpPr>
          <p:spPr>
            <a:xfrm>
              <a:off x="5962853" y="4700527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/>
            <p:cNvCxnSpPr>
              <a:endCxn id="151" idx="0"/>
            </p:cNvCxnSpPr>
            <p:nvPr/>
          </p:nvCxnSpPr>
          <p:spPr>
            <a:xfrm>
              <a:off x="5980188" y="4341939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>
              <a:endCxn id="151" idx="2"/>
            </p:cNvCxnSpPr>
            <p:nvPr/>
          </p:nvCxnSpPr>
          <p:spPr>
            <a:xfrm>
              <a:off x="5384121" y="4726337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H="1">
              <a:off x="5379044" y="4334380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타원 154"/>
            <p:cNvSpPr/>
            <p:nvPr/>
          </p:nvSpPr>
          <p:spPr>
            <a:xfrm>
              <a:off x="6563997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6" name="직선 연결선 155"/>
            <p:cNvCxnSpPr>
              <a:endCxn id="155" idx="0"/>
            </p:cNvCxnSpPr>
            <p:nvPr/>
          </p:nvCxnSpPr>
          <p:spPr>
            <a:xfrm>
              <a:off x="6581332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>
              <a:endCxn id="155" idx="2"/>
            </p:cNvCxnSpPr>
            <p:nvPr/>
          </p:nvCxnSpPr>
          <p:spPr>
            <a:xfrm>
              <a:off x="5985265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H="1">
              <a:off x="5980188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타원 158"/>
            <p:cNvSpPr/>
            <p:nvPr/>
          </p:nvSpPr>
          <p:spPr>
            <a:xfrm>
              <a:off x="1719891" y="51079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2333293" y="51079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/>
            <p:cNvCxnSpPr>
              <a:endCxn id="159" idx="0"/>
            </p:cNvCxnSpPr>
            <p:nvPr/>
          </p:nvCxnSpPr>
          <p:spPr>
            <a:xfrm>
              <a:off x="1737226" y="474935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>
              <a:endCxn id="160" idx="0"/>
            </p:cNvCxnSpPr>
            <p:nvPr/>
          </p:nvCxnSpPr>
          <p:spPr>
            <a:xfrm>
              <a:off x="2350628" y="474935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>
              <a:stCxn id="159" idx="6"/>
              <a:endCxn id="160" idx="2"/>
            </p:cNvCxnSpPr>
            <p:nvPr/>
          </p:nvCxnSpPr>
          <p:spPr>
            <a:xfrm>
              <a:off x="1754561" y="513375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>
              <a:endCxn id="159" idx="7"/>
            </p:cNvCxnSpPr>
            <p:nvPr/>
          </p:nvCxnSpPr>
          <p:spPr>
            <a:xfrm flipH="1">
              <a:off x="1749484" y="474179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타원 164"/>
            <p:cNvSpPr/>
            <p:nvPr/>
          </p:nvSpPr>
          <p:spPr>
            <a:xfrm>
              <a:off x="2951298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직선 연결선 165"/>
            <p:cNvCxnSpPr>
              <a:endCxn id="165" idx="0"/>
            </p:cNvCxnSpPr>
            <p:nvPr/>
          </p:nvCxnSpPr>
          <p:spPr>
            <a:xfrm>
              <a:off x="2968633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endCxn id="165" idx="2"/>
            </p:cNvCxnSpPr>
            <p:nvPr/>
          </p:nvCxnSpPr>
          <p:spPr>
            <a:xfrm>
              <a:off x="2372566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flipH="1">
              <a:off x="2367489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/>
            <p:cNvSpPr/>
            <p:nvPr/>
          </p:nvSpPr>
          <p:spPr>
            <a:xfrm>
              <a:off x="3554387" y="511067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0" name="직선 연결선 169"/>
            <p:cNvCxnSpPr>
              <a:endCxn id="169" idx="0"/>
            </p:cNvCxnSpPr>
            <p:nvPr/>
          </p:nvCxnSpPr>
          <p:spPr>
            <a:xfrm>
              <a:off x="3571722" y="475208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>
              <a:endCxn id="169" idx="2"/>
            </p:cNvCxnSpPr>
            <p:nvPr/>
          </p:nvCxnSpPr>
          <p:spPr>
            <a:xfrm>
              <a:off x="2975655" y="513648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flipH="1">
              <a:off x="2970578" y="474452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타원 172"/>
            <p:cNvSpPr/>
            <p:nvPr/>
          </p:nvSpPr>
          <p:spPr>
            <a:xfrm>
              <a:off x="4155531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4" name="직선 연결선 173"/>
            <p:cNvCxnSpPr>
              <a:endCxn id="173" idx="0"/>
            </p:cNvCxnSpPr>
            <p:nvPr/>
          </p:nvCxnSpPr>
          <p:spPr>
            <a:xfrm>
              <a:off x="4172866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>
              <a:endCxn id="173" idx="2"/>
            </p:cNvCxnSpPr>
            <p:nvPr/>
          </p:nvCxnSpPr>
          <p:spPr>
            <a:xfrm>
              <a:off x="3576799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flipH="1">
              <a:off x="3571722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타원 176"/>
            <p:cNvSpPr/>
            <p:nvPr/>
          </p:nvSpPr>
          <p:spPr>
            <a:xfrm>
              <a:off x="4758620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/>
            <p:cNvCxnSpPr>
              <a:endCxn id="177" idx="0"/>
            </p:cNvCxnSpPr>
            <p:nvPr/>
          </p:nvCxnSpPr>
          <p:spPr>
            <a:xfrm>
              <a:off x="4775955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>
              <a:endCxn id="177" idx="2"/>
            </p:cNvCxnSpPr>
            <p:nvPr/>
          </p:nvCxnSpPr>
          <p:spPr>
            <a:xfrm>
              <a:off x="4179888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 flipH="1">
              <a:off x="4174811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타원 180"/>
            <p:cNvSpPr/>
            <p:nvPr/>
          </p:nvSpPr>
          <p:spPr>
            <a:xfrm>
              <a:off x="5359764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2" name="직선 연결선 181"/>
            <p:cNvCxnSpPr>
              <a:endCxn id="181" idx="0"/>
            </p:cNvCxnSpPr>
            <p:nvPr/>
          </p:nvCxnSpPr>
          <p:spPr>
            <a:xfrm>
              <a:off x="5377099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>
              <a:endCxn id="181" idx="2"/>
            </p:cNvCxnSpPr>
            <p:nvPr/>
          </p:nvCxnSpPr>
          <p:spPr>
            <a:xfrm>
              <a:off x="4781032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flipH="1">
              <a:off x="4775955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타원 184"/>
            <p:cNvSpPr/>
            <p:nvPr/>
          </p:nvSpPr>
          <p:spPr>
            <a:xfrm>
              <a:off x="5962853" y="511067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6" name="직선 연결선 185"/>
            <p:cNvCxnSpPr>
              <a:endCxn id="185" idx="0"/>
            </p:cNvCxnSpPr>
            <p:nvPr/>
          </p:nvCxnSpPr>
          <p:spPr>
            <a:xfrm>
              <a:off x="5980188" y="475208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>
              <a:endCxn id="185" idx="2"/>
            </p:cNvCxnSpPr>
            <p:nvPr/>
          </p:nvCxnSpPr>
          <p:spPr>
            <a:xfrm>
              <a:off x="5384121" y="513648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 flipH="1">
              <a:off x="5379044" y="474452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타원 188"/>
            <p:cNvSpPr/>
            <p:nvPr/>
          </p:nvSpPr>
          <p:spPr>
            <a:xfrm>
              <a:off x="6563997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0" name="직선 연결선 189"/>
            <p:cNvCxnSpPr>
              <a:endCxn id="189" idx="0"/>
            </p:cNvCxnSpPr>
            <p:nvPr/>
          </p:nvCxnSpPr>
          <p:spPr>
            <a:xfrm>
              <a:off x="6581332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>
              <a:endCxn id="189" idx="2"/>
            </p:cNvCxnSpPr>
            <p:nvPr/>
          </p:nvCxnSpPr>
          <p:spPr>
            <a:xfrm>
              <a:off x="5985265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flipH="1">
              <a:off x="5980188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타원 192"/>
            <p:cNvSpPr/>
            <p:nvPr/>
          </p:nvSpPr>
          <p:spPr>
            <a:xfrm>
              <a:off x="1717968" y="551869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2331370" y="551869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5" name="직선 연결선 194"/>
            <p:cNvCxnSpPr>
              <a:endCxn id="193" idx="0"/>
            </p:cNvCxnSpPr>
            <p:nvPr/>
          </p:nvCxnSpPr>
          <p:spPr>
            <a:xfrm>
              <a:off x="1735303" y="516010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>
              <a:endCxn id="194" idx="0"/>
            </p:cNvCxnSpPr>
            <p:nvPr/>
          </p:nvCxnSpPr>
          <p:spPr>
            <a:xfrm>
              <a:off x="2348705" y="516010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>
              <a:stCxn id="193" idx="6"/>
              <a:endCxn id="194" idx="2"/>
            </p:cNvCxnSpPr>
            <p:nvPr/>
          </p:nvCxnSpPr>
          <p:spPr>
            <a:xfrm>
              <a:off x="1752638" y="5544502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>
              <a:endCxn id="193" idx="7"/>
            </p:cNvCxnSpPr>
            <p:nvPr/>
          </p:nvCxnSpPr>
          <p:spPr>
            <a:xfrm flipH="1">
              <a:off x="1747561" y="5152545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2949375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0" name="직선 연결선 199"/>
            <p:cNvCxnSpPr>
              <a:endCxn id="199" idx="0"/>
            </p:cNvCxnSpPr>
            <p:nvPr/>
          </p:nvCxnSpPr>
          <p:spPr>
            <a:xfrm>
              <a:off x="2966710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>
              <a:endCxn id="199" idx="2"/>
            </p:cNvCxnSpPr>
            <p:nvPr/>
          </p:nvCxnSpPr>
          <p:spPr>
            <a:xfrm>
              <a:off x="2370643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H="1">
              <a:off x="2365566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3552464" y="552142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4" name="직선 연결선 203"/>
            <p:cNvCxnSpPr>
              <a:endCxn id="203" idx="0"/>
            </p:cNvCxnSpPr>
            <p:nvPr/>
          </p:nvCxnSpPr>
          <p:spPr>
            <a:xfrm>
              <a:off x="3569799" y="516283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>
              <a:endCxn id="203" idx="2"/>
            </p:cNvCxnSpPr>
            <p:nvPr/>
          </p:nvCxnSpPr>
          <p:spPr>
            <a:xfrm>
              <a:off x="2973732" y="554723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2968655" y="515527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4153608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8" name="직선 연결선 207"/>
            <p:cNvCxnSpPr>
              <a:endCxn id="207" idx="0"/>
            </p:cNvCxnSpPr>
            <p:nvPr/>
          </p:nvCxnSpPr>
          <p:spPr>
            <a:xfrm>
              <a:off x="4170943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>
              <a:endCxn id="207" idx="2"/>
            </p:cNvCxnSpPr>
            <p:nvPr/>
          </p:nvCxnSpPr>
          <p:spPr>
            <a:xfrm>
              <a:off x="3574876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flipH="1">
              <a:off x="3569799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타원 210"/>
            <p:cNvSpPr/>
            <p:nvPr/>
          </p:nvSpPr>
          <p:spPr>
            <a:xfrm>
              <a:off x="4756697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2" name="직선 연결선 211"/>
            <p:cNvCxnSpPr>
              <a:endCxn id="211" idx="0"/>
            </p:cNvCxnSpPr>
            <p:nvPr/>
          </p:nvCxnSpPr>
          <p:spPr>
            <a:xfrm>
              <a:off x="4774032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endCxn id="211" idx="2"/>
            </p:cNvCxnSpPr>
            <p:nvPr/>
          </p:nvCxnSpPr>
          <p:spPr>
            <a:xfrm>
              <a:off x="4177965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flipH="1">
              <a:off x="4172888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타원 214"/>
            <p:cNvSpPr/>
            <p:nvPr/>
          </p:nvSpPr>
          <p:spPr>
            <a:xfrm>
              <a:off x="5357841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>
              <a:endCxn id="215" idx="0"/>
            </p:cNvCxnSpPr>
            <p:nvPr/>
          </p:nvCxnSpPr>
          <p:spPr>
            <a:xfrm>
              <a:off x="5375176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endCxn id="215" idx="2"/>
            </p:cNvCxnSpPr>
            <p:nvPr/>
          </p:nvCxnSpPr>
          <p:spPr>
            <a:xfrm>
              <a:off x="4779109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flipH="1">
              <a:off x="4774032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타원 218"/>
            <p:cNvSpPr/>
            <p:nvPr/>
          </p:nvSpPr>
          <p:spPr>
            <a:xfrm>
              <a:off x="5960930" y="552142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0" name="직선 연결선 219"/>
            <p:cNvCxnSpPr>
              <a:endCxn id="219" idx="0"/>
            </p:cNvCxnSpPr>
            <p:nvPr/>
          </p:nvCxnSpPr>
          <p:spPr>
            <a:xfrm>
              <a:off x="5978265" y="516283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>
              <a:endCxn id="219" idx="2"/>
            </p:cNvCxnSpPr>
            <p:nvPr/>
          </p:nvCxnSpPr>
          <p:spPr>
            <a:xfrm>
              <a:off x="5382198" y="554723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H="1">
              <a:off x="5377121" y="515527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타원 222"/>
            <p:cNvSpPr/>
            <p:nvPr/>
          </p:nvSpPr>
          <p:spPr>
            <a:xfrm>
              <a:off x="6562074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4" name="직선 연결선 223"/>
            <p:cNvCxnSpPr>
              <a:endCxn id="223" idx="0"/>
            </p:cNvCxnSpPr>
            <p:nvPr/>
          </p:nvCxnSpPr>
          <p:spPr>
            <a:xfrm>
              <a:off x="6579409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>
              <a:endCxn id="223" idx="2"/>
            </p:cNvCxnSpPr>
            <p:nvPr/>
          </p:nvCxnSpPr>
          <p:spPr>
            <a:xfrm>
              <a:off x="5983342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H="1">
              <a:off x="5978265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타원 226"/>
            <p:cNvSpPr/>
            <p:nvPr/>
          </p:nvSpPr>
          <p:spPr>
            <a:xfrm>
              <a:off x="1717968" y="592883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/>
            <p:cNvSpPr/>
            <p:nvPr/>
          </p:nvSpPr>
          <p:spPr>
            <a:xfrm>
              <a:off x="2331370" y="592883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9" name="직선 연결선 228"/>
            <p:cNvCxnSpPr>
              <a:endCxn id="227" idx="0"/>
            </p:cNvCxnSpPr>
            <p:nvPr/>
          </p:nvCxnSpPr>
          <p:spPr>
            <a:xfrm>
              <a:off x="1735303" y="5570252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>
              <a:endCxn id="228" idx="0"/>
            </p:cNvCxnSpPr>
            <p:nvPr/>
          </p:nvCxnSpPr>
          <p:spPr>
            <a:xfrm>
              <a:off x="2348705" y="5570252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>
              <a:stCxn id="227" idx="6"/>
              <a:endCxn id="228" idx="2"/>
            </p:cNvCxnSpPr>
            <p:nvPr/>
          </p:nvCxnSpPr>
          <p:spPr>
            <a:xfrm>
              <a:off x="1752638" y="595464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>
              <a:endCxn id="227" idx="7"/>
            </p:cNvCxnSpPr>
            <p:nvPr/>
          </p:nvCxnSpPr>
          <p:spPr>
            <a:xfrm flipH="1">
              <a:off x="1747561" y="5562692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타원 232"/>
            <p:cNvSpPr/>
            <p:nvPr/>
          </p:nvSpPr>
          <p:spPr>
            <a:xfrm>
              <a:off x="2949375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4" name="직선 연결선 233"/>
            <p:cNvCxnSpPr>
              <a:endCxn id="233" idx="0"/>
            </p:cNvCxnSpPr>
            <p:nvPr/>
          </p:nvCxnSpPr>
          <p:spPr>
            <a:xfrm>
              <a:off x="2966710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>
              <a:endCxn id="233" idx="2"/>
            </p:cNvCxnSpPr>
            <p:nvPr/>
          </p:nvCxnSpPr>
          <p:spPr>
            <a:xfrm>
              <a:off x="2370643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flipH="1">
              <a:off x="2365566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타원 236"/>
            <p:cNvSpPr/>
            <p:nvPr/>
          </p:nvSpPr>
          <p:spPr>
            <a:xfrm>
              <a:off x="3552464" y="59315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8" name="직선 연결선 237"/>
            <p:cNvCxnSpPr>
              <a:endCxn id="237" idx="0"/>
            </p:cNvCxnSpPr>
            <p:nvPr/>
          </p:nvCxnSpPr>
          <p:spPr>
            <a:xfrm>
              <a:off x="3569799" y="55729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endCxn id="237" idx="2"/>
            </p:cNvCxnSpPr>
            <p:nvPr/>
          </p:nvCxnSpPr>
          <p:spPr>
            <a:xfrm>
              <a:off x="2973732" y="59573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flipH="1">
              <a:off x="2968655" y="55654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타원 240"/>
            <p:cNvSpPr/>
            <p:nvPr/>
          </p:nvSpPr>
          <p:spPr>
            <a:xfrm>
              <a:off x="4153608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2" name="직선 연결선 241"/>
            <p:cNvCxnSpPr>
              <a:endCxn id="241" idx="0"/>
            </p:cNvCxnSpPr>
            <p:nvPr/>
          </p:nvCxnSpPr>
          <p:spPr>
            <a:xfrm>
              <a:off x="4170943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>
              <a:endCxn id="241" idx="2"/>
            </p:cNvCxnSpPr>
            <p:nvPr/>
          </p:nvCxnSpPr>
          <p:spPr>
            <a:xfrm>
              <a:off x="3574876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flipH="1">
              <a:off x="3569799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타원 244"/>
            <p:cNvSpPr/>
            <p:nvPr/>
          </p:nvSpPr>
          <p:spPr>
            <a:xfrm>
              <a:off x="4756697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6" name="직선 연결선 245"/>
            <p:cNvCxnSpPr>
              <a:endCxn id="245" idx="0"/>
            </p:cNvCxnSpPr>
            <p:nvPr/>
          </p:nvCxnSpPr>
          <p:spPr>
            <a:xfrm>
              <a:off x="4774032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>
              <a:endCxn id="245" idx="2"/>
            </p:cNvCxnSpPr>
            <p:nvPr/>
          </p:nvCxnSpPr>
          <p:spPr>
            <a:xfrm>
              <a:off x="4177965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flipH="1">
              <a:off x="4172888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타원 248"/>
            <p:cNvSpPr/>
            <p:nvPr/>
          </p:nvSpPr>
          <p:spPr>
            <a:xfrm>
              <a:off x="5357841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 249"/>
            <p:cNvCxnSpPr>
              <a:endCxn id="249" idx="0"/>
            </p:cNvCxnSpPr>
            <p:nvPr/>
          </p:nvCxnSpPr>
          <p:spPr>
            <a:xfrm>
              <a:off x="5375176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>
              <a:endCxn id="249" idx="2"/>
            </p:cNvCxnSpPr>
            <p:nvPr/>
          </p:nvCxnSpPr>
          <p:spPr>
            <a:xfrm>
              <a:off x="4779109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flipH="1">
              <a:off x="4774032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타원 252"/>
            <p:cNvSpPr/>
            <p:nvPr/>
          </p:nvSpPr>
          <p:spPr>
            <a:xfrm>
              <a:off x="5960930" y="59315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4" name="직선 연결선 253"/>
            <p:cNvCxnSpPr>
              <a:endCxn id="253" idx="0"/>
            </p:cNvCxnSpPr>
            <p:nvPr/>
          </p:nvCxnSpPr>
          <p:spPr>
            <a:xfrm>
              <a:off x="5978265" y="55729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endCxn id="253" idx="2"/>
            </p:cNvCxnSpPr>
            <p:nvPr/>
          </p:nvCxnSpPr>
          <p:spPr>
            <a:xfrm>
              <a:off x="5382198" y="59573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flipH="1">
              <a:off x="5377121" y="55654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타원 256"/>
            <p:cNvSpPr/>
            <p:nvPr/>
          </p:nvSpPr>
          <p:spPr>
            <a:xfrm>
              <a:off x="6562074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8" name="직선 연결선 257"/>
            <p:cNvCxnSpPr>
              <a:endCxn id="257" idx="0"/>
            </p:cNvCxnSpPr>
            <p:nvPr/>
          </p:nvCxnSpPr>
          <p:spPr>
            <a:xfrm>
              <a:off x="6579409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>
              <a:endCxn id="257" idx="2"/>
            </p:cNvCxnSpPr>
            <p:nvPr/>
          </p:nvCxnSpPr>
          <p:spPr>
            <a:xfrm>
              <a:off x="5983342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flipH="1">
              <a:off x="5978265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타원 260"/>
            <p:cNvSpPr/>
            <p:nvPr/>
          </p:nvSpPr>
          <p:spPr>
            <a:xfrm>
              <a:off x="1717968" y="63340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/>
            <p:cNvSpPr/>
            <p:nvPr/>
          </p:nvSpPr>
          <p:spPr>
            <a:xfrm>
              <a:off x="2331370" y="63340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3" name="직선 연결선 262"/>
            <p:cNvCxnSpPr>
              <a:endCxn id="261" idx="0"/>
            </p:cNvCxnSpPr>
            <p:nvPr/>
          </p:nvCxnSpPr>
          <p:spPr>
            <a:xfrm>
              <a:off x="1735303" y="59755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>
              <a:endCxn id="262" idx="0"/>
            </p:cNvCxnSpPr>
            <p:nvPr/>
          </p:nvCxnSpPr>
          <p:spPr>
            <a:xfrm>
              <a:off x="2348705" y="59755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>
              <a:stCxn id="261" idx="6"/>
              <a:endCxn id="262" idx="2"/>
            </p:cNvCxnSpPr>
            <p:nvPr/>
          </p:nvCxnSpPr>
          <p:spPr>
            <a:xfrm>
              <a:off x="1752638" y="635990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>
              <a:endCxn id="261" idx="7"/>
            </p:cNvCxnSpPr>
            <p:nvPr/>
          </p:nvCxnSpPr>
          <p:spPr>
            <a:xfrm flipH="1">
              <a:off x="1747561" y="596794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타원 266"/>
            <p:cNvSpPr/>
            <p:nvPr/>
          </p:nvSpPr>
          <p:spPr>
            <a:xfrm>
              <a:off x="2949375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/>
            <p:cNvCxnSpPr>
              <a:endCxn id="267" idx="0"/>
            </p:cNvCxnSpPr>
            <p:nvPr/>
          </p:nvCxnSpPr>
          <p:spPr>
            <a:xfrm>
              <a:off x="2966710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>
              <a:endCxn id="267" idx="2"/>
            </p:cNvCxnSpPr>
            <p:nvPr/>
          </p:nvCxnSpPr>
          <p:spPr>
            <a:xfrm>
              <a:off x="2370643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H="1">
              <a:off x="2365566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타원 270"/>
            <p:cNvSpPr/>
            <p:nvPr/>
          </p:nvSpPr>
          <p:spPr>
            <a:xfrm>
              <a:off x="3552464" y="63368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2" name="직선 연결선 271"/>
            <p:cNvCxnSpPr>
              <a:endCxn id="271" idx="0"/>
            </p:cNvCxnSpPr>
            <p:nvPr/>
          </p:nvCxnSpPr>
          <p:spPr>
            <a:xfrm>
              <a:off x="3569799" y="59782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>
              <a:endCxn id="271" idx="2"/>
            </p:cNvCxnSpPr>
            <p:nvPr/>
          </p:nvCxnSpPr>
          <p:spPr>
            <a:xfrm>
              <a:off x="2973732" y="63626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flipH="1">
              <a:off x="2968655" y="59706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타원 274"/>
            <p:cNvSpPr/>
            <p:nvPr/>
          </p:nvSpPr>
          <p:spPr>
            <a:xfrm>
              <a:off x="4153608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6" name="직선 연결선 275"/>
            <p:cNvCxnSpPr>
              <a:endCxn id="275" idx="0"/>
            </p:cNvCxnSpPr>
            <p:nvPr/>
          </p:nvCxnSpPr>
          <p:spPr>
            <a:xfrm>
              <a:off x="4170943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endCxn id="275" idx="2"/>
            </p:cNvCxnSpPr>
            <p:nvPr/>
          </p:nvCxnSpPr>
          <p:spPr>
            <a:xfrm>
              <a:off x="3574876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 flipH="1">
              <a:off x="3569799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타원 278"/>
            <p:cNvSpPr/>
            <p:nvPr/>
          </p:nvSpPr>
          <p:spPr>
            <a:xfrm>
              <a:off x="4756697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0" name="직선 연결선 279"/>
            <p:cNvCxnSpPr>
              <a:endCxn id="279" idx="0"/>
            </p:cNvCxnSpPr>
            <p:nvPr/>
          </p:nvCxnSpPr>
          <p:spPr>
            <a:xfrm>
              <a:off x="4774032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endCxn id="279" idx="2"/>
            </p:cNvCxnSpPr>
            <p:nvPr/>
          </p:nvCxnSpPr>
          <p:spPr>
            <a:xfrm>
              <a:off x="4177965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 flipH="1">
              <a:off x="4172888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타원 282"/>
            <p:cNvSpPr/>
            <p:nvPr/>
          </p:nvSpPr>
          <p:spPr>
            <a:xfrm>
              <a:off x="5357841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4" name="직선 연결선 283"/>
            <p:cNvCxnSpPr>
              <a:endCxn id="283" idx="0"/>
            </p:cNvCxnSpPr>
            <p:nvPr/>
          </p:nvCxnSpPr>
          <p:spPr>
            <a:xfrm>
              <a:off x="5375176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endCxn id="283" idx="2"/>
            </p:cNvCxnSpPr>
            <p:nvPr/>
          </p:nvCxnSpPr>
          <p:spPr>
            <a:xfrm>
              <a:off x="4779109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H="1">
              <a:off x="4774032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타원 286"/>
            <p:cNvSpPr/>
            <p:nvPr/>
          </p:nvSpPr>
          <p:spPr>
            <a:xfrm>
              <a:off x="5960930" y="63368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8" name="직선 연결선 287"/>
            <p:cNvCxnSpPr>
              <a:endCxn id="287" idx="0"/>
            </p:cNvCxnSpPr>
            <p:nvPr/>
          </p:nvCxnSpPr>
          <p:spPr>
            <a:xfrm>
              <a:off x="5978265" y="59782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>
              <a:endCxn id="287" idx="2"/>
            </p:cNvCxnSpPr>
            <p:nvPr/>
          </p:nvCxnSpPr>
          <p:spPr>
            <a:xfrm>
              <a:off x="5382198" y="63626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flipH="1">
              <a:off x="5377121" y="59706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타원 290"/>
            <p:cNvSpPr/>
            <p:nvPr/>
          </p:nvSpPr>
          <p:spPr>
            <a:xfrm>
              <a:off x="6562074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/>
            <p:cNvCxnSpPr>
              <a:endCxn id="291" idx="0"/>
            </p:cNvCxnSpPr>
            <p:nvPr/>
          </p:nvCxnSpPr>
          <p:spPr>
            <a:xfrm>
              <a:off x="6579409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endCxn id="291" idx="2"/>
            </p:cNvCxnSpPr>
            <p:nvPr/>
          </p:nvCxnSpPr>
          <p:spPr>
            <a:xfrm>
              <a:off x="5983342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flipH="1">
              <a:off x="5978265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오른쪽 화살표 294"/>
          <p:cNvSpPr/>
          <p:nvPr/>
        </p:nvSpPr>
        <p:spPr>
          <a:xfrm>
            <a:off x="5303912" y="4180156"/>
            <a:ext cx="792088" cy="12261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지금까지는 적은 수의 </a:t>
            </a:r>
            <a:r>
              <a:rPr lang="ko-KR" altLang="en-US" dirty="0" err="1"/>
              <a:t>버텍스</a:t>
            </a:r>
            <a:r>
              <a:rPr lang="ko-KR" altLang="en-US" dirty="0"/>
              <a:t> 들만 사용</a:t>
            </a:r>
            <a:endParaRPr lang="en-US" altLang="ko-KR" dirty="0"/>
          </a:p>
          <a:p>
            <a:pPr lvl="1"/>
            <a:r>
              <a:rPr lang="ko-KR" altLang="en-US" dirty="0"/>
              <a:t>주로 </a:t>
            </a:r>
            <a:r>
              <a:rPr lang="en-US" altLang="ko-KR" dirty="0"/>
              <a:t>Fragment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실습을 위한 내용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2872054" y="2996952"/>
            <a:ext cx="6336704" cy="3528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964752" y="3821299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964752" y="5537968"/>
            <a:ext cx="216024" cy="216024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786731" y="3821299"/>
            <a:ext cx="216024" cy="2160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786731" y="5537968"/>
            <a:ext cx="216024" cy="21602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01656" y="3551396"/>
            <a:ext cx="1859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0.0f, 0.0f, 1.f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133308" y="5258411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0.0f, 0.0f, 0.0f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7017804" y="3551395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959295" y="5268950"/>
            <a:ext cx="1870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C0099"/>
                </a:solidFill>
              </a:rPr>
              <a:t>0.5f, -0.5f, 0.0f, 1.0f, 0.0f </a:t>
            </a:r>
            <a:endParaRPr lang="ko-KR" altLang="en-US" sz="1200" dirty="0"/>
          </a:p>
        </p:txBody>
      </p:sp>
      <p:cxnSp>
        <p:nvCxnSpPr>
          <p:cNvPr id="3" name="직선 연결선 2"/>
          <p:cNvCxnSpPr>
            <a:stCxn id="12" idx="6"/>
            <a:endCxn id="14" idx="2"/>
          </p:cNvCxnSpPr>
          <p:nvPr/>
        </p:nvCxnSpPr>
        <p:spPr>
          <a:xfrm>
            <a:off x="4180777" y="3929311"/>
            <a:ext cx="360595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2" idx="4"/>
            <a:endCxn id="13" idx="0"/>
          </p:cNvCxnSpPr>
          <p:nvPr/>
        </p:nvCxnSpPr>
        <p:spPr>
          <a:xfrm>
            <a:off x="4072764" y="4037324"/>
            <a:ext cx="0" cy="15006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4" idx="4"/>
            <a:endCxn id="18" idx="0"/>
          </p:cNvCxnSpPr>
          <p:nvPr/>
        </p:nvCxnSpPr>
        <p:spPr>
          <a:xfrm>
            <a:off x="7894743" y="4037324"/>
            <a:ext cx="0" cy="150064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3" idx="6"/>
            <a:endCxn id="18" idx="2"/>
          </p:cNvCxnSpPr>
          <p:nvPr/>
        </p:nvCxnSpPr>
        <p:spPr>
          <a:xfrm>
            <a:off x="4180777" y="5645980"/>
            <a:ext cx="360595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적은</a:t>
            </a:r>
            <a:r>
              <a:rPr lang="en-US" altLang="ko-KR" dirty="0"/>
              <a:t> </a:t>
            </a:r>
            <a:r>
              <a:rPr lang="ko-KR" altLang="en-US" dirty="0"/>
              <a:t>수의 </a:t>
            </a:r>
            <a:r>
              <a:rPr lang="ko-KR" altLang="en-US" dirty="0" err="1"/>
              <a:t>버텍스</a:t>
            </a:r>
            <a:r>
              <a:rPr lang="ko-KR" altLang="en-US" dirty="0"/>
              <a:t> 만으로 아래와 같이 물결 치는 표현이 가능할까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63500" y="1412764"/>
            <a:ext cx="6888885" cy="489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722440" y="3411235"/>
            <a:ext cx="4966346" cy="2910100"/>
            <a:chOff x="2472463" y="2381139"/>
            <a:chExt cx="4038003" cy="1932693"/>
          </a:xfrm>
        </p:grpSpPr>
        <p:sp>
          <p:nvSpPr>
            <p:cNvPr id="5" name="타원 4"/>
            <p:cNvSpPr/>
            <p:nvPr/>
          </p:nvSpPr>
          <p:spPr>
            <a:xfrm>
              <a:off x="2472463" y="2381139"/>
              <a:ext cx="216024" cy="216024"/>
            </a:xfrm>
            <a:prstGeom prst="ellipse">
              <a:avLst/>
            </a:prstGeom>
            <a:solidFill>
              <a:srgbClr val="FF0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472463" y="4097808"/>
              <a:ext cx="216024" cy="216024"/>
            </a:xfrm>
            <a:prstGeom prst="ellipse">
              <a:avLst/>
            </a:prstGeom>
            <a:solidFill>
              <a:srgbClr val="3333CC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294442" y="2381139"/>
              <a:ext cx="216024" cy="216024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6294442" y="4097808"/>
              <a:ext cx="216024" cy="216024"/>
            </a:xfrm>
            <a:prstGeom prst="ellipse">
              <a:avLst/>
            </a:prstGeom>
            <a:solidFill>
              <a:srgbClr val="7030A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5" idx="6"/>
              <a:endCxn id="7" idx="2"/>
            </p:cNvCxnSpPr>
            <p:nvPr/>
          </p:nvCxnSpPr>
          <p:spPr>
            <a:xfrm>
              <a:off x="2688487" y="2489151"/>
              <a:ext cx="3605955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5" idx="4"/>
              <a:endCxn id="6" idx="0"/>
            </p:cNvCxnSpPr>
            <p:nvPr/>
          </p:nvCxnSpPr>
          <p:spPr>
            <a:xfrm>
              <a:off x="2580475" y="2597163"/>
              <a:ext cx="0" cy="1500645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7" idx="4"/>
              <a:endCxn id="8" idx="0"/>
            </p:cNvCxnSpPr>
            <p:nvPr/>
          </p:nvCxnSpPr>
          <p:spPr>
            <a:xfrm>
              <a:off x="6402454" y="2597163"/>
              <a:ext cx="0" cy="1500645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6" idx="6"/>
              <a:endCxn id="8" idx="2"/>
            </p:cNvCxnSpPr>
            <p:nvPr/>
          </p:nvCxnSpPr>
          <p:spPr>
            <a:xfrm>
              <a:off x="2688487" y="4205820"/>
              <a:ext cx="3605955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7" idx="3"/>
              <a:endCxn id="6" idx="7"/>
            </p:cNvCxnSpPr>
            <p:nvPr/>
          </p:nvCxnSpPr>
          <p:spPr>
            <a:xfrm flipH="1">
              <a:off x="2656851" y="2565527"/>
              <a:ext cx="3669227" cy="156391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자유형 24"/>
          <p:cNvSpPr/>
          <p:nvPr/>
        </p:nvSpPr>
        <p:spPr>
          <a:xfrm>
            <a:off x="3843032" y="2924944"/>
            <a:ext cx="4726112" cy="3493214"/>
          </a:xfrm>
          <a:custGeom>
            <a:avLst/>
            <a:gdLst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6112" h="3493214">
                <a:moveTo>
                  <a:pt x="0" y="636998"/>
                </a:moveTo>
                <a:cubicBezTo>
                  <a:pt x="297950" y="321923"/>
                  <a:pt x="585627" y="27399"/>
                  <a:pt x="1171254" y="0"/>
                </a:cubicBezTo>
                <a:cubicBezTo>
                  <a:pt x="1784278" y="0"/>
                  <a:pt x="2510320" y="1119883"/>
                  <a:pt x="3318553" y="1109609"/>
                </a:cubicBezTo>
                <a:cubicBezTo>
                  <a:pt x="4044593" y="1092486"/>
                  <a:pt x="4441861" y="633573"/>
                  <a:pt x="4726112" y="133564"/>
                </a:cubicBezTo>
                <a:lnTo>
                  <a:pt x="4726112" y="2702103"/>
                </a:lnTo>
                <a:cubicBezTo>
                  <a:pt x="4256926" y="3171291"/>
                  <a:pt x="3828835" y="3486364"/>
                  <a:pt x="3318553" y="3493214"/>
                </a:cubicBezTo>
                <a:cubicBezTo>
                  <a:pt x="2441824" y="3472665"/>
                  <a:pt x="1893870" y="2753474"/>
                  <a:pt x="1181528" y="2753474"/>
                </a:cubicBezTo>
                <a:cubicBezTo>
                  <a:pt x="585626" y="2743200"/>
                  <a:pt x="369869" y="2917861"/>
                  <a:pt x="10274" y="3246634"/>
                </a:cubicBezTo>
                <a:cubicBezTo>
                  <a:pt x="6849" y="2376755"/>
                  <a:pt x="3425" y="1506877"/>
                  <a:pt x="0" y="636998"/>
                </a:cubicBez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  <a:alpha val="62000"/>
                </a:schemeClr>
              </a:gs>
              <a:gs pos="50000">
                <a:schemeClr val="lt1">
                  <a:shade val="67500"/>
                  <a:satMod val="115000"/>
                  <a:alpha val="56000"/>
                </a:schemeClr>
              </a:gs>
              <a:gs pos="100000">
                <a:schemeClr val="lt1">
                  <a:shade val="100000"/>
                  <a:satMod val="115000"/>
                  <a:alpha val="71000"/>
                </a:schemeClr>
              </a:gs>
            </a:gsLst>
            <a:lin ang="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7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버텍스가</a:t>
            </a:r>
            <a:r>
              <a:rPr lang="ko-KR" altLang="en-US" dirty="0"/>
              <a:t> 커버하는 </a:t>
            </a:r>
            <a:r>
              <a:rPr lang="ko-KR" altLang="en-US" dirty="0" err="1"/>
              <a:t>프레그먼트</a:t>
            </a:r>
            <a:r>
              <a:rPr lang="ko-KR" altLang="en-US" dirty="0"/>
              <a:t> 영역이 충분히 크다면 </a:t>
            </a:r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쉐이더로</a:t>
            </a:r>
            <a:r>
              <a:rPr lang="ko-KR" altLang="en-US" dirty="0"/>
              <a:t> 가능</a:t>
            </a:r>
          </a:p>
        </p:txBody>
      </p:sp>
      <p:sp>
        <p:nvSpPr>
          <p:cNvPr id="5" name="타원 4"/>
          <p:cNvSpPr/>
          <p:nvPr/>
        </p:nvSpPr>
        <p:spPr>
          <a:xfrm>
            <a:off x="3722440" y="2708920"/>
            <a:ext cx="265688" cy="325272"/>
          </a:xfrm>
          <a:prstGeom prst="ellipse">
            <a:avLst/>
          </a:prstGeom>
          <a:solidFill>
            <a:srgbClr val="FF00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722440" y="6302902"/>
            <a:ext cx="265688" cy="325272"/>
          </a:xfrm>
          <a:prstGeom prst="ellipse">
            <a:avLst/>
          </a:prstGeom>
          <a:solidFill>
            <a:srgbClr val="3333CC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423098" y="2708920"/>
            <a:ext cx="265688" cy="3252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23098" y="6302902"/>
            <a:ext cx="265688" cy="325272"/>
          </a:xfrm>
          <a:prstGeom prst="ellipse">
            <a:avLst/>
          </a:prstGeom>
          <a:solidFill>
            <a:srgbClr val="7030A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6"/>
            <a:endCxn id="7" idx="2"/>
          </p:cNvCxnSpPr>
          <p:nvPr/>
        </p:nvCxnSpPr>
        <p:spPr>
          <a:xfrm>
            <a:off x="3988128" y="2871556"/>
            <a:ext cx="443497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4"/>
            <a:endCxn id="6" idx="0"/>
          </p:cNvCxnSpPr>
          <p:nvPr/>
        </p:nvCxnSpPr>
        <p:spPr>
          <a:xfrm>
            <a:off x="3855284" y="3034192"/>
            <a:ext cx="0" cy="32687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4"/>
            <a:endCxn id="8" idx="0"/>
          </p:cNvCxnSpPr>
          <p:nvPr/>
        </p:nvCxnSpPr>
        <p:spPr>
          <a:xfrm>
            <a:off x="8555942" y="3034192"/>
            <a:ext cx="0" cy="32687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6"/>
            <a:endCxn id="8" idx="2"/>
          </p:cNvCxnSpPr>
          <p:nvPr/>
        </p:nvCxnSpPr>
        <p:spPr>
          <a:xfrm>
            <a:off x="3988128" y="6465538"/>
            <a:ext cx="443497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7" idx="3"/>
            <a:endCxn id="6" idx="7"/>
          </p:cNvCxnSpPr>
          <p:nvPr/>
        </p:nvCxnSpPr>
        <p:spPr>
          <a:xfrm flipH="1">
            <a:off x="3949219" y="2986557"/>
            <a:ext cx="4512788" cy="33639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3843032" y="2924944"/>
            <a:ext cx="4726112" cy="3493214"/>
          </a:xfrm>
          <a:custGeom>
            <a:avLst/>
            <a:gdLst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  <a:gd name="connsiteX0" fmla="*/ 0 w 4726112"/>
              <a:gd name="connsiteY0" fmla="*/ 636998 h 3493214"/>
              <a:gd name="connsiteX1" fmla="*/ 1171254 w 4726112"/>
              <a:gd name="connsiteY1" fmla="*/ 0 h 3493214"/>
              <a:gd name="connsiteX2" fmla="*/ 3318553 w 4726112"/>
              <a:gd name="connsiteY2" fmla="*/ 1109609 h 3493214"/>
              <a:gd name="connsiteX3" fmla="*/ 4726112 w 4726112"/>
              <a:gd name="connsiteY3" fmla="*/ 133564 h 3493214"/>
              <a:gd name="connsiteX4" fmla="*/ 4726112 w 4726112"/>
              <a:gd name="connsiteY4" fmla="*/ 2702103 h 3493214"/>
              <a:gd name="connsiteX5" fmla="*/ 3318553 w 4726112"/>
              <a:gd name="connsiteY5" fmla="*/ 3493214 h 3493214"/>
              <a:gd name="connsiteX6" fmla="*/ 1181528 w 4726112"/>
              <a:gd name="connsiteY6" fmla="*/ 2753474 h 3493214"/>
              <a:gd name="connsiteX7" fmla="*/ 10274 w 4726112"/>
              <a:gd name="connsiteY7" fmla="*/ 3246634 h 3493214"/>
              <a:gd name="connsiteX8" fmla="*/ 0 w 4726112"/>
              <a:gd name="connsiteY8" fmla="*/ 636998 h 34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6112" h="3493214">
                <a:moveTo>
                  <a:pt x="0" y="636998"/>
                </a:moveTo>
                <a:cubicBezTo>
                  <a:pt x="297950" y="321923"/>
                  <a:pt x="585627" y="27399"/>
                  <a:pt x="1171254" y="0"/>
                </a:cubicBezTo>
                <a:cubicBezTo>
                  <a:pt x="1784278" y="0"/>
                  <a:pt x="2510320" y="1119883"/>
                  <a:pt x="3318553" y="1109609"/>
                </a:cubicBezTo>
                <a:cubicBezTo>
                  <a:pt x="4044593" y="1092486"/>
                  <a:pt x="4441861" y="633573"/>
                  <a:pt x="4726112" y="133564"/>
                </a:cubicBezTo>
                <a:lnTo>
                  <a:pt x="4726112" y="2702103"/>
                </a:lnTo>
                <a:cubicBezTo>
                  <a:pt x="4256926" y="3171291"/>
                  <a:pt x="3828835" y="3486364"/>
                  <a:pt x="3318553" y="3493214"/>
                </a:cubicBezTo>
                <a:cubicBezTo>
                  <a:pt x="2441824" y="3472665"/>
                  <a:pt x="1893870" y="2753474"/>
                  <a:pt x="1181528" y="2753474"/>
                </a:cubicBezTo>
                <a:cubicBezTo>
                  <a:pt x="585626" y="2743200"/>
                  <a:pt x="369869" y="2917861"/>
                  <a:pt x="10274" y="3246634"/>
                </a:cubicBezTo>
                <a:cubicBezTo>
                  <a:pt x="6849" y="2376755"/>
                  <a:pt x="3425" y="1506877"/>
                  <a:pt x="0" y="636998"/>
                </a:cubicBez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  <a:alpha val="62000"/>
                </a:schemeClr>
              </a:gs>
              <a:gs pos="50000">
                <a:schemeClr val="lt1">
                  <a:shade val="67500"/>
                  <a:satMod val="115000"/>
                  <a:alpha val="56000"/>
                </a:schemeClr>
              </a:gs>
              <a:gs pos="100000">
                <a:schemeClr val="lt1">
                  <a:shade val="100000"/>
                  <a:satMod val="115000"/>
                  <a:alpha val="71000"/>
                </a:schemeClr>
              </a:gs>
            </a:gsLst>
            <a:lin ang="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2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프레그먼트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기반</a:t>
            </a:r>
            <a:endParaRPr lang="en-US" altLang="ko-KR" dirty="0"/>
          </a:p>
          <a:p>
            <a:pPr lvl="1"/>
            <a:r>
              <a:rPr lang="ko-KR" altLang="en-US" dirty="0" err="1"/>
              <a:t>프레그먼트</a:t>
            </a:r>
            <a:r>
              <a:rPr lang="ko-KR" altLang="en-US" dirty="0"/>
              <a:t> 취소작업 필요</a:t>
            </a:r>
            <a:endParaRPr lang="en-US" altLang="ko-KR" dirty="0"/>
          </a:p>
          <a:p>
            <a:pPr lvl="1"/>
            <a:r>
              <a:rPr lang="ko-KR" altLang="en-US" dirty="0"/>
              <a:t>많은 계산 량</a:t>
            </a:r>
            <a:endParaRPr lang="en-US" altLang="ko-KR" dirty="0"/>
          </a:p>
          <a:p>
            <a:pPr lvl="2"/>
            <a:r>
              <a:rPr lang="ko-KR" altLang="en-US" dirty="0"/>
              <a:t>화면에 </a:t>
            </a:r>
            <a:r>
              <a:rPr lang="en-US" altLang="ko-KR" dirty="0"/>
              <a:t>500X500 </a:t>
            </a:r>
            <a:r>
              <a:rPr lang="ko-KR" altLang="en-US" dirty="0" err="1"/>
              <a:t>프레그먼트</a:t>
            </a:r>
            <a:r>
              <a:rPr lang="ko-KR" altLang="en-US" dirty="0"/>
              <a:t> 커버 시 </a:t>
            </a:r>
            <a:r>
              <a:rPr lang="en-US" altLang="ko-KR" dirty="0"/>
              <a:t>500X500</a:t>
            </a:r>
            <a:r>
              <a:rPr lang="ko-KR" altLang="en-US" dirty="0"/>
              <a:t>만큼의 연산 필요</a:t>
            </a:r>
            <a:endParaRPr lang="en-US" altLang="ko-KR" dirty="0"/>
          </a:p>
          <a:p>
            <a:pPr lvl="1"/>
            <a:r>
              <a:rPr lang="ko-KR" altLang="en-US" dirty="0" err="1"/>
              <a:t>쉐이딩</a:t>
            </a:r>
            <a:r>
              <a:rPr lang="ko-KR" altLang="en-US" dirty="0"/>
              <a:t> 어려움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99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깃발이 펄럭이는 효과를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쉐이더에서</a:t>
            </a:r>
            <a:r>
              <a:rPr lang="ko-KR" altLang="en-US" dirty="0"/>
              <a:t> 구현</a:t>
            </a:r>
          </a:p>
        </p:txBody>
      </p:sp>
      <p:grpSp>
        <p:nvGrpSpPr>
          <p:cNvPr id="393" name="그룹 392"/>
          <p:cNvGrpSpPr/>
          <p:nvPr/>
        </p:nvGrpSpPr>
        <p:grpSpPr>
          <a:xfrm>
            <a:off x="3791745" y="2996952"/>
            <a:ext cx="4881793" cy="3319484"/>
            <a:chOff x="1717796" y="3068960"/>
            <a:chExt cx="4881793" cy="3319484"/>
          </a:xfrm>
        </p:grpSpPr>
        <p:sp>
          <p:nvSpPr>
            <p:cNvPr id="13" name="타원 12"/>
            <p:cNvSpPr/>
            <p:nvPr/>
          </p:nvSpPr>
          <p:spPr>
            <a:xfrm>
              <a:off x="1720813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720813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334215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334215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stCxn id="13" idx="6"/>
              <a:endCxn id="15" idx="2"/>
            </p:cNvCxnSpPr>
            <p:nvPr/>
          </p:nvCxnSpPr>
          <p:spPr>
            <a:xfrm>
              <a:off x="1755483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3" idx="4"/>
              <a:endCxn id="14" idx="0"/>
            </p:cNvCxnSpPr>
            <p:nvPr/>
          </p:nvCxnSpPr>
          <p:spPr>
            <a:xfrm>
              <a:off x="1738148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5" idx="4"/>
              <a:endCxn id="16" idx="0"/>
            </p:cNvCxnSpPr>
            <p:nvPr/>
          </p:nvCxnSpPr>
          <p:spPr>
            <a:xfrm>
              <a:off x="2351550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4" idx="6"/>
              <a:endCxn id="16" idx="2"/>
            </p:cNvCxnSpPr>
            <p:nvPr/>
          </p:nvCxnSpPr>
          <p:spPr>
            <a:xfrm>
              <a:off x="1755483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5" idx="3"/>
              <a:endCxn id="14" idx="7"/>
            </p:cNvCxnSpPr>
            <p:nvPr/>
          </p:nvCxnSpPr>
          <p:spPr>
            <a:xfrm flipH="1">
              <a:off x="1750406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2952220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52220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7" idx="2"/>
            </p:cNvCxnSpPr>
            <p:nvPr/>
          </p:nvCxnSpPr>
          <p:spPr>
            <a:xfrm>
              <a:off x="2373488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7" idx="4"/>
              <a:endCxn id="28" idx="0"/>
            </p:cNvCxnSpPr>
            <p:nvPr/>
          </p:nvCxnSpPr>
          <p:spPr>
            <a:xfrm>
              <a:off x="2969555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8" idx="2"/>
            </p:cNvCxnSpPr>
            <p:nvPr/>
          </p:nvCxnSpPr>
          <p:spPr>
            <a:xfrm>
              <a:off x="2373488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7" idx="3"/>
            </p:cNvCxnSpPr>
            <p:nvPr/>
          </p:nvCxnSpPr>
          <p:spPr>
            <a:xfrm flipH="1">
              <a:off x="2368411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3555309" y="307168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3555309" y="34818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endCxn id="44" idx="2"/>
            </p:cNvCxnSpPr>
            <p:nvPr/>
          </p:nvCxnSpPr>
          <p:spPr>
            <a:xfrm>
              <a:off x="2976577" y="309749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44" idx="4"/>
              <a:endCxn id="45" idx="0"/>
            </p:cNvCxnSpPr>
            <p:nvPr/>
          </p:nvCxnSpPr>
          <p:spPr>
            <a:xfrm>
              <a:off x="3572644" y="31233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endCxn id="45" idx="2"/>
            </p:cNvCxnSpPr>
            <p:nvPr/>
          </p:nvCxnSpPr>
          <p:spPr>
            <a:xfrm>
              <a:off x="2976577" y="35077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44" idx="3"/>
            </p:cNvCxnSpPr>
            <p:nvPr/>
          </p:nvCxnSpPr>
          <p:spPr>
            <a:xfrm flipH="1">
              <a:off x="2971500" y="31157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4156453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156453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1" idx="2"/>
            </p:cNvCxnSpPr>
            <p:nvPr/>
          </p:nvCxnSpPr>
          <p:spPr>
            <a:xfrm>
              <a:off x="3577721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51" idx="4"/>
              <a:endCxn id="52" idx="0"/>
            </p:cNvCxnSpPr>
            <p:nvPr/>
          </p:nvCxnSpPr>
          <p:spPr>
            <a:xfrm>
              <a:off x="4173788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5" idx="6"/>
              <a:endCxn id="52" idx="2"/>
            </p:cNvCxnSpPr>
            <p:nvPr/>
          </p:nvCxnSpPr>
          <p:spPr>
            <a:xfrm flipV="1">
              <a:off x="3589979" y="3504978"/>
              <a:ext cx="566474" cy="27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51" idx="3"/>
            </p:cNvCxnSpPr>
            <p:nvPr/>
          </p:nvCxnSpPr>
          <p:spPr>
            <a:xfrm flipH="1">
              <a:off x="3572644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/>
            <p:cNvSpPr/>
            <p:nvPr/>
          </p:nvSpPr>
          <p:spPr>
            <a:xfrm>
              <a:off x="4759542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759542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>
              <a:endCxn id="58" idx="2"/>
            </p:cNvCxnSpPr>
            <p:nvPr/>
          </p:nvCxnSpPr>
          <p:spPr>
            <a:xfrm>
              <a:off x="4180810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58" idx="4"/>
              <a:endCxn id="59" idx="0"/>
            </p:cNvCxnSpPr>
            <p:nvPr/>
          </p:nvCxnSpPr>
          <p:spPr>
            <a:xfrm>
              <a:off x="4776877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2" idx="6"/>
              <a:endCxn id="59" idx="2"/>
            </p:cNvCxnSpPr>
            <p:nvPr/>
          </p:nvCxnSpPr>
          <p:spPr>
            <a:xfrm>
              <a:off x="4191123" y="3504978"/>
              <a:ext cx="56841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8" idx="3"/>
            </p:cNvCxnSpPr>
            <p:nvPr/>
          </p:nvCxnSpPr>
          <p:spPr>
            <a:xfrm flipH="1">
              <a:off x="4175733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/>
            <p:cNvSpPr/>
            <p:nvPr/>
          </p:nvSpPr>
          <p:spPr>
            <a:xfrm>
              <a:off x="5360686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360686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5" idx="2"/>
            </p:cNvCxnSpPr>
            <p:nvPr/>
          </p:nvCxnSpPr>
          <p:spPr>
            <a:xfrm>
              <a:off x="4781954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65" idx="4"/>
              <a:endCxn id="66" idx="0"/>
            </p:cNvCxnSpPr>
            <p:nvPr/>
          </p:nvCxnSpPr>
          <p:spPr>
            <a:xfrm>
              <a:off x="5378021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endCxn id="66" idx="2"/>
            </p:cNvCxnSpPr>
            <p:nvPr/>
          </p:nvCxnSpPr>
          <p:spPr>
            <a:xfrm>
              <a:off x="4781954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5" idx="3"/>
            </p:cNvCxnSpPr>
            <p:nvPr/>
          </p:nvCxnSpPr>
          <p:spPr>
            <a:xfrm flipH="1">
              <a:off x="4776877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5963775" y="307168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5963775" y="34818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>
              <a:endCxn id="72" idx="2"/>
            </p:cNvCxnSpPr>
            <p:nvPr/>
          </p:nvCxnSpPr>
          <p:spPr>
            <a:xfrm>
              <a:off x="5385043" y="309749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72" idx="4"/>
              <a:endCxn id="73" idx="0"/>
            </p:cNvCxnSpPr>
            <p:nvPr/>
          </p:nvCxnSpPr>
          <p:spPr>
            <a:xfrm>
              <a:off x="5981110" y="31233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endCxn id="73" idx="2"/>
            </p:cNvCxnSpPr>
            <p:nvPr/>
          </p:nvCxnSpPr>
          <p:spPr>
            <a:xfrm>
              <a:off x="5385043" y="35077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2" idx="3"/>
            </p:cNvCxnSpPr>
            <p:nvPr/>
          </p:nvCxnSpPr>
          <p:spPr>
            <a:xfrm flipH="1">
              <a:off x="5379966" y="31157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6564919" y="306896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6564919" y="34791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endCxn id="79" idx="2"/>
            </p:cNvCxnSpPr>
            <p:nvPr/>
          </p:nvCxnSpPr>
          <p:spPr>
            <a:xfrm>
              <a:off x="5986187" y="309477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79" idx="4"/>
              <a:endCxn id="80" idx="0"/>
            </p:cNvCxnSpPr>
            <p:nvPr/>
          </p:nvCxnSpPr>
          <p:spPr>
            <a:xfrm>
              <a:off x="6582254" y="31205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endCxn id="80" idx="2"/>
            </p:cNvCxnSpPr>
            <p:nvPr/>
          </p:nvCxnSpPr>
          <p:spPr>
            <a:xfrm>
              <a:off x="5986187" y="35049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79" idx="3"/>
            </p:cNvCxnSpPr>
            <p:nvPr/>
          </p:nvCxnSpPr>
          <p:spPr>
            <a:xfrm flipH="1">
              <a:off x="5981110" y="31130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1717796" y="38823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2331198" y="38823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/>
            <p:cNvCxnSpPr>
              <a:endCxn id="94" idx="0"/>
            </p:cNvCxnSpPr>
            <p:nvPr/>
          </p:nvCxnSpPr>
          <p:spPr>
            <a:xfrm>
              <a:off x="1735131" y="35238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endCxn id="96" idx="0"/>
            </p:cNvCxnSpPr>
            <p:nvPr/>
          </p:nvCxnSpPr>
          <p:spPr>
            <a:xfrm>
              <a:off x="2348533" y="35238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4" idx="6"/>
              <a:endCxn id="96" idx="2"/>
            </p:cNvCxnSpPr>
            <p:nvPr/>
          </p:nvCxnSpPr>
          <p:spPr>
            <a:xfrm>
              <a:off x="1752466" y="390820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endCxn id="94" idx="7"/>
            </p:cNvCxnSpPr>
            <p:nvPr/>
          </p:nvCxnSpPr>
          <p:spPr>
            <a:xfrm flipH="1">
              <a:off x="1747389" y="351624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103"/>
            <p:cNvSpPr/>
            <p:nvPr/>
          </p:nvSpPr>
          <p:spPr>
            <a:xfrm>
              <a:off x="2949203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endCxn id="104" idx="0"/>
            </p:cNvCxnSpPr>
            <p:nvPr/>
          </p:nvCxnSpPr>
          <p:spPr>
            <a:xfrm>
              <a:off x="2966538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>
              <a:endCxn id="104" idx="2"/>
            </p:cNvCxnSpPr>
            <p:nvPr/>
          </p:nvCxnSpPr>
          <p:spPr>
            <a:xfrm>
              <a:off x="2370471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>
              <a:off x="2365394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3552292" y="38851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>
              <a:endCxn id="111" idx="0"/>
            </p:cNvCxnSpPr>
            <p:nvPr/>
          </p:nvCxnSpPr>
          <p:spPr>
            <a:xfrm>
              <a:off x="3569627" y="35265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endCxn id="111" idx="2"/>
            </p:cNvCxnSpPr>
            <p:nvPr/>
          </p:nvCxnSpPr>
          <p:spPr>
            <a:xfrm>
              <a:off x="2973560" y="39109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H="1">
              <a:off x="2968483" y="35189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/>
            <p:cNvSpPr/>
            <p:nvPr/>
          </p:nvSpPr>
          <p:spPr>
            <a:xfrm>
              <a:off x="4153436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>
              <a:endCxn id="118" idx="0"/>
            </p:cNvCxnSpPr>
            <p:nvPr/>
          </p:nvCxnSpPr>
          <p:spPr>
            <a:xfrm>
              <a:off x="4170771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endCxn id="118" idx="2"/>
            </p:cNvCxnSpPr>
            <p:nvPr/>
          </p:nvCxnSpPr>
          <p:spPr>
            <a:xfrm>
              <a:off x="3574704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>
              <a:off x="3569627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타원 124"/>
            <p:cNvSpPr/>
            <p:nvPr/>
          </p:nvSpPr>
          <p:spPr>
            <a:xfrm>
              <a:off x="4756525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>
              <a:endCxn id="125" idx="0"/>
            </p:cNvCxnSpPr>
            <p:nvPr/>
          </p:nvCxnSpPr>
          <p:spPr>
            <a:xfrm>
              <a:off x="4773860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125" idx="2"/>
            </p:cNvCxnSpPr>
            <p:nvPr/>
          </p:nvCxnSpPr>
          <p:spPr>
            <a:xfrm>
              <a:off x="4177793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4172716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/>
            <p:cNvSpPr/>
            <p:nvPr/>
          </p:nvSpPr>
          <p:spPr>
            <a:xfrm>
              <a:off x="5357669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>
              <a:endCxn id="132" idx="0"/>
            </p:cNvCxnSpPr>
            <p:nvPr/>
          </p:nvCxnSpPr>
          <p:spPr>
            <a:xfrm>
              <a:off x="5375004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>
              <a:endCxn id="132" idx="2"/>
            </p:cNvCxnSpPr>
            <p:nvPr/>
          </p:nvCxnSpPr>
          <p:spPr>
            <a:xfrm>
              <a:off x="4778937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4773860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/>
            <p:cNvSpPr/>
            <p:nvPr/>
          </p:nvSpPr>
          <p:spPr>
            <a:xfrm>
              <a:off x="5960758" y="38851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연결선 140"/>
            <p:cNvCxnSpPr>
              <a:endCxn id="139" idx="0"/>
            </p:cNvCxnSpPr>
            <p:nvPr/>
          </p:nvCxnSpPr>
          <p:spPr>
            <a:xfrm>
              <a:off x="5978093" y="35265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endCxn id="139" idx="2"/>
            </p:cNvCxnSpPr>
            <p:nvPr/>
          </p:nvCxnSpPr>
          <p:spPr>
            <a:xfrm>
              <a:off x="5382026" y="39109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>
              <a:off x="5376949" y="35189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타원 145"/>
            <p:cNvSpPr/>
            <p:nvPr/>
          </p:nvSpPr>
          <p:spPr>
            <a:xfrm>
              <a:off x="6561902" y="38823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>
              <a:endCxn id="146" idx="0"/>
            </p:cNvCxnSpPr>
            <p:nvPr/>
          </p:nvCxnSpPr>
          <p:spPr>
            <a:xfrm>
              <a:off x="6579237" y="35238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endCxn id="146" idx="2"/>
            </p:cNvCxnSpPr>
            <p:nvPr/>
          </p:nvCxnSpPr>
          <p:spPr>
            <a:xfrm>
              <a:off x="5983170" y="39082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H="1">
              <a:off x="5978093" y="35162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>
              <a:off x="1717796" y="429254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2331198" y="429254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2" name="직선 연결선 161"/>
            <p:cNvCxnSpPr>
              <a:endCxn id="160" idx="0"/>
            </p:cNvCxnSpPr>
            <p:nvPr/>
          </p:nvCxnSpPr>
          <p:spPr>
            <a:xfrm>
              <a:off x="1735131" y="393395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>
              <a:endCxn id="161" idx="0"/>
            </p:cNvCxnSpPr>
            <p:nvPr/>
          </p:nvCxnSpPr>
          <p:spPr>
            <a:xfrm>
              <a:off x="2348533" y="393395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>
              <a:stCxn id="160" idx="6"/>
              <a:endCxn id="161" idx="2"/>
            </p:cNvCxnSpPr>
            <p:nvPr/>
          </p:nvCxnSpPr>
          <p:spPr>
            <a:xfrm>
              <a:off x="1752466" y="4318352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>
              <a:endCxn id="160" idx="7"/>
            </p:cNvCxnSpPr>
            <p:nvPr/>
          </p:nvCxnSpPr>
          <p:spPr>
            <a:xfrm flipH="1">
              <a:off x="1747389" y="3926395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타원 165"/>
            <p:cNvSpPr/>
            <p:nvPr/>
          </p:nvSpPr>
          <p:spPr>
            <a:xfrm>
              <a:off x="2949203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>
              <a:endCxn id="166" idx="0"/>
            </p:cNvCxnSpPr>
            <p:nvPr/>
          </p:nvCxnSpPr>
          <p:spPr>
            <a:xfrm>
              <a:off x="2966538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endCxn id="166" idx="2"/>
            </p:cNvCxnSpPr>
            <p:nvPr/>
          </p:nvCxnSpPr>
          <p:spPr>
            <a:xfrm>
              <a:off x="2370471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H="1">
              <a:off x="2365394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3552292" y="429527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/>
            <p:cNvCxnSpPr>
              <a:endCxn id="170" idx="0"/>
            </p:cNvCxnSpPr>
            <p:nvPr/>
          </p:nvCxnSpPr>
          <p:spPr>
            <a:xfrm>
              <a:off x="3569627" y="393668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>
              <a:endCxn id="170" idx="2"/>
            </p:cNvCxnSpPr>
            <p:nvPr/>
          </p:nvCxnSpPr>
          <p:spPr>
            <a:xfrm>
              <a:off x="2973560" y="432108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 flipH="1">
              <a:off x="2968483" y="392912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4153436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/>
            <p:cNvCxnSpPr>
              <a:endCxn id="174" idx="0"/>
            </p:cNvCxnSpPr>
            <p:nvPr/>
          </p:nvCxnSpPr>
          <p:spPr>
            <a:xfrm>
              <a:off x="4170771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endCxn id="174" idx="2"/>
            </p:cNvCxnSpPr>
            <p:nvPr/>
          </p:nvCxnSpPr>
          <p:spPr>
            <a:xfrm>
              <a:off x="3574704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H="1">
              <a:off x="3569627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타원 177"/>
            <p:cNvSpPr/>
            <p:nvPr/>
          </p:nvSpPr>
          <p:spPr>
            <a:xfrm>
              <a:off x="4756525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9" name="직선 연결선 178"/>
            <p:cNvCxnSpPr>
              <a:endCxn id="178" idx="0"/>
            </p:cNvCxnSpPr>
            <p:nvPr/>
          </p:nvCxnSpPr>
          <p:spPr>
            <a:xfrm>
              <a:off x="4773860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endCxn id="178" idx="2"/>
            </p:cNvCxnSpPr>
            <p:nvPr/>
          </p:nvCxnSpPr>
          <p:spPr>
            <a:xfrm>
              <a:off x="4177793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flipH="1">
              <a:off x="4172716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타원 181"/>
            <p:cNvSpPr/>
            <p:nvPr/>
          </p:nvSpPr>
          <p:spPr>
            <a:xfrm>
              <a:off x="5357669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/>
            <p:cNvCxnSpPr>
              <a:endCxn id="182" idx="0"/>
            </p:cNvCxnSpPr>
            <p:nvPr/>
          </p:nvCxnSpPr>
          <p:spPr>
            <a:xfrm>
              <a:off x="5375004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>
              <a:endCxn id="182" idx="2"/>
            </p:cNvCxnSpPr>
            <p:nvPr/>
          </p:nvCxnSpPr>
          <p:spPr>
            <a:xfrm>
              <a:off x="4778937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flipH="1">
              <a:off x="4773860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타원 185"/>
            <p:cNvSpPr/>
            <p:nvPr/>
          </p:nvSpPr>
          <p:spPr>
            <a:xfrm>
              <a:off x="5960758" y="429527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/>
            <p:cNvCxnSpPr>
              <a:endCxn id="186" idx="0"/>
            </p:cNvCxnSpPr>
            <p:nvPr/>
          </p:nvCxnSpPr>
          <p:spPr>
            <a:xfrm>
              <a:off x="5978093" y="393668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>
              <a:endCxn id="186" idx="2"/>
            </p:cNvCxnSpPr>
            <p:nvPr/>
          </p:nvCxnSpPr>
          <p:spPr>
            <a:xfrm>
              <a:off x="5382026" y="432108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/>
            <p:nvPr/>
          </p:nvCxnSpPr>
          <p:spPr>
            <a:xfrm flipH="1">
              <a:off x="5376949" y="392912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타원 189"/>
            <p:cNvSpPr/>
            <p:nvPr/>
          </p:nvSpPr>
          <p:spPr>
            <a:xfrm>
              <a:off x="6561902" y="429254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/>
            <p:cNvCxnSpPr>
              <a:endCxn id="190" idx="0"/>
            </p:cNvCxnSpPr>
            <p:nvPr/>
          </p:nvCxnSpPr>
          <p:spPr>
            <a:xfrm>
              <a:off x="6579237" y="393395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>
              <a:endCxn id="190" idx="2"/>
            </p:cNvCxnSpPr>
            <p:nvPr/>
          </p:nvCxnSpPr>
          <p:spPr>
            <a:xfrm>
              <a:off x="5983170" y="431835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flipH="1">
              <a:off x="5978093" y="392639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타원 198"/>
            <p:cNvSpPr/>
            <p:nvPr/>
          </p:nvSpPr>
          <p:spPr>
            <a:xfrm>
              <a:off x="1719891" y="469779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/>
            <p:cNvSpPr/>
            <p:nvPr/>
          </p:nvSpPr>
          <p:spPr>
            <a:xfrm>
              <a:off x="2333293" y="469779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>
              <a:endCxn id="199" idx="0"/>
            </p:cNvCxnSpPr>
            <p:nvPr/>
          </p:nvCxnSpPr>
          <p:spPr>
            <a:xfrm>
              <a:off x="1737226" y="4339211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>
              <a:endCxn id="200" idx="0"/>
            </p:cNvCxnSpPr>
            <p:nvPr/>
          </p:nvCxnSpPr>
          <p:spPr>
            <a:xfrm>
              <a:off x="2350628" y="4339211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99" idx="6"/>
              <a:endCxn id="200" idx="2"/>
            </p:cNvCxnSpPr>
            <p:nvPr/>
          </p:nvCxnSpPr>
          <p:spPr>
            <a:xfrm>
              <a:off x="1754561" y="472360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endCxn id="199" idx="7"/>
            </p:cNvCxnSpPr>
            <p:nvPr/>
          </p:nvCxnSpPr>
          <p:spPr>
            <a:xfrm flipH="1">
              <a:off x="1749484" y="4331651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951298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>
              <a:endCxn id="205" idx="0"/>
            </p:cNvCxnSpPr>
            <p:nvPr/>
          </p:nvCxnSpPr>
          <p:spPr>
            <a:xfrm>
              <a:off x="2968633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endCxn id="205" idx="2"/>
            </p:cNvCxnSpPr>
            <p:nvPr/>
          </p:nvCxnSpPr>
          <p:spPr>
            <a:xfrm>
              <a:off x="2372566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flipH="1">
              <a:off x="2367489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타원 208"/>
            <p:cNvSpPr/>
            <p:nvPr/>
          </p:nvSpPr>
          <p:spPr>
            <a:xfrm>
              <a:off x="3554387" y="4700527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/>
            <p:cNvCxnSpPr>
              <a:endCxn id="209" idx="0"/>
            </p:cNvCxnSpPr>
            <p:nvPr/>
          </p:nvCxnSpPr>
          <p:spPr>
            <a:xfrm>
              <a:off x="3571722" y="4341939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endCxn id="209" idx="2"/>
            </p:cNvCxnSpPr>
            <p:nvPr/>
          </p:nvCxnSpPr>
          <p:spPr>
            <a:xfrm>
              <a:off x="2975655" y="4726337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H="1">
              <a:off x="2970578" y="4334380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/>
            <p:cNvSpPr/>
            <p:nvPr/>
          </p:nvSpPr>
          <p:spPr>
            <a:xfrm>
              <a:off x="4155531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/>
            <p:cNvCxnSpPr>
              <a:endCxn id="213" idx="0"/>
            </p:cNvCxnSpPr>
            <p:nvPr/>
          </p:nvCxnSpPr>
          <p:spPr>
            <a:xfrm>
              <a:off x="4172866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endCxn id="213" idx="2"/>
            </p:cNvCxnSpPr>
            <p:nvPr/>
          </p:nvCxnSpPr>
          <p:spPr>
            <a:xfrm>
              <a:off x="3576799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flipH="1">
              <a:off x="3571722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타원 216"/>
            <p:cNvSpPr/>
            <p:nvPr/>
          </p:nvSpPr>
          <p:spPr>
            <a:xfrm>
              <a:off x="4758620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8" name="직선 연결선 217"/>
            <p:cNvCxnSpPr>
              <a:endCxn id="217" idx="0"/>
            </p:cNvCxnSpPr>
            <p:nvPr/>
          </p:nvCxnSpPr>
          <p:spPr>
            <a:xfrm>
              <a:off x="4775955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>
              <a:endCxn id="217" idx="2"/>
            </p:cNvCxnSpPr>
            <p:nvPr/>
          </p:nvCxnSpPr>
          <p:spPr>
            <a:xfrm>
              <a:off x="4179888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 flipH="1">
              <a:off x="4174811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타원 220"/>
            <p:cNvSpPr/>
            <p:nvPr/>
          </p:nvSpPr>
          <p:spPr>
            <a:xfrm>
              <a:off x="5359764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2" name="직선 연결선 221"/>
            <p:cNvCxnSpPr>
              <a:endCxn id="221" idx="0"/>
            </p:cNvCxnSpPr>
            <p:nvPr/>
          </p:nvCxnSpPr>
          <p:spPr>
            <a:xfrm>
              <a:off x="5377099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endCxn id="221" idx="2"/>
            </p:cNvCxnSpPr>
            <p:nvPr/>
          </p:nvCxnSpPr>
          <p:spPr>
            <a:xfrm>
              <a:off x="4781032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 flipH="1">
              <a:off x="4775955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타원 224"/>
            <p:cNvSpPr/>
            <p:nvPr/>
          </p:nvSpPr>
          <p:spPr>
            <a:xfrm>
              <a:off x="5962853" y="4700527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>
              <a:endCxn id="225" idx="0"/>
            </p:cNvCxnSpPr>
            <p:nvPr/>
          </p:nvCxnSpPr>
          <p:spPr>
            <a:xfrm>
              <a:off x="5980188" y="4341939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>
              <a:endCxn id="225" idx="2"/>
            </p:cNvCxnSpPr>
            <p:nvPr/>
          </p:nvCxnSpPr>
          <p:spPr>
            <a:xfrm>
              <a:off x="5384121" y="4726337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 flipH="1">
              <a:off x="5379044" y="4334380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타원 228"/>
            <p:cNvSpPr/>
            <p:nvPr/>
          </p:nvSpPr>
          <p:spPr>
            <a:xfrm>
              <a:off x="6563997" y="469779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0" name="직선 연결선 229"/>
            <p:cNvCxnSpPr>
              <a:endCxn id="229" idx="0"/>
            </p:cNvCxnSpPr>
            <p:nvPr/>
          </p:nvCxnSpPr>
          <p:spPr>
            <a:xfrm>
              <a:off x="6581332" y="4339211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>
              <a:endCxn id="229" idx="2"/>
            </p:cNvCxnSpPr>
            <p:nvPr/>
          </p:nvCxnSpPr>
          <p:spPr>
            <a:xfrm>
              <a:off x="5985265" y="472360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flipH="1">
              <a:off x="5980188" y="4331652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타원 237"/>
            <p:cNvSpPr/>
            <p:nvPr/>
          </p:nvSpPr>
          <p:spPr>
            <a:xfrm>
              <a:off x="1719891" y="51079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/>
            <p:cNvSpPr/>
            <p:nvPr/>
          </p:nvSpPr>
          <p:spPr>
            <a:xfrm>
              <a:off x="2333293" y="510794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/>
            <p:cNvCxnSpPr>
              <a:endCxn id="238" idx="0"/>
            </p:cNvCxnSpPr>
            <p:nvPr/>
          </p:nvCxnSpPr>
          <p:spPr>
            <a:xfrm>
              <a:off x="1737226" y="474935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endCxn id="239" idx="0"/>
            </p:cNvCxnSpPr>
            <p:nvPr/>
          </p:nvCxnSpPr>
          <p:spPr>
            <a:xfrm>
              <a:off x="2350628" y="474935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>
              <a:stCxn id="238" idx="6"/>
              <a:endCxn id="239" idx="2"/>
            </p:cNvCxnSpPr>
            <p:nvPr/>
          </p:nvCxnSpPr>
          <p:spPr>
            <a:xfrm>
              <a:off x="1754561" y="513375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>
              <a:endCxn id="238" idx="7"/>
            </p:cNvCxnSpPr>
            <p:nvPr/>
          </p:nvCxnSpPr>
          <p:spPr>
            <a:xfrm flipH="1">
              <a:off x="1749484" y="474179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2951298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5" name="직선 연결선 244"/>
            <p:cNvCxnSpPr>
              <a:endCxn id="244" idx="0"/>
            </p:cNvCxnSpPr>
            <p:nvPr/>
          </p:nvCxnSpPr>
          <p:spPr>
            <a:xfrm>
              <a:off x="2968633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>
              <a:endCxn id="244" idx="2"/>
            </p:cNvCxnSpPr>
            <p:nvPr/>
          </p:nvCxnSpPr>
          <p:spPr>
            <a:xfrm>
              <a:off x="2372566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H="1">
              <a:off x="2367489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554387" y="511067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9" name="직선 연결선 248"/>
            <p:cNvCxnSpPr>
              <a:endCxn id="248" idx="0"/>
            </p:cNvCxnSpPr>
            <p:nvPr/>
          </p:nvCxnSpPr>
          <p:spPr>
            <a:xfrm>
              <a:off x="3571722" y="475208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endCxn id="248" idx="2"/>
            </p:cNvCxnSpPr>
            <p:nvPr/>
          </p:nvCxnSpPr>
          <p:spPr>
            <a:xfrm>
              <a:off x="2975655" y="513648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flipH="1">
              <a:off x="2970578" y="474452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타원 251"/>
            <p:cNvSpPr/>
            <p:nvPr/>
          </p:nvSpPr>
          <p:spPr>
            <a:xfrm>
              <a:off x="4155531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3" name="직선 연결선 252"/>
            <p:cNvCxnSpPr>
              <a:endCxn id="252" idx="0"/>
            </p:cNvCxnSpPr>
            <p:nvPr/>
          </p:nvCxnSpPr>
          <p:spPr>
            <a:xfrm>
              <a:off x="4172866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endCxn id="252" idx="2"/>
            </p:cNvCxnSpPr>
            <p:nvPr/>
          </p:nvCxnSpPr>
          <p:spPr>
            <a:xfrm>
              <a:off x="3576799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flipH="1">
              <a:off x="3571722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타원 255"/>
            <p:cNvSpPr/>
            <p:nvPr/>
          </p:nvSpPr>
          <p:spPr>
            <a:xfrm>
              <a:off x="4758620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7" name="직선 연결선 256"/>
            <p:cNvCxnSpPr>
              <a:endCxn id="256" idx="0"/>
            </p:cNvCxnSpPr>
            <p:nvPr/>
          </p:nvCxnSpPr>
          <p:spPr>
            <a:xfrm>
              <a:off x="4775955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endCxn id="256" idx="2"/>
            </p:cNvCxnSpPr>
            <p:nvPr/>
          </p:nvCxnSpPr>
          <p:spPr>
            <a:xfrm>
              <a:off x="4179888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flipH="1">
              <a:off x="4174811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타원 259"/>
            <p:cNvSpPr/>
            <p:nvPr/>
          </p:nvSpPr>
          <p:spPr>
            <a:xfrm>
              <a:off x="5359764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1" name="직선 연결선 260"/>
            <p:cNvCxnSpPr>
              <a:endCxn id="260" idx="0"/>
            </p:cNvCxnSpPr>
            <p:nvPr/>
          </p:nvCxnSpPr>
          <p:spPr>
            <a:xfrm>
              <a:off x="5377099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>
              <a:endCxn id="260" idx="2"/>
            </p:cNvCxnSpPr>
            <p:nvPr/>
          </p:nvCxnSpPr>
          <p:spPr>
            <a:xfrm>
              <a:off x="4781032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flipH="1">
              <a:off x="4775955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5962853" y="511067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5" name="직선 연결선 264"/>
            <p:cNvCxnSpPr>
              <a:endCxn id="264" idx="0"/>
            </p:cNvCxnSpPr>
            <p:nvPr/>
          </p:nvCxnSpPr>
          <p:spPr>
            <a:xfrm>
              <a:off x="5980188" y="475208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>
              <a:endCxn id="264" idx="2"/>
            </p:cNvCxnSpPr>
            <p:nvPr/>
          </p:nvCxnSpPr>
          <p:spPr>
            <a:xfrm>
              <a:off x="5384121" y="513648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flipH="1">
              <a:off x="5379044" y="474452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6563997" y="510794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9" name="직선 연결선 268"/>
            <p:cNvCxnSpPr>
              <a:endCxn id="268" idx="0"/>
            </p:cNvCxnSpPr>
            <p:nvPr/>
          </p:nvCxnSpPr>
          <p:spPr>
            <a:xfrm>
              <a:off x="6581332" y="474935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>
              <a:endCxn id="268" idx="2"/>
            </p:cNvCxnSpPr>
            <p:nvPr/>
          </p:nvCxnSpPr>
          <p:spPr>
            <a:xfrm>
              <a:off x="5985265" y="513375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H="1">
              <a:off x="5980188" y="474179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타원 276"/>
            <p:cNvSpPr/>
            <p:nvPr/>
          </p:nvSpPr>
          <p:spPr>
            <a:xfrm>
              <a:off x="1717968" y="551869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2331370" y="5518692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9" name="직선 연결선 278"/>
            <p:cNvCxnSpPr>
              <a:endCxn id="277" idx="0"/>
            </p:cNvCxnSpPr>
            <p:nvPr/>
          </p:nvCxnSpPr>
          <p:spPr>
            <a:xfrm>
              <a:off x="1735303" y="516010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endCxn id="278" idx="0"/>
            </p:cNvCxnSpPr>
            <p:nvPr/>
          </p:nvCxnSpPr>
          <p:spPr>
            <a:xfrm>
              <a:off x="2348705" y="5160105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6"/>
              <a:endCxn id="278" idx="2"/>
            </p:cNvCxnSpPr>
            <p:nvPr/>
          </p:nvCxnSpPr>
          <p:spPr>
            <a:xfrm>
              <a:off x="1752638" y="5544502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>
              <a:endCxn id="277" idx="7"/>
            </p:cNvCxnSpPr>
            <p:nvPr/>
          </p:nvCxnSpPr>
          <p:spPr>
            <a:xfrm flipH="1">
              <a:off x="1747561" y="5152545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타원 282"/>
            <p:cNvSpPr/>
            <p:nvPr/>
          </p:nvSpPr>
          <p:spPr>
            <a:xfrm>
              <a:off x="2949375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4" name="직선 연결선 283"/>
            <p:cNvCxnSpPr>
              <a:endCxn id="283" idx="0"/>
            </p:cNvCxnSpPr>
            <p:nvPr/>
          </p:nvCxnSpPr>
          <p:spPr>
            <a:xfrm>
              <a:off x="2966710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endCxn id="283" idx="2"/>
            </p:cNvCxnSpPr>
            <p:nvPr/>
          </p:nvCxnSpPr>
          <p:spPr>
            <a:xfrm>
              <a:off x="2370643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flipH="1">
              <a:off x="2365566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타원 286"/>
            <p:cNvSpPr/>
            <p:nvPr/>
          </p:nvSpPr>
          <p:spPr>
            <a:xfrm>
              <a:off x="3552464" y="552142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8" name="직선 연결선 287"/>
            <p:cNvCxnSpPr>
              <a:endCxn id="287" idx="0"/>
            </p:cNvCxnSpPr>
            <p:nvPr/>
          </p:nvCxnSpPr>
          <p:spPr>
            <a:xfrm>
              <a:off x="3569799" y="516283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>
              <a:endCxn id="287" idx="2"/>
            </p:cNvCxnSpPr>
            <p:nvPr/>
          </p:nvCxnSpPr>
          <p:spPr>
            <a:xfrm>
              <a:off x="2973732" y="554723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flipH="1">
              <a:off x="2968655" y="515527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타원 290"/>
            <p:cNvSpPr/>
            <p:nvPr/>
          </p:nvSpPr>
          <p:spPr>
            <a:xfrm>
              <a:off x="4153608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/>
            <p:cNvCxnSpPr>
              <a:endCxn id="291" idx="0"/>
            </p:cNvCxnSpPr>
            <p:nvPr/>
          </p:nvCxnSpPr>
          <p:spPr>
            <a:xfrm>
              <a:off x="4170943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endCxn id="291" idx="2"/>
            </p:cNvCxnSpPr>
            <p:nvPr/>
          </p:nvCxnSpPr>
          <p:spPr>
            <a:xfrm>
              <a:off x="3574876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flipH="1">
              <a:off x="3569799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타원 294"/>
            <p:cNvSpPr/>
            <p:nvPr/>
          </p:nvSpPr>
          <p:spPr>
            <a:xfrm>
              <a:off x="4756697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6" name="직선 연결선 295"/>
            <p:cNvCxnSpPr>
              <a:endCxn id="295" idx="0"/>
            </p:cNvCxnSpPr>
            <p:nvPr/>
          </p:nvCxnSpPr>
          <p:spPr>
            <a:xfrm>
              <a:off x="4774032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endCxn id="295" idx="2"/>
            </p:cNvCxnSpPr>
            <p:nvPr/>
          </p:nvCxnSpPr>
          <p:spPr>
            <a:xfrm>
              <a:off x="4177965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H="1">
              <a:off x="4172888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타원 298"/>
            <p:cNvSpPr/>
            <p:nvPr/>
          </p:nvSpPr>
          <p:spPr>
            <a:xfrm>
              <a:off x="5357841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0" name="직선 연결선 299"/>
            <p:cNvCxnSpPr>
              <a:endCxn id="299" idx="0"/>
            </p:cNvCxnSpPr>
            <p:nvPr/>
          </p:nvCxnSpPr>
          <p:spPr>
            <a:xfrm>
              <a:off x="5375176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>
              <a:endCxn id="299" idx="2"/>
            </p:cNvCxnSpPr>
            <p:nvPr/>
          </p:nvCxnSpPr>
          <p:spPr>
            <a:xfrm>
              <a:off x="4779109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flipH="1">
              <a:off x="4774032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타원 302"/>
            <p:cNvSpPr/>
            <p:nvPr/>
          </p:nvSpPr>
          <p:spPr>
            <a:xfrm>
              <a:off x="5960930" y="5521421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4" name="직선 연결선 303"/>
            <p:cNvCxnSpPr>
              <a:endCxn id="303" idx="0"/>
            </p:cNvCxnSpPr>
            <p:nvPr/>
          </p:nvCxnSpPr>
          <p:spPr>
            <a:xfrm>
              <a:off x="5978265" y="5162833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>
              <a:endCxn id="303" idx="2"/>
            </p:cNvCxnSpPr>
            <p:nvPr/>
          </p:nvCxnSpPr>
          <p:spPr>
            <a:xfrm>
              <a:off x="5382198" y="5547231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flipH="1">
              <a:off x="5377121" y="5155274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6562074" y="5518693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/>
            <p:cNvCxnSpPr>
              <a:endCxn id="307" idx="0"/>
            </p:cNvCxnSpPr>
            <p:nvPr/>
          </p:nvCxnSpPr>
          <p:spPr>
            <a:xfrm>
              <a:off x="6579409" y="5160105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>
              <a:endCxn id="307" idx="2"/>
            </p:cNvCxnSpPr>
            <p:nvPr/>
          </p:nvCxnSpPr>
          <p:spPr>
            <a:xfrm>
              <a:off x="5983342" y="5544503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 flipH="1">
              <a:off x="5978265" y="5152546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타원 315"/>
            <p:cNvSpPr/>
            <p:nvPr/>
          </p:nvSpPr>
          <p:spPr>
            <a:xfrm>
              <a:off x="1717968" y="592883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/>
            <p:cNvSpPr/>
            <p:nvPr/>
          </p:nvSpPr>
          <p:spPr>
            <a:xfrm>
              <a:off x="2331370" y="5928839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8" name="직선 연결선 317"/>
            <p:cNvCxnSpPr>
              <a:endCxn id="316" idx="0"/>
            </p:cNvCxnSpPr>
            <p:nvPr/>
          </p:nvCxnSpPr>
          <p:spPr>
            <a:xfrm>
              <a:off x="1735303" y="5570252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endCxn id="317" idx="0"/>
            </p:cNvCxnSpPr>
            <p:nvPr/>
          </p:nvCxnSpPr>
          <p:spPr>
            <a:xfrm>
              <a:off x="2348705" y="5570252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316" idx="6"/>
              <a:endCxn id="317" idx="2"/>
            </p:cNvCxnSpPr>
            <p:nvPr/>
          </p:nvCxnSpPr>
          <p:spPr>
            <a:xfrm>
              <a:off x="1752638" y="5954649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endCxn id="316" idx="7"/>
            </p:cNvCxnSpPr>
            <p:nvPr/>
          </p:nvCxnSpPr>
          <p:spPr>
            <a:xfrm flipH="1">
              <a:off x="1747561" y="5562692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타원 321"/>
            <p:cNvSpPr/>
            <p:nvPr/>
          </p:nvSpPr>
          <p:spPr>
            <a:xfrm>
              <a:off x="2949375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3" name="직선 연결선 322"/>
            <p:cNvCxnSpPr>
              <a:endCxn id="322" idx="0"/>
            </p:cNvCxnSpPr>
            <p:nvPr/>
          </p:nvCxnSpPr>
          <p:spPr>
            <a:xfrm>
              <a:off x="2966710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endCxn id="322" idx="2"/>
            </p:cNvCxnSpPr>
            <p:nvPr/>
          </p:nvCxnSpPr>
          <p:spPr>
            <a:xfrm>
              <a:off x="2370643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 flipH="1">
              <a:off x="2365566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타원 325"/>
            <p:cNvSpPr/>
            <p:nvPr/>
          </p:nvSpPr>
          <p:spPr>
            <a:xfrm>
              <a:off x="3552464" y="59315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7" name="직선 연결선 326"/>
            <p:cNvCxnSpPr>
              <a:endCxn id="326" idx="0"/>
            </p:cNvCxnSpPr>
            <p:nvPr/>
          </p:nvCxnSpPr>
          <p:spPr>
            <a:xfrm>
              <a:off x="3569799" y="55729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>
              <a:endCxn id="326" idx="2"/>
            </p:cNvCxnSpPr>
            <p:nvPr/>
          </p:nvCxnSpPr>
          <p:spPr>
            <a:xfrm>
              <a:off x="2973732" y="59573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 flipH="1">
              <a:off x="2968655" y="55654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타원 329"/>
            <p:cNvSpPr/>
            <p:nvPr/>
          </p:nvSpPr>
          <p:spPr>
            <a:xfrm>
              <a:off x="4153608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1" name="직선 연결선 330"/>
            <p:cNvCxnSpPr>
              <a:endCxn id="330" idx="0"/>
            </p:cNvCxnSpPr>
            <p:nvPr/>
          </p:nvCxnSpPr>
          <p:spPr>
            <a:xfrm>
              <a:off x="4170943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>
              <a:endCxn id="330" idx="2"/>
            </p:cNvCxnSpPr>
            <p:nvPr/>
          </p:nvCxnSpPr>
          <p:spPr>
            <a:xfrm>
              <a:off x="3574876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 flipH="1">
              <a:off x="3569799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타원 333"/>
            <p:cNvSpPr/>
            <p:nvPr/>
          </p:nvSpPr>
          <p:spPr>
            <a:xfrm>
              <a:off x="4756697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5" name="직선 연결선 334"/>
            <p:cNvCxnSpPr>
              <a:endCxn id="334" idx="0"/>
            </p:cNvCxnSpPr>
            <p:nvPr/>
          </p:nvCxnSpPr>
          <p:spPr>
            <a:xfrm>
              <a:off x="4774032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/>
            <p:cNvCxnSpPr>
              <a:endCxn id="334" idx="2"/>
            </p:cNvCxnSpPr>
            <p:nvPr/>
          </p:nvCxnSpPr>
          <p:spPr>
            <a:xfrm>
              <a:off x="4177965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 flipH="1">
              <a:off x="4172888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타원 337"/>
            <p:cNvSpPr/>
            <p:nvPr/>
          </p:nvSpPr>
          <p:spPr>
            <a:xfrm>
              <a:off x="5357841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9" name="직선 연결선 338"/>
            <p:cNvCxnSpPr>
              <a:endCxn id="338" idx="0"/>
            </p:cNvCxnSpPr>
            <p:nvPr/>
          </p:nvCxnSpPr>
          <p:spPr>
            <a:xfrm>
              <a:off x="5375176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>
              <a:endCxn id="338" idx="2"/>
            </p:cNvCxnSpPr>
            <p:nvPr/>
          </p:nvCxnSpPr>
          <p:spPr>
            <a:xfrm>
              <a:off x="4779109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H="1">
              <a:off x="4774032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타원 341"/>
            <p:cNvSpPr/>
            <p:nvPr/>
          </p:nvSpPr>
          <p:spPr>
            <a:xfrm>
              <a:off x="5960930" y="5931568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3" name="직선 연결선 342"/>
            <p:cNvCxnSpPr>
              <a:endCxn id="342" idx="0"/>
            </p:cNvCxnSpPr>
            <p:nvPr/>
          </p:nvCxnSpPr>
          <p:spPr>
            <a:xfrm>
              <a:off x="5978265" y="5572980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/>
            <p:cNvCxnSpPr>
              <a:endCxn id="342" idx="2"/>
            </p:cNvCxnSpPr>
            <p:nvPr/>
          </p:nvCxnSpPr>
          <p:spPr>
            <a:xfrm>
              <a:off x="5382198" y="5957378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/>
            <p:cNvCxnSpPr/>
            <p:nvPr/>
          </p:nvCxnSpPr>
          <p:spPr>
            <a:xfrm flipH="1">
              <a:off x="5377121" y="5565421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6562074" y="5928840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7" name="직선 연결선 346"/>
            <p:cNvCxnSpPr>
              <a:endCxn id="346" idx="0"/>
            </p:cNvCxnSpPr>
            <p:nvPr/>
          </p:nvCxnSpPr>
          <p:spPr>
            <a:xfrm>
              <a:off x="6579409" y="5570252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/>
            <p:cNvCxnSpPr>
              <a:endCxn id="346" idx="2"/>
            </p:cNvCxnSpPr>
            <p:nvPr/>
          </p:nvCxnSpPr>
          <p:spPr>
            <a:xfrm>
              <a:off x="5983342" y="5954650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/>
            <p:cNvCxnSpPr/>
            <p:nvPr/>
          </p:nvCxnSpPr>
          <p:spPr>
            <a:xfrm flipH="1">
              <a:off x="5978265" y="5562693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타원 354"/>
            <p:cNvSpPr/>
            <p:nvPr/>
          </p:nvSpPr>
          <p:spPr>
            <a:xfrm>
              <a:off x="1717968" y="63340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/>
            <p:cNvSpPr/>
            <p:nvPr/>
          </p:nvSpPr>
          <p:spPr>
            <a:xfrm>
              <a:off x="2331370" y="6334095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7" name="직선 연결선 356"/>
            <p:cNvCxnSpPr>
              <a:endCxn id="355" idx="0"/>
            </p:cNvCxnSpPr>
            <p:nvPr/>
          </p:nvCxnSpPr>
          <p:spPr>
            <a:xfrm>
              <a:off x="1735303" y="59755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endCxn id="356" idx="0"/>
            </p:cNvCxnSpPr>
            <p:nvPr/>
          </p:nvCxnSpPr>
          <p:spPr>
            <a:xfrm>
              <a:off x="2348705" y="5975508"/>
              <a:ext cx="0" cy="35858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55" idx="6"/>
              <a:endCxn id="356" idx="2"/>
            </p:cNvCxnSpPr>
            <p:nvPr/>
          </p:nvCxnSpPr>
          <p:spPr>
            <a:xfrm>
              <a:off x="1752638" y="6359905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endCxn id="355" idx="7"/>
            </p:cNvCxnSpPr>
            <p:nvPr/>
          </p:nvCxnSpPr>
          <p:spPr>
            <a:xfrm flipH="1">
              <a:off x="1747561" y="5967948"/>
              <a:ext cx="588886" cy="3737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타원 360"/>
            <p:cNvSpPr/>
            <p:nvPr/>
          </p:nvSpPr>
          <p:spPr>
            <a:xfrm>
              <a:off x="2949375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2" name="직선 연결선 361"/>
            <p:cNvCxnSpPr>
              <a:endCxn id="361" idx="0"/>
            </p:cNvCxnSpPr>
            <p:nvPr/>
          </p:nvCxnSpPr>
          <p:spPr>
            <a:xfrm>
              <a:off x="2966710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/>
            <p:cNvCxnSpPr>
              <a:endCxn id="361" idx="2"/>
            </p:cNvCxnSpPr>
            <p:nvPr/>
          </p:nvCxnSpPr>
          <p:spPr>
            <a:xfrm>
              <a:off x="2370643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/>
            <p:cNvCxnSpPr/>
            <p:nvPr/>
          </p:nvCxnSpPr>
          <p:spPr>
            <a:xfrm flipH="1">
              <a:off x="2365566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/>
            <p:cNvSpPr/>
            <p:nvPr/>
          </p:nvSpPr>
          <p:spPr>
            <a:xfrm>
              <a:off x="3552464" y="63368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6" name="직선 연결선 365"/>
            <p:cNvCxnSpPr>
              <a:endCxn id="365" idx="0"/>
            </p:cNvCxnSpPr>
            <p:nvPr/>
          </p:nvCxnSpPr>
          <p:spPr>
            <a:xfrm>
              <a:off x="3569799" y="59782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/>
            <p:cNvCxnSpPr>
              <a:endCxn id="365" idx="2"/>
            </p:cNvCxnSpPr>
            <p:nvPr/>
          </p:nvCxnSpPr>
          <p:spPr>
            <a:xfrm>
              <a:off x="2973732" y="63626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/>
            <p:cNvCxnSpPr/>
            <p:nvPr/>
          </p:nvCxnSpPr>
          <p:spPr>
            <a:xfrm flipH="1">
              <a:off x="2968655" y="59706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타원 368"/>
            <p:cNvSpPr/>
            <p:nvPr/>
          </p:nvSpPr>
          <p:spPr>
            <a:xfrm>
              <a:off x="4153608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0" name="직선 연결선 369"/>
            <p:cNvCxnSpPr>
              <a:endCxn id="369" idx="0"/>
            </p:cNvCxnSpPr>
            <p:nvPr/>
          </p:nvCxnSpPr>
          <p:spPr>
            <a:xfrm>
              <a:off x="4170943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/>
            <p:cNvCxnSpPr>
              <a:endCxn id="369" idx="2"/>
            </p:cNvCxnSpPr>
            <p:nvPr/>
          </p:nvCxnSpPr>
          <p:spPr>
            <a:xfrm>
              <a:off x="3574876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 371"/>
            <p:cNvCxnSpPr/>
            <p:nvPr/>
          </p:nvCxnSpPr>
          <p:spPr>
            <a:xfrm flipH="1">
              <a:off x="3569799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/>
            <p:cNvSpPr/>
            <p:nvPr/>
          </p:nvSpPr>
          <p:spPr>
            <a:xfrm>
              <a:off x="4756697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4" name="직선 연결선 373"/>
            <p:cNvCxnSpPr>
              <a:endCxn id="373" idx="0"/>
            </p:cNvCxnSpPr>
            <p:nvPr/>
          </p:nvCxnSpPr>
          <p:spPr>
            <a:xfrm>
              <a:off x="4774032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>
              <a:endCxn id="373" idx="2"/>
            </p:cNvCxnSpPr>
            <p:nvPr/>
          </p:nvCxnSpPr>
          <p:spPr>
            <a:xfrm>
              <a:off x="4177965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375"/>
            <p:cNvCxnSpPr/>
            <p:nvPr/>
          </p:nvCxnSpPr>
          <p:spPr>
            <a:xfrm flipH="1">
              <a:off x="4172888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타원 376"/>
            <p:cNvSpPr/>
            <p:nvPr/>
          </p:nvSpPr>
          <p:spPr>
            <a:xfrm>
              <a:off x="5357841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8" name="직선 연결선 377"/>
            <p:cNvCxnSpPr>
              <a:endCxn id="377" idx="0"/>
            </p:cNvCxnSpPr>
            <p:nvPr/>
          </p:nvCxnSpPr>
          <p:spPr>
            <a:xfrm>
              <a:off x="5375176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/>
            <p:cNvCxnSpPr>
              <a:endCxn id="377" idx="2"/>
            </p:cNvCxnSpPr>
            <p:nvPr/>
          </p:nvCxnSpPr>
          <p:spPr>
            <a:xfrm>
              <a:off x="4779109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379"/>
            <p:cNvCxnSpPr/>
            <p:nvPr/>
          </p:nvCxnSpPr>
          <p:spPr>
            <a:xfrm flipH="1">
              <a:off x="4774032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타원 380"/>
            <p:cNvSpPr/>
            <p:nvPr/>
          </p:nvSpPr>
          <p:spPr>
            <a:xfrm>
              <a:off x="5960930" y="6336824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2" name="직선 연결선 381"/>
            <p:cNvCxnSpPr>
              <a:endCxn id="381" idx="0"/>
            </p:cNvCxnSpPr>
            <p:nvPr/>
          </p:nvCxnSpPr>
          <p:spPr>
            <a:xfrm>
              <a:off x="5978265" y="5978236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 382"/>
            <p:cNvCxnSpPr>
              <a:endCxn id="381" idx="2"/>
            </p:cNvCxnSpPr>
            <p:nvPr/>
          </p:nvCxnSpPr>
          <p:spPr>
            <a:xfrm>
              <a:off x="5382198" y="6362634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 383"/>
            <p:cNvCxnSpPr/>
            <p:nvPr/>
          </p:nvCxnSpPr>
          <p:spPr>
            <a:xfrm flipH="1">
              <a:off x="5377121" y="5970677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6562074" y="6334096"/>
              <a:ext cx="34670" cy="5162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6" name="직선 연결선 385"/>
            <p:cNvCxnSpPr>
              <a:endCxn id="385" idx="0"/>
            </p:cNvCxnSpPr>
            <p:nvPr/>
          </p:nvCxnSpPr>
          <p:spPr>
            <a:xfrm>
              <a:off x="6579409" y="5975508"/>
              <a:ext cx="0" cy="358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 386"/>
            <p:cNvCxnSpPr>
              <a:endCxn id="385" idx="2"/>
            </p:cNvCxnSpPr>
            <p:nvPr/>
          </p:nvCxnSpPr>
          <p:spPr>
            <a:xfrm>
              <a:off x="5983342" y="6359906"/>
              <a:ext cx="57873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 387"/>
            <p:cNvCxnSpPr/>
            <p:nvPr/>
          </p:nvCxnSpPr>
          <p:spPr>
            <a:xfrm flipH="1">
              <a:off x="5978265" y="5967949"/>
              <a:ext cx="588886" cy="3737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646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1236</Words>
  <Application>Microsoft Office PowerPoint</Application>
  <PresentationFormat>와이드스크린</PresentationFormat>
  <Paragraphs>202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셰이더프로그래밍</vt:lpstr>
      <vt:lpstr>지난시간</vt:lpstr>
      <vt:lpstr>개요</vt:lpstr>
      <vt:lpstr>버텍스 쉐이더 응용</vt:lpstr>
      <vt:lpstr>버텍스 쉐이더 응용</vt:lpstr>
      <vt:lpstr>버텍스 쉐이더 응용</vt:lpstr>
      <vt:lpstr>버텍스 쉐이더 응용</vt:lpstr>
      <vt:lpstr>버텍스 쉐이더 응용</vt:lpstr>
      <vt:lpstr>버텍스 쉐이더 응용</vt:lpstr>
      <vt:lpstr>버텍스 쉐이더 응용</vt:lpstr>
      <vt:lpstr>버텍스 쉐이더 응용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사용 애니메이션</vt:lpstr>
      <vt:lpstr>버텍스 쉐이더 응용</vt:lpstr>
      <vt:lpstr>실습 준비</vt:lpstr>
      <vt:lpstr>버텍스 쉐이더 응용(실습 준비)</vt:lpstr>
      <vt:lpstr>버텍스 쉐이더 응용(실습 준비)</vt:lpstr>
      <vt:lpstr>버텍스 쉐이더 응용(실습 준비)</vt:lpstr>
      <vt:lpstr>버텍스 쉐이더 응용(실습 준비)</vt:lpstr>
      <vt:lpstr>버텍스 쉐이더 응용(실습 준비)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이택희(A0344)</cp:lastModifiedBy>
  <cp:revision>199</cp:revision>
  <dcterms:created xsi:type="dcterms:W3CDTF">2006-10-05T04:04:58Z</dcterms:created>
  <dcterms:modified xsi:type="dcterms:W3CDTF">2021-06-04T08:10:33Z</dcterms:modified>
</cp:coreProperties>
</file>