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41" autoAdjust="0"/>
    <p:restoredTop sz="94660"/>
  </p:normalViewPr>
  <p:slideViewPr>
    <p:cSldViewPr>
      <p:cViewPr varScale="1">
        <p:scale>
          <a:sx n="64" d="100"/>
          <a:sy n="64" d="100"/>
        </p:scale>
        <p:origin x="102" y="11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D548-5EF1-432C-BDD0-3AE03E31811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094-37A2-4EC6-86C3-0685E35C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575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015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005176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642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8168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2310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5176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0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8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3732746" y="2132857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963211" y="4724900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69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69414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27849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61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20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61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20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1545" y="263691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32746" y="4724488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38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97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97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3148" y="41599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68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9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75921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53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8688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8472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9624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9480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39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88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2783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567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719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575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83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1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308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529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22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316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8454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8238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9390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9246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8313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9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31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52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5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639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2777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2561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714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570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636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82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97596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6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84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471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60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898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185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72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59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896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3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70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60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97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84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71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759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51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50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50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049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97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84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471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759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049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027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248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041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8035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8173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7957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9109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8965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032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21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83396" y="5140579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41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5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2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4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640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28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215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504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5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794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5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794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41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929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216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503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794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772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993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785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779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2918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2702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3854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3710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2776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65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75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67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4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541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831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68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6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3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0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66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54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541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68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55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993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03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7712709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86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5036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75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71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3071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92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원래는</a:t>
            </a:r>
            <a:r>
              <a:rPr lang="en-US" altLang="ko-KR" sz="2800" dirty="0"/>
              <a:t> </a:t>
            </a:r>
            <a:r>
              <a:rPr lang="ko-KR" altLang="en-US" sz="2800" dirty="0"/>
              <a:t>이렇게 복잡합니다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67537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8679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8463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9616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9471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359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1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9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095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536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2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868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337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219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330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77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49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97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13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8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4798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367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104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1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15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5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2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29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6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4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0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8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5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04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1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9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16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3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95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94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5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94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41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29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6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3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94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772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93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85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779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2918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702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854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710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776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5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75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67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54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41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31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968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56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43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30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66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254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541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68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5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968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93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4367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104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41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28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15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05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42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29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16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04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40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4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1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3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795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794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5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4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4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772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993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785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779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2918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2702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3854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3710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776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65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967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254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541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31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968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256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543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830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66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254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41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55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968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93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375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9128884" y="4695019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77408" y="319346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77408" y="59372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71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7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712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2099163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4323" y="6306741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후 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정점들로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3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90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688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정점들로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6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068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816477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4829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Primitive(</a:t>
            </a:r>
            <a:r>
              <a:rPr lang="en-US" altLang="ko-KR" dirty="0" err="1">
                <a:sym typeface="Wingdings" pitchFamily="2" charset="2"/>
              </a:rPr>
              <a:t>Point,Line,Triangle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6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97791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87087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2984" y="458112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6535634" y="2932977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8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554</Words>
  <Application>Microsoft Office PowerPoint</Application>
  <PresentationFormat>와이드스크린</PresentationFormat>
  <Paragraphs>180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셰이더프로그래밍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/게임공학전공/학생 조영환</cp:lastModifiedBy>
  <cp:revision>48</cp:revision>
  <dcterms:created xsi:type="dcterms:W3CDTF">2006-10-05T04:04:58Z</dcterms:created>
  <dcterms:modified xsi:type="dcterms:W3CDTF">2021-03-11T15:51:06Z</dcterms:modified>
</cp:coreProperties>
</file>