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671a213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671a213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671a2133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671a2133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671a213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671a213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игры: “FIRE AND WATER”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883700" y="4350900"/>
            <a:ext cx="426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Создатель: Беляева АЕ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1.Создать максимально схожую игру на прототип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888" y="1776600"/>
            <a:ext cx="5476224" cy="308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Сделана полностью функционирующая игра. Поставленная цель выполнена. Мне понравилось выполнять работу.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90250" y="450150"/>
            <a:ext cx="8192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