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9" r:id="rId1"/>
    <p:sldMasterId id="2147483686" r:id="rId2"/>
    <p:sldMasterId id="2147483693" r:id="rId3"/>
    <p:sldMasterId id="2147483698" r:id="rId4"/>
    <p:sldMasterId id="2147483675" r:id="rId5"/>
  </p:sldMasterIdLst>
  <p:notesMasterIdLst>
    <p:notesMasterId r:id="rId13"/>
  </p:notesMasterIdLst>
  <p:handoutMasterIdLst>
    <p:handoutMasterId r:id="rId14"/>
  </p:handoutMasterIdLst>
  <p:sldIdLst>
    <p:sldId id="402" r:id="rId6"/>
    <p:sldId id="508" r:id="rId7"/>
    <p:sldId id="403" r:id="rId8"/>
    <p:sldId id="406" r:id="rId9"/>
    <p:sldId id="407" r:id="rId10"/>
    <p:sldId id="422" r:id="rId11"/>
    <p:sldId id="442" r:id="rId12"/>
  </p:sldIdLst>
  <p:sldSz cx="9144000" cy="6858000" type="screen4x3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A80000"/>
    <a:srgbClr val="FFAA01"/>
    <a:srgbClr val="F99707"/>
    <a:srgbClr val="FCB504"/>
    <a:srgbClr val="B52217"/>
    <a:srgbClr val="960000"/>
    <a:srgbClr val="A40000"/>
    <a:srgbClr val="D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750" autoAdjust="0"/>
  </p:normalViewPr>
  <p:slideViewPr>
    <p:cSldViewPr>
      <p:cViewPr varScale="1">
        <p:scale>
          <a:sx n="68" d="100"/>
          <a:sy n="68" d="100"/>
        </p:scale>
        <p:origin x="-55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322"/>
    </p:cViewPr>
  </p:sorterViewPr>
  <p:notesViewPr>
    <p:cSldViewPr>
      <p:cViewPr varScale="1">
        <p:scale>
          <a:sx n="81" d="100"/>
          <a:sy n="81" d="100"/>
        </p:scale>
        <p:origin x="-2844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7F52D72-ED1D-48E3-B38D-D27DF71D5328}" type="datetimeFigureOut">
              <a:rPr lang="de-AT"/>
              <a:pPr>
                <a:defRPr/>
              </a:pPr>
              <a:t>19.03.2014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B8876E5-8CB2-488D-BB52-3FDCCA373F31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48035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3163736-15EA-4775-815E-DDF88F21B7ED}" type="datetimeFigureOut">
              <a:rPr lang="de-AT"/>
              <a:pPr>
                <a:defRPr/>
              </a:pPr>
              <a:t>19.03.2014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AT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AT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6EAC6C9-0F3A-40E0-896B-88DE66496CB5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1234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80975" y="-674688"/>
            <a:ext cx="9421813" cy="706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hteck 2"/>
          <p:cNvSpPr/>
          <p:nvPr userDrawn="1"/>
        </p:nvSpPr>
        <p:spPr>
          <a:xfrm>
            <a:off x="-180975" y="4437063"/>
            <a:ext cx="9648825" cy="25209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4" name="Rechteck 3"/>
          <p:cNvSpPr/>
          <p:nvPr userDrawn="1"/>
        </p:nvSpPr>
        <p:spPr>
          <a:xfrm>
            <a:off x="4859338" y="0"/>
            <a:ext cx="3816350" cy="9080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59363" y="260350"/>
            <a:ext cx="340042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7"/>
          <p:cNvSpPr txBox="1">
            <a:spLocks noChangeArrowheads="1"/>
          </p:cNvSpPr>
          <p:nvPr userDrawn="1"/>
        </p:nvSpPr>
        <p:spPr>
          <a:xfrm>
            <a:off x="469900" y="1700213"/>
            <a:ext cx="7485063" cy="108108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de-AT" sz="3800" noProof="1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Hier fügen Sie den </a:t>
            </a:r>
            <a:br>
              <a:rPr lang="de-AT" sz="3800" noProof="1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</a:br>
            <a:r>
              <a:rPr lang="de-AT" sz="3800" noProof="1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Titel der Präsentation ein.</a:t>
            </a:r>
            <a:endParaRPr lang="de-DE" sz="380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  <p:sp>
        <p:nvSpPr>
          <p:cNvPr id="7" name="Rectangle 28"/>
          <p:cNvSpPr txBox="1">
            <a:spLocks noChangeArrowheads="1"/>
          </p:cNvSpPr>
          <p:nvPr userDrawn="1"/>
        </p:nvSpPr>
        <p:spPr>
          <a:xfrm>
            <a:off x="469900" y="3062288"/>
            <a:ext cx="7510463" cy="584200"/>
          </a:xfrm>
          <a:prstGeom prst="rect">
            <a:avLst/>
          </a:prstGeom>
        </p:spPr>
        <p:txBody>
          <a:bodyPr/>
          <a:lstStyle>
            <a:lvl1pPr marL="269875" indent="-269875" algn="l" defTabSz="914400" rtl="0" eaLnBrk="1" latinLnBrk="0" hangingPunct="1">
              <a:spcBef>
                <a:spcPct val="20000"/>
              </a:spcBef>
              <a:buSzPct val="65000"/>
              <a:buFont typeface="Wingdings" pitchFamily="2" charset="2"/>
              <a:buChar char="§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895350" indent="-354013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5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343025" indent="-269875" algn="l" defTabSz="914400" rtl="0" eaLnBrk="1" latinLnBrk="0" hangingPunct="1">
              <a:spcBef>
                <a:spcPct val="20000"/>
              </a:spcBef>
              <a:buSzPct val="65000"/>
              <a:buFont typeface="Wingdings" pitchFamily="2" charset="2"/>
              <a:buChar char="§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90700" indent="-3540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de-DE" sz="2400" noProof="1" smtClean="0"/>
              <a:t>Fügen Sie hier den Untertitel ein.</a:t>
            </a:r>
            <a:endParaRPr lang="de-DE" sz="2400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288" y="4837113"/>
            <a:ext cx="6553200" cy="154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Auflis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Titelmasterformat durch Klicken bearbeiten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468313" y="1268760"/>
            <a:ext cx="8207375" cy="4608165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400"/>
            </a:lvl2pPr>
          </a:lstStyle>
          <a:p>
            <a:pPr lvl="0"/>
            <a:r>
              <a:rPr lang="en-US" dirty="0" smtClean="0"/>
              <a:t>Textmasterformate durch Klicken bearbeiten</a:t>
            </a:r>
          </a:p>
          <a:p>
            <a:pPr lvl="1"/>
            <a:r>
              <a:rPr lang="en-US" dirty="0" smtClean="0"/>
              <a:t>Zweite Ebene</a:t>
            </a:r>
          </a:p>
          <a:p>
            <a:pPr lvl="2"/>
            <a:r>
              <a:rPr lang="en-US" dirty="0" smtClean="0"/>
              <a:t>Dritte Ebene</a:t>
            </a:r>
          </a:p>
          <a:p>
            <a:pPr lvl="3"/>
            <a:r>
              <a:rPr lang="en-US" dirty="0" smtClean="0"/>
              <a:t>Vierte Ebene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Fließ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541337" indent="0">
              <a:buNone/>
              <a:defRPr sz="2400"/>
            </a:lvl2pPr>
            <a:lvl3pPr marL="1073150" indent="0">
              <a:buNone/>
              <a:defRPr sz="2200"/>
            </a:lvl3pPr>
            <a:lvl4pPr marL="1436687" indent="0">
              <a:buNone/>
              <a:defRPr/>
            </a:lvl4pPr>
          </a:lstStyle>
          <a:p>
            <a:pPr lvl="0"/>
            <a:r>
              <a:rPr lang="en-US" dirty="0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Aufzähl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/>
          <a:lstStyle>
            <a:lvl1pPr marL="514350" indent="-514350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defRPr sz="2600" baseline="0"/>
            </a:lvl1pPr>
            <a:lvl2pPr marL="998537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lphaLcPeriod"/>
              <a:defRPr sz="2300"/>
            </a:lvl2pPr>
            <a:lvl3pPr marL="1530350" indent="-457200">
              <a:buSzPct val="100000"/>
              <a:buFont typeface="Wingdings" pitchFamily="2" charset="2"/>
              <a:buChar char="§"/>
              <a:defRPr sz="2000" baseline="0"/>
            </a:lvl3pPr>
            <a:lvl4pPr marL="1893887" indent="-457200">
              <a:buFont typeface="+mj-lt"/>
              <a:buAutoNum type="arabicPeriod"/>
              <a:defRPr/>
            </a:lvl4pPr>
          </a:lstStyle>
          <a:p>
            <a:pPr lvl="0"/>
            <a:r>
              <a:rPr lang="en-US" dirty="0" smtClean="0"/>
              <a:t>Textmasterformate durch Klicken bearbeiten</a:t>
            </a:r>
          </a:p>
          <a:p>
            <a:pPr lvl="1"/>
            <a:r>
              <a:rPr lang="en-US" dirty="0" smtClean="0"/>
              <a:t>Zweite Ebene</a:t>
            </a:r>
          </a:p>
          <a:p>
            <a:pPr lvl="2"/>
            <a:r>
              <a:rPr lang="en-US" dirty="0" smtClean="0"/>
              <a:t>Dritte Ebene</a:t>
            </a:r>
          </a:p>
          <a:p>
            <a:pPr lvl="3"/>
            <a:r>
              <a:rPr lang="en-US" dirty="0" smtClean="0"/>
              <a:t>Vierte Ebene</a:t>
            </a:r>
          </a:p>
          <a:p>
            <a:pPr lvl="4"/>
            <a:r>
              <a:rPr lang="en-US" dirty="0" smtClean="0"/>
              <a:t>Fünfte Ebene</a:t>
            </a:r>
            <a:endParaRPr lang="de-DE" dirty="0" smtClean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lis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Titelmasterformat durch Klicken bearbeiten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468313" y="1268760"/>
            <a:ext cx="8207375" cy="4608165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400"/>
            </a:lvl2pPr>
          </a:lstStyle>
          <a:p>
            <a:pPr lvl="0"/>
            <a:r>
              <a:rPr lang="en-US" dirty="0" smtClean="0"/>
              <a:t>Textmasterformate durch Klicken bearbeiten</a:t>
            </a:r>
          </a:p>
          <a:p>
            <a:pPr lvl="1"/>
            <a:r>
              <a:rPr lang="en-US" dirty="0" smtClean="0"/>
              <a:t>Zweite Ebene</a:t>
            </a:r>
          </a:p>
          <a:p>
            <a:pPr lvl="2"/>
            <a:r>
              <a:rPr lang="en-US" dirty="0" smtClean="0"/>
              <a:t>Dritte Ebene</a:t>
            </a:r>
          </a:p>
          <a:p>
            <a:pPr lvl="3"/>
            <a:r>
              <a:rPr lang="en-US" dirty="0" smtClean="0"/>
              <a:t>Vierte Ebene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Titelmasterformat durch Klicken bearbeiten</a:t>
            </a:r>
            <a:endParaRPr lang="de-AT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</p:spPr>
        <p:txBody>
          <a:bodyPr/>
          <a:lstStyle/>
          <a:p>
            <a:r>
              <a:rPr lang="en-US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Textmasterformate durch Klicken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AT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Fließ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541337" indent="0">
              <a:buNone/>
              <a:defRPr sz="2400"/>
            </a:lvl2pPr>
            <a:lvl3pPr marL="1073150" indent="0">
              <a:buNone/>
              <a:defRPr sz="2200"/>
            </a:lvl3pPr>
            <a:lvl4pPr marL="1436687" indent="0">
              <a:buNone/>
              <a:defRPr/>
            </a:lvl4pPr>
          </a:lstStyle>
          <a:p>
            <a:pPr lvl="0"/>
            <a:r>
              <a:rPr lang="en-US" dirty="0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Aufzähl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/>
          <a:lstStyle>
            <a:lvl1pPr marL="514350" indent="-514350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defRPr sz="2600" baseline="0"/>
            </a:lvl1pPr>
            <a:lvl2pPr marL="998537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lphaLcPeriod"/>
              <a:defRPr sz="2300"/>
            </a:lvl2pPr>
            <a:lvl3pPr marL="1530350" indent="-457200">
              <a:buSzPct val="100000"/>
              <a:buFont typeface="Wingdings" pitchFamily="2" charset="2"/>
              <a:buChar char="§"/>
              <a:defRPr sz="2000" baseline="0"/>
            </a:lvl3pPr>
            <a:lvl4pPr marL="1893887" indent="-457200">
              <a:buFont typeface="+mj-lt"/>
              <a:buAutoNum type="arabicPeriod"/>
              <a:defRPr/>
            </a:lvl4pPr>
          </a:lstStyle>
          <a:p>
            <a:pPr lvl="0"/>
            <a:r>
              <a:rPr lang="en-US" dirty="0" smtClean="0"/>
              <a:t>Textmasterformate durch Klicken bearbeiten</a:t>
            </a:r>
          </a:p>
          <a:p>
            <a:pPr lvl="1"/>
            <a:r>
              <a:rPr lang="en-US" dirty="0" smtClean="0"/>
              <a:t>Zweite Ebene</a:t>
            </a:r>
          </a:p>
          <a:p>
            <a:pPr lvl="2"/>
            <a:r>
              <a:rPr lang="en-US" dirty="0" smtClean="0"/>
              <a:t>Dritte Ebene</a:t>
            </a:r>
          </a:p>
          <a:p>
            <a:pPr lvl="3"/>
            <a:r>
              <a:rPr lang="en-US" dirty="0" smtClean="0"/>
              <a:t>Vierte Ebene</a:t>
            </a:r>
          </a:p>
          <a:p>
            <a:pPr lvl="4"/>
            <a:r>
              <a:rPr lang="en-US" dirty="0" smtClean="0"/>
              <a:t>Fünfte Ebene</a:t>
            </a:r>
            <a:endParaRPr lang="de-DE" dirty="0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Fließ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541337" indent="0">
              <a:buNone/>
              <a:defRPr sz="2400"/>
            </a:lvl2pPr>
            <a:lvl3pPr marL="1073150" indent="0">
              <a:buNone/>
              <a:defRPr sz="2200"/>
            </a:lvl3pPr>
            <a:lvl4pPr marL="1436687" indent="0">
              <a:buNone/>
              <a:defRPr/>
            </a:lvl4pPr>
          </a:lstStyle>
          <a:p>
            <a:pPr lvl="0"/>
            <a:r>
              <a:rPr lang="en-US" dirty="0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lis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Titelmasterformat durch Klicken bearbeiten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468313" y="1268760"/>
            <a:ext cx="8207375" cy="4608165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400"/>
            </a:lvl2pPr>
          </a:lstStyle>
          <a:p>
            <a:pPr lvl="0"/>
            <a:r>
              <a:rPr lang="en-US" dirty="0" smtClean="0"/>
              <a:t>Textmasterformate durch Klicken bearbeiten</a:t>
            </a:r>
          </a:p>
          <a:p>
            <a:pPr lvl="1"/>
            <a:r>
              <a:rPr lang="en-US" dirty="0" smtClean="0"/>
              <a:t>Zweite Ebene</a:t>
            </a:r>
          </a:p>
          <a:p>
            <a:pPr lvl="2"/>
            <a:r>
              <a:rPr lang="en-US" dirty="0" smtClean="0"/>
              <a:t>Dritte Ebene</a:t>
            </a:r>
          </a:p>
          <a:p>
            <a:pPr lvl="3"/>
            <a:r>
              <a:rPr lang="en-US" dirty="0" smtClean="0"/>
              <a:t>Vierte Ebene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Titelmasterformat durch Klicken bearbeiten</a:t>
            </a:r>
            <a:endParaRPr lang="de-AT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</p:spPr>
        <p:txBody>
          <a:bodyPr/>
          <a:lstStyle/>
          <a:p>
            <a:r>
              <a:rPr lang="en-US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Textmasterformate durch Klicken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AT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Fließ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541337" indent="0">
              <a:buNone/>
              <a:defRPr sz="2400"/>
            </a:lvl2pPr>
            <a:lvl3pPr marL="1073150" indent="0">
              <a:buNone/>
              <a:defRPr sz="2200"/>
            </a:lvl3pPr>
            <a:lvl4pPr marL="1436687" indent="0">
              <a:buNone/>
              <a:defRPr/>
            </a:lvl4pPr>
          </a:lstStyle>
          <a:p>
            <a:pPr lvl="0"/>
            <a:r>
              <a:rPr lang="en-US" dirty="0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Aufzähl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/>
          <a:lstStyle>
            <a:lvl1pPr marL="514350" indent="-514350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defRPr sz="2600" baseline="0"/>
            </a:lvl1pPr>
            <a:lvl2pPr marL="998537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lphaLcPeriod"/>
              <a:defRPr sz="2300"/>
            </a:lvl2pPr>
            <a:lvl3pPr marL="1530350" indent="-457200">
              <a:buSzPct val="100000"/>
              <a:buFont typeface="Wingdings" pitchFamily="2" charset="2"/>
              <a:buChar char="§"/>
              <a:defRPr sz="2000" baseline="0"/>
            </a:lvl3pPr>
            <a:lvl4pPr marL="1893887" indent="-457200">
              <a:buFont typeface="+mj-lt"/>
              <a:buAutoNum type="arabicPeriod"/>
              <a:defRPr/>
            </a:lvl4pPr>
          </a:lstStyle>
          <a:p>
            <a:pPr lvl="0"/>
            <a:r>
              <a:rPr lang="en-US" dirty="0" smtClean="0"/>
              <a:t>Textmasterformate durch Klicken bearbeiten</a:t>
            </a:r>
          </a:p>
          <a:p>
            <a:pPr lvl="1"/>
            <a:r>
              <a:rPr lang="en-US" dirty="0" smtClean="0"/>
              <a:t>Zweite Ebene</a:t>
            </a:r>
          </a:p>
          <a:p>
            <a:pPr lvl="2"/>
            <a:r>
              <a:rPr lang="en-US" dirty="0" smtClean="0"/>
              <a:t>Dritte Ebene</a:t>
            </a:r>
          </a:p>
          <a:p>
            <a:pPr lvl="3"/>
            <a:r>
              <a:rPr lang="en-US" dirty="0" smtClean="0"/>
              <a:t>Vierte Ebene</a:t>
            </a:r>
          </a:p>
          <a:p>
            <a:pPr lvl="4"/>
            <a:r>
              <a:rPr lang="en-US" dirty="0" smtClean="0"/>
              <a:t>Fünfte Ebene</a:t>
            </a:r>
            <a:endParaRPr lang="de-DE" dirty="0" smtClean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lis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Titelmasterformat durch Klicken bearbeiten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468313" y="1268760"/>
            <a:ext cx="8207375" cy="4608165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400"/>
            </a:lvl2pPr>
          </a:lstStyle>
          <a:p>
            <a:pPr lvl="0"/>
            <a:r>
              <a:rPr lang="en-US" dirty="0" smtClean="0"/>
              <a:t>Textmasterformate durch Klicken bearbeiten</a:t>
            </a:r>
          </a:p>
          <a:p>
            <a:pPr lvl="1"/>
            <a:r>
              <a:rPr lang="en-US" dirty="0" smtClean="0"/>
              <a:t>Zweite Ebene</a:t>
            </a:r>
          </a:p>
          <a:p>
            <a:pPr lvl="2"/>
            <a:r>
              <a:rPr lang="en-US" dirty="0" smtClean="0"/>
              <a:t>Dritte Ebene</a:t>
            </a:r>
          </a:p>
          <a:p>
            <a:pPr lvl="3"/>
            <a:r>
              <a:rPr lang="en-US" dirty="0" smtClean="0"/>
              <a:t>Vierte Ebene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Titelmasterformat durch Klicken bearbeiten</a:t>
            </a:r>
            <a:endParaRPr lang="de-AT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</p:spPr>
        <p:txBody>
          <a:bodyPr/>
          <a:lstStyle/>
          <a:p>
            <a:r>
              <a:rPr lang="en-US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Textmasterformate durch Klicken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Aufzähl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/>
          <a:lstStyle>
            <a:lvl1pPr marL="514350" indent="-514350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defRPr sz="2600" baseline="0"/>
            </a:lvl1pPr>
            <a:lvl2pPr marL="998537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lphaLcPeriod"/>
              <a:defRPr sz="2300"/>
            </a:lvl2pPr>
            <a:lvl3pPr marL="1530350" indent="-457200">
              <a:buSzPct val="100000"/>
              <a:buFont typeface="Wingdings" pitchFamily="2" charset="2"/>
              <a:buChar char="§"/>
              <a:defRPr sz="2000" baseline="0"/>
            </a:lvl3pPr>
            <a:lvl4pPr marL="1893887" indent="-457200">
              <a:buFont typeface="+mj-lt"/>
              <a:buAutoNum type="arabicPeriod"/>
              <a:defRPr/>
            </a:lvl4pPr>
          </a:lstStyle>
          <a:p>
            <a:pPr lvl="0"/>
            <a:r>
              <a:rPr lang="en-US" dirty="0" smtClean="0"/>
              <a:t>Textmasterformate durch Klicken bearbeiten</a:t>
            </a:r>
          </a:p>
          <a:p>
            <a:pPr lvl="1"/>
            <a:r>
              <a:rPr lang="en-US" dirty="0" smtClean="0"/>
              <a:t>Zweite Ebene</a:t>
            </a:r>
          </a:p>
          <a:p>
            <a:pPr lvl="2"/>
            <a:r>
              <a:rPr lang="en-US" dirty="0" smtClean="0"/>
              <a:t>Dritte Ebene</a:t>
            </a:r>
          </a:p>
          <a:p>
            <a:pPr lvl="3"/>
            <a:r>
              <a:rPr lang="en-US" dirty="0" smtClean="0"/>
              <a:t>Vierte Ebene</a:t>
            </a:r>
          </a:p>
          <a:p>
            <a:pPr lvl="4"/>
            <a:r>
              <a:rPr lang="en-US" dirty="0" smtClean="0"/>
              <a:t>Fünfte Ebene</a:t>
            </a:r>
            <a:endParaRPr lang="de-DE" dirty="0" smtClean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268760"/>
            <a:ext cx="4038600" cy="468052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268760"/>
            <a:ext cx="4038600" cy="468052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lis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Titelmasterformat durch Klicken bearbeiten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468313" y="1268760"/>
            <a:ext cx="8207375" cy="4608165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400"/>
            </a:lvl2pPr>
          </a:lstStyle>
          <a:p>
            <a:pPr lvl="0"/>
            <a:r>
              <a:rPr lang="en-US" dirty="0" smtClean="0"/>
              <a:t>Textmasterformate durch Klicken bearbeiten</a:t>
            </a:r>
          </a:p>
          <a:p>
            <a:pPr lvl="1"/>
            <a:r>
              <a:rPr lang="en-US" dirty="0" smtClean="0"/>
              <a:t>Zweite Ebene</a:t>
            </a:r>
          </a:p>
          <a:p>
            <a:pPr lvl="2"/>
            <a:r>
              <a:rPr lang="en-US" dirty="0" smtClean="0"/>
              <a:t>Dritte Ebene</a:t>
            </a:r>
          </a:p>
          <a:p>
            <a:pPr lvl="3"/>
            <a:r>
              <a:rPr lang="en-US" dirty="0" smtClean="0"/>
              <a:t>Vierte Ebene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Titelmasterformat durch Klicken bearbeiten</a:t>
            </a:r>
            <a:endParaRPr lang="de-AT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BC9E1A3-5F60-4045-A7A5-F47B61D1FECD}" type="datetimeFigureOut">
              <a:rPr lang="de-AT" smtClean="0"/>
              <a:pPr/>
              <a:t>19.03.2014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407A703-FA5D-4D14-B9A3-005BE4A028D7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BC9E1A3-5F60-4045-A7A5-F47B61D1FECD}" type="datetimeFigureOut">
              <a:rPr lang="de-AT" smtClean="0"/>
              <a:pPr/>
              <a:t>19.03.2014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407A703-FA5D-4D14-B9A3-005BE4A028D7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9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Relationship Id="rId9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0000">
              <a:schemeClr val="bg1">
                <a:tint val="80000"/>
                <a:satMod val="300000"/>
                <a:lumMod val="85000"/>
                <a:lumOff val="1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-7455" y="-12449"/>
            <a:ext cx="9252520" cy="849161"/>
          </a:xfrm>
          <a:prstGeom prst="rect">
            <a:avLst/>
          </a:prstGeom>
          <a:gradFill flip="none" rotWithShape="1">
            <a:gsLst>
              <a:gs pos="20000">
                <a:schemeClr val="bg1">
                  <a:lumMod val="65000"/>
                </a:schemeClr>
              </a:gs>
              <a:gs pos="0">
                <a:schemeClr val="tx1">
                  <a:lumMod val="61000"/>
                  <a:lumOff val="39000"/>
                </a:schemeClr>
              </a:gs>
              <a:gs pos="50000">
                <a:schemeClr val="bg1">
                  <a:lumMod val="7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90117" name="Grafik 6"/>
          <p:cNvPicPr>
            <a:picLocks noChangeAspect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516688" y="6259513"/>
            <a:ext cx="22812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hteck 8"/>
          <p:cNvSpPr/>
          <p:nvPr userDrawn="1"/>
        </p:nvSpPr>
        <p:spPr>
          <a:xfrm>
            <a:off x="-7938" y="-26988"/>
            <a:ext cx="9253538" cy="8096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 smtClean="0"/>
              <a:t>Masterfolie</a:t>
            </a:r>
            <a:endParaRPr lang="de-AT" dirty="0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gray">
          <a:xfrm>
            <a:off x="349250" y="6361113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Seite 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  <a:sym typeface="Wingdings" pitchFamily="2" charset="2"/>
              </a:rPr>
              <a:t>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 </a:t>
            </a:r>
            <a:fld id="{D1B3A30B-827A-41C3-9327-D27E88FC99E1}" type="slidenum">
              <a:rPr lang="de-DE" sz="100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sz="1000" dirty="0">
              <a:solidFill>
                <a:schemeClr val="bg1">
                  <a:lumMod val="50000"/>
                </a:schemeClr>
              </a:solidFill>
              <a:latin typeface="+mn-lt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41" r:id="rId8"/>
    <p:sldLayoutId id="2147483742" r:id="rId9"/>
    <p:sldLayoutId id="2147483740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26987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8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1pPr>
      <a:lvl2pPr marL="89535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5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2pPr>
      <a:lvl3pPr marL="134302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2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3pPr>
      <a:lvl4pPr marL="179070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0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0000">
              <a:schemeClr val="bg1">
                <a:tint val="80000"/>
                <a:satMod val="300000"/>
                <a:lumMod val="85000"/>
                <a:lumOff val="1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-7455" y="-12449"/>
            <a:ext cx="9252520" cy="849161"/>
          </a:xfrm>
          <a:prstGeom prst="rect">
            <a:avLst/>
          </a:prstGeom>
          <a:gradFill flip="none" rotWithShape="1">
            <a:gsLst>
              <a:gs pos="27000">
                <a:srgbClr val="4879B4"/>
              </a:gs>
              <a:gs pos="0">
                <a:schemeClr val="tx2"/>
              </a:gs>
              <a:gs pos="50000">
                <a:schemeClr val="accent1"/>
              </a:gs>
              <a:gs pos="100000">
                <a:schemeClr val="tx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2" name="Rechteck 11"/>
          <p:cNvSpPr/>
          <p:nvPr userDrawn="1"/>
        </p:nvSpPr>
        <p:spPr>
          <a:xfrm>
            <a:off x="-7938" y="-26988"/>
            <a:ext cx="9253538" cy="809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10246" name="Grafik 6"/>
          <p:cNvPicPr>
            <a:picLocks noChangeAspect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516688" y="6259513"/>
            <a:ext cx="22812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 smtClean="0"/>
              <a:t>Masterfolie</a:t>
            </a:r>
            <a:endParaRPr lang="de-AT" dirty="0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gray">
          <a:xfrm>
            <a:off x="349250" y="6361113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Seite 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  <a:sym typeface="Wingdings" pitchFamily="2" charset="2"/>
              </a:rPr>
              <a:t>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 </a:t>
            </a:r>
            <a:fld id="{C5A4FFB9-E613-43CD-964A-AE1E9E6225EE}" type="slidenum">
              <a:rPr lang="de-DE" sz="100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sz="1000" dirty="0">
              <a:solidFill>
                <a:schemeClr val="bg1">
                  <a:lumMod val="50000"/>
                </a:schemeClr>
              </a:solidFill>
              <a:latin typeface="+mn-lt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27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26987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8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1pPr>
      <a:lvl2pPr marL="89535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5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2pPr>
      <a:lvl3pPr marL="134302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2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3pPr>
      <a:lvl4pPr marL="179070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0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0000">
              <a:schemeClr val="bg1">
                <a:tint val="80000"/>
                <a:satMod val="300000"/>
                <a:lumMod val="85000"/>
                <a:lumOff val="1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-7455" y="-12449"/>
            <a:ext cx="9252520" cy="849161"/>
          </a:xfrm>
          <a:prstGeom prst="rect">
            <a:avLst/>
          </a:prstGeom>
          <a:gradFill flip="none" rotWithShape="1">
            <a:gsLst>
              <a:gs pos="27000">
                <a:srgbClr val="C00000"/>
              </a:gs>
              <a:gs pos="0">
                <a:srgbClr val="A40000">
                  <a:lumMod val="100000"/>
                </a:srgbClr>
              </a:gs>
              <a:gs pos="50000">
                <a:srgbClr val="D60000"/>
              </a:gs>
              <a:gs pos="100000">
                <a:srgbClr val="A80000">
                  <a:lumMod val="98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9" name="Rechteck 8"/>
          <p:cNvSpPr/>
          <p:nvPr userDrawn="1"/>
        </p:nvSpPr>
        <p:spPr>
          <a:xfrm>
            <a:off x="-7938" y="-26988"/>
            <a:ext cx="9253538" cy="80963"/>
          </a:xfrm>
          <a:prstGeom prst="rect">
            <a:avLst/>
          </a:prstGeom>
          <a:solidFill>
            <a:srgbClr val="9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17414" name="Grafik 6"/>
          <p:cNvPicPr>
            <a:picLocks noChangeAspect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516688" y="6259513"/>
            <a:ext cx="22812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 smtClean="0"/>
              <a:t>Masterfolie</a:t>
            </a:r>
            <a:endParaRPr lang="de-AT" dirty="0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gray">
          <a:xfrm>
            <a:off x="349250" y="6361113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Seite 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  <a:sym typeface="Wingdings" pitchFamily="2" charset="2"/>
              </a:rPr>
              <a:t>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 </a:t>
            </a:r>
            <a:fld id="{96DD54E4-5D87-4DDA-86A7-5D3265BB197B}" type="slidenum">
              <a:rPr lang="de-DE" sz="100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sz="1000" dirty="0">
              <a:solidFill>
                <a:schemeClr val="bg1">
                  <a:lumMod val="50000"/>
                </a:schemeClr>
              </a:solidFill>
              <a:latin typeface="+mn-lt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43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26987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8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1pPr>
      <a:lvl2pPr marL="89535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5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2pPr>
      <a:lvl3pPr marL="134302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2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3pPr>
      <a:lvl4pPr marL="179070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0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0000">
              <a:schemeClr val="bg1">
                <a:tint val="80000"/>
                <a:satMod val="300000"/>
                <a:lumMod val="85000"/>
                <a:lumOff val="1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-7455" y="-12449"/>
            <a:ext cx="9252520" cy="849161"/>
          </a:xfrm>
          <a:prstGeom prst="rect">
            <a:avLst/>
          </a:prstGeom>
          <a:gradFill flip="none" rotWithShape="1">
            <a:gsLst>
              <a:gs pos="27000">
                <a:srgbClr val="FFAA01"/>
              </a:gs>
              <a:gs pos="0">
                <a:srgbClr val="F99707"/>
              </a:gs>
              <a:gs pos="50000">
                <a:srgbClr val="FFC000"/>
              </a:gs>
              <a:gs pos="100000">
                <a:srgbClr val="F99707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2" name="Rechteck 11"/>
          <p:cNvSpPr/>
          <p:nvPr userDrawn="1"/>
        </p:nvSpPr>
        <p:spPr>
          <a:xfrm>
            <a:off x="-7938" y="-26988"/>
            <a:ext cx="9253538" cy="80963"/>
          </a:xfrm>
          <a:prstGeom prst="rect">
            <a:avLst/>
          </a:prstGeom>
          <a:solidFill>
            <a:srgbClr val="F997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24582" name="Grafik 6"/>
          <p:cNvPicPr>
            <a:picLocks noChangeAspect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516688" y="6259513"/>
            <a:ext cx="22812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 smtClean="0"/>
              <a:t>Masterfolie</a:t>
            </a:r>
            <a:endParaRPr lang="de-AT" dirty="0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gray">
          <a:xfrm>
            <a:off x="349250" y="6361113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Seite 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  <a:sym typeface="Wingdings" pitchFamily="2" charset="2"/>
              </a:rPr>
              <a:t>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 </a:t>
            </a:r>
            <a:fld id="{9E0A7362-2F94-4D89-A5F0-263D764F0B24}" type="slidenum">
              <a:rPr lang="de-DE" sz="100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sz="1000" dirty="0">
              <a:solidFill>
                <a:schemeClr val="bg1">
                  <a:lumMod val="50000"/>
                </a:schemeClr>
              </a:solidFill>
              <a:latin typeface="+mn-lt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26987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8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1pPr>
      <a:lvl2pPr marL="89535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5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2pPr>
      <a:lvl3pPr marL="134302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2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3pPr>
      <a:lvl4pPr marL="179070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0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0000">
              <a:schemeClr val="bg1">
                <a:tint val="80000"/>
                <a:satMod val="300000"/>
                <a:lumMod val="85000"/>
                <a:lumOff val="1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-7455" y="-12449"/>
            <a:ext cx="9252520" cy="849161"/>
          </a:xfrm>
          <a:prstGeom prst="rect">
            <a:avLst/>
          </a:prstGeom>
          <a:gradFill flip="none" rotWithShape="1">
            <a:gsLst>
              <a:gs pos="27000">
                <a:srgbClr val="FFAA01"/>
              </a:gs>
              <a:gs pos="0">
                <a:srgbClr val="F99707"/>
              </a:gs>
              <a:gs pos="50000">
                <a:srgbClr val="FFC000"/>
              </a:gs>
              <a:gs pos="100000">
                <a:srgbClr val="F99707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9" name="Rechteck 8"/>
          <p:cNvSpPr/>
          <p:nvPr userDrawn="1"/>
        </p:nvSpPr>
        <p:spPr>
          <a:xfrm>
            <a:off x="-7938" y="-26988"/>
            <a:ext cx="9253538" cy="80963"/>
          </a:xfrm>
          <a:prstGeom prst="rect">
            <a:avLst/>
          </a:prstGeom>
          <a:solidFill>
            <a:srgbClr val="F997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30726" name="Grafik 6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16688" y="6259513"/>
            <a:ext cx="22812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268413"/>
            <a:ext cx="8229600" cy="4786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AT" dirty="0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gray">
          <a:xfrm>
            <a:off x="349250" y="6361113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Seite 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  <a:sym typeface="Wingdings" pitchFamily="2" charset="2"/>
              </a:rPr>
              <a:t>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 </a:t>
            </a:r>
            <a:fld id="{046146C9-533C-4473-A975-7739642B77BB}" type="slidenum">
              <a:rPr lang="de-DE" sz="100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sz="1000" dirty="0">
              <a:solidFill>
                <a:schemeClr val="bg1">
                  <a:lumMod val="50000"/>
                </a:schemeClr>
              </a:solidFill>
              <a:latin typeface="+mn-lt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269875" indent="-269875" algn="l" rtl="0" eaLnBrk="0" fontAlgn="base" hangingPunct="0">
        <a:spcBef>
          <a:spcPct val="20000"/>
        </a:spcBef>
        <a:spcAft>
          <a:spcPct val="0"/>
        </a:spcAft>
        <a:buSzPct val="65000"/>
        <a:buFont typeface="Wingdings" pitchFamily="2" charset="2"/>
        <a:buChar char="§"/>
        <a:defRPr sz="28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1pPr>
      <a:lvl2pPr marL="895350" indent="-354013" algn="l" rtl="0" eaLnBrk="0" fontAlgn="base" hangingPunct="0">
        <a:spcBef>
          <a:spcPct val="20000"/>
        </a:spcBef>
        <a:spcAft>
          <a:spcPct val="0"/>
        </a:spcAft>
        <a:buFont typeface="Symbol" pitchFamily="18" charset="2"/>
        <a:buChar char="-"/>
        <a:defRPr sz="25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2pPr>
      <a:lvl3pPr marL="1343025" indent="-269875" algn="l" rtl="0" eaLnBrk="0" fontAlgn="base" hangingPunct="0">
        <a:spcBef>
          <a:spcPct val="20000"/>
        </a:spcBef>
        <a:spcAft>
          <a:spcPct val="0"/>
        </a:spcAft>
        <a:buSzPct val="65000"/>
        <a:buFont typeface="Wingdings" pitchFamily="2" charset="2"/>
        <a:buChar char="§"/>
        <a:defRPr sz="22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3pPr>
      <a:lvl4pPr marL="1790700" indent="-35401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ctrTitle"/>
          </p:nvPr>
        </p:nvSpPr>
        <p:spPr>
          <a:xfrm>
            <a:off x="611560" y="1988840"/>
            <a:ext cx="7772400" cy="1470025"/>
          </a:xfrm>
        </p:spPr>
        <p:txBody>
          <a:bodyPr>
            <a:normAutofit/>
          </a:bodyPr>
          <a:lstStyle/>
          <a:p>
            <a:r>
              <a:rPr lang="de-AT" sz="4400" dirty="0" smtClean="0">
                <a:solidFill>
                  <a:schemeClr val="tx2"/>
                </a:solidFill>
              </a:rPr>
              <a:t>WPF - </a:t>
            </a:r>
            <a:br>
              <a:rPr lang="de-AT" sz="4400" dirty="0" smtClean="0">
                <a:solidFill>
                  <a:schemeClr val="tx2"/>
                </a:solidFill>
              </a:rPr>
            </a:br>
            <a:r>
              <a:rPr lang="de-AT" sz="4400" dirty="0" smtClean="0">
                <a:solidFill>
                  <a:schemeClr val="tx2"/>
                </a:solidFill>
              </a:rPr>
              <a:t>Validierung</a:t>
            </a:r>
          </a:p>
        </p:txBody>
      </p:sp>
      <p:pic>
        <p:nvPicPr>
          <p:cNvPr id="5123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29500" y="4883150"/>
            <a:ext cx="1604963" cy="1065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Validierung im </a:t>
            </a:r>
            <a:r>
              <a:rPr lang="de-AT" dirty="0" err="1" smtClean="0"/>
              <a:t>ViewModel</a:t>
            </a:r>
            <a:endParaRPr lang="de-AT" dirty="0" smtClean="0"/>
          </a:p>
        </p:txBody>
      </p:sp>
      <p:sp>
        <p:nvSpPr>
          <p:cNvPr id="6147" name="Inhaltsplatzhalter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5184576"/>
          </a:xfrm>
        </p:spPr>
        <p:txBody>
          <a:bodyPr/>
          <a:lstStyle/>
          <a:p>
            <a:pPr marL="0" indent="0">
              <a:buNone/>
            </a:pPr>
            <a:endParaRPr lang="de-AT" sz="1800" dirty="0"/>
          </a:p>
          <a:p>
            <a:r>
              <a:rPr lang="de-AT" sz="1800" dirty="0" smtClean="0"/>
              <a:t>Um die WPF eigene Validierung nutzen zu können, muss das zugehörige </a:t>
            </a:r>
            <a:r>
              <a:rPr lang="de-AT" sz="1800" dirty="0" err="1" smtClean="0"/>
              <a:t>ViewModel</a:t>
            </a:r>
            <a:r>
              <a:rPr lang="de-AT" sz="1800" dirty="0" smtClean="0"/>
              <a:t> das Interface </a:t>
            </a:r>
            <a:r>
              <a:rPr lang="de-AT" sz="1800" b="1" dirty="0" err="1" smtClean="0"/>
              <a:t>IDataErrorInfo</a:t>
            </a:r>
            <a:r>
              <a:rPr lang="de-AT" sz="1800" dirty="0" smtClean="0"/>
              <a:t> implementieren. </a:t>
            </a:r>
          </a:p>
          <a:p>
            <a:pPr marL="0" indent="0">
              <a:buNone/>
            </a:pPr>
            <a:endParaRPr lang="de-AT" sz="1800" dirty="0"/>
          </a:p>
          <a:p>
            <a:endParaRPr lang="de-AT" sz="1800" dirty="0" smtClean="0"/>
          </a:p>
          <a:p>
            <a:endParaRPr lang="de-AT" sz="1800" dirty="0"/>
          </a:p>
          <a:p>
            <a:endParaRPr lang="de-AT" sz="1800" dirty="0" smtClean="0"/>
          </a:p>
          <a:p>
            <a:endParaRPr lang="de-AT" sz="18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389074"/>
            <a:ext cx="7920880" cy="583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629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Validierung im </a:t>
            </a:r>
            <a:r>
              <a:rPr lang="de-AT" dirty="0" err="1" smtClean="0"/>
              <a:t>ViewModel</a:t>
            </a:r>
            <a:endParaRPr lang="de-AT" dirty="0" smtClean="0"/>
          </a:p>
        </p:txBody>
      </p:sp>
      <p:sp>
        <p:nvSpPr>
          <p:cNvPr id="6147" name="Inhaltsplatzhalter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5184576"/>
          </a:xfrm>
        </p:spPr>
        <p:txBody>
          <a:bodyPr/>
          <a:lstStyle/>
          <a:p>
            <a:pPr marL="0" indent="0">
              <a:buNone/>
            </a:pPr>
            <a:r>
              <a:rPr lang="de-AT" sz="1800" dirty="0"/>
              <a:t>Dieses Interface beinhaltet zwei </a:t>
            </a:r>
            <a:r>
              <a:rPr lang="de-AT" sz="1800" dirty="0" smtClean="0"/>
              <a:t>Properties:</a:t>
            </a:r>
            <a:endParaRPr lang="de-AT" sz="1800" dirty="0"/>
          </a:p>
          <a:p>
            <a:r>
              <a:rPr lang="de-AT" sz="1800" dirty="0" smtClean="0"/>
              <a:t>Error Property wird in WPF nicht verwendet.</a:t>
            </a:r>
          </a:p>
          <a:p>
            <a:r>
              <a:rPr lang="de-AT" sz="1800" dirty="0" smtClean="0"/>
              <a:t>Die zweite Property ist als Index auf die Klasse implementiert, welcher der Property-Name übergeben wird. Hier kann je nach Property die entsprechende Validierung implementiert werden</a:t>
            </a:r>
          </a:p>
          <a:p>
            <a:endParaRPr lang="de-AT" sz="1800" dirty="0"/>
          </a:p>
          <a:p>
            <a:endParaRPr lang="de-AT" sz="1800" dirty="0" smtClean="0"/>
          </a:p>
          <a:p>
            <a:endParaRPr lang="de-AT" sz="1800" dirty="0" smtClean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708920"/>
            <a:ext cx="6480720" cy="3499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Validierungsergebnis am WPF-</a:t>
            </a:r>
            <a:r>
              <a:rPr lang="de-AT" dirty="0" err="1" smtClean="0"/>
              <a:t>Window</a:t>
            </a:r>
            <a:endParaRPr lang="de-AT" dirty="0" smtClean="0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5184576"/>
          </a:xfrm>
        </p:spPr>
        <p:txBody>
          <a:bodyPr/>
          <a:lstStyle/>
          <a:p>
            <a:pPr marL="0" indent="0">
              <a:buNone/>
            </a:pPr>
            <a:endParaRPr lang="de-AT" sz="1800" dirty="0"/>
          </a:p>
          <a:p>
            <a:r>
              <a:rPr lang="de-AT" sz="1800" dirty="0" smtClean="0"/>
              <a:t>Beim Binding muss die Property </a:t>
            </a:r>
            <a:r>
              <a:rPr lang="de-AT" sz="1800" dirty="0" err="1" smtClean="0"/>
              <a:t>ValidatesOnDataErrors</a:t>
            </a:r>
            <a:r>
              <a:rPr lang="de-AT" sz="1800" dirty="0" smtClean="0"/>
              <a:t> auf True gesetzt werden, damit der Fehler angezeigt wird (je nach Design/Template).</a:t>
            </a:r>
          </a:p>
          <a:p>
            <a:endParaRPr lang="de-AT" sz="1800" dirty="0"/>
          </a:p>
          <a:p>
            <a:endParaRPr lang="de-AT" sz="1800" dirty="0" smtClean="0"/>
          </a:p>
          <a:p>
            <a:pPr marL="0" indent="0">
              <a:buNone/>
            </a:pPr>
            <a:endParaRPr lang="de-AT" sz="1800" dirty="0" smtClean="0"/>
          </a:p>
          <a:p>
            <a:r>
              <a:rPr lang="de-AT" sz="1800" dirty="0"/>
              <a:t>Um nach jedem Zeichen die Eingabe zu </a:t>
            </a:r>
            <a:r>
              <a:rPr lang="de-AT" sz="1800" dirty="0" smtClean="0"/>
              <a:t>validieren</a:t>
            </a:r>
            <a:r>
              <a:rPr lang="de-AT" sz="1800" dirty="0"/>
              <a:t>, wurde </a:t>
            </a:r>
            <a:r>
              <a:rPr lang="de-AT" sz="1800" dirty="0" err="1"/>
              <a:t>UpdateSourceTrigger</a:t>
            </a:r>
            <a:r>
              <a:rPr lang="de-AT" sz="1800" dirty="0"/>
              <a:t> auf </a:t>
            </a:r>
            <a:r>
              <a:rPr lang="de-AT" sz="1800" dirty="0" err="1" smtClean="0"/>
              <a:t>PropertyChanged</a:t>
            </a:r>
            <a:r>
              <a:rPr lang="de-AT" sz="1800" dirty="0" smtClean="0"/>
              <a:t> </a:t>
            </a:r>
            <a:r>
              <a:rPr lang="de-AT" sz="1800" dirty="0"/>
              <a:t>gesetzt</a:t>
            </a:r>
            <a:endParaRPr lang="de-AT" sz="1800" dirty="0" smtClean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415" y="2420888"/>
            <a:ext cx="7914725" cy="502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861048"/>
            <a:ext cx="3744416" cy="2279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Projekttypen in Visual Studio</a:t>
            </a:r>
          </a:p>
        </p:txBody>
      </p:sp>
      <p:sp>
        <p:nvSpPr>
          <p:cNvPr id="8195" name="Inhaltsplatzhalter 2"/>
          <p:cNvSpPr>
            <a:spLocks noGrp="1"/>
          </p:cNvSpPr>
          <p:nvPr>
            <p:ph idx="1"/>
          </p:nvPr>
        </p:nvSpPr>
        <p:spPr>
          <a:xfrm>
            <a:off x="395536" y="1196752"/>
            <a:ext cx="8229600" cy="4525963"/>
          </a:xfrm>
        </p:spPr>
        <p:txBody>
          <a:bodyPr/>
          <a:lstStyle/>
          <a:p>
            <a:pPr marL="0">
              <a:buNone/>
            </a:pPr>
            <a:r>
              <a:rPr lang="de-AT" sz="2000" dirty="0" smtClean="0"/>
              <a:t>Um auch die Fehlermeldung anzuzeigen, können wiederum eigene </a:t>
            </a:r>
            <a:r>
              <a:rPr lang="de-AT" sz="2000" dirty="0" err="1" smtClean="0"/>
              <a:t>Control</a:t>
            </a:r>
            <a:r>
              <a:rPr lang="de-AT" sz="2000" dirty="0" smtClean="0"/>
              <a:t>-Templates oder Styles erstellt werden.</a:t>
            </a:r>
          </a:p>
          <a:p>
            <a:pPr marL="0">
              <a:buNone/>
            </a:pPr>
            <a:endParaRPr lang="de-AT" sz="2000" dirty="0"/>
          </a:p>
          <a:p>
            <a:pPr marL="0">
              <a:buNone/>
            </a:pPr>
            <a:r>
              <a:rPr lang="de-AT" sz="2000" dirty="0" smtClean="0"/>
              <a:t>Beispiel: Fehlermeldung als </a:t>
            </a:r>
            <a:r>
              <a:rPr lang="de-AT" sz="2000" dirty="0" err="1" smtClean="0"/>
              <a:t>ToolTip</a:t>
            </a:r>
            <a:endParaRPr lang="de-AT" sz="2000" dirty="0"/>
          </a:p>
          <a:p>
            <a:pPr marL="0">
              <a:buNone/>
            </a:pPr>
            <a:endParaRPr lang="de-AT" sz="1700" dirty="0" smtClean="0"/>
          </a:p>
          <a:p>
            <a:pPr marL="0"/>
            <a:endParaRPr lang="de-AT" sz="1700" dirty="0" smtClean="0"/>
          </a:p>
          <a:p>
            <a:pPr marL="0">
              <a:buNone/>
            </a:pPr>
            <a:endParaRPr lang="de-AT" sz="2000" dirty="0" smtClean="0"/>
          </a:p>
          <a:p>
            <a:pPr marL="0">
              <a:buNone/>
            </a:pPr>
            <a:endParaRPr lang="de-AT" sz="20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996952"/>
            <a:ext cx="8173922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Entity</a:t>
            </a:r>
            <a:r>
              <a:rPr lang="de-AT" dirty="0" err="1" smtClean="0"/>
              <a:t>Framework</a:t>
            </a:r>
            <a:r>
              <a:rPr lang="de-AT" dirty="0" smtClean="0"/>
              <a:t> Validierungsfehler</a:t>
            </a:r>
            <a:endParaRPr lang="de-AT" dirty="0" smtClean="0"/>
          </a:p>
        </p:txBody>
      </p:sp>
      <p:sp>
        <p:nvSpPr>
          <p:cNvPr id="23555" name="Inhaltsplatzhalter 2"/>
          <p:cNvSpPr>
            <a:spLocks noGrp="1"/>
          </p:cNvSpPr>
          <p:nvPr>
            <p:ph idx="1"/>
          </p:nvPr>
        </p:nvSpPr>
        <p:spPr>
          <a:xfrm>
            <a:off x="395536" y="1196752"/>
            <a:ext cx="8229600" cy="4525963"/>
          </a:xfrm>
        </p:spPr>
        <p:txBody>
          <a:bodyPr/>
          <a:lstStyle/>
          <a:p>
            <a:pPr marL="625475" lvl="1"/>
            <a:r>
              <a:rPr lang="de-AT" sz="1800" dirty="0" smtClean="0"/>
              <a:t>Um allfällige Validierungsfehler beim Speichern des </a:t>
            </a:r>
            <a:r>
              <a:rPr lang="de-AT" sz="1800" dirty="0" err="1" smtClean="0"/>
              <a:t>Contexts</a:t>
            </a:r>
            <a:r>
              <a:rPr lang="de-AT" sz="1800" dirty="0" smtClean="0"/>
              <a:t> auszuwerten, muss die </a:t>
            </a:r>
            <a:r>
              <a:rPr lang="de-AT" sz="1800" dirty="0" err="1" smtClean="0"/>
              <a:t>DbEntityValidation</a:t>
            </a:r>
            <a:r>
              <a:rPr lang="de-AT" sz="1800" dirty="0" err="1" smtClean="0"/>
              <a:t>Exception</a:t>
            </a:r>
            <a:r>
              <a:rPr lang="de-AT" sz="1800" dirty="0" smtClean="0"/>
              <a:t> </a:t>
            </a:r>
            <a:r>
              <a:rPr lang="de-AT" sz="1800" dirty="0" smtClean="0"/>
              <a:t>im </a:t>
            </a:r>
            <a:r>
              <a:rPr lang="de-AT" sz="1800" dirty="0" err="1" smtClean="0"/>
              <a:t>ViewModel</a:t>
            </a:r>
            <a:r>
              <a:rPr lang="de-AT" sz="1800" dirty="0" smtClean="0"/>
              <a:t> abgefangen werden. Da mehrere </a:t>
            </a:r>
            <a:r>
              <a:rPr lang="de-AT" sz="1800" dirty="0" err="1" smtClean="0"/>
              <a:t>Fehlermedlungen</a:t>
            </a:r>
            <a:r>
              <a:rPr lang="de-AT" sz="1800" dirty="0" smtClean="0"/>
              <a:t> enthalten sein können, ist eine </a:t>
            </a:r>
            <a:r>
              <a:rPr lang="de-AT" sz="1800" dirty="0" err="1" smtClean="0"/>
              <a:t>foreach</a:t>
            </a:r>
            <a:r>
              <a:rPr lang="de-AT" sz="1800" dirty="0" smtClean="0"/>
              <a:t> Schleife zur Auswertung erforderlich: </a:t>
            </a:r>
            <a:endParaRPr lang="de-AT" sz="14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646" y="2549947"/>
            <a:ext cx="6350218" cy="403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Fehlermeldung am </a:t>
            </a:r>
            <a:r>
              <a:rPr lang="de-AT" dirty="0" err="1" smtClean="0"/>
              <a:t>Window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525963"/>
          </a:xfrm>
        </p:spPr>
        <p:txBody>
          <a:bodyPr/>
          <a:lstStyle/>
          <a:p>
            <a:r>
              <a:rPr lang="de-AT" sz="1800" dirty="0" smtClean="0"/>
              <a:t>Per Binding kann die Fehlermeldung am Formular dargestellt werden.</a:t>
            </a:r>
            <a:endParaRPr lang="de-AT" sz="1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060848"/>
            <a:ext cx="8813784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852935"/>
            <a:ext cx="4608512" cy="3511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5796136" y="3573016"/>
            <a:ext cx="29418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b="1" dirty="0" smtClean="0"/>
              <a:t>Hinweis</a:t>
            </a:r>
            <a:r>
              <a:rPr lang="de-AT" dirty="0" smtClean="0"/>
              <a:t>:</a:t>
            </a:r>
          </a:p>
          <a:p>
            <a:r>
              <a:rPr lang="de-AT" dirty="0" smtClean="0"/>
              <a:t>Natürlich muss die entsprechende Validierung</a:t>
            </a:r>
          </a:p>
          <a:p>
            <a:r>
              <a:rPr lang="de-AT" dirty="0" smtClean="0"/>
              <a:t>im </a:t>
            </a:r>
            <a:r>
              <a:rPr lang="de-AT" dirty="0" err="1" smtClean="0"/>
              <a:t>EntityFramework</a:t>
            </a:r>
            <a:r>
              <a:rPr lang="de-AT" dirty="0" smtClean="0"/>
              <a:t> umgesetzt sein!</a:t>
            </a:r>
            <a:endParaRPr lang="de-A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5_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6_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188</Words>
  <Application>Microsoft Office PowerPoint</Application>
  <PresentationFormat>Bildschirmpräsentation (4:3)</PresentationFormat>
  <Paragraphs>32</Paragraphs>
  <Slides>7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5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1_Larissa</vt:lpstr>
      <vt:lpstr>2_Larissa</vt:lpstr>
      <vt:lpstr>5_Larissa</vt:lpstr>
      <vt:lpstr>6_Larissa</vt:lpstr>
      <vt:lpstr>4_Larissa</vt:lpstr>
      <vt:lpstr>WPF -  Validierung</vt:lpstr>
      <vt:lpstr>Validierung im ViewModel</vt:lpstr>
      <vt:lpstr>Validierung im ViewModel</vt:lpstr>
      <vt:lpstr>Validierungsergebnis am WPF-Window</vt:lpstr>
      <vt:lpstr>Projekttypen in Visual Studio</vt:lpstr>
      <vt:lpstr>EntityFramework Validierungsfehler</vt:lpstr>
      <vt:lpstr>Fehlermeldung am Window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Michael Bucek</dc:creator>
  <cp:lastModifiedBy>Michael Bucek</cp:lastModifiedBy>
  <cp:revision>615</cp:revision>
  <dcterms:created xsi:type="dcterms:W3CDTF">2011-08-18T07:37:01Z</dcterms:created>
  <dcterms:modified xsi:type="dcterms:W3CDTF">2014-03-19T17:44:13Z</dcterms:modified>
</cp:coreProperties>
</file>