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0B6F5-FF4F-4777-9DC9-C1C2118EDDF6}" type="datetimeFigureOut">
              <a:rPr lang="de-AT" smtClean="0"/>
              <a:t>03.10.2017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61EC-90F5-492A-8AF5-8603737FC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488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61EC-90F5-492A-8AF5-8603737FC93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55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6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7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8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2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4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30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40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2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1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2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Tutoring</a:t>
            </a:r>
            <a:r>
              <a:rPr lang="de-AT" dirty="0" smtClean="0"/>
              <a:t> Market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800" dirty="0" err="1" smtClean="0"/>
              <a:t>Danijal</a:t>
            </a:r>
            <a:r>
              <a:rPr lang="de-AT" sz="2800" dirty="0" smtClean="0"/>
              <a:t> </a:t>
            </a:r>
            <a:r>
              <a:rPr lang="de-AT" sz="2800" dirty="0" err="1" smtClean="0"/>
              <a:t>orascanin</a:t>
            </a:r>
            <a:r>
              <a:rPr lang="de-AT" sz="2800" dirty="0" smtClean="0"/>
              <a:t>, </a:t>
            </a:r>
            <a:r>
              <a:rPr lang="de-AT" sz="2800" dirty="0" err="1" smtClean="0"/>
              <a:t>eva</a:t>
            </a:r>
            <a:r>
              <a:rPr lang="de-AT" sz="2800" dirty="0" smtClean="0"/>
              <a:t> </a:t>
            </a:r>
            <a:r>
              <a:rPr lang="de-AT" sz="2800" dirty="0" err="1" smtClean="0"/>
              <a:t>pürmayr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3672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5400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</a:t>
            </a:r>
            <a:r>
              <a:rPr lang="de-AT" sz="2400" dirty="0" err="1" smtClean="0"/>
              <a:t>What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project</a:t>
            </a:r>
            <a:r>
              <a:rPr lang="de-AT" sz="2400" dirty="0" smtClean="0"/>
              <a:t> </a:t>
            </a:r>
            <a:r>
              <a:rPr lang="de-AT" sz="2400" dirty="0" err="1" smtClean="0"/>
              <a:t>about</a:t>
            </a:r>
            <a:endParaRPr lang="de-A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 smtClean="0"/>
              <a:t> Feature </a:t>
            </a:r>
            <a:r>
              <a:rPr lang="de-AT" sz="2400" dirty="0" err="1" smtClean="0"/>
              <a:t>list</a:t>
            </a:r>
            <a:endParaRPr lang="de-A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 smtClean="0"/>
              <a:t> 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 err="1" smtClean="0"/>
              <a:t>Planning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rest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year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5260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400" dirty="0" err="1" smtClean="0"/>
              <a:t>What</a:t>
            </a:r>
            <a:r>
              <a:rPr lang="de-AT" sz="5400" dirty="0" smtClean="0"/>
              <a:t> </a:t>
            </a:r>
            <a:r>
              <a:rPr lang="de-AT" sz="5400" dirty="0" err="1" smtClean="0"/>
              <a:t>is</a:t>
            </a:r>
            <a:r>
              <a:rPr lang="de-AT" sz="5400" dirty="0" smtClean="0"/>
              <a:t> </a:t>
            </a:r>
            <a:r>
              <a:rPr lang="de-AT" sz="5400" dirty="0" err="1" smtClean="0"/>
              <a:t>the</a:t>
            </a:r>
            <a:r>
              <a:rPr lang="de-AT" sz="5400" dirty="0" smtClean="0"/>
              <a:t> </a:t>
            </a:r>
            <a:r>
              <a:rPr lang="de-AT" sz="5400" dirty="0" err="1" smtClean="0"/>
              <a:t>project</a:t>
            </a:r>
            <a:r>
              <a:rPr lang="de-AT" sz="5400" dirty="0" smtClean="0"/>
              <a:t> </a:t>
            </a:r>
            <a:r>
              <a:rPr lang="de-AT" sz="5400" dirty="0" err="1" smtClean="0"/>
              <a:t>about</a:t>
            </a:r>
            <a:endParaRPr lang="de-AT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</a:t>
            </a:r>
            <a:r>
              <a:rPr lang="de-AT" sz="2400" dirty="0" smtClean="0"/>
              <a:t>Online </a:t>
            </a:r>
            <a:r>
              <a:rPr lang="de-AT" sz="2400" dirty="0" err="1" smtClean="0"/>
              <a:t>tutoring</a:t>
            </a:r>
            <a:r>
              <a:rPr lang="de-AT" sz="2400" dirty="0" smtClean="0"/>
              <a:t> </a:t>
            </a:r>
            <a:r>
              <a:rPr lang="de-AT" sz="2400" dirty="0" err="1" smtClean="0"/>
              <a:t>market</a:t>
            </a:r>
            <a:r>
              <a:rPr lang="de-AT" sz="2400" dirty="0" smtClean="0"/>
              <a:t> in </a:t>
            </a:r>
            <a:r>
              <a:rPr lang="de-AT" sz="2400" dirty="0" err="1" smtClean="0"/>
              <a:t>cooperation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</a:t>
            </a:r>
            <a:r>
              <a:rPr lang="de-AT" sz="2400" dirty="0" err="1" smtClean="0"/>
              <a:t>Mrs</a:t>
            </a:r>
            <a:r>
              <a:rPr lang="de-AT" sz="2400" dirty="0" smtClean="0"/>
              <a:t> Keck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 smtClean="0"/>
              <a:t> </a:t>
            </a:r>
            <a:r>
              <a:rPr lang="de-AT" sz="2400" dirty="0" err="1" smtClean="0"/>
              <a:t>Disadvantages</a:t>
            </a:r>
            <a:r>
              <a:rPr lang="de-AT" sz="2400" dirty="0" smtClean="0"/>
              <a:t>: </a:t>
            </a:r>
            <a:r>
              <a:rPr lang="de-AT" sz="2400" dirty="0" err="1" smtClean="0"/>
              <a:t>No</a:t>
            </a:r>
            <a:r>
              <a:rPr lang="de-AT" sz="2400" dirty="0" smtClean="0"/>
              <a:t> </a:t>
            </a:r>
            <a:r>
              <a:rPr lang="de-AT" sz="2400" dirty="0" err="1" smtClean="0"/>
              <a:t>images</a:t>
            </a:r>
            <a:r>
              <a:rPr lang="de-AT" sz="2400" dirty="0" smtClean="0"/>
              <a:t>, </a:t>
            </a:r>
            <a:r>
              <a:rPr lang="de-AT" sz="2400" dirty="0" err="1" smtClean="0"/>
              <a:t>system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outdated</a:t>
            </a:r>
            <a:r>
              <a:rPr lang="de-AT" sz="2400" dirty="0" smtClean="0"/>
              <a:t>, </a:t>
            </a:r>
            <a:r>
              <a:rPr lang="de-AT" sz="2400" dirty="0" err="1" smtClean="0"/>
              <a:t>no</a:t>
            </a:r>
            <a:r>
              <a:rPr lang="de-AT" sz="2400" dirty="0" smtClean="0"/>
              <a:t> </a:t>
            </a:r>
            <a:r>
              <a:rPr lang="de-AT" sz="2400" dirty="0" err="1" smtClean="0"/>
              <a:t>data</a:t>
            </a:r>
            <a:r>
              <a:rPr lang="de-AT" sz="2400" dirty="0" smtClean="0"/>
              <a:t> </a:t>
            </a:r>
            <a:r>
              <a:rPr lang="de-AT" sz="2400" dirty="0" err="1" smtClean="0"/>
              <a:t>assurance</a:t>
            </a:r>
            <a:r>
              <a:rPr lang="de-AT" sz="2400" dirty="0" smtClean="0"/>
              <a:t>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 smtClean="0"/>
              <a:t> Advantages: time </a:t>
            </a:r>
            <a:r>
              <a:rPr lang="de-AT" sz="2400" dirty="0" err="1" smtClean="0"/>
              <a:t>saving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adminsitrator</a:t>
            </a:r>
            <a:r>
              <a:rPr lang="de-AT" sz="2400" dirty="0" smtClean="0"/>
              <a:t>,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tutors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pupils</a:t>
            </a:r>
            <a:endParaRPr lang="de-A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 smtClean="0"/>
              <a:t> Other </a:t>
            </a:r>
            <a:r>
              <a:rPr lang="de-AT" sz="2400" dirty="0" err="1" smtClean="0"/>
              <a:t>software</a:t>
            </a:r>
            <a:r>
              <a:rPr lang="de-AT" sz="2400" dirty="0" smtClean="0"/>
              <a:t> on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market</a:t>
            </a:r>
            <a:r>
              <a:rPr lang="de-AT" sz="2400" dirty="0" smtClean="0"/>
              <a:t>: </a:t>
            </a:r>
            <a:r>
              <a:rPr lang="de-AT" sz="2400" dirty="0" err="1" smtClean="0"/>
              <a:t>lernquadrat</a:t>
            </a:r>
            <a:r>
              <a:rPr lang="de-AT" sz="2400" dirty="0" smtClean="0"/>
              <a:t>, talentify.me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59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400" dirty="0" smtClean="0"/>
              <a:t>Feature </a:t>
            </a:r>
            <a:r>
              <a:rPr lang="de-AT" sz="5400" dirty="0" err="1" smtClean="0"/>
              <a:t>list</a:t>
            </a:r>
            <a:endParaRPr lang="de-AT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AU" dirty="0"/>
              <a:t>Login with school credentials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/>
              <a:t>Overview of all tutors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/>
              <a:t>Filter tutors by subject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/>
              <a:t>Detail page of each tutor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/>
              <a:t>Create tutor profile (name, class and department from school server; without image)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/>
              <a:t>Edit profile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/>
              <a:t>Delete profile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/>
              <a:t>Add/delete administrators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/>
              <a:t>Add/delete subjects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18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Live Demo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53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5400" dirty="0" err="1" smtClean="0"/>
              <a:t>Planning</a:t>
            </a:r>
            <a:r>
              <a:rPr lang="de-AT" sz="5400" dirty="0" smtClean="0"/>
              <a:t> </a:t>
            </a:r>
            <a:r>
              <a:rPr lang="de-AT" sz="5400" dirty="0" err="1" smtClean="0"/>
              <a:t>for</a:t>
            </a:r>
            <a:r>
              <a:rPr lang="de-AT" sz="5400" dirty="0" smtClean="0"/>
              <a:t> </a:t>
            </a:r>
            <a:r>
              <a:rPr lang="de-AT" sz="5400" dirty="0" err="1" smtClean="0"/>
              <a:t>the</a:t>
            </a:r>
            <a:r>
              <a:rPr lang="de-AT" sz="5400" dirty="0" smtClean="0"/>
              <a:t> </a:t>
            </a:r>
            <a:r>
              <a:rPr lang="de-AT" sz="5400" dirty="0" err="1" smtClean="0"/>
              <a:t>rest</a:t>
            </a:r>
            <a:r>
              <a:rPr lang="de-AT" sz="5400" dirty="0" smtClean="0"/>
              <a:t> </a:t>
            </a:r>
            <a:r>
              <a:rPr lang="de-AT" sz="5400" dirty="0" err="1" smtClean="0"/>
              <a:t>of</a:t>
            </a:r>
            <a:r>
              <a:rPr lang="de-AT" sz="5400" dirty="0" smtClean="0"/>
              <a:t> </a:t>
            </a:r>
            <a:r>
              <a:rPr lang="de-AT" sz="5400" dirty="0" err="1" smtClean="0"/>
              <a:t>the</a:t>
            </a:r>
            <a:r>
              <a:rPr lang="de-AT" sz="5400" dirty="0" smtClean="0"/>
              <a:t> </a:t>
            </a:r>
            <a:r>
              <a:rPr lang="de-AT" sz="5400" dirty="0" err="1" smtClean="0"/>
              <a:t>year</a:t>
            </a:r>
            <a:endParaRPr lang="de-AT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</a:t>
            </a:r>
            <a:r>
              <a:rPr lang="de-AT" sz="2400" dirty="0" smtClean="0"/>
              <a:t>Minor </a:t>
            </a:r>
            <a:r>
              <a:rPr lang="de-AT" sz="2400" dirty="0" err="1" smtClean="0"/>
              <a:t>bug</a:t>
            </a:r>
            <a:r>
              <a:rPr lang="de-AT" sz="2400" dirty="0" smtClean="0"/>
              <a:t> </a:t>
            </a:r>
            <a:r>
              <a:rPr lang="de-AT" sz="2400" dirty="0" smtClean="0"/>
              <a:t>fixes, </a:t>
            </a:r>
            <a:r>
              <a:rPr lang="de-AT" sz="2400" dirty="0" err="1" smtClean="0"/>
              <a:t>Responsive</a:t>
            </a:r>
            <a:r>
              <a:rPr lang="de-AT" sz="2400" dirty="0" smtClean="0"/>
              <a:t> </a:t>
            </a:r>
            <a:r>
              <a:rPr lang="de-AT" sz="2400" dirty="0" err="1" smtClean="0"/>
              <a:t>website</a:t>
            </a:r>
            <a:endParaRPr lang="de-A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 smtClean="0"/>
              <a:t> Administration </a:t>
            </a:r>
            <a:r>
              <a:rPr lang="de-AT" sz="2400" dirty="0" err="1" smtClean="0"/>
              <a:t>area</a:t>
            </a:r>
            <a:r>
              <a:rPr lang="de-AT" sz="2400" dirty="0" smtClean="0"/>
              <a:t> (</a:t>
            </a:r>
            <a:r>
              <a:rPr lang="de-AT" sz="2400" dirty="0" err="1" smtClean="0"/>
              <a:t>statistics</a:t>
            </a:r>
            <a:r>
              <a:rPr lang="de-AT" sz="2400" dirty="0" smtClean="0"/>
              <a:t>, </a:t>
            </a:r>
            <a:r>
              <a:rPr lang="de-AT" sz="2400" dirty="0" err="1" smtClean="0"/>
              <a:t>accept</a:t>
            </a:r>
            <a:r>
              <a:rPr lang="de-AT" sz="2400" dirty="0" smtClean="0"/>
              <a:t>/</a:t>
            </a:r>
            <a:r>
              <a:rPr lang="de-AT" sz="2400" dirty="0" err="1" smtClean="0"/>
              <a:t>reject</a:t>
            </a:r>
            <a:r>
              <a:rPr lang="de-AT" sz="2400" dirty="0" smtClean="0"/>
              <a:t> </a:t>
            </a:r>
            <a:r>
              <a:rPr lang="de-AT" sz="2400" dirty="0" err="1" smtClean="0"/>
              <a:t>tutors</a:t>
            </a:r>
            <a:r>
              <a:rPr lang="de-AT" sz="24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Comments </a:t>
            </a:r>
            <a:r>
              <a:rPr lang="de-AT" sz="2400" dirty="0" err="1"/>
              <a:t>for</a:t>
            </a:r>
            <a:r>
              <a:rPr lang="de-AT" sz="2400" dirty="0"/>
              <a:t> </a:t>
            </a:r>
            <a:r>
              <a:rPr lang="de-AT" sz="2400" smtClean="0"/>
              <a:t>teachers</a:t>
            </a:r>
            <a:endParaRPr lang="de-A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</a:t>
            </a:r>
            <a:r>
              <a:rPr lang="de-AT" sz="2400" dirty="0" err="1"/>
              <a:t>Contact</a:t>
            </a:r>
            <a:r>
              <a:rPr lang="de-AT" sz="2400" dirty="0"/>
              <a:t> </a:t>
            </a:r>
            <a:r>
              <a:rPr lang="de-AT" sz="2400" dirty="0" err="1"/>
              <a:t>Mrs</a:t>
            </a:r>
            <a:r>
              <a:rPr lang="de-AT" sz="2400" dirty="0"/>
              <a:t> </a:t>
            </a:r>
            <a:r>
              <a:rPr lang="de-AT" sz="2400" dirty="0" smtClean="0"/>
              <a:t>Keck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</a:t>
            </a:r>
            <a:r>
              <a:rPr lang="de-AT" sz="2400" dirty="0" err="1"/>
              <a:t>Contact</a:t>
            </a:r>
            <a:r>
              <a:rPr lang="de-AT" sz="2400" dirty="0"/>
              <a:t> </a:t>
            </a:r>
            <a:r>
              <a:rPr lang="de-AT" sz="2400" dirty="0" err="1"/>
              <a:t>tutors</a:t>
            </a:r>
            <a:r>
              <a:rPr lang="de-AT" sz="2400" dirty="0"/>
              <a:t> (Default email </a:t>
            </a:r>
            <a:r>
              <a:rPr lang="de-AT" sz="2400" dirty="0" err="1"/>
              <a:t>or</a:t>
            </a:r>
            <a:r>
              <a:rPr lang="de-AT" sz="2400" dirty="0"/>
              <a:t> </a:t>
            </a:r>
            <a:r>
              <a:rPr lang="de-AT" sz="2400" dirty="0" err="1"/>
              <a:t>sms</a:t>
            </a:r>
            <a:r>
              <a:rPr lang="de-AT" sz="2400" dirty="0" smtClean="0"/>
              <a:t>)</a:t>
            </a:r>
            <a:endParaRPr lang="de-A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 smtClean="0"/>
              <a:t>Images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tutors</a:t>
            </a:r>
            <a:endParaRPr lang="de-A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</a:t>
            </a:r>
            <a:r>
              <a:rPr lang="de-AT" sz="2400" dirty="0" err="1" smtClean="0"/>
              <a:t>Sort</a:t>
            </a:r>
            <a:r>
              <a:rPr lang="de-AT" sz="2400" dirty="0" smtClean="0"/>
              <a:t> </a:t>
            </a:r>
            <a:r>
              <a:rPr lang="de-AT" sz="2400" dirty="0" err="1" smtClean="0"/>
              <a:t>tutors</a:t>
            </a:r>
            <a:endParaRPr lang="de-A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</a:t>
            </a:r>
            <a:r>
              <a:rPr lang="de-AT" sz="2400" dirty="0"/>
              <a:t>A</a:t>
            </a:r>
            <a:r>
              <a:rPr lang="de-AT" sz="2400" dirty="0" smtClean="0"/>
              <a:t>dministration </a:t>
            </a:r>
            <a:r>
              <a:rPr lang="de-AT" sz="2400" dirty="0" err="1" smtClean="0"/>
              <a:t>area</a:t>
            </a:r>
            <a:r>
              <a:rPr lang="de-AT" sz="2400" dirty="0" smtClean="0"/>
              <a:t> </a:t>
            </a:r>
            <a:r>
              <a:rPr lang="de-AT" sz="2400" dirty="0" smtClean="0"/>
              <a:t>( </a:t>
            </a:r>
            <a:r>
              <a:rPr lang="de-AT" sz="2400" dirty="0" err="1" smtClean="0"/>
              <a:t>edit</a:t>
            </a:r>
            <a:r>
              <a:rPr lang="de-AT" sz="2400" dirty="0" smtClean="0"/>
              <a:t>/</a:t>
            </a:r>
            <a:r>
              <a:rPr lang="de-AT" sz="2400" dirty="0" err="1" smtClean="0"/>
              <a:t>delete</a:t>
            </a:r>
            <a:r>
              <a:rPr lang="de-AT" sz="2400" dirty="0" smtClean="0"/>
              <a:t> </a:t>
            </a:r>
            <a:r>
              <a:rPr lang="de-AT" sz="2400" dirty="0" err="1" smtClean="0"/>
              <a:t>tutors</a:t>
            </a:r>
            <a:r>
              <a:rPr lang="de-AT" sz="2400" dirty="0" smtClean="0"/>
              <a:t>, </a:t>
            </a:r>
            <a:r>
              <a:rPr lang="de-AT" sz="2400" dirty="0" err="1" smtClean="0"/>
              <a:t>accecpt</a:t>
            </a:r>
            <a:r>
              <a:rPr lang="de-AT" sz="2400" dirty="0" smtClean="0"/>
              <a:t>/</a:t>
            </a:r>
            <a:r>
              <a:rPr lang="de-AT" sz="2400" dirty="0" err="1" smtClean="0"/>
              <a:t>reject</a:t>
            </a:r>
            <a:r>
              <a:rPr lang="de-AT" sz="2400" dirty="0" smtClean="0"/>
              <a:t> </a:t>
            </a:r>
            <a:r>
              <a:rPr lang="de-AT" sz="2400" dirty="0" err="1" smtClean="0"/>
              <a:t>reviews</a:t>
            </a:r>
            <a:r>
              <a:rPr lang="de-AT" sz="2400" dirty="0" smtClean="0"/>
              <a:t>)</a:t>
            </a:r>
            <a:endParaRPr lang="de-A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</a:t>
            </a:r>
            <a:r>
              <a:rPr lang="de-AT" sz="2400" dirty="0" smtClean="0"/>
              <a:t>Reviews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tutors</a:t>
            </a:r>
            <a:endParaRPr lang="de-AT" sz="2400" dirty="0" smtClean="0"/>
          </a:p>
          <a:p>
            <a:pPr marL="0" indent="0">
              <a:buNone/>
            </a:pPr>
            <a:endParaRPr lang="de-AT" sz="2400" dirty="0" smtClean="0"/>
          </a:p>
        </p:txBody>
      </p:sp>
    </p:spTree>
    <p:extLst>
      <p:ext uri="{BB962C8B-B14F-4D97-AF65-F5344CB8AC3E}">
        <p14:creationId xmlns:p14="http://schemas.microsoft.com/office/powerpoint/2010/main" val="15994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Any</a:t>
            </a:r>
            <a:r>
              <a:rPr lang="de-AT" dirty="0" smtClean="0"/>
              <a:t> </a:t>
            </a:r>
            <a:r>
              <a:rPr lang="de-AT" dirty="0" err="1" smtClean="0"/>
              <a:t>Questions</a:t>
            </a:r>
            <a:r>
              <a:rPr lang="de-AT" dirty="0" smtClean="0"/>
              <a:t>?</a:t>
            </a:r>
            <a:br>
              <a:rPr lang="de-AT" dirty="0" smtClean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Thank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attention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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28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196</Words>
  <Application>Microsoft Office PowerPoint</Application>
  <PresentationFormat>Bildschirmpräsentation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Rückblick</vt:lpstr>
      <vt:lpstr>Tutoring Market</vt:lpstr>
      <vt:lpstr>Overview</vt:lpstr>
      <vt:lpstr>What is the project about</vt:lpstr>
      <vt:lpstr>Feature list</vt:lpstr>
      <vt:lpstr>Live Demo</vt:lpstr>
      <vt:lpstr>Planning for the rest of the year</vt:lpstr>
      <vt:lpstr>Any 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Market</dc:title>
  <dc:creator>Eva Pürmayr</dc:creator>
  <cp:lastModifiedBy>Eva Pürmayr</cp:lastModifiedBy>
  <cp:revision>19</cp:revision>
  <dcterms:created xsi:type="dcterms:W3CDTF">2017-10-01T18:55:48Z</dcterms:created>
  <dcterms:modified xsi:type="dcterms:W3CDTF">2017-10-03T09:42:06Z</dcterms:modified>
</cp:coreProperties>
</file>