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6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7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8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2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4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30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40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2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1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2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Tutoring</a:t>
            </a:r>
            <a:r>
              <a:rPr lang="de-AT" dirty="0" smtClean="0"/>
              <a:t> Market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Danijal</a:t>
            </a:r>
            <a:r>
              <a:rPr lang="de-AT" dirty="0" smtClean="0"/>
              <a:t> </a:t>
            </a:r>
            <a:r>
              <a:rPr lang="de-AT" dirty="0" err="1" smtClean="0"/>
              <a:t>orascanin</a:t>
            </a:r>
            <a:r>
              <a:rPr lang="de-AT" dirty="0" smtClean="0"/>
              <a:t>, </a:t>
            </a:r>
            <a:r>
              <a:rPr lang="de-AT" dirty="0" err="1" smtClean="0"/>
              <a:t>eva</a:t>
            </a:r>
            <a:r>
              <a:rPr lang="de-AT" dirty="0" smtClean="0"/>
              <a:t> </a:t>
            </a:r>
            <a:r>
              <a:rPr lang="de-AT" dirty="0" err="1" smtClean="0"/>
              <a:t>pürmayr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6727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project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 Feature </a:t>
            </a:r>
            <a:r>
              <a:rPr lang="de-AT" dirty="0" err="1" smtClean="0"/>
              <a:t>list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 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Planning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rest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year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600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project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smtClean="0"/>
              <a:t>Online </a:t>
            </a:r>
            <a:r>
              <a:rPr lang="de-AT" dirty="0" err="1" smtClean="0"/>
              <a:t>tutoring</a:t>
            </a:r>
            <a:r>
              <a:rPr lang="de-AT" dirty="0" smtClean="0"/>
              <a:t> </a:t>
            </a:r>
            <a:r>
              <a:rPr lang="de-AT" dirty="0" err="1" smtClean="0"/>
              <a:t>market</a:t>
            </a:r>
            <a:r>
              <a:rPr lang="de-AT" dirty="0" smtClean="0"/>
              <a:t> in </a:t>
            </a:r>
            <a:r>
              <a:rPr lang="de-AT" dirty="0" err="1" smtClean="0"/>
              <a:t>cooperation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Mrs</a:t>
            </a:r>
            <a:r>
              <a:rPr lang="de-AT" dirty="0" smtClean="0"/>
              <a:t> Keck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598030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41</Words>
  <Application>Microsoft Office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Rückblick</vt:lpstr>
      <vt:lpstr>Tutoring Market</vt:lpstr>
      <vt:lpstr>Overview</vt:lpstr>
      <vt:lpstr>What is the project about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Market</dc:title>
  <dc:creator>Eva Pürmayr</dc:creator>
  <cp:lastModifiedBy>Eva Pürmayr</cp:lastModifiedBy>
  <cp:revision>4</cp:revision>
  <dcterms:created xsi:type="dcterms:W3CDTF">2017-10-01T18:55:48Z</dcterms:created>
  <dcterms:modified xsi:type="dcterms:W3CDTF">2017-10-01T19:15:50Z</dcterms:modified>
</cp:coreProperties>
</file>