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8" r:id="rId2"/>
  </p:sldMasterIdLst>
  <p:sldIdLst>
    <p:sldId id="268" r:id="rId3"/>
    <p:sldId id="281" r:id="rId4"/>
    <p:sldId id="282" r:id="rId5"/>
    <p:sldId id="287" r:id="rId6"/>
    <p:sldId id="288" r:id="rId7"/>
    <p:sldId id="292" r:id="rId8"/>
    <p:sldId id="291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3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9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5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0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3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E505FDC-143B-48CA-B396-832098BF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DCCA2A-EFFA-45E8-928E-50D6EB02B504}"/>
              </a:ext>
            </a:extLst>
          </p:cNvPr>
          <p:cNvSpPr txBox="1"/>
          <p:nvPr/>
        </p:nvSpPr>
        <p:spPr>
          <a:xfrm>
            <a:off x="8553451" y="4829176"/>
            <a:ext cx="384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产品对标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19C3E2-616C-4A38-8393-D67B1EF493A8}"/>
              </a:ext>
            </a:extLst>
          </p:cNvPr>
          <p:cNvSpPr txBox="1"/>
          <p:nvPr/>
        </p:nvSpPr>
        <p:spPr>
          <a:xfrm>
            <a:off x="8086725" y="6191250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制作人</a:t>
            </a:r>
            <a:r>
              <a:rPr lang="en-GB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贺子光 张若愚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5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1DAD56-BD20-4294-861C-362B4DC1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09" y="2365602"/>
            <a:ext cx="3780473" cy="1400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5492CC-2642-42B1-AEE7-F367FCD9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53" y="2365602"/>
            <a:ext cx="3619500" cy="1434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16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9DD8F9-2DAB-47F7-8E78-F85655DB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7" y="116205"/>
            <a:ext cx="5410200" cy="530225"/>
          </a:xfrm>
        </p:spPr>
        <p:txBody>
          <a:bodyPr>
            <a:no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上海电气</a:t>
            </a:r>
            <a:r>
              <a:rPr lang="en-GB" altLang="zh-C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综合能源智慧管理平台</a:t>
            </a:r>
            <a:endParaRPr lang="en-GB" sz="2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29C397-3804-4AD7-A036-1AB1382C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0C47A5-42F2-4D34-800B-2FBDA158E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646430"/>
            <a:ext cx="3758745" cy="262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0FFDCD-FF28-458F-BECE-7F28505A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57" y="675273"/>
            <a:ext cx="3707249" cy="259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4E4C2B-1EAA-4FDC-AC03-DCDBB26B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2135"/>
            <a:ext cx="3867150" cy="270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2C38D9-C626-4925-8D23-03AA51DA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7" y="3589316"/>
            <a:ext cx="3867150" cy="270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6E238A-A3B4-46DF-9532-DD3A3C135286}"/>
              </a:ext>
            </a:extLst>
          </p:cNvPr>
          <p:cNvSpPr txBox="1"/>
          <p:nvPr/>
        </p:nvSpPr>
        <p:spPr>
          <a:xfrm>
            <a:off x="342900" y="6363703"/>
            <a:ext cx="11091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平台已接入</a:t>
            </a:r>
            <a:r>
              <a:rPr lang="en-US" altLang="zh-CN" sz="1600" dirty="0"/>
              <a:t>20</a:t>
            </a:r>
            <a:r>
              <a:rPr lang="zh-CN" altLang="en-US" sz="1600" dirty="0"/>
              <a:t>个电站，主要包含光伏、储能、光伏</a:t>
            </a:r>
            <a:r>
              <a:rPr lang="en-US" altLang="zh-CN" sz="1600" dirty="0"/>
              <a:t>+</a:t>
            </a:r>
            <a:r>
              <a:rPr lang="zh-CN" altLang="en-US" sz="1600" dirty="0"/>
              <a:t>储能、光伏</a:t>
            </a:r>
            <a:r>
              <a:rPr lang="en-US" altLang="zh-CN" sz="1600" dirty="0"/>
              <a:t>+</a:t>
            </a:r>
            <a:r>
              <a:rPr lang="zh-CN" altLang="en-US" sz="1600" dirty="0"/>
              <a:t>需求侧、储能</a:t>
            </a:r>
            <a:r>
              <a:rPr lang="en-US" altLang="zh-CN" sz="1600" dirty="0"/>
              <a:t>+</a:t>
            </a:r>
            <a:r>
              <a:rPr lang="zh-CN" altLang="en-US" sz="1600" dirty="0"/>
              <a:t>需求侧、光伏</a:t>
            </a:r>
            <a:r>
              <a:rPr lang="en-US" altLang="zh-CN" sz="1600" dirty="0"/>
              <a:t>+</a:t>
            </a:r>
            <a:r>
              <a:rPr lang="zh-CN" altLang="en-US" sz="1600" dirty="0"/>
              <a:t>储能</a:t>
            </a:r>
            <a:r>
              <a:rPr lang="en-US" altLang="zh-CN" sz="1600" dirty="0"/>
              <a:t>+</a:t>
            </a:r>
            <a:r>
              <a:rPr lang="zh-CN" altLang="en-US" sz="1600" dirty="0"/>
              <a:t>需求侧等多种系统。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9636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76546-9C6F-4AFB-A7F7-E0E99AF4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98425"/>
            <a:ext cx="4238625" cy="587375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上海电气</a:t>
            </a:r>
            <a:r>
              <a:rPr lang="en-GB" altLang="zh-C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监控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&amp;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能量管理系统</a:t>
            </a:r>
            <a:endParaRPr lang="en-GB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F42B6-C849-4829-92EE-D8DB376C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187" y="840105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E752AA-A841-40C1-9160-0AAE1B84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842511"/>
            <a:ext cx="4005263" cy="28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604BB7-F22A-426E-9E55-1D20425F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840105"/>
            <a:ext cx="4005263" cy="28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FD4DB8-34EE-434C-8FD7-088294ED5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87" y="3922962"/>
            <a:ext cx="3941339" cy="275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DFE973-12BF-4673-AC3A-821766AF664B}"/>
              </a:ext>
            </a:extLst>
          </p:cNvPr>
          <p:cNvSpPr txBox="1"/>
          <p:nvPr/>
        </p:nvSpPr>
        <p:spPr>
          <a:xfrm>
            <a:off x="5755719" y="5264442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该系统适用于常见的微电网、光伏电站、储能电站、海岛离网、</a:t>
            </a:r>
            <a:endParaRPr lang="en-GB" altLang="zh-CN" sz="1600" dirty="0"/>
          </a:p>
          <a:p>
            <a:r>
              <a:rPr lang="zh-CN" altLang="en-US" sz="1600" dirty="0"/>
              <a:t>大型园区等常见的分布式能源站，</a:t>
            </a:r>
            <a:endParaRPr lang="en-GB" altLang="zh-CN" sz="1600" dirty="0"/>
          </a:p>
          <a:p>
            <a:r>
              <a:rPr lang="zh-CN" altLang="en-US" sz="1600" dirty="0"/>
              <a:t>具备电站监控、能量调度、安全运行、无人值守等功能。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88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3BFDE-3C89-4DF9-8A0C-3B15F7E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203201"/>
            <a:ext cx="5129253" cy="406400"/>
          </a:xfrm>
        </p:spPr>
        <p:txBody>
          <a:bodyPr>
            <a:normAutofit fontScale="90000"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上海电气</a:t>
            </a:r>
            <a:r>
              <a:rPr lang="en-GB" altLang="zh-C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设备健康管理与智能运维系统</a:t>
            </a:r>
            <a:endParaRPr lang="en-GB" sz="2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16C01-397F-4FE6-85D2-85B570D8E8A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5753100"/>
            <a:ext cx="123825" cy="419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B671A7-7520-4BA5-B072-2DE6EBCC064E}"/>
              </a:ext>
            </a:extLst>
          </p:cNvPr>
          <p:cNvSpPr txBox="1">
            <a:spLocks/>
          </p:cNvSpPr>
          <p:nvPr/>
        </p:nvSpPr>
        <p:spPr>
          <a:xfrm>
            <a:off x="-2295525" y="2011680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 </a:t>
            </a:r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61833F-F7B3-4130-B99E-205C2127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609602"/>
            <a:ext cx="3957679" cy="276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0C2400D-E7C7-47B3-A5FC-8336B4E6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5" y="3701681"/>
            <a:ext cx="3640501" cy="2546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99582C9-38B0-4D3A-8477-EB1B61DD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48" y="203201"/>
            <a:ext cx="3727328" cy="2607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564AA8-B48C-45F9-A062-D46D1D5BD6AA}"/>
              </a:ext>
            </a:extLst>
          </p:cNvPr>
          <p:cNvSpPr txBox="1"/>
          <p:nvPr/>
        </p:nvSpPr>
        <p:spPr>
          <a:xfrm>
            <a:off x="5040094" y="5996226"/>
            <a:ext cx="67505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系统涵盖了设备数据的采集、存储、分析和展示等模块，</a:t>
            </a:r>
            <a:endParaRPr lang="en-GB" altLang="zh-CN" sz="1600" dirty="0"/>
          </a:p>
          <a:p>
            <a:r>
              <a:rPr lang="zh-CN" altLang="en-US" sz="1600" dirty="0"/>
              <a:t>能够帮助企业更加有效预防设备故障的发生、准确预测设备的使用寿命，</a:t>
            </a:r>
            <a:endParaRPr lang="en-GB" altLang="zh-CN" sz="1600" dirty="0"/>
          </a:p>
          <a:p>
            <a:r>
              <a:rPr lang="zh-CN" altLang="en-US" sz="1600" dirty="0"/>
              <a:t>提高设备的管理水平和生产效率，提升企业的智能化水平。</a:t>
            </a:r>
            <a:endParaRPr lang="en-GB" sz="1600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EDD6FF4-A440-4B39-B379-1BE4D0E6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416" y="3221390"/>
            <a:ext cx="3727328" cy="2795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2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394FA-998F-4387-A717-05D3932A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441325"/>
            <a:ext cx="7010400" cy="473075"/>
          </a:xfrm>
        </p:spPr>
        <p:txBody>
          <a:bodyPr>
            <a:normAutofit/>
          </a:bodyPr>
          <a:lstStyle/>
          <a:p>
            <a:r>
              <a:rPr lang="zh-CN" altLang="en-US" sz="2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上海电气</a:t>
            </a:r>
            <a:r>
              <a:rPr lang="en-GB" altLang="zh-CN" sz="2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工业设备健康管理与智能运维系统</a:t>
            </a:r>
            <a:r>
              <a:rPr lang="en-GB" sz="22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Weforsis</a:t>
            </a:r>
            <a:endParaRPr lang="en-GB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22EE-3477-45DD-B0DC-C26C7360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0" y="5572124"/>
            <a:ext cx="228600" cy="6000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A39FF5-64F5-4C65-A687-5D3BA1D6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1116013"/>
            <a:ext cx="6267451" cy="438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0A83BE-E4A3-4CC7-A368-ECDB830277A1}"/>
              </a:ext>
            </a:extLst>
          </p:cNvPr>
          <p:cNvSpPr txBox="1"/>
          <p:nvPr/>
        </p:nvSpPr>
        <p:spPr>
          <a:xfrm>
            <a:off x="1162050" y="5927256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实时展现设备运行状态，实现全方位、无死角图形化展示状态特性。</a:t>
            </a:r>
            <a:endParaRPr lang="en-GB" altLang="zh-CN" dirty="0"/>
          </a:p>
          <a:p>
            <a:r>
              <a:rPr lang="zh-CN" altLang="en-US" dirty="0"/>
              <a:t>建立准确的故障预测模型，便于用户提前获知设备早期故障，进而实施预防性措施，本质上降低宕机率。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00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674C-B7C6-4250-9BA4-4C5B5BBE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436515"/>
            <a:ext cx="6038851" cy="730249"/>
          </a:xfrm>
        </p:spPr>
        <p:txBody>
          <a:bodyPr>
            <a:normAutofit/>
          </a:bodyPr>
          <a:lstStyle/>
          <a:p>
            <a:r>
              <a:rPr lang="zh-CN" altLang="en-US" sz="2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上海电气</a:t>
            </a:r>
            <a:r>
              <a:rPr lang="en-GB" altLang="zh-CN" sz="2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sz="2200" dirty="0"/>
              <a:t>工业数据分析及可视化软 </a:t>
            </a:r>
            <a:r>
              <a:rPr lang="en-GB" altLang="zh-CN" sz="2200" dirty="0" err="1"/>
              <a:t>LetsModel</a:t>
            </a:r>
            <a:endParaRPr lang="en-GB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D423D-9A39-45A5-8AA8-54BF16FB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0" y="5934075"/>
            <a:ext cx="400050" cy="228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EDD905-0EC1-4AFC-B060-74514CD1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1477963"/>
            <a:ext cx="4657725" cy="32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3803140-236F-4D28-91DD-5070F4E9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477963"/>
            <a:ext cx="4886325" cy="341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0EAD12-295E-4AE7-9591-E07C231B8E6C}"/>
              </a:ext>
            </a:extLst>
          </p:cNvPr>
          <p:cNvSpPr txBox="1"/>
          <p:nvPr/>
        </p:nvSpPr>
        <p:spPr>
          <a:xfrm>
            <a:off x="369505" y="5564743"/>
            <a:ext cx="1170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快速实现了风力发电状态识别、轴承温度及发电功率预测等应用模块的建模与发布，模型准确率均达到</a:t>
            </a:r>
            <a:r>
              <a:rPr lang="en-US" altLang="zh-CN" dirty="0"/>
              <a:t>85%</a:t>
            </a:r>
            <a:r>
              <a:rPr lang="zh-CN" altLang="en-US" dirty="0"/>
              <a:t>以上。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45F73-AADA-432B-B042-94B431D1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574676"/>
            <a:ext cx="2171700" cy="69214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华锐风电</a:t>
            </a:r>
            <a:endParaRPr lang="en-GB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AE994-E252-4F6B-A769-9011F49A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050" y="4305300"/>
            <a:ext cx="1047750" cy="18669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EA4FDF-C886-48C7-94F2-AA752250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03320"/>
            <a:ext cx="8467725" cy="4041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59815A-3863-43F9-9EF0-3912C868E377}"/>
              </a:ext>
            </a:extLst>
          </p:cNvPr>
          <p:cNvSpPr txBox="1"/>
          <p:nvPr/>
        </p:nvSpPr>
        <p:spPr>
          <a:xfrm>
            <a:off x="1390650" y="6172200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Internet+</a:t>
            </a:r>
            <a:r>
              <a:rPr lang="zh-CN" altLang="en-US" dirty="0"/>
              <a:t>智慧风能云平台</a:t>
            </a:r>
            <a:r>
              <a:rPr lang="en-US" altLang="zh-CN" dirty="0"/>
              <a:t>TM</a:t>
            </a:r>
            <a:r>
              <a:rPr lang="zh-CN" altLang="en-US" dirty="0"/>
              <a:t>是华锐风电推出的新一代技术产品</a:t>
            </a:r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C7D204-CC71-44A9-9BD6-CA9032FE012C}"/>
              </a:ext>
            </a:extLst>
          </p:cNvPr>
          <p:cNvSpPr txBox="1"/>
          <p:nvPr/>
        </p:nvSpPr>
        <p:spPr>
          <a:xfrm>
            <a:off x="6096000" y="459085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通过在线监测预警及远程指导，保证机组稳定运行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实现风电场气象和产能预报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实现风电场、电网智能生产调度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2313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741"/>
      </a:dk2>
      <a:lt2>
        <a:srgbClr val="E2E5E8"/>
      </a:lt2>
      <a:accent1>
        <a:srgbClr val="B99C7E"/>
      </a:accent1>
      <a:accent2>
        <a:srgbClr val="BA857F"/>
      </a:accent2>
      <a:accent3>
        <a:srgbClr val="C595A4"/>
      </a:accent3>
      <a:accent4>
        <a:srgbClr val="BA7FAA"/>
      </a:accent4>
      <a:accent5>
        <a:srgbClr val="BD94C5"/>
      </a:accent5>
      <a:accent6>
        <a:srgbClr val="987FBA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316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Century Gothic</vt:lpstr>
      <vt:lpstr>Segoe UI</vt:lpstr>
      <vt:lpstr>Wingdings 2</vt:lpstr>
      <vt:lpstr>BrushVTI</vt:lpstr>
      <vt:lpstr>HDOfficeLightV0</vt:lpstr>
      <vt:lpstr>PowerPoint 演示文稿</vt:lpstr>
      <vt:lpstr>PowerPoint 演示文稿</vt:lpstr>
      <vt:lpstr>上海电气-综合能源智慧管理平台</vt:lpstr>
      <vt:lpstr>上海电气-监控&amp;能量管理系统</vt:lpstr>
      <vt:lpstr>上海电气-设备健康管理与智能运维系统</vt:lpstr>
      <vt:lpstr>上海电气-工业设备健康管理与智能运维系统Weforsis</vt:lpstr>
      <vt:lpstr>上海电气-工业数据分析及可视化软 LetsModel</vt:lpstr>
      <vt:lpstr>华锐风电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对标</dc:title>
  <dc:creator>Eva Zhang</dc:creator>
  <cp:lastModifiedBy>Eva Zhang</cp:lastModifiedBy>
  <cp:revision>59</cp:revision>
  <dcterms:created xsi:type="dcterms:W3CDTF">2020-12-30T03:06:16Z</dcterms:created>
  <dcterms:modified xsi:type="dcterms:W3CDTF">2021-01-21T06:03:58Z</dcterms:modified>
</cp:coreProperties>
</file>