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8" r:id="rId2"/>
    <p:sldMasterId id="2147483705" r:id="rId3"/>
  </p:sldMasterIdLst>
  <p:notesMasterIdLst>
    <p:notesMasterId r:id="rId15"/>
  </p:notesMasterIdLst>
  <p:handoutMasterIdLst>
    <p:handoutMasterId r:id="rId16"/>
  </p:handoutMasterIdLst>
  <p:sldIdLst>
    <p:sldId id="570" r:id="rId4"/>
    <p:sldId id="580" r:id="rId5"/>
    <p:sldId id="568" r:id="rId6"/>
    <p:sldId id="581" r:id="rId7"/>
    <p:sldId id="582" r:id="rId8"/>
    <p:sldId id="583" r:id="rId9"/>
    <p:sldId id="569" r:id="rId10"/>
    <p:sldId id="576" r:id="rId11"/>
    <p:sldId id="571" r:id="rId12"/>
    <p:sldId id="577" r:id="rId13"/>
    <p:sldId id="306" r:id="rId14"/>
  </p:sldIdLst>
  <p:sldSz cx="9144000" cy="5143500" type="screen16x9"/>
  <p:notesSz cx="6794500" cy="9931400"/>
  <p:defaultTextStyle>
    <a:defPPr>
      <a:defRPr lang="zh-CN"/>
    </a:defPPr>
    <a:lvl1pPr marL="0" algn="l" defTabSz="914171" rtl="0" eaLnBrk="1" latinLnBrk="0" hangingPunct="1">
      <a:defRPr sz="1800" kern="1200">
        <a:solidFill>
          <a:schemeClr val="tx1"/>
        </a:solidFill>
        <a:latin typeface="+mn-lt"/>
        <a:ea typeface="+mn-ea"/>
        <a:cs typeface="+mn-cs"/>
      </a:defRPr>
    </a:lvl1pPr>
    <a:lvl2pPr marL="457086" algn="l" defTabSz="914171" rtl="0" eaLnBrk="1" latinLnBrk="0" hangingPunct="1">
      <a:defRPr sz="1800" kern="1200">
        <a:solidFill>
          <a:schemeClr val="tx1"/>
        </a:solidFill>
        <a:latin typeface="+mn-lt"/>
        <a:ea typeface="+mn-ea"/>
        <a:cs typeface="+mn-cs"/>
      </a:defRPr>
    </a:lvl2pPr>
    <a:lvl3pPr marL="914171" algn="l" defTabSz="914171" rtl="0" eaLnBrk="1" latinLnBrk="0" hangingPunct="1">
      <a:defRPr sz="1800" kern="1200">
        <a:solidFill>
          <a:schemeClr val="tx1"/>
        </a:solidFill>
        <a:latin typeface="+mn-lt"/>
        <a:ea typeface="+mn-ea"/>
        <a:cs typeface="+mn-cs"/>
      </a:defRPr>
    </a:lvl3pPr>
    <a:lvl4pPr marL="1371257" algn="l" defTabSz="914171" rtl="0" eaLnBrk="1" latinLnBrk="0" hangingPunct="1">
      <a:defRPr sz="1800" kern="1200">
        <a:solidFill>
          <a:schemeClr val="tx1"/>
        </a:solidFill>
        <a:latin typeface="+mn-lt"/>
        <a:ea typeface="+mn-ea"/>
        <a:cs typeface="+mn-cs"/>
      </a:defRPr>
    </a:lvl4pPr>
    <a:lvl5pPr marL="1828343" algn="l" defTabSz="914171" rtl="0" eaLnBrk="1" latinLnBrk="0" hangingPunct="1">
      <a:defRPr sz="1800" kern="1200">
        <a:solidFill>
          <a:schemeClr val="tx1"/>
        </a:solidFill>
        <a:latin typeface="+mn-lt"/>
        <a:ea typeface="+mn-ea"/>
        <a:cs typeface="+mn-cs"/>
      </a:defRPr>
    </a:lvl5pPr>
    <a:lvl6pPr marL="2285428" algn="l" defTabSz="914171" rtl="0" eaLnBrk="1" latinLnBrk="0" hangingPunct="1">
      <a:defRPr sz="1800" kern="1200">
        <a:solidFill>
          <a:schemeClr val="tx1"/>
        </a:solidFill>
        <a:latin typeface="+mn-lt"/>
        <a:ea typeface="+mn-ea"/>
        <a:cs typeface="+mn-cs"/>
      </a:defRPr>
    </a:lvl6pPr>
    <a:lvl7pPr marL="2742514" algn="l" defTabSz="914171" rtl="0" eaLnBrk="1" latinLnBrk="0" hangingPunct="1">
      <a:defRPr sz="1800" kern="1200">
        <a:solidFill>
          <a:schemeClr val="tx1"/>
        </a:solidFill>
        <a:latin typeface="+mn-lt"/>
        <a:ea typeface="+mn-ea"/>
        <a:cs typeface="+mn-cs"/>
      </a:defRPr>
    </a:lvl7pPr>
    <a:lvl8pPr marL="3199599" algn="l" defTabSz="914171" rtl="0" eaLnBrk="1" latinLnBrk="0" hangingPunct="1">
      <a:defRPr sz="1800" kern="1200">
        <a:solidFill>
          <a:schemeClr val="tx1"/>
        </a:solidFill>
        <a:latin typeface="+mn-lt"/>
        <a:ea typeface="+mn-ea"/>
        <a:cs typeface="+mn-cs"/>
      </a:defRPr>
    </a:lvl8pPr>
    <a:lvl9pPr marL="3656684" algn="l" defTabSz="91417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49" autoAdjust="0"/>
    <p:restoredTop sz="85608" autoAdjust="0"/>
  </p:normalViewPr>
  <p:slideViewPr>
    <p:cSldViewPr>
      <p:cViewPr varScale="1">
        <p:scale>
          <a:sx n="124" d="100"/>
          <a:sy n="124" d="100"/>
        </p:scale>
        <p:origin x="108" y="3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024" cy="497126"/>
          </a:xfrm>
          <a:prstGeom prst="rect">
            <a:avLst/>
          </a:prstGeom>
        </p:spPr>
        <p:txBody>
          <a:bodyPr vert="horz" lIns="91439" tIns="45719" rIns="91439" bIns="45719" rtlCol="0"/>
          <a:lstStyle>
            <a:lvl1pPr algn="l">
              <a:defRPr sz="1200"/>
            </a:lvl1pPr>
          </a:lstStyle>
          <a:p>
            <a:endParaRPr lang="zh-CN" altLang="en-US"/>
          </a:p>
        </p:txBody>
      </p:sp>
      <p:sp>
        <p:nvSpPr>
          <p:cNvPr id="3" name="日期占位符 2"/>
          <p:cNvSpPr>
            <a:spLocks noGrp="1"/>
          </p:cNvSpPr>
          <p:nvPr>
            <p:ph type="dt" sz="quarter" idx="1"/>
          </p:nvPr>
        </p:nvSpPr>
        <p:spPr>
          <a:xfrm>
            <a:off x="3847890" y="0"/>
            <a:ext cx="2945024" cy="497126"/>
          </a:xfrm>
          <a:prstGeom prst="rect">
            <a:avLst/>
          </a:prstGeom>
        </p:spPr>
        <p:txBody>
          <a:bodyPr vert="horz" lIns="91439" tIns="45719" rIns="91439" bIns="45719" rtlCol="0"/>
          <a:lstStyle>
            <a:lvl1pPr algn="r">
              <a:defRPr sz="1200"/>
            </a:lvl1pPr>
          </a:lstStyle>
          <a:p>
            <a:fld id="{CEACE54D-0DE9-4574-8919-A2D2E9C4BF8E}" type="datetimeFigureOut">
              <a:rPr lang="zh-CN" altLang="en-US" smtClean="0"/>
              <a:t>2020-12-23</a:t>
            </a:fld>
            <a:endParaRPr lang="zh-CN" altLang="en-US"/>
          </a:p>
        </p:txBody>
      </p:sp>
      <p:sp>
        <p:nvSpPr>
          <p:cNvPr id="4" name="页脚占位符 3"/>
          <p:cNvSpPr>
            <a:spLocks noGrp="1"/>
          </p:cNvSpPr>
          <p:nvPr>
            <p:ph type="ftr" sz="quarter" idx="2"/>
          </p:nvPr>
        </p:nvSpPr>
        <p:spPr>
          <a:xfrm>
            <a:off x="0" y="9432688"/>
            <a:ext cx="2945024" cy="497125"/>
          </a:xfrm>
          <a:prstGeom prst="rect">
            <a:avLst/>
          </a:prstGeom>
        </p:spPr>
        <p:txBody>
          <a:bodyPr vert="horz" lIns="91439" tIns="45719" rIns="91439" bIns="45719"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7890" y="9432688"/>
            <a:ext cx="2945024" cy="497125"/>
          </a:xfrm>
          <a:prstGeom prst="rect">
            <a:avLst/>
          </a:prstGeom>
        </p:spPr>
        <p:txBody>
          <a:bodyPr vert="horz" lIns="91439" tIns="45719" rIns="91439" bIns="45719" rtlCol="0" anchor="b"/>
          <a:lstStyle>
            <a:lvl1pPr algn="r">
              <a:defRPr sz="1200"/>
            </a:lvl1pPr>
          </a:lstStyle>
          <a:p>
            <a:fld id="{075688D8-F192-4B63-81AE-624624E9F316}" type="slidenum">
              <a:rPr lang="zh-CN" altLang="en-US" smtClean="0"/>
              <a:t>‹#›</a:t>
            </a:fld>
            <a:endParaRPr lang="zh-CN" altLang="en-US"/>
          </a:p>
        </p:txBody>
      </p:sp>
    </p:spTree>
    <p:extLst>
      <p:ext uri="{BB962C8B-B14F-4D97-AF65-F5344CB8AC3E}">
        <p14:creationId xmlns:p14="http://schemas.microsoft.com/office/powerpoint/2010/main" val="4024464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2944283" cy="496570"/>
          </a:xfrm>
          <a:prstGeom prst="rect">
            <a:avLst/>
          </a:prstGeom>
        </p:spPr>
        <p:txBody>
          <a:bodyPr vert="horz" lIns="91439" tIns="45719" rIns="91439" bIns="45719" rtlCol="0"/>
          <a:lstStyle>
            <a:lvl1pPr algn="l">
              <a:defRPr sz="1200"/>
            </a:lvl1pPr>
          </a:lstStyle>
          <a:p>
            <a:endParaRPr lang="zh-CN" altLang="en-US"/>
          </a:p>
        </p:txBody>
      </p:sp>
      <p:sp>
        <p:nvSpPr>
          <p:cNvPr id="3" name="日期占位符 2"/>
          <p:cNvSpPr>
            <a:spLocks noGrp="1"/>
          </p:cNvSpPr>
          <p:nvPr>
            <p:ph type="dt" idx="1"/>
          </p:nvPr>
        </p:nvSpPr>
        <p:spPr>
          <a:xfrm>
            <a:off x="3848646" y="0"/>
            <a:ext cx="2944283" cy="496570"/>
          </a:xfrm>
          <a:prstGeom prst="rect">
            <a:avLst/>
          </a:prstGeom>
        </p:spPr>
        <p:txBody>
          <a:bodyPr vert="horz" lIns="91439" tIns="45719" rIns="91439" bIns="45719" rtlCol="0"/>
          <a:lstStyle>
            <a:lvl1pPr algn="r">
              <a:defRPr sz="1200"/>
            </a:lvl1pPr>
          </a:lstStyle>
          <a:p>
            <a:fld id="{741833DA-60F4-48F0-AEEB-BC651244650A}" type="datetimeFigureOut">
              <a:rPr lang="zh-CN" altLang="en-US" smtClean="0"/>
              <a:t>2020-12-23</a:t>
            </a:fld>
            <a:endParaRPr lang="zh-CN" altLang="en-US"/>
          </a:p>
        </p:txBody>
      </p:sp>
      <p:sp>
        <p:nvSpPr>
          <p:cNvPr id="4" name="幻灯片图像占位符 3"/>
          <p:cNvSpPr>
            <a:spLocks noGrp="1" noRot="1" noChangeAspect="1"/>
          </p:cNvSpPr>
          <p:nvPr>
            <p:ph type="sldImg" idx="2"/>
          </p:nvPr>
        </p:nvSpPr>
        <p:spPr>
          <a:xfrm>
            <a:off x="87313" y="744538"/>
            <a:ext cx="6619875" cy="3724275"/>
          </a:xfrm>
          <a:prstGeom prst="rect">
            <a:avLst/>
          </a:prstGeom>
          <a:noFill/>
          <a:ln w="12700">
            <a:solidFill>
              <a:prstClr val="black"/>
            </a:solidFill>
          </a:ln>
        </p:spPr>
        <p:txBody>
          <a:bodyPr vert="horz" lIns="91439" tIns="45719" rIns="91439" bIns="45719" rtlCol="0" anchor="ctr"/>
          <a:lstStyle/>
          <a:p>
            <a:endParaRPr lang="zh-CN" altLang="en-US"/>
          </a:p>
        </p:txBody>
      </p:sp>
      <p:sp>
        <p:nvSpPr>
          <p:cNvPr id="5" name="备注占位符 4"/>
          <p:cNvSpPr>
            <a:spLocks noGrp="1"/>
          </p:cNvSpPr>
          <p:nvPr>
            <p:ph type="body" sz="quarter" idx="3"/>
          </p:nvPr>
        </p:nvSpPr>
        <p:spPr>
          <a:xfrm>
            <a:off x="679450" y="4717416"/>
            <a:ext cx="5435600" cy="4469130"/>
          </a:xfrm>
          <a:prstGeom prst="rect">
            <a:avLst/>
          </a:prstGeom>
        </p:spPr>
        <p:txBody>
          <a:bodyPr vert="horz" lIns="91439" tIns="45719" rIns="91439" bIns="45719"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33107"/>
            <a:ext cx="2944283" cy="496570"/>
          </a:xfrm>
          <a:prstGeom prst="rect">
            <a:avLst/>
          </a:prstGeom>
        </p:spPr>
        <p:txBody>
          <a:bodyPr vert="horz" lIns="91439" tIns="45719" rIns="91439" bIns="4571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6" y="9433107"/>
            <a:ext cx="2944283" cy="496570"/>
          </a:xfrm>
          <a:prstGeom prst="rect">
            <a:avLst/>
          </a:prstGeom>
        </p:spPr>
        <p:txBody>
          <a:bodyPr vert="horz" lIns="91439" tIns="45719" rIns="91439" bIns="45719" rtlCol="0" anchor="b"/>
          <a:lstStyle>
            <a:lvl1pPr algn="r">
              <a:defRPr sz="1200"/>
            </a:lvl1pPr>
          </a:lstStyle>
          <a:p>
            <a:fld id="{18DE1E38-AB66-457E-B520-843F9103DC6F}" type="slidenum">
              <a:rPr lang="zh-CN" altLang="en-US" smtClean="0"/>
              <a:t>‹#›</a:t>
            </a:fld>
            <a:endParaRPr lang="zh-CN" altLang="en-US"/>
          </a:p>
        </p:txBody>
      </p:sp>
    </p:spTree>
    <p:extLst>
      <p:ext uri="{BB962C8B-B14F-4D97-AF65-F5344CB8AC3E}">
        <p14:creationId xmlns:p14="http://schemas.microsoft.com/office/powerpoint/2010/main" val="754500496"/>
      </p:ext>
    </p:extLst>
  </p:cSld>
  <p:clrMap bg1="lt1" tx1="dk1" bg2="lt2" tx2="dk2" accent1="accent1" accent2="accent2" accent3="accent3" accent4="accent4" accent5="accent5" accent6="accent6" hlink="hlink" folHlink="folHlink"/>
  <p:notesStyle>
    <a:lvl1pPr marL="0" algn="l" defTabSz="914171" rtl="0" eaLnBrk="1" latinLnBrk="0" hangingPunct="1">
      <a:defRPr sz="1200" kern="1200">
        <a:solidFill>
          <a:schemeClr val="tx1"/>
        </a:solidFill>
        <a:latin typeface="+mn-lt"/>
        <a:ea typeface="+mn-ea"/>
        <a:cs typeface="+mn-cs"/>
      </a:defRPr>
    </a:lvl1pPr>
    <a:lvl2pPr marL="457086" algn="l" defTabSz="914171" rtl="0" eaLnBrk="1" latinLnBrk="0" hangingPunct="1">
      <a:defRPr sz="1200" kern="1200">
        <a:solidFill>
          <a:schemeClr val="tx1"/>
        </a:solidFill>
        <a:latin typeface="+mn-lt"/>
        <a:ea typeface="+mn-ea"/>
        <a:cs typeface="+mn-cs"/>
      </a:defRPr>
    </a:lvl2pPr>
    <a:lvl3pPr marL="914171" algn="l" defTabSz="914171" rtl="0" eaLnBrk="1" latinLnBrk="0" hangingPunct="1">
      <a:defRPr sz="1200" kern="1200">
        <a:solidFill>
          <a:schemeClr val="tx1"/>
        </a:solidFill>
        <a:latin typeface="+mn-lt"/>
        <a:ea typeface="+mn-ea"/>
        <a:cs typeface="+mn-cs"/>
      </a:defRPr>
    </a:lvl3pPr>
    <a:lvl4pPr marL="1371257" algn="l" defTabSz="914171" rtl="0" eaLnBrk="1" latinLnBrk="0" hangingPunct="1">
      <a:defRPr sz="1200" kern="1200">
        <a:solidFill>
          <a:schemeClr val="tx1"/>
        </a:solidFill>
        <a:latin typeface="+mn-lt"/>
        <a:ea typeface="+mn-ea"/>
        <a:cs typeface="+mn-cs"/>
      </a:defRPr>
    </a:lvl4pPr>
    <a:lvl5pPr marL="1828343" algn="l" defTabSz="914171" rtl="0" eaLnBrk="1" latinLnBrk="0" hangingPunct="1">
      <a:defRPr sz="1200" kern="1200">
        <a:solidFill>
          <a:schemeClr val="tx1"/>
        </a:solidFill>
        <a:latin typeface="+mn-lt"/>
        <a:ea typeface="+mn-ea"/>
        <a:cs typeface="+mn-cs"/>
      </a:defRPr>
    </a:lvl5pPr>
    <a:lvl6pPr marL="2285428" algn="l" defTabSz="914171" rtl="0" eaLnBrk="1" latinLnBrk="0" hangingPunct="1">
      <a:defRPr sz="1200" kern="1200">
        <a:solidFill>
          <a:schemeClr val="tx1"/>
        </a:solidFill>
        <a:latin typeface="+mn-lt"/>
        <a:ea typeface="+mn-ea"/>
        <a:cs typeface="+mn-cs"/>
      </a:defRPr>
    </a:lvl6pPr>
    <a:lvl7pPr marL="2742514" algn="l" defTabSz="914171" rtl="0" eaLnBrk="1" latinLnBrk="0" hangingPunct="1">
      <a:defRPr sz="1200" kern="1200">
        <a:solidFill>
          <a:schemeClr val="tx1"/>
        </a:solidFill>
        <a:latin typeface="+mn-lt"/>
        <a:ea typeface="+mn-ea"/>
        <a:cs typeface="+mn-cs"/>
      </a:defRPr>
    </a:lvl7pPr>
    <a:lvl8pPr marL="3199599" algn="l" defTabSz="914171" rtl="0" eaLnBrk="1" latinLnBrk="0" hangingPunct="1">
      <a:defRPr sz="1200" kern="1200">
        <a:solidFill>
          <a:schemeClr val="tx1"/>
        </a:solidFill>
        <a:latin typeface="+mn-lt"/>
        <a:ea typeface="+mn-ea"/>
        <a:cs typeface="+mn-cs"/>
      </a:defRPr>
    </a:lvl8pPr>
    <a:lvl9pPr marL="3656684" algn="l" defTabSz="91417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7313" y="744538"/>
            <a:ext cx="6619875" cy="3724275"/>
          </a:xfrm>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r>
              <a:rPr lang="zh-CN" altLang="en-US">
                <a:solidFill>
                  <a:prstClr val="black"/>
                </a:solidFill>
              </a:rPr>
              <a:t> </a:t>
            </a:r>
            <a:endParaRPr lang="zh-CN" altLang="en-US" dirty="0">
              <a:solidFill>
                <a:prstClr val="black"/>
              </a:solidFill>
            </a:endParaRPr>
          </a:p>
        </p:txBody>
      </p:sp>
    </p:spTree>
    <p:extLst>
      <p:ext uri="{BB962C8B-B14F-4D97-AF65-F5344CB8AC3E}">
        <p14:creationId xmlns:p14="http://schemas.microsoft.com/office/powerpoint/2010/main" val="454413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extLst>
      <p:ext uri="{BB962C8B-B14F-4D97-AF65-F5344CB8AC3E}">
        <p14:creationId xmlns:p14="http://schemas.microsoft.com/office/powerpoint/2010/main" val="1623531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extLst>
      <p:ext uri="{BB962C8B-B14F-4D97-AF65-F5344CB8AC3E}">
        <p14:creationId xmlns:p14="http://schemas.microsoft.com/office/powerpoint/2010/main" val="2797333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extLst>
      <p:ext uri="{BB962C8B-B14F-4D97-AF65-F5344CB8AC3E}">
        <p14:creationId xmlns:p14="http://schemas.microsoft.com/office/powerpoint/2010/main" val="3024674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7313" y="744538"/>
            <a:ext cx="6619875" cy="3724275"/>
          </a:xfrm>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r>
              <a:rPr lang="zh-CN" altLang="en-US">
                <a:solidFill>
                  <a:prstClr val="black"/>
                </a:solidFill>
              </a:rPr>
              <a:t> </a:t>
            </a:r>
            <a:endParaRPr lang="zh-CN" altLang="en-US" dirty="0">
              <a:solidFill>
                <a:prstClr val="black"/>
              </a:solidFill>
            </a:endParaRPr>
          </a:p>
        </p:txBody>
      </p:sp>
    </p:spTree>
    <p:extLst>
      <p:ext uri="{BB962C8B-B14F-4D97-AF65-F5344CB8AC3E}">
        <p14:creationId xmlns:p14="http://schemas.microsoft.com/office/powerpoint/2010/main" val="454413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extLst>
      <p:ext uri="{BB962C8B-B14F-4D97-AF65-F5344CB8AC3E}">
        <p14:creationId xmlns:p14="http://schemas.microsoft.com/office/powerpoint/2010/main" val="1927871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7313" y="744538"/>
            <a:ext cx="6619875" cy="3724275"/>
          </a:xfrm>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r>
              <a:rPr lang="zh-CN" altLang="en-US">
                <a:solidFill>
                  <a:prstClr val="black"/>
                </a:solidFill>
              </a:rPr>
              <a:t> </a:t>
            </a:r>
            <a:endParaRPr lang="zh-CN" altLang="en-US" dirty="0">
              <a:solidFill>
                <a:prstClr val="black"/>
              </a:solidFill>
            </a:endParaRPr>
          </a:p>
        </p:txBody>
      </p:sp>
    </p:spTree>
    <p:extLst>
      <p:ext uri="{BB962C8B-B14F-4D97-AF65-F5344CB8AC3E}">
        <p14:creationId xmlns:p14="http://schemas.microsoft.com/office/powerpoint/2010/main" val="454413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extLst>
      <p:ext uri="{BB962C8B-B14F-4D97-AF65-F5344CB8AC3E}">
        <p14:creationId xmlns:p14="http://schemas.microsoft.com/office/powerpoint/2010/main" val="70676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7313" y="744538"/>
            <a:ext cx="6619875" cy="37242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t>11</a:t>
            </a:fld>
            <a:endParaRPr lang="zh-CN" altLang="en-US"/>
          </a:p>
        </p:txBody>
      </p:sp>
    </p:spTree>
    <p:extLst>
      <p:ext uri="{BB962C8B-B14F-4D97-AF65-F5344CB8AC3E}">
        <p14:creationId xmlns:p14="http://schemas.microsoft.com/office/powerpoint/2010/main" val="231514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3"/>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defRPr>
            </a:lvl1pPr>
            <a:lvl2pPr marL="457086" indent="0" algn="ctr">
              <a:buNone/>
              <a:defRPr>
                <a:solidFill>
                  <a:schemeClr val="tx1">
                    <a:tint val="75000"/>
                  </a:schemeClr>
                </a:solidFill>
              </a:defRPr>
            </a:lvl2pPr>
            <a:lvl3pPr marL="914171" indent="0" algn="ctr">
              <a:buNone/>
              <a:defRPr>
                <a:solidFill>
                  <a:schemeClr val="tx1">
                    <a:tint val="75000"/>
                  </a:schemeClr>
                </a:solidFill>
              </a:defRPr>
            </a:lvl3pPr>
            <a:lvl4pPr marL="1371257" indent="0" algn="ctr">
              <a:buNone/>
              <a:defRPr>
                <a:solidFill>
                  <a:schemeClr val="tx1">
                    <a:tint val="75000"/>
                  </a:schemeClr>
                </a:solidFill>
              </a:defRPr>
            </a:lvl4pPr>
            <a:lvl5pPr marL="1828343" indent="0" algn="ctr">
              <a:buNone/>
              <a:defRPr>
                <a:solidFill>
                  <a:schemeClr val="tx1">
                    <a:tint val="75000"/>
                  </a:schemeClr>
                </a:solidFill>
              </a:defRPr>
            </a:lvl5pPr>
            <a:lvl6pPr marL="2285428" indent="0" algn="ctr">
              <a:buNone/>
              <a:defRPr>
                <a:solidFill>
                  <a:schemeClr val="tx1">
                    <a:tint val="75000"/>
                  </a:schemeClr>
                </a:solidFill>
              </a:defRPr>
            </a:lvl6pPr>
            <a:lvl7pPr marL="2742514" indent="0" algn="ctr">
              <a:buNone/>
              <a:defRPr>
                <a:solidFill>
                  <a:schemeClr val="tx1">
                    <a:tint val="75000"/>
                  </a:schemeClr>
                </a:solidFill>
              </a:defRPr>
            </a:lvl7pPr>
            <a:lvl8pPr marL="3199599" indent="0" algn="ctr">
              <a:buNone/>
              <a:defRPr>
                <a:solidFill>
                  <a:schemeClr val="tx1">
                    <a:tint val="75000"/>
                  </a:schemeClr>
                </a:solidFill>
              </a:defRPr>
            </a:lvl8pPr>
            <a:lvl9pPr marL="3656684"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93460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1"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0434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5271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2514029" y="0"/>
            <a:ext cx="6629977"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6"/>
          <p:cNvSpPr/>
          <p:nvPr userDrawn="1"/>
        </p:nvSpPr>
        <p:spPr>
          <a:xfrm>
            <a:off x="581" y="0"/>
            <a:ext cx="2513442" cy="5143500"/>
          </a:xfrm>
          <a:prstGeom prst="rect">
            <a:avLst/>
          </a:prstGeom>
          <a:gradFill flip="none" rotWithShape="1">
            <a:gsLst>
              <a:gs pos="0">
                <a:srgbClr val="FCFCFC"/>
              </a:gs>
              <a:gs pos="50000">
                <a:srgbClr val="FDFDFD"/>
              </a:gs>
              <a:gs pos="100000">
                <a:srgbClr val="FEFE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8" rIns="68535" bIns="34268" rtlCol="0" anchor="ctr"/>
          <a:lstStyle/>
          <a:p>
            <a:pPr algn="ctr"/>
            <a:endParaRPr lang="en-US">
              <a:solidFill>
                <a:prstClr val="white"/>
              </a:solidFill>
            </a:endParaRPr>
          </a:p>
        </p:txBody>
      </p:sp>
    </p:spTree>
    <p:extLst>
      <p:ext uri="{BB962C8B-B14F-4D97-AF65-F5344CB8AC3E}">
        <p14:creationId xmlns:p14="http://schemas.microsoft.com/office/powerpoint/2010/main" val="26188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a:solidFill>
                <a:prstClr val="white"/>
              </a:solidFill>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a:solidFill>
                <a:prstClr val="white"/>
              </a:solidFill>
            </a:endParaRPr>
          </a:p>
        </p:txBody>
      </p:sp>
    </p:spTree>
    <p:extLst>
      <p:ext uri="{BB962C8B-B14F-4D97-AF65-F5344CB8AC3E}">
        <p14:creationId xmlns:p14="http://schemas.microsoft.com/office/powerpoint/2010/main" val="4094553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3"/>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defRPr>
            </a:lvl1pPr>
            <a:lvl2pPr marL="457086" indent="0" algn="ctr">
              <a:buNone/>
              <a:defRPr>
                <a:solidFill>
                  <a:schemeClr val="tx1">
                    <a:tint val="75000"/>
                  </a:schemeClr>
                </a:solidFill>
              </a:defRPr>
            </a:lvl2pPr>
            <a:lvl3pPr marL="914171" indent="0" algn="ctr">
              <a:buNone/>
              <a:defRPr>
                <a:solidFill>
                  <a:schemeClr val="tx1">
                    <a:tint val="75000"/>
                  </a:schemeClr>
                </a:solidFill>
              </a:defRPr>
            </a:lvl3pPr>
            <a:lvl4pPr marL="1371257" indent="0" algn="ctr">
              <a:buNone/>
              <a:defRPr>
                <a:solidFill>
                  <a:schemeClr val="tx1">
                    <a:tint val="75000"/>
                  </a:schemeClr>
                </a:solidFill>
              </a:defRPr>
            </a:lvl4pPr>
            <a:lvl5pPr marL="1828343" indent="0" algn="ctr">
              <a:buNone/>
              <a:defRPr>
                <a:solidFill>
                  <a:schemeClr val="tx1">
                    <a:tint val="75000"/>
                  </a:schemeClr>
                </a:solidFill>
              </a:defRPr>
            </a:lvl5pPr>
            <a:lvl6pPr marL="2285428" indent="0" algn="ctr">
              <a:buNone/>
              <a:defRPr>
                <a:solidFill>
                  <a:schemeClr val="tx1">
                    <a:tint val="75000"/>
                  </a:schemeClr>
                </a:solidFill>
              </a:defRPr>
            </a:lvl6pPr>
            <a:lvl7pPr marL="2742514" indent="0" algn="ctr">
              <a:buNone/>
              <a:defRPr>
                <a:solidFill>
                  <a:schemeClr val="tx1">
                    <a:tint val="75000"/>
                  </a:schemeClr>
                </a:solidFill>
              </a:defRPr>
            </a:lvl7pPr>
            <a:lvl8pPr marL="3199599" indent="0" algn="ctr">
              <a:buNone/>
              <a:defRPr>
                <a:solidFill>
                  <a:schemeClr val="tx1">
                    <a:tint val="75000"/>
                  </a:schemeClr>
                </a:solidFill>
              </a:defRPr>
            </a:lvl8pPr>
            <a:lvl9pPr marL="3656684"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13745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1"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032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086" indent="0">
              <a:buNone/>
              <a:defRPr sz="1800">
                <a:solidFill>
                  <a:schemeClr val="tx1">
                    <a:tint val="75000"/>
                  </a:schemeClr>
                </a:solidFill>
              </a:defRPr>
            </a:lvl2pPr>
            <a:lvl3pPr marL="914171" indent="0">
              <a:buNone/>
              <a:defRPr sz="1600">
                <a:solidFill>
                  <a:schemeClr val="tx1">
                    <a:tint val="75000"/>
                  </a:schemeClr>
                </a:solidFill>
              </a:defRPr>
            </a:lvl3pPr>
            <a:lvl4pPr marL="1371257" indent="0">
              <a:buNone/>
              <a:defRPr sz="1400">
                <a:solidFill>
                  <a:schemeClr val="tx1">
                    <a:tint val="75000"/>
                  </a:schemeClr>
                </a:solidFill>
              </a:defRPr>
            </a:lvl4pPr>
            <a:lvl5pPr marL="1828343" indent="0">
              <a:buNone/>
              <a:defRPr sz="1400">
                <a:solidFill>
                  <a:schemeClr val="tx1">
                    <a:tint val="75000"/>
                  </a:schemeClr>
                </a:solidFill>
              </a:defRPr>
            </a:lvl5pPr>
            <a:lvl6pPr marL="2285428" indent="0">
              <a:buNone/>
              <a:defRPr sz="1400">
                <a:solidFill>
                  <a:schemeClr val="tx1">
                    <a:tint val="75000"/>
                  </a:schemeClr>
                </a:solidFill>
              </a:defRPr>
            </a:lvl6pPr>
            <a:lvl7pPr marL="2742514" indent="0">
              <a:buNone/>
              <a:defRPr sz="1400">
                <a:solidFill>
                  <a:schemeClr val="tx1">
                    <a:tint val="75000"/>
                  </a:schemeClr>
                </a:solidFill>
              </a:defRPr>
            </a:lvl7pPr>
            <a:lvl8pPr marL="3199599" indent="0">
              <a:buNone/>
              <a:defRPr sz="1400">
                <a:solidFill>
                  <a:schemeClr val="tx1">
                    <a:tint val="75000"/>
                  </a:schemeClr>
                </a:solidFill>
              </a:defRPr>
            </a:lvl8pPr>
            <a:lvl9pPr marL="3656684"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791083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05330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5"/>
            <a:ext cx="4040188" cy="479822"/>
          </a:xfrm>
          <a:prstGeom prst="rect">
            <a:avLst/>
          </a:prstGeom>
        </p:spPr>
        <p:txBody>
          <a:bodyPr anchor="b"/>
          <a:lstStyle>
            <a:lvl1pPr marL="0" indent="0">
              <a:buNone/>
              <a:defRPr sz="2400" b="1"/>
            </a:lvl1pPr>
            <a:lvl2pPr marL="457086" indent="0">
              <a:buNone/>
              <a:defRPr sz="2000" b="1"/>
            </a:lvl2pPr>
            <a:lvl3pPr marL="914171" indent="0">
              <a:buNone/>
              <a:defRPr sz="1800" b="1"/>
            </a:lvl3pPr>
            <a:lvl4pPr marL="1371257" indent="0">
              <a:buNone/>
              <a:defRPr sz="1600" b="1"/>
            </a:lvl4pPr>
            <a:lvl5pPr marL="1828343" indent="0">
              <a:buNone/>
              <a:defRPr sz="1600" b="1"/>
            </a:lvl5pPr>
            <a:lvl6pPr marL="2285428" indent="0">
              <a:buNone/>
              <a:defRPr sz="1600" b="1"/>
            </a:lvl6pPr>
            <a:lvl7pPr marL="2742514" indent="0">
              <a:buNone/>
              <a:defRPr sz="1600" b="1"/>
            </a:lvl7pPr>
            <a:lvl8pPr marL="3199599" indent="0">
              <a:buNone/>
              <a:defRPr sz="1600" b="1"/>
            </a:lvl8pPr>
            <a:lvl9pPr marL="3656684"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0" y="1151335"/>
            <a:ext cx="4041775" cy="479822"/>
          </a:xfrm>
          <a:prstGeom prst="rect">
            <a:avLst/>
          </a:prstGeom>
        </p:spPr>
        <p:txBody>
          <a:bodyPr anchor="b"/>
          <a:lstStyle>
            <a:lvl1pPr marL="0" indent="0">
              <a:buNone/>
              <a:defRPr sz="2400" b="1"/>
            </a:lvl1pPr>
            <a:lvl2pPr marL="457086" indent="0">
              <a:buNone/>
              <a:defRPr sz="2000" b="1"/>
            </a:lvl2pPr>
            <a:lvl3pPr marL="914171" indent="0">
              <a:buNone/>
              <a:defRPr sz="1800" b="1"/>
            </a:lvl3pPr>
            <a:lvl4pPr marL="1371257" indent="0">
              <a:buNone/>
              <a:defRPr sz="1600" b="1"/>
            </a:lvl4pPr>
            <a:lvl5pPr marL="1828343" indent="0">
              <a:buNone/>
              <a:defRPr sz="1600" b="1"/>
            </a:lvl5pPr>
            <a:lvl6pPr marL="2285428" indent="0">
              <a:buNone/>
              <a:defRPr sz="1600" b="1"/>
            </a:lvl6pPr>
            <a:lvl7pPr marL="2742514" indent="0">
              <a:buNone/>
              <a:defRPr sz="1600" b="1"/>
            </a:lvl7pPr>
            <a:lvl8pPr marL="3199599" indent="0">
              <a:buNone/>
              <a:defRPr sz="1600" b="1"/>
            </a:lvl8pPr>
            <a:lvl9pPr marL="3656684"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0"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558479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3750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1"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42796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755176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2"/>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7" y="1076328"/>
            <a:ext cx="3008313" cy="3518297"/>
          </a:xfrm>
          <a:prstGeom prst="rect">
            <a:avLst/>
          </a:prstGeom>
        </p:spPr>
        <p:txBody>
          <a:bodyPr/>
          <a:lstStyle>
            <a:lvl1pPr marL="0" indent="0">
              <a:buNone/>
              <a:defRPr sz="1400"/>
            </a:lvl1pPr>
            <a:lvl2pPr marL="457086" indent="0">
              <a:buNone/>
              <a:defRPr sz="1200"/>
            </a:lvl2pPr>
            <a:lvl3pPr marL="914171" indent="0">
              <a:buNone/>
              <a:defRPr sz="1000"/>
            </a:lvl3pPr>
            <a:lvl4pPr marL="1371257" indent="0">
              <a:buNone/>
              <a:defRPr sz="900"/>
            </a:lvl4pPr>
            <a:lvl5pPr marL="1828343" indent="0">
              <a:buNone/>
              <a:defRPr sz="900"/>
            </a:lvl5pPr>
            <a:lvl6pPr marL="2285428" indent="0">
              <a:buNone/>
              <a:defRPr sz="900"/>
            </a:lvl6pPr>
            <a:lvl7pPr marL="2742514" indent="0">
              <a:buNone/>
              <a:defRPr sz="900"/>
            </a:lvl7pPr>
            <a:lvl8pPr marL="3199599" indent="0">
              <a:buNone/>
              <a:defRPr sz="900"/>
            </a:lvl8pPr>
            <a:lvl9pPr marL="3656684"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95054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086" indent="0">
              <a:buNone/>
              <a:defRPr sz="2800"/>
            </a:lvl2pPr>
            <a:lvl3pPr marL="914171" indent="0">
              <a:buNone/>
              <a:defRPr sz="2400"/>
            </a:lvl3pPr>
            <a:lvl4pPr marL="1371257" indent="0">
              <a:buNone/>
              <a:defRPr sz="2000"/>
            </a:lvl4pPr>
            <a:lvl5pPr marL="1828343" indent="0">
              <a:buNone/>
              <a:defRPr sz="2000"/>
            </a:lvl5pPr>
            <a:lvl6pPr marL="2285428" indent="0">
              <a:buNone/>
              <a:defRPr sz="2000"/>
            </a:lvl6pPr>
            <a:lvl7pPr marL="2742514" indent="0">
              <a:buNone/>
              <a:defRPr sz="2000"/>
            </a:lvl7pPr>
            <a:lvl8pPr marL="3199599" indent="0">
              <a:buNone/>
              <a:defRPr sz="2000"/>
            </a:lvl8pPr>
            <a:lvl9pPr marL="3656684" indent="0">
              <a:buNone/>
              <a:defRPr sz="2000"/>
            </a:lvl9pPr>
          </a:lstStyle>
          <a:p>
            <a:endParaRPr lang="zh-CN" altLang="en-US"/>
          </a:p>
        </p:txBody>
      </p:sp>
      <p:sp>
        <p:nvSpPr>
          <p:cNvPr id="4" name="文本占位符 3"/>
          <p:cNvSpPr>
            <a:spLocks noGrp="1"/>
          </p:cNvSpPr>
          <p:nvPr>
            <p:ph type="body" sz="half" idx="2"/>
          </p:nvPr>
        </p:nvSpPr>
        <p:spPr>
          <a:xfrm>
            <a:off x="1792288" y="4025507"/>
            <a:ext cx="5486400" cy="603647"/>
          </a:xfrm>
          <a:prstGeom prst="rect">
            <a:avLst/>
          </a:prstGeom>
        </p:spPr>
        <p:txBody>
          <a:bodyPr/>
          <a:lstStyle>
            <a:lvl1pPr marL="0" indent="0">
              <a:buNone/>
              <a:defRPr sz="1400"/>
            </a:lvl1pPr>
            <a:lvl2pPr marL="457086" indent="0">
              <a:buNone/>
              <a:defRPr sz="1200"/>
            </a:lvl2pPr>
            <a:lvl3pPr marL="914171" indent="0">
              <a:buNone/>
              <a:defRPr sz="1000"/>
            </a:lvl3pPr>
            <a:lvl4pPr marL="1371257" indent="0">
              <a:buNone/>
              <a:defRPr sz="900"/>
            </a:lvl4pPr>
            <a:lvl5pPr marL="1828343" indent="0">
              <a:buNone/>
              <a:defRPr sz="900"/>
            </a:lvl5pPr>
            <a:lvl6pPr marL="2285428" indent="0">
              <a:buNone/>
              <a:defRPr sz="900"/>
            </a:lvl6pPr>
            <a:lvl7pPr marL="2742514" indent="0">
              <a:buNone/>
              <a:defRPr sz="900"/>
            </a:lvl7pPr>
            <a:lvl8pPr marL="3199599" indent="0">
              <a:buNone/>
              <a:defRPr sz="900"/>
            </a:lvl8pPr>
            <a:lvl9pPr marL="3656684"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53576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1"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68831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434714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标题幻灯片">
    <p:bg>
      <p:bgPr>
        <a:solidFill>
          <a:srgbClr val="3E3D4F"/>
        </a:solidFill>
        <a:effectLst/>
      </p:bgPr>
    </p:bg>
    <p:spTree>
      <p:nvGrpSpPr>
        <p:cNvPr id="1" name=""/>
        <p:cNvGrpSpPr/>
        <p:nvPr/>
      </p:nvGrpSpPr>
      <p:grpSpPr>
        <a:xfrm>
          <a:off x="0" y="0"/>
          <a:ext cx="0" cy="0"/>
          <a:chOff x="0" y="0"/>
          <a:chExt cx="0" cy="0"/>
        </a:xfrm>
      </p:grpSpPr>
      <p:sp>
        <p:nvSpPr>
          <p:cNvPr id="2" name="矩形 1"/>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a:solidFill>
                <a:prstClr val="white"/>
              </a:solidFill>
            </a:endParaRPr>
          </a:p>
        </p:txBody>
      </p:sp>
      <p:sp>
        <p:nvSpPr>
          <p:cNvPr id="16" name="矩形 15"/>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a:solidFill>
                <a:prstClr val="white"/>
              </a:solidFill>
            </a:endParaRPr>
          </a:p>
        </p:txBody>
      </p:sp>
    </p:spTree>
    <p:extLst>
      <p:ext uri="{BB962C8B-B14F-4D97-AF65-F5344CB8AC3E}">
        <p14:creationId xmlns:p14="http://schemas.microsoft.com/office/powerpoint/2010/main" val="2239422081"/>
      </p:ext>
    </p:extLst>
  </p:cSld>
  <p:clrMapOvr>
    <a:masterClrMapping/>
  </p:clrMapOvr>
  <mc:AlternateContent xmlns:mc="http://schemas.openxmlformats.org/markup-compatibility/2006" xmlns:p14="http://schemas.microsoft.com/office/powerpoint/2010/main">
    <mc:Choice Requires="p14">
      <p:transition spd="med">
        <p14:flip dir="r"/>
        <p:sndAc>
          <p:stSnd>
            <p:snd r:embed="rId1" name="type.wav"/>
          </p:stSnd>
        </p:sndAc>
      </p:transition>
    </mc:Choice>
    <mc:Fallback xmlns="">
      <p:transition spd="med">
        <p:fade/>
        <p:sndAc>
          <p:stSnd>
            <p:snd r:embed="rId3" name="type.wav"/>
          </p:stSnd>
        </p:sndAc>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7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1" y="2914650"/>
            <a:ext cx="6400800" cy="1314450"/>
          </a:xfrm>
        </p:spPr>
        <p:txBody>
          <a:bodyPr/>
          <a:lstStyle>
            <a:lvl1pPr marL="0" indent="0" algn="ctr">
              <a:buNone/>
              <a:defRPr>
                <a:solidFill>
                  <a:schemeClr val="tx1">
                    <a:tint val="75000"/>
                  </a:schemeClr>
                </a:solidFill>
              </a:defRPr>
            </a:lvl1pPr>
            <a:lvl2pPr marL="457146" indent="0" algn="ctr">
              <a:buNone/>
              <a:defRPr>
                <a:solidFill>
                  <a:schemeClr val="tx1">
                    <a:tint val="75000"/>
                  </a:schemeClr>
                </a:solidFill>
              </a:defRPr>
            </a:lvl2pPr>
            <a:lvl3pPr marL="914290" indent="0" algn="ctr">
              <a:buNone/>
              <a:defRPr>
                <a:solidFill>
                  <a:schemeClr val="tx1">
                    <a:tint val="75000"/>
                  </a:schemeClr>
                </a:solidFill>
              </a:defRPr>
            </a:lvl3pPr>
            <a:lvl4pPr marL="1371436"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2" indent="0" algn="ctr">
              <a:buNone/>
              <a:defRPr>
                <a:solidFill>
                  <a:schemeClr val="tx1">
                    <a:tint val="75000"/>
                  </a:schemeClr>
                </a:solidFill>
              </a:defRPr>
            </a:lvl7pPr>
            <a:lvl8pPr marL="3200016" indent="0" algn="ctr">
              <a:buNone/>
              <a:defRPr>
                <a:solidFill>
                  <a:schemeClr val="tx1">
                    <a:tint val="75000"/>
                  </a:schemeClr>
                </a:solidFill>
              </a:defRPr>
            </a:lvl8pPr>
            <a:lvl9pPr marL="3657162"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2475794"/>
      </p:ext>
    </p:extLst>
  </p:cSld>
  <p:clrMapOvr>
    <a:masterClrMapping/>
  </p:clrMapOvr>
  <p:transition spd="slow" advTm="0">
    <p:cov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8"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928"/>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90"/>
              <a:endParaRPr lang="zh-CN" altLang="en-US">
                <a:solidFill>
                  <a:prstClr val="black"/>
                </a:solidFill>
              </a:endParaRPr>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90"/>
              <a:endParaRPr lang="zh-CN" altLang="en-US">
                <a:solidFill>
                  <a:prstClr val="black"/>
                </a:solidFill>
              </a:endParaRPr>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290"/>
              <a:endParaRPr lang="zh-CN" altLang="en-US">
                <a:solidFill>
                  <a:prstClr val="black"/>
                </a:solidFill>
              </a:endParaRPr>
            </a:p>
          </p:txBody>
        </p:sp>
      </p:grpSp>
    </p:spTree>
    <p:extLst>
      <p:ext uri="{BB962C8B-B14F-4D97-AF65-F5344CB8AC3E}">
        <p14:creationId xmlns:p14="http://schemas.microsoft.com/office/powerpoint/2010/main" val="3772386853"/>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6604979"/>
      </p:ext>
    </p:extLst>
  </p:cSld>
  <p:clrMapOvr>
    <a:masterClrMapping/>
  </p:clrMapOvr>
  <p:transition spd="slow" advTm="0">
    <p:cov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219575"/>
      </p:ext>
    </p:extLst>
  </p:cSld>
  <p:clrMapOvr>
    <a:masterClrMapping/>
  </p:clrMapOvr>
  <p:transition spd="slow" advTm="0">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086" indent="0">
              <a:buNone/>
              <a:defRPr sz="1800">
                <a:solidFill>
                  <a:schemeClr val="tx1">
                    <a:tint val="75000"/>
                  </a:schemeClr>
                </a:solidFill>
              </a:defRPr>
            </a:lvl2pPr>
            <a:lvl3pPr marL="914171" indent="0">
              <a:buNone/>
              <a:defRPr sz="1600">
                <a:solidFill>
                  <a:schemeClr val="tx1">
                    <a:tint val="75000"/>
                  </a:schemeClr>
                </a:solidFill>
              </a:defRPr>
            </a:lvl3pPr>
            <a:lvl4pPr marL="1371257" indent="0">
              <a:buNone/>
              <a:defRPr sz="1400">
                <a:solidFill>
                  <a:schemeClr val="tx1">
                    <a:tint val="75000"/>
                  </a:schemeClr>
                </a:solidFill>
              </a:defRPr>
            </a:lvl4pPr>
            <a:lvl5pPr marL="1828343" indent="0">
              <a:buNone/>
              <a:defRPr sz="1400">
                <a:solidFill>
                  <a:schemeClr val="tx1">
                    <a:tint val="75000"/>
                  </a:schemeClr>
                </a:solidFill>
              </a:defRPr>
            </a:lvl5pPr>
            <a:lvl6pPr marL="2285428" indent="0">
              <a:buNone/>
              <a:defRPr sz="1400">
                <a:solidFill>
                  <a:schemeClr val="tx1">
                    <a:tint val="75000"/>
                  </a:schemeClr>
                </a:solidFill>
              </a:defRPr>
            </a:lvl6pPr>
            <a:lvl7pPr marL="2742514" indent="0">
              <a:buNone/>
              <a:defRPr sz="1400">
                <a:solidFill>
                  <a:schemeClr val="tx1">
                    <a:tint val="75000"/>
                  </a:schemeClr>
                </a:solidFill>
              </a:defRPr>
            </a:lvl7pPr>
            <a:lvl8pPr marL="3199599" indent="0">
              <a:buNone/>
              <a:defRPr sz="1400">
                <a:solidFill>
                  <a:schemeClr val="tx1">
                    <a:tint val="75000"/>
                  </a:schemeClr>
                </a:solidFill>
              </a:defRPr>
            </a:lvl8pPr>
            <a:lvl9pPr marL="3656684"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6557748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233"/>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46" indent="0">
              <a:buNone/>
              <a:defRPr sz="1800">
                <a:solidFill>
                  <a:schemeClr val="tx1">
                    <a:tint val="75000"/>
                  </a:schemeClr>
                </a:solidFill>
              </a:defRPr>
            </a:lvl2pPr>
            <a:lvl3pPr marL="914290" indent="0">
              <a:buNone/>
              <a:defRPr sz="1600">
                <a:solidFill>
                  <a:schemeClr val="tx1">
                    <a:tint val="75000"/>
                  </a:schemeClr>
                </a:solidFill>
              </a:defRPr>
            </a:lvl3pPr>
            <a:lvl4pPr marL="1371436" indent="0">
              <a:buNone/>
              <a:defRPr sz="1400">
                <a:solidFill>
                  <a:schemeClr val="tx1">
                    <a:tint val="75000"/>
                  </a:schemeClr>
                </a:solidFill>
              </a:defRPr>
            </a:lvl4pPr>
            <a:lvl5pPr marL="1828581" indent="0">
              <a:buNone/>
              <a:defRPr sz="1400">
                <a:solidFill>
                  <a:schemeClr val="tx1">
                    <a:tint val="75000"/>
                  </a:schemeClr>
                </a:solidFill>
              </a:defRPr>
            </a:lvl5pPr>
            <a:lvl6pPr marL="2285726" indent="0">
              <a:buNone/>
              <a:defRPr sz="1400">
                <a:solidFill>
                  <a:schemeClr val="tx1">
                    <a:tint val="75000"/>
                  </a:schemeClr>
                </a:solidFill>
              </a:defRPr>
            </a:lvl6pPr>
            <a:lvl7pPr marL="2742872" indent="0">
              <a:buNone/>
              <a:defRPr sz="1400">
                <a:solidFill>
                  <a:schemeClr val="tx1">
                    <a:tint val="75000"/>
                  </a:schemeClr>
                </a:solidFill>
              </a:defRPr>
            </a:lvl7pPr>
            <a:lvl8pPr marL="3200016" indent="0">
              <a:buNone/>
              <a:defRPr sz="1400">
                <a:solidFill>
                  <a:schemeClr val="tx1">
                    <a:tint val="75000"/>
                  </a:schemeClr>
                </a:solidFill>
              </a:defRPr>
            </a:lvl8pPr>
            <a:lvl9pPr marL="3657162"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5203225"/>
      </p:ext>
    </p:extLst>
  </p:cSld>
  <p:clrMapOvr>
    <a:masterClrMapping/>
  </p:clrMapOvr>
  <p:transition spd="slow" advTm="0">
    <p:cove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1" y="1200155"/>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5"/>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4901373"/>
      </p:ext>
    </p:extLst>
  </p:cSld>
  <p:clrMapOvr>
    <a:masterClrMapping/>
  </p:clrMapOvr>
  <p:transition spd="slow" advTm="0">
    <p:cove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8"/>
            <a:ext cx="4040188" cy="479822"/>
          </a:xfrm>
        </p:spPr>
        <p:txBody>
          <a:bodyPr anchor="b"/>
          <a:lstStyle>
            <a:lvl1pPr marL="0" indent="0">
              <a:buNone/>
              <a:defRPr sz="2400" b="1"/>
            </a:lvl1pPr>
            <a:lvl2pPr marL="457146" indent="0">
              <a:buNone/>
              <a:defRPr sz="2000" b="1"/>
            </a:lvl2pPr>
            <a:lvl3pPr marL="914290" indent="0">
              <a:buNone/>
              <a:defRPr sz="1800" b="1"/>
            </a:lvl3pPr>
            <a:lvl4pPr marL="1371436" indent="0">
              <a:buNone/>
              <a:defRPr sz="1600" b="1"/>
            </a:lvl4pPr>
            <a:lvl5pPr marL="1828581" indent="0">
              <a:buNone/>
              <a:defRPr sz="1600" b="1"/>
            </a:lvl5pPr>
            <a:lvl6pPr marL="2285726" indent="0">
              <a:buNone/>
              <a:defRPr sz="1600" b="1"/>
            </a:lvl6pPr>
            <a:lvl7pPr marL="2742872" indent="0">
              <a:buNone/>
              <a:defRPr sz="1600" b="1"/>
            </a:lvl7pPr>
            <a:lvl8pPr marL="3200016" indent="0">
              <a:buNone/>
              <a:defRPr sz="1600" b="1"/>
            </a:lvl8pPr>
            <a:lvl9pPr marL="3657162"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7"/>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71" y="1151338"/>
            <a:ext cx="4041775" cy="479822"/>
          </a:xfrm>
        </p:spPr>
        <p:txBody>
          <a:bodyPr anchor="b"/>
          <a:lstStyle>
            <a:lvl1pPr marL="0" indent="0">
              <a:buNone/>
              <a:defRPr sz="2400" b="1"/>
            </a:lvl1pPr>
            <a:lvl2pPr marL="457146" indent="0">
              <a:buNone/>
              <a:defRPr sz="2000" b="1"/>
            </a:lvl2pPr>
            <a:lvl3pPr marL="914290" indent="0">
              <a:buNone/>
              <a:defRPr sz="1800" b="1"/>
            </a:lvl3pPr>
            <a:lvl4pPr marL="1371436" indent="0">
              <a:buNone/>
              <a:defRPr sz="1600" b="1"/>
            </a:lvl4pPr>
            <a:lvl5pPr marL="1828581" indent="0">
              <a:buNone/>
              <a:defRPr sz="1600" b="1"/>
            </a:lvl5pPr>
            <a:lvl6pPr marL="2285726" indent="0">
              <a:buNone/>
              <a:defRPr sz="1600" b="1"/>
            </a:lvl6pPr>
            <a:lvl7pPr marL="2742872" indent="0">
              <a:buNone/>
              <a:defRPr sz="1600" b="1"/>
            </a:lvl7pPr>
            <a:lvl8pPr marL="3200016" indent="0">
              <a:buNone/>
              <a:defRPr sz="1600" b="1"/>
            </a:lvl8pPr>
            <a:lvl9pPr marL="3657162"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71" y="1631157"/>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865110"/>
      </p:ext>
    </p:extLst>
  </p:cSld>
  <p:clrMapOvr>
    <a:masterClrMapping/>
  </p:clrMapOvr>
  <p:transition spd="slow" advTm="0">
    <p:cove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9260647"/>
      </p:ext>
    </p:extLst>
  </p:cSld>
  <p:clrMapOvr>
    <a:masterClrMapping/>
  </p:clrMapOvr>
  <p:transition spd="slow" advTm="0">
    <p:cove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5591805"/>
      </p:ext>
    </p:extLst>
  </p:cSld>
  <p:clrMapOvr>
    <a:masterClrMapping/>
  </p:clrMapOvr>
  <p:transition spd="slow" advTm="0">
    <p:cove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1" y="204813"/>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2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11" y="1076328"/>
            <a:ext cx="3008313" cy="3518297"/>
          </a:xfrm>
        </p:spPr>
        <p:txBody>
          <a:bodyPr/>
          <a:lstStyle>
            <a:lvl1pPr marL="0" indent="0">
              <a:buNone/>
              <a:defRPr sz="1400"/>
            </a:lvl1pPr>
            <a:lvl2pPr marL="457146" indent="0">
              <a:buNone/>
              <a:defRPr sz="1200"/>
            </a:lvl2pPr>
            <a:lvl3pPr marL="914290" indent="0">
              <a:buNone/>
              <a:defRPr sz="1000"/>
            </a:lvl3pPr>
            <a:lvl4pPr marL="1371436" indent="0">
              <a:buNone/>
              <a:defRPr sz="900"/>
            </a:lvl4pPr>
            <a:lvl5pPr marL="1828581" indent="0">
              <a:buNone/>
              <a:defRPr sz="900"/>
            </a:lvl5pPr>
            <a:lvl6pPr marL="2285726" indent="0">
              <a:buNone/>
              <a:defRPr sz="900"/>
            </a:lvl6pPr>
            <a:lvl7pPr marL="2742872" indent="0">
              <a:buNone/>
              <a:defRPr sz="900"/>
            </a:lvl7pPr>
            <a:lvl8pPr marL="3200016" indent="0">
              <a:buNone/>
              <a:defRPr sz="900"/>
            </a:lvl8pPr>
            <a:lvl9pPr marL="3657162"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003969"/>
      </p:ext>
    </p:extLst>
  </p:cSld>
  <p:clrMapOvr>
    <a:masterClrMapping/>
  </p:clrMapOvr>
  <p:transition spd="slow" advTm="0">
    <p:cove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505"/>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46" indent="0">
              <a:buNone/>
              <a:defRPr sz="2800"/>
            </a:lvl2pPr>
            <a:lvl3pPr marL="914290" indent="0">
              <a:buNone/>
              <a:defRPr sz="2400"/>
            </a:lvl3pPr>
            <a:lvl4pPr marL="1371436" indent="0">
              <a:buNone/>
              <a:defRPr sz="2000"/>
            </a:lvl4pPr>
            <a:lvl5pPr marL="1828581" indent="0">
              <a:buNone/>
              <a:defRPr sz="2000"/>
            </a:lvl5pPr>
            <a:lvl6pPr marL="2285726" indent="0">
              <a:buNone/>
              <a:defRPr sz="2000"/>
            </a:lvl6pPr>
            <a:lvl7pPr marL="2742872" indent="0">
              <a:buNone/>
              <a:defRPr sz="2000"/>
            </a:lvl7pPr>
            <a:lvl8pPr marL="3200016" indent="0">
              <a:buNone/>
              <a:defRPr sz="2000"/>
            </a:lvl8pPr>
            <a:lvl9pPr marL="3657162" indent="0">
              <a:buNone/>
              <a:defRPr sz="2000"/>
            </a:lvl9pPr>
          </a:lstStyle>
          <a:p>
            <a:endParaRPr lang="zh-CN" altLang="en-US"/>
          </a:p>
        </p:txBody>
      </p:sp>
      <p:sp>
        <p:nvSpPr>
          <p:cNvPr id="4" name="文本占位符 3"/>
          <p:cNvSpPr>
            <a:spLocks noGrp="1"/>
          </p:cNvSpPr>
          <p:nvPr>
            <p:ph type="body" sz="half" idx="2"/>
          </p:nvPr>
        </p:nvSpPr>
        <p:spPr>
          <a:xfrm>
            <a:off x="1792288" y="4025563"/>
            <a:ext cx="5486400" cy="603647"/>
          </a:xfrm>
        </p:spPr>
        <p:txBody>
          <a:bodyPr/>
          <a:lstStyle>
            <a:lvl1pPr marL="0" indent="0">
              <a:buNone/>
              <a:defRPr sz="1400"/>
            </a:lvl1pPr>
            <a:lvl2pPr marL="457146" indent="0">
              <a:buNone/>
              <a:defRPr sz="1200"/>
            </a:lvl2pPr>
            <a:lvl3pPr marL="914290" indent="0">
              <a:buNone/>
              <a:defRPr sz="1000"/>
            </a:lvl3pPr>
            <a:lvl4pPr marL="1371436" indent="0">
              <a:buNone/>
              <a:defRPr sz="900"/>
            </a:lvl4pPr>
            <a:lvl5pPr marL="1828581" indent="0">
              <a:buNone/>
              <a:defRPr sz="900"/>
            </a:lvl5pPr>
            <a:lvl6pPr marL="2285726" indent="0">
              <a:buNone/>
              <a:defRPr sz="900"/>
            </a:lvl6pPr>
            <a:lvl7pPr marL="2742872" indent="0">
              <a:buNone/>
              <a:defRPr sz="900"/>
            </a:lvl7pPr>
            <a:lvl8pPr marL="3200016" indent="0">
              <a:buNone/>
              <a:defRPr sz="900"/>
            </a:lvl8pPr>
            <a:lvl9pPr marL="3657162"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70033"/>
      </p:ext>
    </p:extLst>
  </p:cSld>
  <p:clrMapOvr>
    <a:masterClrMapping/>
  </p:clrMapOvr>
  <p:transition spd="slow" advTm="0">
    <p:cove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1759359"/>
      </p:ext>
    </p:extLst>
  </p:cSld>
  <p:clrMapOvr>
    <a:masterClrMapping/>
  </p:clrMapOvr>
  <p:transition spd="slow" advTm="0">
    <p:cove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6007"/>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07"/>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2440654"/>
      </p:ext>
    </p:extLst>
  </p:cSld>
  <p:clrMapOvr>
    <a:masterClrMapping/>
  </p:clrMapOvr>
  <p:transition spd="slow" advTm="0">
    <p:cove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74023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62797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5"/>
            <a:ext cx="4040188" cy="479822"/>
          </a:xfrm>
          <a:prstGeom prst="rect">
            <a:avLst/>
          </a:prstGeom>
        </p:spPr>
        <p:txBody>
          <a:bodyPr anchor="b"/>
          <a:lstStyle>
            <a:lvl1pPr marL="0" indent="0">
              <a:buNone/>
              <a:defRPr sz="2400" b="1"/>
            </a:lvl1pPr>
            <a:lvl2pPr marL="457086" indent="0">
              <a:buNone/>
              <a:defRPr sz="2000" b="1"/>
            </a:lvl2pPr>
            <a:lvl3pPr marL="914171" indent="0">
              <a:buNone/>
              <a:defRPr sz="1800" b="1"/>
            </a:lvl3pPr>
            <a:lvl4pPr marL="1371257" indent="0">
              <a:buNone/>
              <a:defRPr sz="1600" b="1"/>
            </a:lvl4pPr>
            <a:lvl5pPr marL="1828343" indent="0">
              <a:buNone/>
              <a:defRPr sz="1600" b="1"/>
            </a:lvl5pPr>
            <a:lvl6pPr marL="2285428" indent="0">
              <a:buNone/>
              <a:defRPr sz="1600" b="1"/>
            </a:lvl6pPr>
            <a:lvl7pPr marL="2742514" indent="0">
              <a:buNone/>
              <a:defRPr sz="1600" b="1"/>
            </a:lvl7pPr>
            <a:lvl8pPr marL="3199599" indent="0">
              <a:buNone/>
              <a:defRPr sz="1600" b="1"/>
            </a:lvl8pPr>
            <a:lvl9pPr marL="3656684"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0" y="1151335"/>
            <a:ext cx="4041775" cy="479822"/>
          </a:xfrm>
          <a:prstGeom prst="rect">
            <a:avLst/>
          </a:prstGeom>
        </p:spPr>
        <p:txBody>
          <a:bodyPr anchor="b"/>
          <a:lstStyle>
            <a:lvl1pPr marL="0" indent="0">
              <a:buNone/>
              <a:defRPr sz="2400" b="1"/>
            </a:lvl1pPr>
            <a:lvl2pPr marL="457086" indent="0">
              <a:buNone/>
              <a:defRPr sz="2000" b="1"/>
            </a:lvl2pPr>
            <a:lvl3pPr marL="914171" indent="0">
              <a:buNone/>
              <a:defRPr sz="1800" b="1"/>
            </a:lvl3pPr>
            <a:lvl4pPr marL="1371257" indent="0">
              <a:buNone/>
              <a:defRPr sz="1600" b="1"/>
            </a:lvl4pPr>
            <a:lvl5pPr marL="1828343" indent="0">
              <a:buNone/>
              <a:defRPr sz="1600" b="1"/>
            </a:lvl5pPr>
            <a:lvl6pPr marL="2285428" indent="0">
              <a:buNone/>
              <a:defRPr sz="1600" b="1"/>
            </a:lvl6pPr>
            <a:lvl7pPr marL="2742514" indent="0">
              <a:buNone/>
              <a:defRPr sz="1600" b="1"/>
            </a:lvl7pPr>
            <a:lvl8pPr marL="3199599" indent="0">
              <a:buNone/>
              <a:defRPr sz="1600" b="1"/>
            </a:lvl8pPr>
            <a:lvl9pPr marL="3656684"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0"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8761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0225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6879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2"/>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7" y="1076328"/>
            <a:ext cx="3008313" cy="3518297"/>
          </a:xfrm>
          <a:prstGeom prst="rect">
            <a:avLst/>
          </a:prstGeom>
        </p:spPr>
        <p:txBody>
          <a:bodyPr/>
          <a:lstStyle>
            <a:lvl1pPr marL="0" indent="0">
              <a:buNone/>
              <a:defRPr sz="1400"/>
            </a:lvl1pPr>
            <a:lvl2pPr marL="457086" indent="0">
              <a:buNone/>
              <a:defRPr sz="1200"/>
            </a:lvl2pPr>
            <a:lvl3pPr marL="914171" indent="0">
              <a:buNone/>
              <a:defRPr sz="1000"/>
            </a:lvl3pPr>
            <a:lvl4pPr marL="1371257" indent="0">
              <a:buNone/>
              <a:defRPr sz="900"/>
            </a:lvl4pPr>
            <a:lvl5pPr marL="1828343" indent="0">
              <a:buNone/>
              <a:defRPr sz="900"/>
            </a:lvl5pPr>
            <a:lvl6pPr marL="2285428" indent="0">
              <a:buNone/>
              <a:defRPr sz="900"/>
            </a:lvl6pPr>
            <a:lvl7pPr marL="2742514" indent="0">
              <a:buNone/>
              <a:defRPr sz="900"/>
            </a:lvl7pPr>
            <a:lvl8pPr marL="3199599" indent="0">
              <a:buNone/>
              <a:defRPr sz="900"/>
            </a:lvl8pPr>
            <a:lvl9pPr marL="3656684"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20641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086" indent="0">
              <a:buNone/>
              <a:defRPr sz="2800"/>
            </a:lvl2pPr>
            <a:lvl3pPr marL="914171" indent="0">
              <a:buNone/>
              <a:defRPr sz="2400"/>
            </a:lvl3pPr>
            <a:lvl4pPr marL="1371257" indent="0">
              <a:buNone/>
              <a:defRPr sz="2000"/>
            </a:lvl4pPr>
            <a:lvl5pPr marL="1828343" indent="0">
              <a:buNone/>
              <a:defRPr sz="2000"/>
            </a:lvl5pPr>
            <a:lvl6pPr marL="2285428" indent="0">
              <a:buNone/>
              <a:defRPr sz="2000"/>
            </a:lvl6pPr>
            <a:lvl7pPr marL="2742514" indent="0">
              <a:buNone/>
              <a:defRPr sz="2000"/>
            </a:lvl7pPr>
            <a:lvl8pPr marL="3199599" indent="0">
              <a:buNone/>
              <a:defRPr sz="2000"/>
            </a:lvl8pPr>
            <a:lvl9pPr marL="3656684" indent="0">
              <a:buNone/>
              <a:defRPr sz="2000"/>
            </a:lvl9pPr>
          </a:lstStyle>
          <a:p>
            <a:endParaRPr lang="zh-CN" altLang="en-US"/>
          </a:p>
        </p:txBody>
      </p:sp>
      <p:sp>
        <p:nvSpPr>
          <p:cNvPr id="4" name="文本占位符 3"/>
          <p:cNvSpPr>
            <a:spLocks noGrp="1"/>
          </p:cNvSpPr>
          <p:nvPr>
            <p:ph type="body" sz="half" idx="2"/>
          </p:nvPr>
        </p:nvSpPr>
        <p:spPr>
          <a:xfrm>
            <a:off x="1792288" y="4025507"/>
            <a:ext cx="5486400" cy="603647"/>
          </a:xfrm>
          <a:prstGeom prst="rect">
            <a:avLst/>
          </a:prstGeom>
        </p:spPr>
        <p:txBody>
          <a:bodyPr/>
          <a:lstStyle>
            <a:lvl1pPr marL="0" indent="0">
              <a:buNone/>
              <a:defRPr sz="1400"/>
            </a:lvl1pPr>
            <a:lvl2pPr marL="457086" indent="0">
              <a:buNone/>
              <a:defRPr sz="1200"/>
            </a:lvl2pPr>
            <a:lvl3pPr marL="914171" indent="0">
              <a:buNone/>
              <a:defRPr sz="1000"/>
            </a:lvl3pPr>
            <a:lvl4pPr marL="1371257" indent="0">
              <a:buNone/>
              <a:defRPr sz="900"/>
            </a:lvl4pPr>
            <a:lvl5pPr marL="1828343" indent="0">
              <a:buNone/>
              <a:defRPr sz="900"/>
            </a:lvl5pPr>
            <a:lvl6pPr marL="2285428" indent="0">
              <a:buNone/>
              <a:defRPr sz="900"/>
            </a:lvl6pPr>
            <a:lvl7pPr marL="2742514" indent="0">
              <a:buNone/>
              <a:defRPr sz="900"/>
            </a:lvl7pPr>
            <a:lvl8pPr marL="3199599" indent="0">
              <a:buNone/>
              <a:defRPr sz="900"/>
            </a:lvl8pPr>
            <a:lvl9pPr marL="3656684"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pPr/>
              <a:t>2020-12-23</a:t>
            </a:fld>
            <a:endParaRPr lang="zh-CN" altLang="en-US">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68281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2.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extLst>
      <p:ext uri="{BB962C8B-B14F-4D97-AF65-F5344CB8AC3E}">
        <p14:creationId xmlns:p14="http://schemas.microsoft.com/office/powerpoint/2010/main" val="66287600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7" r:id="rId13"/>
  </p:sldLayoutIdLst>
  <p:txStyles>
    <p:titleStyle>
      <a:lvl1pPr algn="l" defTabSz="914171" rtl="0" eaLnBrk="1" latinLnBrk="0" hangingPunct="1">
        <a:spcBef>
          <a:spcPct val="0"/>
        </a:spcBef>
        <a:buNone/>
        <a:defRPr sz="2400" b="1" kern="1200">
          <a:solidFill>
            <a:schemeClr val="tx1"/>
          </a:solidFill>
          <a:latin typeface="微软雅黑" pitchFamily="34" charset="-122"/>
          <a:ea typeface="微软雅黑" pitchFamily="34" charset="-122"/>
          <a:cs typeface="+mj-cs"/>
        </a:defRPr>
      </a:lvl1pPr>
    </p:titleStyle>
    <p:bodyStyle>
      <a:lvl1pPr marL="342814" indent="-342814" algn="l" defTabSz="91417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4" indent="-285678" algn="l" defTabSz="91417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14" indent="-228543" algn="l" defTabSz="91417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800" indent="-228543" algn="l" defTabSz="91417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84" indent="-228543" algn="l" defTabSz="91417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71" indent="-228543" algn="l" defTabSz="91417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57" indent="-228543" algn="l" defTabSz="91417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42" indent="-228543" algn="l" defTabSz="91417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28" indent="-228543" algn="l" defTabSz="91417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171" rtl="0" eaLnBrk="1" latinLnBrk="0" hangingPunct="1">
        <a:defRPr sz="1800" kern="1200">
          <a:solidFill>
            <a:schemeClr val="tx1"/>
          </a:solidFill>
          <a:latin typeface="+mn-lt"/>
          <a:ea typeface="+mn-ea"/>
          <a:cs typeface="+mn-cs"/>
        </a:defRPr>
      </a:lvl1pPr>
      <a:lvl2pPr marL="457086" algn="l" defTabSz="914171" rtl="0" eaLnBrk="1" latinLnBrk="0" hangingPunct="1">
        <a:defRPr sz="1800" kern="1200">
          <a:solidFill>
            <a:schemeClr val="tx1"/>
          </a:solidFill>
          <a:latin typeface="+mn-lt"/>
          <a:ea typeface="+mn-ea"/>
          <a:cs typeface="+mn-cs"/>
        </a:defRPr>
      </a:lvl2pPr>
      <a:lvl3pPr marL="914171" algn="l" defTabSz="914171" rtl="0" eaLnBrk="1" latinLnBrk="0" hangingPunct="1">
        <a:defRPr sz="1800" kern="1200">
          <a:solidFill>
            <a:schemeClr val="tx1"/>
          </a:solidFill>
          <a:latin typeface="+mn-lt"/>
          <a:ea typeface="+mn-ea"/>
          <a:cs typeface="+mn-cs"/>
        </a:defRPr>
      </a:lvl3pPr>
      <a:lvl4pPr marL="1371257" algn="l" defTabSz="914171" rtl="0" eaLnBrk="1" latinLnBrk="0" hangingPunct="1">
        <a:defRPr sz="1800" kern="1200">
          <a:solidFill>
            <a:schemeClr val="tx1"/>
          </a:solidFill>
          <a:latin typeface="+mn-lt"/>
          <a:ea typeface="+mn-ea"/>
          <a:cs typeface="+mn-cs"/>
        </a:defRPr>
      </a:lvl4pPr>
      <a:lvl5pPr marL="1828343" algn="l" defTabSz="914171" rtl="0" eaLnBrk="1" latinLnBrk="0" hangingPunct="1">
        <a:defRPr sz="1800" kern="1200">
          <a:solidFill>
            <a:schemeClr val="tx1"/>
          </a:solidFill>
          <a:latin typeface="+mn-lt"/>
          <a:ea typeface="+mn-ea"/>
          <a:cs typeface="+mn-cs"/>
        </a:defRPr>
      </a:lvl5pPr>
      <a:lvl6pPr marL="2285428" algn="l" defTabSz="914171" rtl="0" eaLnBrk="1" latinLnBrk="0" hangingPunct="1">
        <a:defRPr sz="1800" kern="1200">
          <a:solidFill>
            <a:schemeClr val="tx1"/>
          </a:solidFill>
          <a:latin typeface="+mn-lt"/>
          <a:ea typeface="+mn-ea"/>
          <a:cs typeface="+mn-cs"/>
        </a:defRPr>
      </a:lvl6pPr>
      <a:lvl7pPr marL="2742514" algn="l" defTabSz="914171" rtl="0" eaLnBrk="1" latinLnBrk="0" hangingPunct="1">
        <a:defRPr sz="1800" kern="1200">
          <a:solidFill>
            <a:schemeClr val="tx1"/>
          </a:solidFill>
          <a:latin typeface="+mn-lt"/>
          <a:ea typeface="+mn-ea"/>
          <a:cs typeface="+mn-cs"/>
        </a:defRPr>
      </a:lvl7pPr>
      <a:lvl8pPr marL="3199599" algn="l" defTabSz="914171" rtl="0" eaLnBrk="1" latinLnBrk="0" hangingPunct="1">
        <a:defRPr sz="1800" kern="1200">
          <a:solidFill>
            <a:schemeClr val="tx1"/>
          </a:solidFill>
          <a:latin typeface="+mn-lt"/>
          <a:ea typeface="+mn-ea"/>
          <a:cs typeface="+mn-cs"/>
        </a:defRPr>
      </a:lvl8pPr>
      <a:lvl9pPr marL="3656684" algn="l" defTabSz="91417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extLst>
      <p:ext uri="{BB962C8B-B14F-4D97-AF65-F5344CB8AC3E}">
        <p14:creationId xmlns:p14="http://schemas.microsoft.com/office/powerpoint/2010/main" val="38579664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1" r:id="rId12"/>
  </p:sldLayoutIdLst>
  <p:txStyles>
    <p:titleStyle>
      <a:lvl1pPr algn="l" defTabSz="914171" rtl="0" eaLnBrk="1" latinLnBrk="0" hangingPunct="1">
        <a:spcBef>
          <a:spcPct val="0"/>
        </a:spcBef>
        <a:buNone/>
        <a:defRPr sz="2400" b="1" kern="1200">
          <a:solidFill>
            <a:schemeClr val="tx1"/>
          </a:solidFill>
          <a:latin typeface="微软雅黑" pitchFamily="34" charset="-122"/>
          <a:ea typeface="微软雅黑" pitchFamily="34" charset="-122"/>
          <a:cs typeface="+mj-cs"/>
        </a:defRPr>
      </a:lvl1pPr>
    </p:titleStyle>
    <p:bodyStyle>
      <a:lvl1pPr marL="342814" indent="-342814" algn="l" defTabSz="91417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4" indent="-285678" algn="l" defTabSz="91417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14" indent="-228543" algn="l" defTabSz="91417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800" indent="-228543" algn="l" defTabSz="91417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84" indent="-228543" algn="l" defTabSz="91417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71" indent="-228543" algn="l" defTabSz="91417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57" indent="-228543" algn="l" defTabSz="91417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42" indent="-228543" algn="l" defTabSz="91417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28" indent="-228543" algn="l" defTabSz="91417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171" rtl="0" eaLnBrk="1" latinLnBrk="0" hangingPunct="1">
        <a:defRPr sz="1800" kern="1200">
          <a:solidFill>
            <a:schemeClr val="tx1"/>
          </a:solidFill>
          <a:latin typeface="+mn-lt"/>
          <a:ea typeface="+mn-ea"/>
          <a:cs typeface="+mn-cs"/>
        </a:defRPr>
      </a:lvl1pPr>
      <a:lvl2pPr marL="457086" algn="l" defTabSz="914171" rtl="0" eaLnBrk="1" latinLnBrk="0" hangingPunct="1">
        <a:defRPr sz="1800" kern="1200">
          <a:solidFill>
            <a:schemeClr val="tx1"/>
          </a:solidFill>
          <a:latin typeface="+mn-lt"/>
          <a:ea typeface="+mn-ea"/>
          <a:cs typeface="+mn-cs"/>
        </a:defRPr>
      </a:lvl2pPr>
      <a:lvl3pPr marL="914171" algn="l" defTabSz="914171" rtl="0" eaLnBrk="1" latinLnBrk="0" hangingPunct="1">
        <a:defRPr sz="1800" kern="1200">
          <a:solidFill>
            <a:schemeClr val="tx1"/>
          </a:solidFill>
          <a:latin typeface="+mn-lt"/>
          <a:ea typeface="+mn-ea"/>
          <a:cs typeface="+mn-cs"/>
        </a:defRPr>
      </a:lvl3pPr>
      <a:lvl4pPr marL="1371257" algn="l" defTabSz="914171" rtl="0" eaLnBrk="1" latinLnBrk="0" hangingPunct="1">
        <a:defRPr sz="1800" kern="1200">
          <a:solidFill>
            <a:schemeClr val="tx1"/>
          </a:solidFill>
          <a:latin typeface="+mn-lt"/>
          <a:ea typeface="+mn-ea"/>
          <a:cs typeface="+mn-cs"/>
        </a:defRPr>
      </a:lvl4pPr>
      <a:lvl5pPr marL="1828343" algn="l" defTabSz="914171" rtl="0" eaLnBrk="1" latinLnBrk="0" hangingPunct="1">
        <a:defRPr sz="1800" kern="1200">
          <a:solidFill>
            <a:schemeClr val="tx1"/>
          </a:solidFill>
          <a:latin typeface="+mn-lt"/>
          <a:ea typeface="+mn-ea"/>
          <a:cs typeface="+mn-cs"/>
        </a:defRPr>
      </a:lvl5pPr>
      <a:lvl6pPr marL="2285428" algn="l" defTabSz="914171" rtl="0" eaLnBrk="1" latinLnBrk="0" hangingPunct="1">
        <a:defRPr sz="1800" kern="1200">
          <a:solidFill>
            <a:schemeClr val="tx1"/>
          </a:solidFill>
          <a:latin typeface="+mn-lt"/>
          <a:ea typeface="+mn-ea"/>
          <a:cs typeface="+mn-cs"/>
        </a:defRPr>
      </a:lvl6pPr>
      <a:lvl7pPr marL="2742514" algn="l" defTabSz="914171" rtl="0" eaLnBrk="1" latinLnBrk="0" hangingPunct="1">
        <a:defRPr sz="1800" kern="1200">
          <a:solidFill>
            <a:schemeClr val="tx1"/>
          </a:solidFill>
          <a:latin typeface="+mn-lt"/>
          <a:ea typeface="+mn-ea"/>
          <a:cs typeface="+mn-cs"/>
        </a:defRPr>
      </a:lvl7pPr>
      <a:lvl8pPr marL="3199599" algn="l" defTabSz="914171" rtl="0" eaLnBrk="1" latinLnBrk="0" hangingPunct="1">
        <a:defRPr sz="1800" kern="1200">
          <a:solidFill>
            <a:schemeClr val="tx1"/>
          </a:solidFill>
          <a:latin typeface="+mn-lt"/>
          <a:ea typeface="+mn-ea"/>
          <a:cs typeface="+mn-cs"/>
        </a:defRPr>
      </a:lvl8pPr>
      <a:lvl9pPr marL="3656684" algn="l" defTabSz="91417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9" tIns="45714" rIns="91429"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5"/>
            <a:ext cx="8229600" cy="3394472"/>
          </a:xfrm>
          <a:prstGeom prst="rect">
            <a:avLst/>
          </a:prstGeom>
        </p:spPr>
        <p:txBody>
          <a:bodyPr vert="horz" lIns="91429" tIns="45714" rIns="91429"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321"/>
            <a:ext cx="2133600" cy="273844"/>
          </a:xfrm>
          <a:prstGeom prst="rect">
            <a:avLst/>
          </a:prstGeom>
        </p:spPr>
        <p:txBody>
          <a:bodyPr vert="horz" lIns="91429" tIns="45714" rIns="91429" bIns="45714" rtlCol="0" anchor="ctr"/>
          <a:lstStyle>
            <a:lvl1pPr algn="l">
              <a:defRPr sz="1200">
                <a:solidFill>
                  <a:schemeClr val="tx1">
                    <a:tint val="75000"/>
                  </a:schemeClr>
                </a:solidFill>
              </a:defRPr>
            </a:lvl1pPr>
          </a:lstStyle>
          <a:p>
            <a:pPr defTabSz="914290"/>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321"/>
            <a:ext cx="2895600" cy="273844"/>
          </a:xfrm>
          <a:prstGeom prst="rect">
            <a:avLst/>
          </a:prstGeom>
        </p:spPr>
        <p:txBody>
          <a:bodyPr vert="horz" lIns="91429" tIns="45714" rIns="91429" bIns="45714" rtlCol="0" anchor="ctr"/>
          <a:lstStyle>
            <a:lvl1pPr algn="ctr">
              <a:defRPr sz="1200">
                <a:solidFill>
                  <a:schemeClr val="tx1">
                    <a:tint val="75000"/>
                  </a:schemeClr>
                </a:solidFill>
              </a:defRPr>
            </a:lvl1pPr>
          </a:lstStyle>
          <a:p>
            <a:pPr defTabSz="91429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1" y="4767321"/>
            <a:ext cx="2133600" cy="273844"/>
          </a:xfrm>
          <a:prstGeom prst="rect">
            <a:avLst/>
          </a:prstGeom>
        </p:spPr>
        <p:txBody>
          <a:bodyPr vert="horz" lIns="91429" tIns="45714" rIns="91429" bIns="45714" rtlCol="0" anchor="ctr"/>
          <a:lstStyle>
            <a:lvl1pPr algn="r">
              <a:defRPr sz="1200">
                <a:solidFill>
                  <a:schemeClr val="tx1">
                    <a:tint val="75000"/>
                  </a:schemeClr>
                </a:solidFill>
              </a:defRPr>
            </a:lvl1pPr>
          </a:lstStyle>
          <a:p>
            <a:pPr defTabSz="914290"/>
            <a:fld id="{0C913308-F349-4B6D-A68A-DD1791B4A57B}" type="slidenum">
              <a:rPr lang="zh-CN" altLang="en-US" smtClean="0">
                <a:solidFill>
                  <a:prstClr val="black">
                    <a:tint val="75000"/>
                  </a:prstClr>
                </a:solidFill>
              </a:rPr>
              <a:pPr defTabSz="914290"/>
              <a:t>‹#›</a:t>
            </a:fld>
            <a:endParaRPr lang="zh-CN" altLang="en-US">
              <a:solidFill>
                <a:prstClr val="black">
                  <a:tint val="75000"/>
                </a:prstClr>
              </a:solidFill>
            </a:endParaRPr>
          </a:p>
        </p:txBody>
      </p:sp>
    </p:spTree>
    <p:extLst>
      <p:ext uri="{BB962C8B-B14F-4D97-AF65-F5344CB8AC3E}">
        <p14:creationId xmlns:p14="http://schemas.microsoft.com/office/powerpoint/2010/main" val="30417978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ransition spd="slow" advTm="0">
    <p:cover/>
  </p:transition>
  <p:hf sldNum="0" hdr="0" ftr="0" dt="0"/>
  <p:txStyles>
    <p:titleStyle>
      <a:lvl1pPr algn="ctr" defTabSz="914290" rtl="0" eaLnBrk="1" latinLnBrk="0" hangingPunct="1">
        <a:spcBef>
          <a:spcPct val="0"/>
        </a:spcBef>
        <a:buNone/>
        <a:defRPr sz="4400" kern="1200">
          <a:solidFill>
            <a:schemeClr val="tx1"/>
          </a:solidFill>
          <a:latin typeface="+mj-lt"/>
          <a:ea typeface="+mj-ea"/>
          <a:cs typeface="+mj-cs"/>
        </a:defRPr>
      </a:lvl1pPr>
    </p:titleStyle>
    <p:bodyStyle>
      <a:lvl1pPr marL="342859" indent="-342859" algn="l" defTabSz="91429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1" indent="-285716" algn="l" defTabSz="91429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3" indent="-228572" algn="l" defTabSz="91429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08" indent="-228572"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4" indent="-228572"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99" indent="-228572"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4" indent="-228572"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0" indent="-228572"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2"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0" rtl="0" eaLnBrk="1" latinLnBrk="0" hangingPunct="1">
        <a:defRPr sz="1800" kern="1200">
          <a:solidFill>
            <a:schemeClr val="tx1"/>
          </a:solidFill>
          <a:latin typeface="+mn-lt"/>
          <a:ea typeface="+mn-ea"/>
          <a:cs typeface="+mn-cs"/>
        </a:defRPr>
      </a:lvl1pPr>
      <a:lvl2pPr marL="457146"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6"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2"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2" algn="l" defTabSz="9142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34.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5.xml"/><Relationship Id="rId5" Type="http://schemas.openxmlformats.org/officeDocument/2006/relationships/slideLayout" Target="../slideLayouts/slideLayout34.xml"/><Relationship Id="rId4"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7.xml"/><Relationship Id="rId5" Type="http://schemas.openxmlformats.org/officeDocument/2006/relationships/slideLayout" Target="../slideLayouts/slideLayout34.xml"/><Relationship Id="rId4"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00054\Desktop\桌面2017.12.13\2017 工厂图 副本 更名.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
            <a:ext cx="9180512" cy="31002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5"/>
          <p:cNvSpPr txBox="1"/>
          <p:nvPr/>
        </p:nvSpPr>
        <p:spPr>
          <a:xfrm>
            <a:off x="0" y="3153083"/>
            <a:ext cx="9144000" cy="553998"/>
          </a:xfrm>
          <a:prstGeom prst="rect">
            <a:avLst/>
          </a:prstGeom>
          <a:noFill/>
        </p:spPr>
        <p:txBody>
          <a:bodyPr wrap="square" lIns="0" tIns="0" rIns="0" bIns="0" anchor="ctr">
            <a:spAutoFit/>
          </a:bodyPr>
          <a:lstStyle/>
          <a:p>
            <a:pPr algn="ctr" defTabSz="685800" fontAlgn="auto">
              <a:spcBef>
                <a:spcPts val="0"/>
              </a:spcBef>
              <a:spcAft>
                <a:spcPts val="0"/>
              </a:spcAft>
              <a:defRPr/>
            </a:pPr>
            <a:r>
              <a:rPr lang="zh-CN" altLang="en-US" sz="3600" b="1" dirty="0">
                <a:solidFill>
                  <a:srgbClr val="0070C0"/>
                </a:solidFill>
                <a:latin typeface="微软雅黑" pitchFamily="34" charset="-122"/>
                <a:ea typeface="微软雅黑" pitchFamily="34" charset="-122"/>
              </a:rPr>
              <a:t>风能研究院</a:t>
            </a:r>
            <a:r>
              <a:rPr lang="en-US" altLang="zh-CN" sz="3600" b="1" dirty="0">
                <a:solidFill>
                  <a:srgbClr val="0070C0"/>
                </a:solidFill>
                <a:latin typeface="微软雅黑" pitchFamily="34" charset="-122"/>
                <a:ea typeface="微软雅黑" pitchFamily="34" charset="-122"/>
              </a:rPr>
              <a:t>2020</a:t>
            </a:r>
            <a:r>
              <a:rPr lang="zh-CN" altLang="en-US" sz="3600" b="1" dirty="0">
                <a:solidFill>
                  <a:srgbClr val="0070C0"/>
                </a:solidFill>
                <a:latin typeface="微软雅黑" pitchFamily="34" charset="-122"/>
                <a:ea typeface="微软雅黑" pitchFamily="34" charset="-122"/>
              </a:rPr>
              <a:t>年终工作汇报</a:t>
            </a:r>
          </a:p>
        </p:txBody>
      </p:sp>
      <p:sp>
        <p:nvSpPr>
          <p:cNvPr id="9" name="Rectangle 8"/>
          <p:cNvSpPr>
            <a:spLocks noChangeArrowheads="1"/>
          </p:cNvSpPr>
          <p:nvPr/>
        </p:nvSpPr>
        <p:spPr bwMode="auto">
          <a:xfrm>
            <a:off x="2544731" y="4011910"/>
            <a:ext cx="414978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b="1" dirty="0">
                <a:solidFill>
                  <a:srgbClr val="0070C0"/>
                </a:solidFill>
                <a:latin typeface="微软雅黑" panose="020B0503020204020204" pitchFamily="34" charset="-122"/>
                <a:ea typeface="微软雅黑" panose="020B0503020204020204" pitchFamily="34" charset="-122"/>
              </a:rPr>
              <a:t>MINGYANG SMART ENERGY GROUP  CO., Ltd</a:t>
            </a:r>
            <a:r>
              <a:rPr lang="en-US" altLang="zh-CN" sz="1900" b="1" dirty="0">
                <a:solidFill>
                  <a:schemeClr val="accent1"/>
                </a:solidFill>
                <a:latin typeface="Times New Roman" pitchFamily="18" charset="0"/>
                <a:cs typeface="Times New Roman" pitchFamily="18" charset="0"/>
              </a:rPr>
              <a:t>.</a:t>
            </a:r>
          </a:p>
        </p:txBody>
      </p:sp>
      <p:sp>
        <p:nvSpPr>
          <p:cNvPr id="10" name="TextBox 1"/>
          <p:cNvSpPr txBox="1">
            <a:spLocks noChangeArrowheads="1"/>
          </p:cNvSpPr>
          <p:nvPr/>
        </p:nvSpPr>
        <p:spPr bwMode="auto">
          <a:xfrm>
            <a:off x="2430465" y="3642690"/>
            <a:ext cx="43195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000" b="1" dirty="0">
                <a:solidFill>
                  <a:srgbClr val="0070C0"/>
                </a:solidFill>
                <a:latin typeface="微软雅黑" panose="020B0503020204020204" pitchFamily="34" charset="-122"/>
                <a:ea typeface="微软雅黑" panose="020B0503020204020204" pitchFamily="34" charset="-122"/>
              </a:rPr>
              <a:t>明阳智慧能源集团股份公司</a:t>
            </a:r>
            <a:endParaRPr lang="zh-CN" altLang="zh-CN" sz="2000" b="1" dirty="0">
              <a:solidFill>
                <a:srgbClr val="0070C0"/>
              </a:solidFill>
              <a:latin typeface="微软雅黑" panose="020B0503020204020204" pitchFamily="34" charset="-122"/>
              <a:ea typeface="微软雅黑" panose="020B0503020204020204" pitchFamily="34" charset="-122"/>
            </a:endParaRPr>
          </a:p>
        </p:txBody>
      </p:sp>
      <p:sp>
        <p:nvSpPr>
          <p:cNvPr id="11" name="矩形 10"/>
          <p:cNvSpPr/>
          <p:nvPr/>
        </p:nvSpPr>
        <p:spPr>
          <a:xfrm>
            <a:off x="6300192" y="4583821"/>
            <a:ext cx="2807740" cy="523220"/>
          </a:xfrm>
          <a:prstGeom prst="rect">
            <a:avLst/>
          </a:prstGeom>
        </p:spPr>
        <p:txBody>
          <a:bodyPr wrap="square">
            <a:spAutoFit/>
          </a:bodyPr>
          <a:lstStyle/>
          <a:p>
            <a:pPr defTabSz="685800"/>
            <a:r>
              <a:rPr lang="zh-CN" altLang="en-US" sz="1400" dirty="0">
                <a:solidFill>
                  <a:srgbClr val="0070C0"/>
                </a:solidFill>
                <a:latin typeface="微软雅黑" panose="020B0503020204020204" pitchFamily="34" charset="-122"/>
                <a:ea typeface="微软雅黑" panose="020B0503020204020204" pitchFamily="34" charset="-122"/>
              </a:rPr>
              <a:t>汇报人：贺子光</a:t>
            </a:r>
            <a:endParaRPr lang="en-US" altLang="zh-CN" sz="1400" dirty="0">
              <a:solidFill>
                <a:srgbClr val="0070C0"/>
              </a:solidFill>
              <a:latin typeface="微软雅黑" panose="020B0503020204020204" pitchFamily="34" charset="-122"/>
              <a:ea typeface="微软雅黑" panose="020B0503020204020204" pitchFamily="34" charset="-122"/>
            </a:endParaRPr>
          </a:p>
          <a:p>
            <a:pPr defTabSz="685800"/>
            <a:r>
              <a:rPr lang="zh-CN" altLang="en-US" sz="1400" dirty="0">
                <a:solidFill>
                  <a:srgbClr val="0070C0"/>
                </a:solidFill>
                <a:latin typeface="微软雅黑" panose="020B0503020204020204" pitchFamily="34" charset="-122"/>
                <a:ea typeface="微软雅黑" panose="020B0503020204020204" pitchFamily="34" charset="-122"/>
              </a:rPr>
              <a:t>汇报时间：</a:t>
            </a:r>
            <a:r>
              <a:rPr lang="en-US" altLang="zh-CN" sz="1400" dirty="0">
                <a:solidFill>
                  <a:srgbClr val="0070C0"/>
                </a:solidFill>
                <a:latin typeface="微软雅黑" panose="020B0503020204020204" pitchFamily="34" charset="-122"/>
                <a:ea typeface="微软雅黑" panose="020B0503020204020204" pitchFamily="34" charset="-122"/>
              </a:rPr>
              <a:t>2020</a:t>
            </a:r>
            <a:r>
              <a:rPr lang="zh-CN" altLang="en-US" sz="1400" dirty="0">
                <a:solidFill>
                  <a:srgbClr val="0070C0"/>
                </a:solidFill>
                <a:latin typeface="微软雅黑" panose="020B0503020204020204" pitchFamily="34" charset="-122"/>
                <a:ea typeface="微软雅黑" panose="020B0503020204020204" pitchFamily="34" charset="-122"/>
              </a:rPr>
              <a:t>年</a:t>
            </a:r>
            <a:r>
              <a:rPr lang="en-US" altLang="zh-CN" sz="1400" dirty="0">
                <a:solidFill>
                  <a:srgbClr val="0070C0"/>
                </a:solidFill>
                <a:latin typeface="微软雅黑" panose="020B0503020204020204" pitchFamily="34" charset="-122"/>
                <a:ea typeface="微软雅黑" panose="020B0503020204020204" pitchFamily="34" charset="-122"/>
              </a:rPr>
              <a:t>12</a:t>
            </a:r>
            <a:r>
              <a:rPr lang="zh-CN" altLang="en-US" sz="1400" dirty="0">
                <a:solidFill>
                  <a:srgbClr val="0070C0"/>
                </a:solidFill>
                <a:latin typeface="微软雅黑" panose="020B0503020204020204" pitchFamily="34" charset="-122"/>
                <a:ea typeface="微软雅黑" panose="020B0503020204020204" pitchFamily="34" charset="-122"/>
              </a:rPr>
              <a:t>月</a:t>
            </a:r>
            <a:r>
              <a:rPr lang="en-US" altLang="zh-CN" sz="1400" dirty="0">
                <a:solidFill>
                  <a:srgbClr val="0070C0"/>
                </a:solidFill>
                <a:latin typeface="微软雅黑" panose="020B0503020204020204" pitchFamily="34" charset="-122"/>
                <a:ea typeface="微软雅黑" panose="020B0503020204020204" pitchFamily="34" charset="-122"/>
              </a:rPr>
              <a:t>20</a:t>
            </a:r>
            <a:r>
              <a:rPr lang="zh-CN" altLang="en-US" sz="1400" dirty="0">
                <a:solidFill>
                  <a:srgbClr val="0070C0"/>
                </a:solidFill>
                <a:latin typeface="微软雅黑" panose="020B0503020204020204" pitchFamily="34" charset="-122"/>
                <a:ea typeface="微软雅黑" panose="020B0503020204020204" pitchFamily="34" charset="-122"/>
              </a:rPr>
              <a:t>日</a:t>
            </a:r>
            <a:endParaRPr lang="en-US" altLang="zh-CN" sz="14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3145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35" name="文本框 2"/>
          <p:cNvSpPr txBox="1"/>
          <p:nvPr/>
        </p:nvSpPr>
        <p:spPr>
          <a:xfrm>
            <a:off x="501585" y="-80803"/>
            <a:ext cx="993840" cy="746358"/>
          </a:xfrm>
          <a:prstGeom prst="rect">
            <a:avLst/>
          </a:prstGeom>
          <a:noFill/>
        </p:spPr>
        <p:txBody>
          <a:bodyPr wrap="square" lIns="68580" tIns="34290" rIns="68580" bIns="34290" rtlCol="0">
            <a:spAutoFit/>
          </a:bodyPr>
          <a:lstStyle/>
          <a:p>
            <a:r>
              <a:rPr lang="en-US" altLang="zh-CN" sz="1100" b="1" dirty="0">
                <a:solidFill>
                  <a:srgbClr val="002060"/>
                </a:solidFill>
              </a:rPr>
              <a:t>Part</a:t>
            </a:r>
            <a:r>
              <a:rPr lang="en-US" altLang="zh-CN" sz="4400" b="1" dirty="0">
                <a:solidFill>
                  <a:srgbClr val="002060"/>
                </a:solidFill>
              </a:rPr>
              <a:t>3</a:t>
            </a:r>
            <a:endParaRPr lang="zh-CN" altLang="en-US" sz="6000" b="1" dirty="0">
              <a:solidFill>
                <a:srgbClr val="002060"/>
              </a:solidFill>
            </a:endParaRPr>
          </a:p>
        </p:txBody>
      </p:sp>
      <p:sp>
        <p:nvSpPr>
          <p:cNvPr id="3" name="TextBox 2"/>
          <p:cNvSpPr txBox="1"/>
          <p:nvPr/>
        </p:nvSpPr>
        <p:spPr>
          <a:xfrm>
            <a:off x="1390649" y="118012"/>
            <a:ext cx="4765601" cy="522451"/>
          </a:xfrm>
          <a:prstGeom prst="rect">
            <a:avLst/>
          </a:prstGeom>
          <a:noFill/>
        </p:spPr>
        <p:txBody>
          <a:bodyPr wrap="square" rtlCol="0">
            <a:spAutoFit/>
          </a:bodyPr>
          <a:lstStyle/>
          <a:p>
            <a:pPr lvl="0">
              <a:lnSpc>
                <a:spcPct val="130000"/>
              </a:lnSpc>
            </a:pPr>
            <a:r>
              <a:rPr lang="en-US" altLang="zh-CN" b="1" dirty="0">
                <a:solidFill>
                  <a:schemeClr val="accent1"/>
                </a:solidFill>
                <a:latin typeface="Arial" panose="020B0604020202020204" pitchFamily="34" charset="0"/>
                <a:ea typeface="微软雅黑" panose="020B0503020204020204" pitchFamily="34" charset="-122"/>
                <a:sym typeface="Calibri" panose="020F0502020204030204" charset="0"/>
              </a:rPr>
              <a:t>2021</a:t>
            </a:r>
            <a:r>
              <a:rPr lang="zh-CN" altLang="en-US" b="1" dirty="0">
                <a:solidFill>
                  <a:schemeClr val="accent1"/>
                </a:solidFill>
                <a:latin typeface="Arial" panose="020B0604020202020204" pitchFamily="34" charset="0"/>
                <a:ea typeface="微软雅黑" panose="020B0503020204020204" pitchFamily="34" charset="-122"/>
                <a:sym typeface="Calibri" panose="020F0502020204030204" charset="0"/>
              </a:rPr>
              <a:t>年工作规划</a:t>
            </a:r>
            <a:r>
              <a:rPr lang="en-US" altLang="zh-CN" b="1" dirty="0">
                <a:solidFill>
                  <a:schemeClr val="accent1"/>
                </a:solidFill>
                <a:latin typeface="Arial" panose="020B0604020202020204" pitchFamily="34" charset="0"/>
                <a:ea typeface="微软雅黑" panose="020B0503020204020204" pitchFamily="34" charset="-122"/>
                <a:sym typeface="Calibri" panose="020F0502020204030204" charset="0"/>
              </a:rPr>
              <a:t>-</a:t>
            </a:r>
            <a:r>
              <a:rPr lang="en-US" altLang="zh-CN" sz="2400" b="1" dirty="0">
                <a:solidFill>
                  <a:schemeClr val="accent1"/>
                </a:solidFill>
                <a:latin typeface="Arial" panose="020B0604020202020204" pitchFamily="34" charset="0"/>
                <a:ea typeface="微软雅黑" panose="020B0503020204020204" pitchFamily="34" charset="-122"/>
                <a:sym typeface="Calibri" panose="020F0502020204030204" charset="0"/>
              </a:rPr>
              <a:t>XXXX</a:t>
            </a:r>
            <a:endParaRPr lang="zh-CN" altLang="en-US" sz="2400" b="1" dirty="0">
              <a:solidFill>
                <a:schemeClr val="accent1"/>
              </a:solidFill>
              <a:latin typeface="Arial" panose="020B0604020202020204" pitchFamily="34" charset="0"/>
              <a:ea typeface="微软雅黑" panose="020B0503020204020204" pitchFamily="34" charset="-122"/>
              <a:sym typeface="Calibri" panose="020F0502020204030204" charset="0"/>
            </a:endParaRPr>
          </a:p>
        </p:txBody>
      </p:sp>
      <p:cxnSp>
        <p:nvCxnSpPr>
          <p:cNvPr id="8" name="直接连接符 7"/>
          <p:cNvCxnSpPr/>
          <p:nvPr/>
        </p:nvCxnSpPr>
        <p:spPr>
          <a:xfrm>
            <a:off x="0" y="635482"/>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2" descr="D:\0 常用素材\明阳智能LOGO修改 2017040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1549"/>
          <a:stretch/>
        </p:blipFill>
        <p:spPr bwMode="auto">
          <a:xfrm>
            <a:off x="7506586" y="25310"/>
            <a:ext cx="1637414" cy="58538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E77CB8A-A78F-483C-B5A0-7E7A3C7B02B1}"/>
              </a:ext>
            </a:extLst>
          </p:cNvPr>
          <p:cNvSpPr txBox="1"/>
          <p:nvPr/>
        </p:nvSpPr>
        <p:spPr>
          <a:xfrm>
            <a:off x="280979" y="987818"/>
            <a:ext cx="4032448" cy="1938992"/>
          </a:xfrm>
          <a:prstGeom prst="rect">
            <a:avLst/>
          </a:prstGeom>
          <a:noFill/>
        </p:spPr>
        <p:txBody>
          <a:bodyPr wrap="square" rtlCol="0">
            <a:spAutoFit/>
          </a:bodyPr>
          <a:lstStyle/>
          <a:p>
            <a:pPr marL="171450" indent="-171450">
              <a:buFont typeface="Wingdings" panose="05000000000000000000" pitchFamily="2" charset="2"/>
              <a:buChar char="Ø"/>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开发工作：</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85686" lvl="1" indent="-228600">
              <a:buFont typeface="+mj-lt"/>
              <a:buAutoNum type="arabicPeriod"/>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参与目前团队中已立项项目的研发工作，包括集控</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项目，阿巴嘎旗智慧风电场项目；</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85686" lvl="1" indent="-228600">
              <a:buFont typeface="+mj-lt"/>
              <a:buAutoNum type="arabicPeriod"/>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85686" lvl="1" indent="-228600">
              <a:buFont typeface="+mj-lt"/>
              <a:buAutoNum type="arabicPeriod"/>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完成在线诊断云平台的项目设计、规划、研发、测试、上线工作；</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C7617CA-80FF-4C71-BE0B-880C2E2322AD}"/>
              </a:ext>
            </a:extLst>
          </p:cNvPr>
          <p:cNvSpPr txBox="1"/>
          <p:nvPr/>
        </p:nvSpPr>
        <p:spPr>
          <a:xfrm>
            <a:off x="3773449" y="2787774"/>
            <a:ext cx="4032448" cy="2123658"/>
          </a:xfrm>
          <a:prstGeom prst="rect">
            <a:avLst/>
          </a:prstGeom>
          <a:noFill/>
        </p:spPr>
        <p:txBody>
          <a:bodyPr wrap="square" rtlCol="0">
            <a:spAutoFit/>
          </a:bodyPr>
          <a:lstStyle/>
          <a:p>
            <a:pPr marL="171450" indent="-171450">
              <a:buFont typeface="Wingdings" panose="05000000000000000000" pitchFamily="2" charset="2"/>
              <a:buChar char="Ø"/>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自我提升：</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85686" lvl="1" indent="-228600">
              <a:buFont typeface="+mj-lt"/>
              <a:buAutoNum type="arabicPeriod"/>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在完成本职工作之余，多积累一些业务知识，加强和同事的沟通，多多思考；</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85686" lvl="1" indent="-228600">
              <a:buFont typeface="+mj-lt"/>
              <a:buAutoNum type="arabicPeriod"/>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85686" lvl="1" indent="-228600">
              <a:buFont typeface="+mj-lt"/>
              <a:buAutoNum type="arabicPeriod"/>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提升自己的技术能力，一方面是多去了解</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Java WEB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相关技术的更新，另一方面学习大数据平台和数据治理相关的技术方案；</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2881937"/>
      </p:ext>
    </p:extLst>
  </p:cSld>
  <p:clrMapOvr>
    <a:masterClrMapping/>
  </p:clrMapOvr>
  <p:transition spd="slow" advClick="0" advTm="0">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a:spLocks noChangeArrowheads="1"/>
          </p:cNvSpPr>
          <p:nvPr/>
        </p:nvSpPr>
        <p:spPr>
          <a:xfrm>
            <a:off x="1" y="1973287"/>
            <a:ext cx="9144000" cy="1102519"/>
          </a:xfrm>
          <a:prstGeom prst="rect">
            <a:avLst/>
          </a:prstGeom>
          <a:ln/>
        </p:spPr>
        <p:txBody>
          <a:bodyPr vert="horz" lIns="68544" tIns="34272" rIns="68544" bIns="3427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400" dirty="0">
                <a:solidFill>
                  <a:srgbClr val="0070C0"/>
                </a:solidFill>
                <a:effectLst>
                  <a:reflection blurRad="6350" stA="55000" endA="300" endPos="45500" dir="5400000" sy="-100000" algn="bl" rotWithShape="0"/>
                </a:effectLst>
                <a:latin typeface="Broadway" pitchFamily="82" charset="0"/>
                <a:sym typeface="Impact" pitchFamily="34" charset="0"/>
              </a:rPr>
              <a:t>Thank </a:t>
            </a:r>
            <a:r>
              <a:rPr lang="en-US" altLang="zh-CN" sz="6400" dirty="0">
                <a:solidFill>
                  <a:srgbClr val="0070C0"/>
                </a:solidFill>
                <a:effectLst>
                  <a:reflection blurRad="6350" stA="55000" endA="300" endPos="45500" dir="5400000" sy="-100000" algn="bl" rotWithShape="0"/>
                </a:effectLst>
                <a:latin typeface="Broadway" pitchFamily="82" charset="0"/>
                <a:sym typeface="Impact" pitchFamily="34" charset="0"/>
              </a:rPr>
              <a:t>You</a:t>
            </a:r>
            <a:endParaRPr lang="zh-CN" altLang="en-US" sz="6400" dirty="0">
              <a:solidFill>
                <a:srgbClr val="0070C0"/>
              </a:solidFill>
              <a:effectLst>
                <a:reflection blurRad="6350" stA="55000" endA="300" endPos="45500" dir="5400000" sy="-100000" algn="bl" rotWithShape="0"/>
              </a:effectLst>
              <a:latin typeface="Broadway" pitchFamily="82" charset="0"/>
            </a:endParaRPr>
          </a:p>
        </p:txBody>
      </p:sp>
      <p:pic>
        <p:nvPicPr>
          <p:cNvPr id="6" name="Picture 2" descr="D:\0 常用素材\明阳智能LOGO修改 2017040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1549"/>
          <a:stretch/>
        </p:blipFill>
        <p:spPr bwMode="auto">
          <a:xfrm>
            <a:off x="7506586" y="25310"/>
            <a:ext cx="1637414" cy="585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40907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5"/>
            <a:ext cx="1781270" cy="438582"/>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8"/>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rPr>
              <a:t>目录页</a:t>
            </a:r>
          </a:p>
        </p:txBody>
      </p:sp>
      <p:sp>
        <p:nvSpPr>
          <p:cNvPr id="14" name="TextBox 6"/>
          <p:cNvSpPr txBox="1"/>
          <p:nvPr/>
        </p:nvSpPr>
        <p:spPr>
          <a:xfrm>
            <a:off x="3779913" y="2346302"/>
            <a:ext cx="5040559" cy="488724"/>
          </a:xfrm>
          <a:prstGeom prst="rect">
            <a:avLst/>
          </a:prstGeom>
          <a:noFill/>
        </p:spPr>
        <p:txBody>
          <a:bodyPr vert="horz" wrap="square" lIns="0" tIns="0" rIns="0" bIns="0" rtlCol="0" anchor="ctr">
            <a:spAutoFit/>
          </a:bodyPr>
          <a:lstStyle/>
          <a:p>
            <a:pPr defTabSz="685800">
              <a:lnSpc>
                <a:spcPct val="150000"/>
              </a:lnSpc>
            </a:pPr>
            <a:r>
              <a:rPr lang="zh-CN" altLang="en-US" sz="2400" b="1" dirty="0">
                <a:solidFill>
                  <a:srgbClr val="0070C0"/>
                </a:solidFill>
                <a:latin typeface="微软雅黑" panose="020B0503020204020204" pitchFamily="34" charset="-122"/>
                <a:ea typeface="微软雅黑" panose="020B0503020204020204" pitchFamily="34" charset="-122"/>
              </a:rPr>
              <a:t>一、</a:t>
            </a:r>
            <a:r>
              <a:rPr lang="en-US" altLang="zh-CN" sz="2400" b="1" dirty="0">
                <a:solidFill>
                  <a:srgbClr val="0070C0"/>
                </a:solidFill>
                <a:latin typeface="微软雅黑" panose="020B0503020204020204" pitchFamily="34" charset="-122"/>
                <a:ea typeface="微软雅黑" panose="020B0503020204020204" pitchFamily="34" charset="-122"/>
              </a:rPr>
              <a:t>2020</a:t>
            </a:r>
            <a:r>
              <a:rPr lang="zh-CN" altLang="en-US" sz="2400" b="1" dirty="0">
                <a:solidFill>
                  <a:srgbClr val="0070C0"/>
                </a:solidFill>
                <a:latin typeface="微软雅黑" panose="020B0503020204020204" pitchFamily="34" charset="-122"/>
                <a:ea typeface="微软雅黑" panose="020B0503020204020204" pitchFamily="34" charset="-122"/>
              </a:rPr>
              <a:t>年工作完成情况</a:t>
            </a:r>
          </a:p>
        </p:txBody>
      </p:sp>
      <p:sp>
        <p:nvSpPr>
          <p:cNvPr id="8" name="TextBox 6"/>
          <p:cNvSpPr txBox="1"/>
          <p:nvPr/>
        </p:nvSpPr>
        <p:spPr>
          <a:xfrm>
            <a:off x="3779913" y="2997199"/>
            <a:ext cx="5040559" cy="488724"/>
          </a:xfrm>
          <a:prstGeom prst="rect">
            <a:avLst/>
          </a:prstGeom>
          <a:noFill/>
        </p:spPr>
        <p:txBody>
          <a:bodyPr vert="horz" wrap="square" lIns="0" tIns="0" rIns="0" bIns="0" rtlCol="0" anchor="ctr">
            <a:spAutoFit/>
          </a:bodyPr>
          <a:lstStyle/>
          <a:p>
            <a:pPr defTabSz="685800">
              <a:lnSpc>
                <a:spcPct val="150000"/>
              </a:lnSpc>
            </a:pPr>
            <a:r>
              <a:rPr lang="zh-CN" altLang="en-US" sz="2400" b="1" dirty="0">
                <a:solidFill>
                  <a:srgbClr val="0070C0"/>
                </a:solidFill>
                <a:latin typeface="微软雅黑" panose="020B0503020204020204" pitchFamily="34" charset="-122"/>
                <a:ea typeface="微软雅黑" panose="020B0503020204020204" pitchFamily="34" charset="-122"/>
              </a:rPr>
              <a:t>二、</a:t>
            </a:r>
            <a:r>
              <a:rPr lang="zh-CN" altLang="en-US" sz="2400" b="1" dirty="0">
                <a:solidFill>
                  <a:srgbClr val="0070C0"/>
                </a:solidFill>
                <a:latin typeface="微软雅黑" panose="020B0503020204020204" pitchFamily="34" charset="-122"/>
                <a:ea typeface="微软雅黑" panose="020B0503020204020204" pitchFamily="34" charset="-122"/>
                <a:sym typeface="Calibri" panose="020F0502020204030204" charset="0"/>
              </a:rPr>
              <a:t>存在的问题和不足</a:t>
            </a:r>
          </a:p>
        </p:txBody>
      </p:sp>
      <p:sp>
        <p:nvSpPr>
          <p:cNvPr id="9" name="TextBox 6"/>
          <p:cNvSpPr txBox="1"/>
          <p:nvPr/>
        </p:nvSpPr>
        <p:spPr>
          <a:xfrm>
            <a:off x="3779913" y="3657649"/>
            <a:ext cx="5040559" cy="488724"/>
          </a:xfrm>
          <a:prstGeom prst="rect">
            <a:avLst/>
          </a:prstGeom>
          <a:noFill/>
        </p:spPr>
        <p:txBody>
          <a:bodyPr vert="horz" wrap="square" lIns="0" tIns="0" rIns="0" bIns="0" rtlCol="0" anchor="ctr">
            <a:spAutoFit/>
          </a:bodyPr>
          <a:lstStyle/>
          <a:p>
            <a:pPr defTabSz="685800">
              <a:lnSpc>
                <a:spcPct val="150000"/>
              </a:lnSpc>
            </a:pPr>
            <a:r>
              <a:rPr lang="zh-CN" altLang="en-US" sz="2400" b="1" dirty="0">
                <a:solidFill>
                  <a:srgbClr val="0070C0"/>
                </a:solidFill>
                <a:latin typeface="微软雅黑" panose="020B0503020204020204" pitchFamily="34" charset="-122"/>
                <a:ea typeface="微软雅黑" panose="020B0503020204020204" pitchFamily="34" charset="-122"/>
              </a:rPr>
              <a:t>三、</a:t>
            </a:r>
            <a:r>
              <a:rPr lang="en-US" altLang="zh-CN" sz="2400" b="1" dirty="0">
                <a:solidFill>
                  <a:srgbClr val="0070C0"/>
                </a:solidFill>
                <a:latin typeface="微软雅黑" panose="020B0503020204020204" pitchFamily="34" charset="-122"/>
                <a:ea typeface="微软雅黑" panose="020B0503020204020204" pitchFamily="34" charset="-122"/>
              </a:rPr>
              <a:t>2021</a:t>
            </a:r>
            <a:r>
              <a:rPr lang="zh-CN" altLang="en-US" sz="2400" b="1" dirty="0">
                <a:solidFill>
                  <a:srgbClr val="0070C0"/>
                </a:solidFill>
                <a:latin typeface="微软雅黑" panose="020B0503020204020204" pitchFamily="34" charset="-122"/>
                <a:ea typeface="微软雅黑" panose="020B0503020204020204" pitchFamily="34" charset="-122"/>
              </a:rPr>
              <a:t>年工作规划</a:t>
            </a:r>
          </a:p>
        </p:txBody>
      </p:sp>
    </p:spTree>
    <p:extLst>
      <p:ext uri="{BB962C8B-B14F-4D97-AF65-F5344CB8AC3E}">
        <p14:creationId xmlns:p14="http://schemas.microsoft.com/office/powerpoint/2010/main" val="865785000"/>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1633" y="1862860"/>
            <a:ext cx="9140757" cy="8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267230" tIns="36407" rIns="72814" bIns="36407" rtlCol="0" anchor="ctr">
            <a:normAutofit/>
          </a:bodyPr>
          <a:lstStyle/>
          <a:p>
            <a:pPr algn="ctr" defTabSz="914290"/>
            <a:endParaRPr lang="zh-CN" altLang="en-US" sz="16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p:cNvSpPr/>
          <p:nvPr>
            <p:custDataLst>
              <p:tags r:id="rId3"/>
            </p:custDataLst>
          </p:nvPr>
        </p:nvSpPr>
        <p:spPr>
          <a:xfrm>
            <a:off x="1021046" y="1593430"/>
            <a:ext cx="1943664" cy="1529894"/>
          </a:xfrm>
          <a:custGeom>
            <a:avLst/>
            <a:gdLst>
              <a:gd name="connsiteX0" fmla="*/ 0 w 1950720"/>
              <a:gd name="connsiteY0" fmla="*/ 0 h 1535364"/>
              <a:gd name="connsiteX1" fmla="*/ 1950720 w 1950720"/>
              <a:gd name="connsiteY1" fmla="*/ 0 h 1535364"/>
              <a:gd name="connsiteX2" fmla="*/ 975360 w 1950720"/>
              <a:gd name="connsiteY2" fmla="*/ 1535364 h 1535364"/>
            </a:gdLst>
            <a:ahLst/>
            <a:cxnLst>
              <a:cxn ang="0">
                <a:pos x="connsiteX0" y="connsiteY0"/>
              </a:cxn>
              <a:cxn ang="0">
                <a:pos x="connsiteX1" y="connsiteY1"/>
              </a:cxn>
              <a:cxn ang="0">
                <a:pos x="connsiteX2" y="connsiteY2"/>
              </a:cxn>
            </a:cxnLst>
            <a:rect l="l" t="t" r="r" b="b"/>
            <a:pathLst>
              <a:path w="1950720" h="1535364">
                <a:moveTo>
                  <a:pt x="0" y="0"/>
                </a:moveTo>
                <a:lnTo>
                  <a:pt x="1950720" y="0"/>
                </a:lnTo>
                <a:lnTo>
                  <a:pt x="975360" y="1535364"/>
                </a:lnTo>
                <a:close/>
              </a:path>
            </a:pathLst>
          </a:custGeom>
          <a:solidFill>
            <a:srgbClr val="3399FF"/>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lIns="72814" tIns="0" rIns="72814" bIns="453445" rtlCol="0" anchor="ctr">
            <a:noAutofit/>
          </a:bodyPr>
          <a:lstStyle/>
          <a:p>
            <a:pPr algn="ctr" defTabSz="914290">
              <a:buClr>
                <a:srgbClr val="FFC000">
                  <a:lumMod val="75000"/>
                </a:srgbClr>
              </a:buClr>
              <a:buSzPct val="60000"/>
            </a:pPr>
            <a:r>
              <a:rPr lang="zh-CN" altLang="en-US" sz="4800" dirty="0">
                <a:solidFill>
                  <a:prstClr val="white"/>
                </a:solidFill>
                <a:latin typeface="Arial" panose="020B0604020202020204" pitchFamily="34" charset="0"/>
                <a:ea typeface="微软雅黑" panose="020B0503020204020204" pitchFamily="34" charset="-122"/>
                <a:sym typeface="Arial" panose="020B0604020202020204" pitchFamily="34" charset="0"/>
              </a:rPr>
              <a:t>一</a:t>
            </a:r>
          </a:p>
        </p:txBody>
      </p:sp>
      <p:sp>
        <p:nvSpPr>
          <p:cNvPr id="6" name="MH_Entry_1"/>
          <p:cNvSpPr/>
          <p:nvPr>
            <p:custDataLst>
              <p:tags r:id="rId4"/>
            </p:custDataLst>
          </p:nvPr>
        </p:nvSpPr>
        <p:spPr>
          <a:xfrm>
            <a:off x="2809932" y="2043092"/>
            <a:ext cx="6334068"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Font typeface="Arial" pitchFamily="34" charset="0"/>
              <a:buNone/>
            </a:pPr>
            <a:r>
              <a:rPr lang="en-US" altLang="zh-CN" sz="3200" b="1" dirty="0">
                <a:solidFill>
                  <a:srgbClr val="FFFFFF"/>
                </a:solidFill>
                <a:latin typeface="微软雅黑" pitchFamily="34" charset="-122"/>
                <a:ea typeface="微软雅黑" pitchFamily="34" charset="-122"/>
                <a:cs typeface="华康圆体W7" pitchFamily="49" charset="-122"/>
              </a:rPr>
              <a:t>2020</a:t>
            </a:r>
            <a:r>
              <a:rPr lang="zh-CN" altLang="en-US" sz="3200" b="1" dirty="0">
                <a:solidFill>
                  <a:srgbClr val="FFFFFF"/>
                </a:solidFill>
                <a:latin typeface="微软雅黑" pitchFamily="34" charset="-122"/>
                <a:ea typeface="微软雅黑" pitchFamily="34" charset="-122"/>
                <a:cs typeface="华康圆体W7" pitchFamily="49" charset="-122"/>
              </a:rPr>
              <a:t>年工作完成情况</a:t>
            </a:r>
          </a:p>
        </p:txBody>
      </p:sp>
    </p:spTree>
    <p:custDataLst>
      <p:tags r:id="rId1"/>
    </p:custDataLst>
    <p:extLst>
      <p:ext uri="{BB962C8B-B14F-4D97-AF65-F5344CB8AC3E}">
        <p14:creationId xmlns:p14="http://schemas.microsoft.com/office/powerpoint/2010/main" val="39751515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35" name="文本框 2"/>
          <p:cNvSpPr txBox="1"/>
          <p:nvPr/>
        </p:nvSpPr>
        <p:spPr>
          <a:xfrm>
            <a:off x="501585" y="-80803"/>
            <a:ext cx="993840" cy="746358"/>
          </a:xfrm>
          <a:prstGeom prst="rect">
            <a:avLst/>
          </a:prstGeom>
          <a:noFill/>
        </p:spPr>
        <p:txBody>
          <a:bodyPr wrap="square" lIns="68580" tIns="34290" rIns="68580" bIns="34290" rtlCol="0">
            <a:spAutoFit/>
          </a:bodyPr>
          <a:lstStyle/>
          <a:p>
            <a:r>
              <a:rPr lang="en-US" altLang="zh-CN" sz="1100" b="1" dirty="0">
                <a:solidFill>
                  <a:srgbClr val="002060"/>
                </a:solidFill>
              </a:rPr>
              <a:t>Part</a:t>
            </a:r>
            <a:r>
              <a:rPr lang="en-US" altLang="zh-CN" sz="4400" b="1" dirty="0">
                <a:solidFill>
                  <a:srgbClr val="002060"/>
                </a:solidFill>
              </a:rPr>
              <a:t>1</a:t>
            </a:r>
            <a:endParaRPr lang="zh-CN" altLang="en-US" sz="6000" b="1" dirty="0">
              <a:solidFill>
                <a:srgbClr val="002060"/>
              </a:solidFill>
            </a:endParaRPr>
          </a:p>
        </p:txBody>
      </p:sp>
      <p:sp>
        <p:nvSpPr>
          <p:cNvPr id="3" name="TextBox 2"/>
          <p:cNvSpPr txBox="1"/>
          <p:nvPr/>
        </p:nvSpPr>
        <p:spPr>
          <a:xfrm>
            <a:off x="1390649" y="119244"/>
            <a:ext cx="5801888" cy="652486"/>
          </a:xfrm>
          <a:prstGeom prst="rect">
            <a:avLst/>
          </a:prstGeom>
          <a:noFill/>
        </p:spPr>
        <p:txBody>
          <a:bodyPr wrap="square" rtlCol="0">
            <a:spAutoFit/>
          </a:bodyPr>
          <a:lstStyle/>
          <a:p>
            <a:pPr>
              <a:lnSpc>
                <a:spcPct val="130000"/>
              </a:lnSpc>
            </a:pPr>
            <a:r>
              <a:rPr lang="en-US" altLang="zh-CN" sz="2000" b="1" dirty="0">
                <a:solidFill>
                  <a:schemeClr val="accent1"/>
                </a:solidFill>
                <a:latin typeface="Arial" panose="020B0604020202020204" pitchFamily="34" charset="0"/>
                <a:ea typeface="微软雅黑" panose="020B0503020204020204" pitchFamily="34" charset="-122"/>
              </a:rPr>
              <a:t>2020</a:t>
            </a:r>
            <a:r>
              <a:rPr lang="zh-CN" altLang="en-US" sz="2000" b="1" dirty="0">
                <a:solidFill>
                  <a:schemeClr val="accent1"/>
                </a:solidFill>
                <a:latin typeface="Arial" panose="020B0604020202020204" pitchFamily="34" charset="0"/>
                <a:ea typeface="微软雅黑" panose="020B0503020204020204" pitchFamily="34" charset="-122"/>
              </a:rPr>
              <a:t>年工作完成情况</a:t>
            </a:r>
            <a:r>
              <a:rPr lang="en-US" altLang="zh-CN" sz="2800" b="1" dirty="0">
                <a:solidFill>
                  <a:schemeClr val="accent1"/>
                </a:solidFill>
                <a:latin typeface="Arial" panose="020B0604020202020204" pitchFamily="34" charset="0"/>
                <a:ea typeface="微软雅黑" panose="020B0503020204020204" pitchFamily="34" charset="-122"/>
              </a:rPr>
              <a:t>-</a:t>
            </a:r>
            <a:r>
              <a:rPr lang="zh-CN" altLang="en-US" sz="2800" b="1" dirty="0">
                <a:solidFill>
                  <a:schemeClr val="accent1"/>
                </a:solidFill>
                <a:latin typeface="Arial" panose="020B0604020202020204" pitchFamily="34" charset="0"/>
                <a:ea typeface="微软雅黑" panose="020B0503020204020204" pitchFamily="34" charset="-122"/>
              </a:rPr>
              <a:t>研发项目完成情况</a:t>
            </a:r>
            <a:endParaRPr lang="zh-CN" altLang="en-US" sz="3600" b="1" dirty="0">
              <a:solidFill>
                <a:schemeClr val="accent1"/>
              </a:solidFill>
              <a:latin typeface="Arial" panose="020B0604020202020204" pitchFamily="34" charset="0"/>
              <a:ea typeface="微软雅黑" panose="020B0503020204020204" pitchFamily="34" charset="-122"/>
            </a:endParaRPr>
          </a:p>
        </p:txBody>
      </p:sp>
      <p:cxnSp>
        <p:nvCxnSpPr>
          <p:cNvPr id="8" name="直接连接符 7"/>
          <p:cNvCxnSpPr/>
          <p:nvPr/>
        </p:nvCxnSpPr>
        <p:spPr>
          <a:xfrm>
            <a:off x="0" y="635482"/>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2" descr="D:\0 常用素材\明阳智能LOGO修改 2017040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1549"/>
          <a:stretch/>
        </p:blipFill>
        <p:spPr bwMode="auto">
          <a:xfrm>
            <a:off x="7506586" y="25310"/>
            <a:ext cx="1637414" cy="5853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3">
            <a:extLst>
              <a:ext uri="{FF2B5EF4-FFF2-40B4-BE49-F238E27FC236}">
                <a16:creationId xmlns:a16="http://schemas.microsoft.com/office/drawing/2014/main" id="{36EA730B-84CE-4BBB-AB4A-CB653B40CB8C}"/>
              </a:ext>
            </a:extLst>
          </p:cNvPr>
          <p:cNvGraphicFramePr>
            <a:graphicFrameLocks noGrp="1"/>
          </p:cNvGraphicFramePr>
          <p:nvPr>
            <p:extLst>
              <p:ext uri="{D42A27DB-BD31-4B8C-83A1-F6EECF244321}">
                <p14:modId xmlns:p14="http://schemas.microsoft.com/office/powerpoint/2010/main" val="1165203297"/>
              </p:ext>
            </p:extLst>
          </p:nvPr>
        </p:nvGraphicFramePr>
        <p:xfrm>
          <a:off x="559812" y="971777"/>
          <a:ext cx="7684596" cy="3479800"/>
        </p:xfrm>
        <a:graphic>
          <a:graphicData uri="http://schemas.openxmlformats.org/drawingml/2006/table">
            <a:tbl>
              <a:tblPr firstRow="1" bandRow="1">
                <a:tableStyleId>{5C22544A-7EE6-4342-B048-85BDC9FD1C3A}</a:tableStyleId>
              </a:tblPr>
              <a:tblGrid>
                <a:gridCol w="2428012">
                  <a:extLst>
                    <a:ext uri="{9D8B030D-6E8A-4147-A177-3AD203B41FA5}">
                      <a16:colId xmlns:a16="http://schemas.microsoft.com/office/drawing/2014/main" val="4049317594"/>
                    </a:ext>
                  </a:extLst>
                </a:gridCol>
                <a:gridCol w="5256584">
                  <a:extLst>
                    <a:ext uri="{9D8B030D-6E8A-4147-A177-3AD203B41FA5}">
                      <a16:colId xmlns:a16="http://schemas.microsoft.com/office/drawing/2014/main" val="1827008529"/>
                    </a:ext>
                  </a:extLst>
                </a:gridCol>
              </a:tblGrid>
              <a:tr h="370840">
                <a:tc>
                  <a:txBody>
                    <a:bodyPr/>
                    <a:lstStyle/>
                    <a:p>
                      <a:r>
                        <a:rPr lang="zh-CN" altLang="en-US" sz="1200" dirty="0"/>
                        <a:t>项目</a:t>
                      </a:r>
                    </a:p>
                  </a:txBody>
                  <a:tcPr/>
                </a:tc>
                <a:tc>
                  <a:txBody>
                    <a:bodyPr/>
                    <a:lstStyle/>
                    <a:p>
                      <a:r>
                        <a:rPr lang="zh-CN" altLang="en-US" sz="1200" dirty="0"/>
                        <a:t>具体工作</a:t>
                      </a:r>
                    </a:p>
                  </a:txBody>
                  <a:tcPr/>
                </a:tc>
                <a:extLst>
                  <a:ext uri="{0D108BD9-81ED-4DB2-BD59-A6C34878D82A}">
                    <a16:rowId xmlns:a16="http://schemas.microsoft.com/office/drawing/2014/main" val="2176890400"/>
                  </a:ext>
                </a:extLst>
              </a:tr>
              <a:tr h="370840">
                <a:tc>
                  <a:txBody>
                    <a:bodyPr/>
                    <a:lstStyle/>
                    <a:p>
                      <a:pPr algn="ctr"/>
                      <a:endParaRPr lang="en-US" altLang="zh-CN" sz="1200" dirty="0"/>
                    </a:p>
                    <a:p>
                      <a:pPr algn="ctr"/>
                      <a:endParaRPr lang="en-US" altLang="zh-CN" sz="1200" dirty="0"/>
                    </a:p>
                    <a:p>
                      <a:pPr algn="ctr"/>
                      <a:endParaRPr lang="en-US" altLang="zh-CN" sz="1200" dirty="0"/>
                    </a:p>
                    <a:p>
                      <a:pPr algn="ctr"/>
                      <a:endParaRPr lang="en-US" altLang="zh-CN" sz="1200" dirty="0"/>
                    </a:p>
                    <a:p>
                      <a:pPr algn="ctr"/>
                      <a:r>
                        <a:rPr lang="zh-CN" altLang="en-US" sz="1200" dirty="0"/>
                        <a:t>霍林河智慧风场项目</a:t>
                      </a:r>
                    </a:p>
                  </a:txBody>
                  <a:tcPr/>
                </a:tc>
                <a:tc>
                  <a:txBody>
                    <a:bodyPr/>
                    <a:lstStyle/>
                    <a:p>
                      <a:r>
                        <a:rPr lang="en-US" altLang="zh-CN" sz="1200" dirty="0"/>
                        <a:t>1</a:t>
                      </a:r>
                      <a:r>
                        <a:rPr lang="zh-CN" altLang="en-US" sz="1200" dirty="0"/>
                        <a:t>，霍林河智慧风场辅控模块开发，包括：首页八个子模块的接入状态监测；辅控螺栓监测分析模块功能；在线振动监测系统实时状态监测、告警信息等功能；辅控系统标签点历史数据查询的功能开发等；</a:t>
                      </a:r>
                      <a:endParaRPr lang="en-US" altLang="zh-CN" sz="1200" dirty="0"/>
                    </a:p>
                    <a:p>
                      <a:r>
                        <a:rPr lang="en-US" altLang="zh-CN" sz="1200" dirty="0"/>
                        <a:t>2</a:t>
                      </a:r>
                      <a:r>
                        <a:rPr lang="zh-CN" altLang="en-US" sz="1200" dirty="0"/>
                        <a:t>，亚健康预警模块的功能开发，包括：各个厂家的模型分类统计、机组预警统计、部件预警统计、模型预警统计的功能；预警详情数据查询、统计分析、数据导出功能等。</a:t>
                      </a:r>
                      <a:endParaRPr lang="en-US" altLang="zh-CN" sz="1200" dirty="0"/>
                    </a:p>
                    <a:p>
                      <a:r>
                        <a:rPr lang="en-US" altLang="zh-CN" sz="1200" dirty="0"/>
                        <a:t>3 </a:t>
                      </a:r>
                      <a:r>
                        <a:rPr lang="zh-CN" altLang="en-US" sz="1200" dirty="0"/>
                        <a:t>，健康度模块功能开发</a:t>
                      </a:r>
                      <a:r>
                        <a:rPr lang="en-US" altLang="zh-CN" sz="1200" dirty="0"/>
                        <a:t>,</a:t>
                      </a:r>
                      <a:r>
                        <a:rPr lang="zh-CN" altLang="en-US" sz="1200" dirty="0"/>
                        <a:t>包括：风机健康度及健康等级展示；风机子部件健康度；子部件健康度指标；健康度告警的消息通知、巡检建议及导出、一键提交健康度告警工单。</a:t>
                      </a:r>
                      <a:endParaRPr lang="en-US" altLang="zh-CN" sz="1200" dirty="0"/>
                    </a:p>
                  </a:txBody>
                  <a:tcPr/>
                </a:tc>
                <a:extLst>
                  <a:ext uri="{0D108BD9-81ED-4DB2-BD59-A6C34878D82A}">
                    <a16:rowId xmlns:a16="http://schemas.microsoft.com/office/drawing/2014/main" val="2155136517"/>
                  </a:ext>
                </a:extLst>
              </a:tr>
              <a:tr h="370840">
                <a:tc>
                  <a:txBody>
                    <a:bodyPr/>
                    <a:lstStyle/>
                    <a:p>
                      <a:pPr algn="ctr"/>
                      <a:endParaRPr lang="en-US" altLang="zh-CN" sz="1200" dirty="0"/>
                    </a:p>
                    <a:p>
                      <a:pPr algn="ctr"/>
                      <a:endParaRPr lang="en-US" altLang="zh-CN" sz="1200" dirty="0"/>
                    </a:p>
                    <a:p>
                      <a:pPr algn="ctr"/>
                      <a:endParaRPr lang="en-US" altLang="zh-CN" sz="1200" dirty="0"/>
                    </a:p>
                    <a:p>
                      <a:pPr algn="ctr"/>
                      <a:r>
                        <a:rPr lang="zh-CN" altLang="en-US" sz="1200" dirty="0"/>
                        <a:t>智慧风场综合运营管理平台</a:t>
                      </a:r>
                    </a:p>
                  </a:txBody>
                  <a:tcPr/>
                </a:tc>
                <a:tc>
                  <a:txBody>
                    <a:bodyPr/>
                    <a:lstStyle/>
                    <a:p>
                      <a:r>
                        <a:rPr lang="en-US" altLang="zh-CN" sz="1200" dirty="0"/>
                        <a:t>1</a:t>
                      </a:r>
                      <a:r>
                        <a:rPr lang="zh-CN" altLang="en-US" sz="1200" dirty="0"/>
                        <a:t>，大数据健康管理模块：完成标杆风场大数据健康管理模块的首页当前预警</a:t>
                      </a:r>
                      <a:r>
                        <a:rPr lang="en-US" altLang="zh-CN" sz="1200" dirty="0"/>
                        <a:t>top10</a:t>
                      </a:r>
                      <a:r>
                        <a:rPr lang="zh-CN" altLang="en-US" sz="1200" dirty="0"/>
                        <a:t>，首页各个机组的实时健康状态，部件预警告警，排查率，准确率等功能开发。完成预警详情，预警分析等相关功能的开发。完成机组各个部件的健康度状态，健康度指标，可靠度，机组健康状态分析的功能开发。</a:t>
                      </a:r>
                      <a:endParaRPr lang="en-US" altLang="zh-CN" sz="1200" dirty="0"/>
                    </a:p>
                    <a:p>
                      <a:r>
                        <a:rPr lang="en-US" altLang="zh-CN" sz="1200" dirty="0"/>
                        <a:t>2</a:t>
                      </a:r>
                      <a:r>
                        <a:rPr lang="zh-CN" altLang="en-US" sz="1200" dirty="0"/>
                        <a:t>，能量管理模块：能量管理首页</a:t>
                      </a:r>
                      <a:r>
                        <a:rPr lang="en-US" altLang="zh-CN" sz="1200" dirty="0"/>
                        <a:t>AGC</a:t>
                      </a:r>
                      <a:r>
                        <a:rPr lang="zh-CN" altLang="en-US" sz="1200" dirty="0"/>
                        <a:t>、</a:t>
                      </a:r>
                      <a:r>
                        <a:rPr lang="en-US" altLang="zh-CN" sz="1200" dirty="0"/>
                        <a:t>AVC</a:t>
                      </a:r>
                      <a:r>
                        <a:rPr lang="zh-CN" altLang="en-US" sz="1200" dirty="0"/>
                        <a:t>通讯状态及数据实时监测、全程有功实时曲线的功能；能量管理报表统计、曲线分析的数据图展示和数据导出功能。</a:t>
                      </a:r>
                      <a:endParaRPr lang="en-US" altLang="zh-CN" sz="1200" dirty="0"/>
                    </a:p>
                  </a:txBody>
                  <a:tcPr/>
                </a:tc>
                <a:extLst>
                  <a:ext uri="{0D108BD9-81ED-4DB2-BD59-A6C34878D82A}">
                    <a16:rowId xmlns:a16="http://schemas.microsoft.com/office/drawing/2014/main" val="391762118"/>
                  </a:ext>
                </a:extLst>
              </a:tr>
            </a:tbl>
          </a:graphicData>
        </a:graphic>
      </p:graphicFrame>
    </p:spTree>
    <p:extLst>
      <p:ext uri="{BB962C8B-B14F-4D97-AF65-F5344CB8AC3E}">
        <p14:creationId xmlns:p14="http://schemas.microsoft.com/office/powerpoint/2010/main" val="974913217"/>
      </p:ext>
    </p:extLst>
  </p:cSld>
  <p:clrMapOvr>
    <a:masterClrMapping/>
  </p:clrMapOvr>
  <p:transition spd="slow" advClick="0" advTm="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35" name="文本框 2"/>
          <p:cNvSpPr txBox="1"/>
          <p:nvPr/>
        </p:nvSpPr>
        <p:spPr>
          <a:xfrm>
            <a:off x="501585" y="-80803"/>
            <a:ext cx="993840" cy="746358"/>
          </a:xfrm>
          <a:prstGeom prst="rect">
            <a:avLst/>
          </a:prstGeom>
          <a:noFill/>
        </p:spPr>
        <p:txBody>
          <a:bodyPr wrap="square" lIns="68580" tIns="34290" rIns="68580" bIns="34290" rtlCol="0">
            <a:spAutoFit/>
          </a:bodyPr>
          <a:lstStyle/>
          <a:p>
            <a:r>
              <a:rPr lang="en-US" altLang="zh-CN" sz="1100" b="1" dirty="0">
                <a:solidFill>
                  <a:srgbClr val="002060"/>
                </a:solidFill>
              </a:rPr>
              <a:t>Part</a:t>
            </a:r>
            <a:r>
              <a:rPr lang="en-US" altLang="zh-CN" sz="4400" b="1" dirty="0">
                <a:solidFill>
                  <a:srgbClr val="002060"/>
                </a:solidFill>
              </a:rPr>
              <a:t>1</a:t>
            </a:r>
            <a:endParaRPr lang="zh-CN" altLang="en-US" sz="6000" b="1" dirty="0">
              <a:solidFill>
                <a:srgbClr val="002060"/>
              </a:solidFill>
            </a:endParaRPr>
          </a:p>
        </p:txBody>
      </p:sp>
      <p:sp>
        <p:nvSpPr>
          <p:cNvPr id="3" name="TextBox 2"/>
          <p:cNvSpPr txBox="1"/>
          <p:nvPr/>
        </p:nvSpPr>
        <p:spPr>
          <a:xfrm>
            <a:off x="1390649" y="119244"/>
            <a:ext cx="5801888" cy="652486"/>
          </a:xfrm>
          <a:prstGeom prst="rect">
            <a:avLst/>
          </a:prstGeom>
          <a:noFill/>
        </p:spPr>
        <p:txBody>
          <a:bodyPr wrap="square" rtlCol="0">
            <a:spAutoFit/>
          </a:bodyPr>
          <a:lstStyle/>
          <a:p>
            <a:pPr>
              <a:lnSpc>
                <a:spcPct val="130000"/>
              </a:lnSpc>
            </a:pPr>
            <a:r>
              <a:rPr lang="en-US" altLang="zh-CN" sz="2000" b="1" dirty="0">
                <a:solidFill>
                  <a:schemeClr val="accent1"/>
                </a:solidFill>
                <a:latin typeface="Arial" panose="020B0604020202020204" pitchFamily="34" charset="0"/>
                <a:ea typeface="微软雅黑" panose="020B0503020204020204" pitchFamily="34" charset="-122"/>
              </a:rPr>
              <a:t>2020</a:t>
            </a:r>
            <a:r>
              <a:rPr lang="zh-CN" altLang="en-US" sz="2000" b="1" dirty="0">
                <a:solidFill>
                  <a:schemeClr val="accent1"/>
                </a:solidFill>
                <a:latin typeface="Arial" panose="020B0604020202020204" pitchFamily="34" charset="0"/>
                <a:ea typeface="微软雅黑" panose="020B0503020204020204" pitchFamily="34" charset="-122"/>
              </a:rPr>
              <a:t>年工作完成情况</a:t>
            </a:r>
            <a:r>
              <a:rPr lang="en-US" altLang="zh-CN" sz="2800" b="1" dirty="0">
                <a:solidFill>
                  <a:schemeClr val="accent1"/>
                </a:solidFill>
                <a:latin typeface="Arial" panose="020B0604020202020204" pitchFamily="34" charset="0"/>
                <a:ea typeface="微软雅黑" panose="020B0503020204020204" pitchFamily="34" charset="-122"/>
              </a:rPr>
              <a:t>-</a:t>
            </a:r>
            <a:r>
              <a:rPr lang="zh-CN" altLang="en-US" sz="2800" b="1" dirty="0">
                <a:solidFill>
                  <a:schemeClr val="accent1"/>
                </a:solidFill>
                <a:latin typeface="Arial" panose="020B0604020202020204" pitchFamily="34" charset="0"/>
                <a:ea typeface="微软雅黑" panose="020B0503020204020204" pitchFamily="34" charset="-122"/>
              </a:rPr>
              <a:t>研发项目完成情况</a:t>
            </a:r>
            <a:endParaRPr lang="zh-CN" altLang="en-US" sz="3600" b="1" dirty="0">
              <a:solidFill>
                <a:schemeClr val="accent1"/>
              </a:solidFill>
              <a:latin typeface="Arial" panose="020B0604020202020204" pitchFamily="34" charset="0"/>
              <a:ea typeface="微软雅黑" panose="020B0503020204020204" pitchFamily="34" charset="-122"/>
            </a:endParaRPr>
          </a:p>
        </p:txBody>
      </p:sp>
      <p:cxnSp>
        <p:nvCxnSpPr>
          <p:cNvPr id="8" name="直接连接符 7"/>
          <p:cNvCxnSpPr/>
          <p:nvPr/>
        </p:nvCxnSpPr>
        <p:spPr>
          <a:xfrm>
            <a:off x="0" y="635482"/>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2" descr="D:\0 常用素材\明阳智能LOGO修改 2017040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1549"/>
          <a:stretch/>
        </p:blipFill>
        <p:spPr bwMode="auto">
          <a:xfrm>
            <a:off x="7506586" y="25310"/>
            <a:ext cx="1637414" cy="5853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3">
            <a:extLst>
              <a:ext uri="{FF2B5EF4-FFF2-40B4-BE49-F238E27FC236}">
                <a16:creationId xmlns:a16="http://schemas.microsoft.com/office/drawing/2014/main" id="{36EA730B-84CE-4BBB-AB4A-CB653B40CB8C}"/>
              </a:ext>
            </a:extLst>
          </p:cNvPr>
          <p:cNvGraphicFramePr>
            <a:graphicFrameLocks noGrp="1"/>
          </p:cNvGraphicFramePr>
          <p:nvPr>
            <p:extLst>
              <p:ext uri="{D42A27DB-BD31-4B8C-83A1-F6EECF244321}">
                <p14:modId xmlns:p14="http://schemas.microsoft.com/office/powerpoint/2010/main" val="1244561460"/>
              </p:ext>
            </p:extLst>
          </p:nvPr>
        </p:nvGraphicFramePr>
        <p:xfrm>
          <a:off x="559812" y="971777"/>
          <a:ext cx="7684596" cy="3662680"/>
        </p:xfrm>
        <a:graphic>
          <a:graphicData uri="http://schemas.openxmlformats.org/drawingml/2006/table">
            <a:tbl>
              <a:tblPr firstRow="1" bandRow="1">
                <a:tableStyleId>{5C22544A-7EE6-4342-B048-85BDC9FD1C3A}</a:tableStyleId>
              </a:tblPr>
              <a:tblGrid>
                <a:gridCol w="2428012">
                  <a:extLst>
                    <a:ext uri="{9D8B030D-6E8A-4147-A177-3AD203B41FA5}">
                      <a16:colId xmlns:a16="http://schemas.microsoft.com/office/drawing/2014/main" val="4049317594"/>
                    </a:ext>
                  </a:extLst>
                </a:gridCol>
                <a:gridCol w="5256584">
                  <a:extLst>
                    <a:ext uri="{9D8B030D-6E8A-4147-A177-3AD203B41FA5}">
                      <a16:colId xmlns:a16="http://schemas.microsoft.com/office/drawing/2014/main" val="1827008529"/>
                    </a:ext>
                  </a:extLst>
                </a:gridCol>
              </a:tblGrid>
              <a:tr h="370840">
                <a:tc>
                  <a:txBody>
                    <a:bodyPr/>
                    <a:lstStyle/>
                    <a:p>
                      <a:r>
                        <a:rPr lang="zh-CN" altLang="en-US" sz="1200" dirty="0"/>
                        <a:t>项目</a:t>
                      </a:r>
                    </a:p>
                  </a:txBody>
                  <a:tcPr/>
                </a:tc>
                <a:tc>
                  <a:txBody>
                    <a:bodyPr/>
                    <a:lstStyle/>
                    <a:p>
                      <a:r>
                        <a:rPr lang="zh-CN" altLang="en-US" sz="1200" dirty="0"/>
                        <a:t>具体工作</a:t>
                      </a:r>
                    </a:p>
                  </a:txBody>
                  <a:tcPr/>
                </a:tc>
                <a:extLst>
                  <a:ext uri="{0D108BD9-81ED-4DB2-BD59-A6C34878D82A}">
                    <a16:rowId xmlns:a16="http://schemas.microsoft.com/office/drawing/2014/main" val="2176890400"/>
                  </a:ext>
                </a:extLst>
              </a:tr>
              <a:tr h="370840">
                <a:tc>
                  <a:txBody>
                    <a:bodyPr/>
                    <a:lstStyle/>
                    <a:p>
                      <a:pPr algn="ctr"/>
                      <a:endParaRPr lang="en-US" altLang="zh-CN" sz="1200" dirty="0"/>
                    </a:p>
                    <a:p>
                      <a:pPr algn="ctr"/>
                      <a:endParaRPr lang="en-US" altLang="zh-CN" sz="1200" dirty="0"/>
                    </a:p>
                    <a:p>
                      <a:pPr algn="ctr"/>
                      <a:endParaRPr lang="en-US" altLang="zh-CN" sz="1200" dirty="0"/>
                    </a:p>
                    <a:p>
                      <a:pPr algn="ctr"/>
                      <a:endParaRPr lang="en-US" altLang="zh-CN" sz="1200" dirty="0"/>
                    </a:p>
                    <a:p>
                      <a:pPr algn="ctr"/>
                      <a:r>
                        <a:rPr lang="zh-CN" altLang="en-US" sz="1200" dirty="0"/>
                        <a:t>集控</a:t>
                      </a:r>
                      <a:r>
                        <a:rPr lang="en-US" altLang="zh-CN" sz="1200" dirty="0"/>
                        <a:t>2.0</a:t>
                      </a:r>
                      <a:endParaRPr lang="zh-CN" altLang="en-US" sz="1200" dirty="0"/>
                    </a:p>
                  </a:txBody>
                  <a:tcPr/>
                </a:tc>
                <a:tc>
                  <a:txBody>
                    <a:bodyPr/>
                    <a:lstStyle/>
                    <a:p>
                      <a:r>
                        <a:rPr lang="en-US" altLang="zh-CN" sz="1200" dirty="0"/>
                        <a:t>1</a:t>
                      </a:r>
                      <a:r>
                        <a:rPr lang="zh-CN" altLang="en-US" sz="1200" dirty="0"/>
                        <a:t>，数据查询与分析：左侧联动加载区域</a:t>
                      </a:r>
                      <a:r>
                        <a:rPr lang="en-US" altLang="zh-CN" sz="1200" dirty="0"/>
                        <a:t>-&gt;</a:t>
                      </a:r>
                      <a:r>
                        <a:rPr lang="zh-CN" altLang="en-US" sz="1200" dirty="0"/>
                        <a:t>风场</a:t>
                      </a:r>
                      <a:r>
                        <a:rPr lang="en-US" altLang="zh-CN" sz="1200" dirty="0"/>
                        <a:t>-&gt;</a:t>
                      </a:r>
                      <a:r>
                        <a:rPr lang="zh-CN" altLang="en-US" sz="1200" dirty="0"/>
                        <a:t>风机</a:t>
                      </a:r>
                      <a:r>
                        <a:rPr lang="en-US" altLang="zh-CN" sz="1200" dirty="0"/>
                        <a:t>-&gt;</a:t>
                      </a:r>
                      <a:r>
                        <a:rPr lang="zh-CN" altLang="en-US" sz="1200" dirty="0"/>
                        <a:t>标签点的数据加载及联动事件处理，完成数据分析模块的功率曲线分析，风频分析，</a:t>
                      </a:r>
                      <a:r>
                        <a:rPr lang="en-US" altLang="zh-CN" sz="1200" dirty="0"/>
                        <a:t>XY</a:t>
                      </a:r>
                      <a:r>
                        <a:rPr lang="zh-CN" altLang="en-US" sz="1200" dirty="0"/>
                        <a:t>关联关系曲线，单机多点及多机单点趋势分析的功能，完成风机历史状态查询，风机历史故障的数据查询功能。</a:t>
                      </a:r>
                      <a:endParaRPr lang="en-US" altLang="zh-CN" sz="1200" dirty="0"/>
                    </a:p>
                    <a:p>
                      <a:r>
                        <a:rPr lang="en-US" altLang="zh-CN" sz="1200" dirty="0"/>
                        <a:t>2</a:t>
                      </a:r>
                      <a:r>
                        <a:rPr lang="zh-CN" altLang="en-US" sz="1200" dirty="0"/>
                        <a:t>，报表管理模块：不同风场，风机的发电量日月年报的查询与报表导出功能</a:t>
                      </a:r>
                      <a:endParaRPr lang="en-US" altLang="zh-CN" sz="1200" dirty="0"/>
                    </a:p>
                    <a:p>
                      <a:r>
                        <a:rPr lang="en-US" altLang="zh-CN" sz="1200" dirty="0"/>
                        <a:t>3</a:t>
                      </a:r>
                      <a:r>
                        <a:rPr lang="zh-CN" altLang="en-US" sz="1200" dirty="0"/>
                        <a:t>，风机矩阵模块的功能开发：包括分区域的风场筛选、风场按照状态对风机进行统计监测。</a:t>
                      </a:r>
                      <a:endParaRPr lang="en-US" altLang="zh-CN" sz="1200" dirty="0"/>
                    </a:p>
                    <a:p>
                      <a:r>
                        <a:rPr lang="en-US" altLang="zh-CN" sz="1200" dirty="0"/>
                        <a:t>4</a:t>
                      </a:r>
                      <a:r>
                        <a:rPr lang="zh-CN" altLang="en-US" sz="1200" dirty="0"/>
                        <a:t>，故障管理模块功能开发：实时故障和分级故障的查询和导出功能。</a:t>
                      </a:r>
                      <a:endParaRPr lang="en-US" altLang="zh-CN" sz="1200" dirty="0"/>
                    </a:p>
                    <a:p>
                      <a:r>
                        <a:rPr lang="en-US" altLang="zh-CN" sz="1200" dirty="0"/>
                        <a:t>5</a:t>
                      </a:r>
                      <a:r>
                        <a:rPr lang="zh-CN" altLang="en-US" sz="1200" dirty="0"/>
                        <a:t>，新集控项目大数据平台技术预研，配合完成数据治理方案文档的编写。</a:t>
                      </a:r>
                    </a:p>
                  </a:txBody>
                  <a:tcPr/>
                </a:tc>
                <a:extLst>
                  <a:ext uri="{0D108BD9-81ED-4DB2-BD59-A6C34878D82A}">
                    <a16:rowId xmlns:a16="http://schemas.microsoft.com/office/drawing/2014/main" val="1174680049"/>
                  </a:ext>
                </a:extLst>
              </a:tr>
              <a:tr h="370840">
                <a:tc>
                  <a:txBody>
                    <a:bodyPr/>
                    <a:lstStyle/>
                    <a:p>
                      <a:pPr algn="ctr"/>
                      <a:endParaRPr lang="en-US" altLang="zh-CN" sz="1200" dirty="0"/>
                    </a:p>
                    <a:p>
                      <a:pPr algn="ctr"/>
                      <a:endParaRPr lang="en-US" altLang="zh-CN" sz="1200" dirty="0"/>
                    </a:p>
                    <a:p>
                      <a:pPr algn="ctr"/>
                      <a:endParaRPr lang="en-US" altLang="zh-CN" sz="1200" dirty="0"/>
                    </a:p>
                    <a:p>
                      <a:pPr algn="ctr"/>
                      <a:r>
                        <a:rPr lang="zh-CN" altLang="en-US" sz="1200" dirty="0"/>
                        <a:t>青海中节能集控项目</a:t>
                      </a:r>
                    </a:p>
                  </a:txBody>
                  <a:tcPr/>
                </a:tc>
                <a:tc>
                  <a:txBody>
                    <a:bodyPr/>
                    <a:lstStyle/>
                    <a:p>
                      <a:r>
                        <a:rPr lang="en-US" altLang="zh-CN" sz="1200" dirty="0"/>
                        <a:t>1</a:t>
                      </a:r>
                      <a:r>
                        <a:rPr lang="zh-CN" altLang="en-US" sz="1200" dirty="0"/>
                        <a:t>，完成集控风场页和风机页各自的风速功率曲线，可利用率，故障统计等功能的调整。</a:t>
                      </a:r>
                      <a:endParaRPr lang="en-US" altLang="zh-CN" sz="1200" dirty="0"/>
                    </a:p>
                    <a:p>
                      <a:r>
                        <a:rPr lang="en-US" altLang="zh-CN" sz="1200" dirty="0"/>
                        <a:t>2</a:t>
                      </a:r>
                      <a:r>
                        <a:rPr lang="zh-CN" altLang="en-US" sz="1200" dirty="0"/>
                        <a:t>，集控首页基本信息，功率曲线，发电量，故障统计，状态统计等功能开发。 </a:t>
                      </a:r>
                      <a:endParaRPr lang="en-US" altLang="zh-CN" sz="1200" dirty="0"/>
                    </a:p>
                    <a:p>
                      <a:r>
                        <a:rPr lang="en-US" altLang="zh-CN" sz="1200" dirty="0"/>
                        <a:t>3</a:t>
                      </a:r>
                      <a:r>
                        <a:rPr lang="zh-CN" altLang="en-US" sz="1200" dirty="0"/>
                        <a:t>，基于青海集控项目的真实数据考虑，优化各个模块的左侧风机导航栏。</a:t>
                      </a:r>
                      <a:endParaRPr lang="en-US" altLang="zh-CN" sz="1200" dirty="0"/>
                    </a:p>
                    <a:p>
                      <a:r>
                        <a:rPr lang="en-US" altLang="zh-CN" sz="1200" dirty="0"/>
                        <a:t>4</a:t>
                      </a:r>
                      <a:r>
                        <a:rPr lang="zh-CN" altLang="en-US" sz="1200" dirty="0"/>
                        <a:t>，排查系统中某些模块数据加载异常的问题并修复</a:t>
                      </a:r>
                      <a:endParaRPr lang="en-US" altLang="zh-CN" sz="1200" dirty="0"/>
                    </a:p>
                    <a:p>
                      <a:r>
                        <a:rPr lang="en-US" altLang="zh-CN" sz="1200" dirty="0"/>
                        <a:t>5</a:t>
                      </a:r>
                      <a:r>
                        <a:rPr lang="zh-CN" altLang="en-US" sz="1200" dirty="0"/>
                        <a:t>，系统使用说明文档的编写。</a:t>
                      </a:r>
                    </a:p>
                  </a:txBody>
                  <a:tcPr/>
                </a:tc>
                <a:extLst>
                  <a:ext uri="{0D108BD9-81ED-4DB2-BD59-A6C34878D82A}">
                    <a16:rowId xmlns:a16="http://schemas.microsoft.com/office/drawing/2014/main" val="1378591572"/>
                  </a:ext>
                </a:extLst>
              </a:tr>
            </a:tbl>
          </a:graphicData>
        </a:graphic>
      </p:graphicFrame>
    </p:spTree>
    <p:extLst>
      <p:ext uri="{BB962C8B-B14F-4D97-AF65-F5344CB8AC3E}">
        <p14:creationId xmlns:p14="http://schemas.microsoft.com/office/powerpoint/2010/main" val="3613934770"/>
      </p:ext>
    </p:extLst>
  </p:cSld>
  <p:clrMapOvr>
    <a:masterClrMapping/>
  </p:clrMapOvr>
  <p:transition spd="slow" advClick="0" advTm="0">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35" name="文本框 2"/>
          <p:cNvSpPr txBox="1"/>
          <p:nvPr/>
        </p:nvSpPr>
        <p:spPr>
          <a:xfrm>
            <a:off x="501585" y="-80803"/>
            <a:ext cx="993840" cy="746358"/>
          </a:xfrm>
          <a:prstGeom prst="rect">
            <a:avLst/>
          </a:prstGeom>
          <a:noFill/>
        </p:spPr>
        <p:txBody>
          <a:bodyPr wrap="square" lIns="68580" tIns="34290" rIns="68580" bIns="34290" rtlCol="0">
            <a:spAutoFit/>
          </a:bodyPr>
          <a:lstStyle/>
          <a:p>
            <a:r>
              <a:rPr lang="en-US" altLang="zh-CN" sz="1100" b="1" dirty="0">
                <a:solidFill>
                  <a:srgbClr val="002060"/>
                </a:solidFill>
              </a:rPr>
              <a:t>Part</a:t>
            </a:r>
            <a:r>
              <a:rPr lang="en-US" altLang="zh-CN" sz="4400" b="1" dirty="0">
                <a:solidFill>
                  <a:srgbClr val="002060"/>
                </a:solidFill>
              </a:rPr>
              <a:t>1</a:t>
            </a:r>
            <a:endParaRPr lang="zh-CN" altLang="en-US" sz="6000" b="1" dirty="0">
              <a:solidFill>
                <a:srgbClr val="002060"/>
              </a:solidFill>
            </a:endParaRPr>
          </a:p>
        </p:txBody>
      </p:sp>
      <p:sp>
        <p:nvSpPr>
          <p:cNvPr id="3" name="TextBox 2"/>
          <p:cNvSpPr txBox="1"/>
          <p:nvPr/>
        </p:nvSpPr>
        <p:spPr>
          <a:xfrm>
            <a:off x="1390649" y="119244"/>
            <a:ext cx="5801888" cy="652486"/>
          </a:xfrm>
          <a:prstGeom prst="rect">
            <a:avLst/>
          </a:prstGeom>
          <a:noFill/>
        </p:spPr>
        <p:txBody>
          <a:bodyPr wrap="square" rtlCol="0">
            <a:spAutoFit/>
          </a:bodyPr>
          <a:lstStyle/>
          <a:p>
            <a:pPr>
              <a:lnSpc>
                <a:spcPct val="130000"/>
              </a:lnSpc>
            </a:pPr>
            <a:r>
              <a:rPr lang="en-US" altLang="zh-CN" sz="2000" b="1" dirty="0">
                <a:solidFill>
                  <a:schemeClr val="accent1"/>
                </a:solidFill>
                <a:latin typeface="Arial" panose="020B0604020202020204" pitchFamily="34" charset="0"/>
                <a:ea typeface="微软雅黑" panose="020B0503020204020204" pitchFamily="34" charset="-122"/>
              </a:rPr>
              <a:t>2020</a:t>
            </a:r>
            <a:r>
              <a:rPr lang="zh-CN" altLang="en-US" sz="2000" b="1" dirty="0">
                <a:solidFill>
                  <a:schemeClr val="accent1"/>
                </a:solidFill>
                <a:latin typeface="Arial" panose="020B0604020202020204" pitchFamily="34" charset="0"/>
                <a:ea typeface="微软雅黑" panose="020B0503020204020204" pitchFamily="34" charset="-122"/>
              </a:rPr>
              <a:t>年工作完成情况</a:t>
            </a:r>
            <a:r>
              <a:rPr lang="en-US" altLang="zh-CN" sz="2800" b="1" dirty="0">
                <a:solidFill>
                  <a:schemeClr val="accent1"/>
                </a:solidFill>
                <a:latin typeface="Arial" panose="020B0604020202020204" pitchFamily="34" charset="0"/>
                <a:ea typeface="微软雅黑" panose="020B0503020204020204" pitchFamily="34" charset="-122"/>
              </a:rPr>
              <a:t>-</a:t>
            </a:r>
            <a:r>
              <a:rPr lang="zh-CN" altLang="en-US" sz="2800" b="1" dirty="0">
                <a:solidFill>
                  <a:schemeClr val="accent1"/>
                </a:solidFill>
                <a:latin typeface="Arial" panose="020B0604020202020204" pitchFamily="34" charset="0"/>
                <a:ea typeface="微软雅黑" panose="020B0503020204020204" pitchFamily="34" charset="-122"/>
              </a:rPr>
              <a:t>研发项目完成情况</a:t>
            </a:r>
            <a:endParaRPr lang="zh-CN" altLang="en-US" sz="3600" b="1" dirty="0">
              <a:solidFill>
                <a:schemeClr val="accent1"/>
              </a:solidFill>
              <a:latin typeface="Arial" panose="020B0604020202020204" pitchFamily="34" charset="0"/>
              <a:ea typeface="微软雅黑" panose="020B0503020204020204" pitchFamily="34" charset="-122"/>
            </a:endParaRPr>
          </a:p>
        </p:txBody>
      </p:sp>
      <p:cxnSp>
        <p:nvCxnSpPr>
          <p:cNvPr id="8" name="直接连接符 7"/>
          <p:cNvCxnSpPr/>
          <p:nvPr/>
        </p:nvCxnSpPr>
        <p:spPr>
          <a:xfrm>
            <a:off x="0" y="635482"/>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2" descr="D:\0 常用素材\明阳智能LOGO修改 2017040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1549"/>
          <a:stretch/>
        </p:blipFill>
        <p:spPr bwMode="auto">
          <a:xfrm>
            <a:off x="7506586" y="25310"/>
            <a:ext cx="1637414" cy="5853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3">
            <a:extLst>
              <a:ext uri="{FF2B5EF4-FFF2-40B4-BE49-F238E27FC236}">
                <a16:creationId xmlns:a16="http://schemas.microsoft.com/office/drawing/2014/main" id="{36EA730B-84CE-4BBB-AB4A-CB653B40CB8C}"/>
              </a:ext>
            </a:extLst>
          </p:cNvPr>
          <p:cNvGraphicFramePr>
            <a:graphicFrameLocks noGrp="1"/>
          </p:cNvGraphicFramePr>
          <p:nvPr>
            <p:extLst>
              <p:ext uri="{D42A27DB-BD31-4B8C-83A1-F6EECF244321}">
                <p14:modId xmlns:p14="http://schemas.microsoft.com/office/powerpoint/2010/main" val="4152087882"/>
              </p:ext>
            </p:extLst>
          </p:nvPr>
        </p:nvGraphicFramePr>
        <p:xfrm>
          <a:off x="559812" y="971777"/>
          <a:ext cx="7684596" cy="3937000"/>
        </p:xfrm>
        <a:graphic>
          <a:graphicData uri="http://schemas.openxmlformats.org/drawingml/2006/table">
            <a:tbl>
              <a:tblPr firstRow="1" bandRow="1">
                <a:tableStyleId>{5C22544A-7EE6-4342-B048-85BDC9FD1C3A}</a:tableStyleId>
              </a:tblPr>
              <a:tblGrid>
                <a:gridCol w="2428012">
                  <a:extLst>
                    <a:ext uri="{9D8B030D-6E8A-4147-A177-3AD203B41FA5}">
                      <a16:colId xmlns:a16="http://schemas.microsoft.com/office/drawing/2014/main" val="4049317594"/>
                    </a:ext>
                  </a:extLst>
                </a:gridCol>
                <a:gridCol w="5256584">
                  <a:extLst>
                    <a:ext uri="{9D8B030D-6E8A-4147-A177-3AD203B41FA5}">
                      <a16:colId xmlns:a16="http://schemas.microsoft.com/office/drawing/2014/main" val="1827008529"/>
                    </a:ext>
                  </a:extLst>
                </a:gridCol>
              </a:tblGrid>
              <a:tr h="370840">
                <a:tc>
                  <a:txBody>
                    <a:bodyPr/>
                    <a:lstStyle/>
                    <a:p>
                      <a:r>
                        <a:rPr lang="zh-CN" altLang="en-US" sz="1200" dirty="0"/>
                        <a:t>项目</a:t>
                      </a:r>
                    </a:p>
                  </a:txBody>
                  <a:tcPr/>
                </a:tc>
                <a:tc>
                  <a:txBody>
                    <a:bodyPr/>
                    <a:lstStyle/>
                    <a:p>
                      <a:r>
                        <a:rPr lang="zh-CN" altLang="en-US" sz="1200" dirty="0"/>
                        <a:t>具体工作</a:t>
                      </a:r>
                    </a:p>
                  </a:txBody>
                  <a:tcPr/>
                </a:tc>
                <a:extLst>
                  <a:ext uri="{0D108BD9-81ED-4DB2-BD59-A6C34878D82A}">
                    <a16:rowId xmlns:a16="http://schemas.microsoft.com/office/drawing/2014/main" val="2176890400"/>
                  </a:ext>
                </a:extLst>
              </a:tr>
              <a:tr h="370840">
                <a:tc>
                  <a:txBody>
                    <a:bodyPr/>
                    <a:lstStyle/>
                    <a:p>
                      <a:pPr algn="ctr"/>
                      <a:endParaRPr lang="en-US" altLang="zh-CN" sz="1200" dirty="0"/>
                    </a:p>
                    <a:p>
                      <a:pPr algn="ctr"/>
                      <a:endParaRPr lang="en-US" altLang="zh-CN" sz="1200" dirty="0"/>
                    </a:p>
                    <a:p>
                      <a:pPr algn="ctr"/>
                      <a:r>
                        <a:rPr lang="zh-CN" altLang="en-US" sz="1200" dirty="0"/>
                        <a:t>检修工作质量审查辅助系统</a:t>
                      </a:r>
                    </a:p>
                  </a:txBody>
                  <a:tcPr/>
                </a:tc>
                <a:tc>
                  <a:txBody>
                    <a:bodyPr/>
                    <a:lstStyle/>
                    <a:p>
                      <a:r>
                        <a:rPr lang="en-US" altLang="zh-CN" sz="1200" dirty="0"/>
                        <a:t>1</a:t>
                      </a:r>
                      <a:r>
                        <a:rPr lang="zh-CN" altLang="en-US" sz="1200" dirty="0"/>
                        <a:t>，参与项目启动会议，基于需求设计文档，对业务进行梳理，完成接口设计文档，完成数据库设计文档。</a:t>
                      </a:r>
                      <a:endParaRPr lang="en-US" altLang="zh-CN" sz="1200" dirty="0"/>
                    </a:p>
                    <a:p>
                      <a:r>
                        <a:rPr lang="en-US" altLang="zh-CN" sz="1200" dirty="0"/>
                        <a:t>2</a:t>
                      </a:r>
                      <a:r>
                        <a:rPr lang="zh-CN" altLang="en-US" sz="1200" dirty="0"/>
                        <a:t>，后端项目搭建，数据库表设计。</a:t>
                      </a:r>
                      <a:endParaRPr lang="en-US" altLang="zh-CN" sz="1200" dirty="0"/>
                    </a:p>
                    <a:p>
                      <a:r>
                        <a:rPr lang="en-US" altLang="zh-CN" sz="1200" dirty="0"/>
                        <a:t>3</a:t>
                      </a:r>
                      <a:r>
                        <a:rPr lang="zh-CN" altLang="en-US" sz="1200" dirty="0"/>
                        <a:t>，参与工单信息查询、导出和结果可视化功能开发。</a:t>
                      </a:r>
                      <a:endParaRPr lang="en-US" altLang="zh-CN" sz="1200" dirty="0"/>
                    </a:p>
                    <a:p>
                      <a:r>
                        <a:rPr lang="en-US" altLang="zh-CN" sz="1200" dirty="0"/>
                        <a:t>4</a:t>
                      </a:r>
                      <a:r>
                        <a:rPr lang="zh-CN" altLang="en-US" sz="1200" dirty="0"/>
                        <a:t>，完成工单信息、工单图片的定时同步功能开发。</a:t>
                      </a:r>
                      <a:endParaRPr lang="en-US" altLang="zh-CN" sz="1200" dirty="0"/>
                    </a:p>
                    <a:p>
                      <a:r>
                        <a:rPr lang="en-US" altLang="zh-CN" sz="1200" dirty="0"/>
                        <a:t>4</a:t>
                      </a:r>
                      <a:r>
                        <a:rPr lang="zh-CN" altLang="en-US" sz="1200" dirty="0"/>
                        <a:t>，完成</a:t>
                      </a:r>
                      <a:r>
                        <a:rPr lang="en-US" altLang="zh-CN" sz="1200" dirty="0"/>
                        <a:t>WEB</a:t>
                      </a:r>
                      <a:r>
                        <a:rPr lang="zh-CN" altLang="en-US" sz="1200" dirty="0"/>
                        <a:t>服务的部署和外网映射；进行系统功能测试和性能测试并输出测试文档；配合完成项目结项文档的编写。</a:t>
                      </a:r>
                    </a:p>
                  </a:txBody>
                  <a:tcPr/>
                </a:tc>
                <a:extLst>
                  <a:ext uri="{0D108BD9-81ED-4DB2-BD59-A6C34878D82A}">
                    <a16:rowId xmlns:a16="http://schemas.microsoft.com/office/drawing/2014/main" val="1991139917"/>
                  </a:ext>
                </a:extLst>
              </a:tr>
              <a:tr h="370840">
                <a:tc>
                  <a:txBody>
                    <a:bodyPr/>
                    <a:lstStyle/>
                    <a:p>
                      <a:pPr algn="ctr"/>
                      <a:endParaRPr lang="en-US" altLang="zh-CN" sz="1200" dirty="0"/>
                    </a:p>
                    <a:p>
                      <a:pPr algn="ctr"/>
                      <a:endParaRPr lang="en-US" altLang="zh-CN" sz="1200" dirty="0"/>
                    </a:p>
                    <a:p>
                      <a:pPr algn="ctr"/>
                      <a:endParaRPr lang="en-US" altLang="zh-CN" sz="1200" dirty="0"/>
                    </a:p>
                    <a:p>
                      <a:pPr algn="ctr"/>
                      <a:endParaRPr lang="en-US" altLang="zh-CN" sz="1200" dirty="0"/>
                    </a:p>
                    <a:p>
                      <a:pPr algn="ctr"/>
                      <a:r>
                        <a:rPr lang="zh-CN" altLang="en-US" sz="1200" dirty="0"/>
                        <a:t>智能可穿戴运维系统</a:t>
                      </a:r>
                    </a:p>
                  </a:txBody>
                  <a:tcPr/>
                </a:tc>
                <a:tc>
                  <a:txBody>
                    <a:bodyPr/>
                    <a:lstStyle/>
                    <a:p>
                      <a:r>
                        <a:rPr lang="en-US" altLang="zh-CN" sz="1200" dirty="0"/>
                        <a:t>1</a:t>
                      </a:r>
                      <a:r>
                        <a:rPr lang="zh-CN" altLang="en-US" sz="1200" dirty="0"/>
                        <a:t>，接口开发：参与运维排程、资源管理</a:t>
                      </a:r>
                      <a:r>
                        <a:rPr lang="en-US" altLang="zh-CN" sz="1200" dirty="0"/>
                        <a:t>WEB</a:t>
                      </a:r>
                      <a:r>
                        <a:rPr lang="zh-CN" altLang="en-US" sz="1200" dirty="0"/>
                        <a:t>端和</a:t>
                      </a:r>
                      <a:r>
                        <a:rPr lang="en-US" altLang="zh-CN" sz="1200" dirty="0"/>
                        <a:t>APP</a:t>
                      </a:r>
                      <a:r>
                        <a:rPr lang="zh-CN" altLang="en-US" sz="1200" dirty="0"/>
                        <a:t>端相关接口的开发；完成故障树各个节点数量同步统计及故障树根节点及叶子节点的数量统计，故障发生次数的定时统计功能开发 。</a:t>
                      </a:r>
                      <a:endParaRPr lang="en-US" altLang="zh-CN" sz="1200" dirty="0"/>
                    </a:p>
                    <a:p>
                      <a:r>
                        <a:rPr lang="en-US" altLang="zh-CN" sz="1200" dirty="0"/>
                        <a:t>2</a:t>
                      </a:r>
                      <a:r>
                        <a:rPr lang="zh-CN" altLang="en-US" sz="1200" dirty="0"/>
                        <a:t>，智能安全帽的</a:t>
                      </a:r>
                      <a:r>
                        <a:rPr lang="en-US" altLang="zh-CN" sz="1200" dirty="0"/>
                        <a:t>API</a:t>
                      </a:r>
                      <a:r>
                        <a:rPr lang="zh-CN" altLang="en-US" sz="1200" dirty="0"/>
                        <a:t>接口测试，获取地址位置信息、视频通话功能的测试。</a:t>
                      </a:r>
                      <a:endParaRPr lang="en-US" altLang="zh-CN" sz="1200" dirty="0"/>
                    </a:p>
                    <a:p>
                      <a:r>
                        <a:rPr lang="en-US" altLang="zh-CN" sz="1200" dirty="0"/>
                        <a:t>3</a:t>
                      </a:r>
                      <a:r>
                        <a:rPr lang="zh-CN" altLang="en-US" sz="1200" dirty="0"/>
                        <a:t>，运维排程模块：完成任务列表展示、编辑任务、分配任务、智能排程、历史排程记录等功能的开发。</a:t>
                      </a:r>
                      <a:endParaRPr lang="en-US" altLang="zh-CN" sz="1200" dirty="0"/>
                    </a:p>
                    <a:p>
                      <a:r>
                        <a:rPr lang="en-US" altLang="zh-CN" sz="1200" dirty="0"/>
                        <a:t>4</a:t>
                      </a:r>
                      <a:r>
                        <a:rPr lang="zh-CN" altLang="en-US" sz="1200" dirty="0"/>
                        <a:t>，人员管控：对接智能设备，完成人员的设备信息监测，视频通话功能（包括管理端主动呼叫和被动应答）的开发。</a:t>
                      </a:r>
                      <a:endParaRPr lang="en-US" altLang="zh-CN" sz="1200" dirty="0"/>
                    </a:p>
                    <a:p>
                      <a:r>
                        <a:rPr lang="en-US" altLang="zh-CN" sz="1200" dirty="0"/>
                        <a:t>5</a:t>
                      </a:r>
                      <a:r>
                        <a:rPr lang="zh-CN" altLang="en-US" sz="1200" dirty="0"/>
                        <a:t>，资源管理：完成工时标准和人员管理功能开发。</a:t>
                      </a:r>
                    </a:p>
                  </a:txBody>
                  <a:tcPr/>
                </a:tc>
                <a:extLst>
                  <a:ext uri="{0D108BD9-81ED-4DB2-BD59-A6C34878D82A}">
                    <a16:rowId xmlns:a16="http://schemas.microsoft.com/office/drawing/2014/main" val="85405821"/>
                  </a:ext>
                </a:extLst>
              </a:tr>
              <a:tr h="370840">
                <a:tc>
                  <a:txBody>
                    <a:bodyPr/>
                    <a:lstStyle/>
                    <a:p>
                      <a:pPr algn="ctr"/>
                      <a:r>
                        <a:rPr lang="zh-CN" altLang="en-US" sz="1200" dirty="0"/>
                        <a:t>阿巴嘎旗智慧风电场（进行中）</a:t>
                      </a:r>
                    </a:p>
                  </a:txBody>
                  <a:tcPr/>
                </a:tc>
                <a:tc>
                  <a:txBody>
                    <a:bodyPr/>
                    <a:lstStyle/>
                    <a:p>
                      <a:r>
                        <a:rPr lang="zh-CN" altLang="en-US" sz="1200" dirty="0"/>
                        <a:t>参与阿巴嘎旗集控监控页面业务梳理和接口定义，完成风机监控页功能的开发。</a:t>
                      </a:r>
                    </a:p>
                  </a:txBody>
                  <a:tcPr/>
                </a:tc>
                <a:extLst>
                  <a:ext uri="{0D108BD9-81ED-4DB2-BD59-A6C34878D82A}">
                    <a16:rowId xmlns:a16="http://schemas.microsoft.com/office/drawing/2014/main" val="2944147147"/>
                  </a:ext>
                </a:extLst>
              </a:tr>
            </a:tbl>
          </a:graphicData>
        </a:graphic>
      </p:graphicFrame>
    </p:spTree>
    <p:extLst>
      <p:ext uri="{BB962C8B-B14F-4D97-AF65-F5344CB8AC3E}">
        <p14:creationId xmlns:p14="http://schemas.microsoft.com/office/powerpoint/2010/main" val="1865958122"/>
      </p:ext>
    </p:extLst>
  </p:cSld>
  <p:clrMapOvr>
    <a:masterClrMapping/>
  </p:clrMapOvr>
  <p:transition spd="slow" advClick="0" advTm="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1633" y="1862860"/>
            <a:ext cx="9140757" cy="8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267230" tIns="36407" rIns="72814" bIns="36407" rtlCol="0" anchor="ctr">
            <a:normAutofit/>
          </a:bodyPr>
          <a:lstStyle/>
          <a:p>
            <a:pPr algn="ctr" defTabSz="914290"/>
            <a:endParaRPr lang="zh-CN" altLang="en-US" sz="16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p:cNvSpPr/>
          <p:nvPr>
            <p:custDataLst>
              <p:tags r:id="rId3"/>
            </p:custDataLst>
          </p:nvPr>
        </p:nvSpPr>
        <p:spPr>
          <a:xfrm>
            <a:off x="1021046" y="1593430"/>
            <a:ext cx="1943664" cy="1529894"/>
          </a:xfrm>
          <a:custGeom>
            <a:avLst/>
            <a:gdLst>
              <a:gd name="connsiteX0" fmla="*/ 0 w 1950720"/>
              <a:gd name="connsiteY0" fmla="*/ 0 h 1535364"/>
              <a:gd name="connsiteX1" fmla="*/ 1950720 w 1950720"/>
              <a:gd name="connsiteY1" fmla="*/ 0 h 1535364"/>
              <a:gd name="connsiteX2" fmla="*/ 975360 w 1950720"/>
              <a:gd name="connsiteY2" fmla="*/ 1535364 h 1535364"/>
            </a:gdLst>
            <a:ahLst/>
            <a:cxnLst>
              <a:cxn ang="0">
                <a:pos x="connsiteX0" y="connsiteY0"/>
              </a:cxn>
              <a:cxn ang="0">
                <a:pos x="connsiteX1" y="connsiteY1"/>
              </a:cxn>
              <a:cxn ang="0">
                <a:pos x="connsiteX2" y="connsiteY2"/>
              </a:cxn>
            </a:cxnLst>
            <a:rect l="l" t="t" r="r" b="b"/>
            <a:pathLst>
              <a:path w="1950720" h="1535364">
                <a:moveTo>
                  <a:pt x="0" y="0"/>
                </a:moveTo>
                <a:lnTo>
                  <a:pt x="1950720" y="0"/>
                </a:lnTo>
                <a:lnTo>
                  <a:pt x="975360" y="1535364"/>
                </a:lnTo>
                <a:close/>
              </a:path>
            </a:pathLst>
          </a:custGeom>
          <a:solidFill>
            <a:srgbClr val="3399FF"/>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lIns="72814" tIns="0" rIns="72814" bIns="453445" rtlCol="0" anchor="ctr">
            <a:noAutofit/>
          </a:bodyPr>
          <a:lstStyle/>
          <a:p>
            <a:pPr algn="ctr" defTabSz="914290">
              <a:buClr>
                <a:srgbClr val="FFC000">
                  <a:lumMod val="75000"/>
                </a:srgbClr>
              </a:buClr>
              <a:buSzPct val="60000"/>
            </a:pPr>
            <a:r>
              <a:rPr lang="zh-CN" altLang="en-US" sz="4800" dirty="0">
                <a:solidFill>
                  <a:prstClr val="white"/>
                </a:solidFill>
                <a:latin typeface="Arial" panose="020B0604020202020204" pitchFamily="34" charset="0"/>
                <a:ea typeface="微软雅黑" panose="020B0503020204020204" pitchFamily="34" charset="-122"/>
                <a:sym typeface="Arial" panose="020B0604020202020204" pitchFamily="34" charset="0"/>
              </a:rPr>
              <a:t>二</a:t>
            </a:r>
          </a:p>
        </p:txBody>
      </p:sp>
      <p:sp>
        <p:nvSpPr>
          <p:cNvPr id="6" name="MH_Entry_1"/>
          <p:cNvSpPr/>
          <p:nvPr>
            <p:custDataLst>
              <p:tags r:id="rId4"/>
            </p:custDataLst>
          </p:nvPr>
        </p:nvSpPr>
        <p:spPr>
          <a:xfrm>
            <a:off x="2809932" y="2043092"/>
            <a:ext cx="6334068"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Font typeface="Arial" pitchFamily="34" charset="0"/>
              <a:buNone/>
            </a:pPr>
            <a:r>
              <a:rPr lang="zh-CN" altLang="en-US" sz="3200" b="1" dirty="0">
                <a:solidFill>
                  <a:srgbClr val="FFFFFF"/>
                </a:solidFill>
                <a:latin typeface="微软雅黑" pitchFamily="34" charset="-122"/>
                <a:ea typeface="微软雅黑" pitchFamily="34" charset="-122"/>
                <a:cs typeface="华康圆体W7" pitchFamily="49" charset="-122"/>
              </a:rPr>
              <a:t>存在的问题和不足</a:t>
            </a:r>
          </a:p>
        </p:txBody>
      </p:sp>
    </p:spTree>
    <p:custDataLst>
      <p:tags r:id="rId1"/>
    </p:custDataLst>
    <p:extLst>
      <p:ext uri="{BB962C8B-B14F-4D97-AF65-F5344CB8AC3E}">
        <p14:creationId xmlns:p14="http://schemas.microsoft.com/office/powerpoint/2010/main" val="3381760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35" name="文本框 2"/>
          <p:cNvSpPr txBox="1"/>
          <p:nvPr/>
        </p:nvSpPr>
        <p:spPr>
          <a:xfrm>
            <a:off x="501585" y="-80803"/>
            <a:ext cx="993840" cy="746358"/>
          </a:xfrm>
          <a:prstGeom prst="rect">
            <a:avLst/>
          </a:prstGeom>
          <a:noFill/>
        </p:spPr>
        <p:txBody>
          <a:bodyPr wrap="square" lIns="68580" tIns="34290" rIns="68580" bIns="34290" rtlCol="0">
            <a:spAutoFit/>
          </a:bodyPr>
          <a:lstStyle/>
          <a:p>
            <a:r>
              <a:rPr lang="en-US" altLang="zh-CN" sz="1100" b="1" dirty="0">
                <a:solidFill>
                  <a:srgbClr val="002060"/>
                </a:solidFill>
              </a:rPr>
              <a:t>Part</a:t>
            </a:r>
            <a:r>
              <a:rPr lang="en-US" altLang="zh-CN" sz="4400" b="1" dirty="0">
                <a:solidFill>
                  <a:srgbClr val="002060"/>
                </a:solidFill>
              </a:rPr>
              <a:t>2</a:t>
            </a:r>
            <a:endParaRPr lang="zh-CN" altLang="en-US" sz="6000" b="1" dirty="0">
              <a:solidFill>
                <a:srgbClr val="002060"/>
              </a:solidFill>
            </a:endParaRPr>
          </a:p>
        </p:txBody>
      </p:sp>
      <p:sp>
        <p:nvSpPr>
          <p:cNvPr id="3" name="TextBox 2"/>
          <p:cNvSpPr txBox="1"/>
          <p:nvPr/>
        </p:nvSpPr>
        <p:spPr>
          <a:xfrm>
            <a:off x="1390649" y="149142"/>
            <a:ext cx="4425360" cy="527709"/>
          </a:xfrm>
          <a:prstGeom prst="rect">
            <a:avLst/>
          </a:prstGeom>
          <a:noFill/>
        </p:spPr>
        <p:txBody>
          <a:bodyPr wrap="square" rtlCol="0">
            <a:spAutoFit/>
          </a:bodyPr>
          <a:lstStyle/>
          <a:p>
            <a:pPr>
              <a:lnSpc>
                <a:spcPct val="130000"/>
              </a:lnSpc>
            </a:pPr>
            <a:r>
              <a:rPr lang="en-US" altLang="zh-CN" sz="2400" b="1" dirty="0">
                <a:solidFill>
                  <a:schemeClr val="accent1"/>
                </a:solidFill>
                <a:latin typeface="Arial" panose="020B0604020202020204" pitchFamily="34" charset="0"/>
                <a:ea typeface="微软雅黑" panose="020B0503020204020204" pitchFamily="34" charset="-122"/>
              </a:rPr>
              <a:t>2020</a:t>
            </a:r>
            <a:r>
              <a:rPr lang="zh-CN" altLang="en-US" sz="2400" b="1" dirty="0">
                <a:solidFill>
                  <a:schemeClr val="accent1"/>
                </a:solidFill>
                <a:latin typeface="Arial" panose="020B0604020202020204" pitchFamily="34" charset="0"/>
                <a:ea typeface="微软雅黑" panose="020B0503020204020204" pitchFamily="34" charset="-122"/>
              </a:rPr>
              <a:t>年存在的问题和不足</a:t>
            </a:r>
          </a:p>
        </p:txBody>
      </p:sp>
      <p:cxnSp>
        <p:nvCxnSpPr>
          <p:cNvPr id="8" name="直接连接符 7"/>
          <p:cNvCxnSpPr/>
          <p:nvPr/>
        </p:nvCxnSpPr>
        <p:spPr>
          <a:xfrm>
            <a:off x="0" y="635482"/>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2" descr="D:\0 常用素材\明阳智能LOGO修改 2017040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1549"/>
          <a:stretch/>
        </p:blipFill>
        <p:spPr bwMode="auto">
          <a:xfrm>
            <a:off x="7506586" y="25310"/>
            <a:ext cx="1637414" cy="58538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259C86A7-D7F5-4B69-BC8F-FCD0BBFC09B8}"/>
              </a:ext>
            </a:extLst>
          </p:cNvPr>
          <p:cNvSpPr txBox="1"/>
          <p:nvPr/>
        </p:nvSpPr>
        <p:spPr>
          <a:xfrm>
            <a:off x="899592" y="1121823"/>
            <a:ext cx="5976664" cy="2862322"/>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业务知识储备不足：虽然通过的学习和工作经验的积累，在业务知识水平上有个一定的提高，但业务水平和工作经验相对于其他老同事相比还是比较低。</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沟通能力有待提高：在智慧风场和集控系统的功能模块开发过程中，需要同其他业务部门人员进行需求、功能等方面的沟通确认，后续工作中需要提高沟通能力。</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全局意识不足：在以往的开发过程中，更多的是根据团队任务安排，完成某个模块的开发，但在这个过程中，缺乏对项目的整体认知。</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9747315"/>
      </p:ext>
    </p:extLst>
  </p:cSld>
  <p:clrMapOvr>
    <a:masterClrMapping/>
  </p:clrMapOvr>
  <p:transition spd="slow" advClick="0" advTm="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1633" y="1862860"/>
            <a:ext cx="9140757" cy="8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267230" tIns="36407" rIns="72814" bIns="36407" rtlCol="0" anchor="ctr">
            <a:normAutofit/>
          </a:bodyPr>
          <a:lstStyle/>
          <a:p>
            <a:pPr algn="ctr" defTabSz="914290"/>
            <a:endParaRPr lang="zh-CN" altLang="en-US" sz="16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p:cNvSpPr/>
          <p:nvPr>
            <p:custDataLst>
              <p:tags r:id="rId3"/>
            </p:custDataLst>
          </p:nvPr>
        </p:nvSpPr>
        <p:spPr>
          <a:xfrm>
            <a:off x="1021046" y="1593430"/>
            <a:ext cx="1943664" cy="1529894"/>
          </a:xfrm>
          <a:custGeom>
            <a:avLst/>
            <a:gdLst>
              <a:gd name="connsiteX0" fmla="*/ 0 w 1950720"/>
              <a:gd name="connsiteY0" fmla="*/ 0 h 1535364"/>
              <a:gd name="connsiteX1" fmla="*/ 1950720 w 1950720"/>
              <a:gd name="connsiteY1" fmla="*/ 0 h 1535364"/>
              <a:gd name="connsiteX2" fmla="*/ 975360 w 1950720"/>
              <a:gd name="connsiteY2" fmla="*/ 1535364 h 1535364"/>
            </a:gdLst>
            <a:ahLst/>
            <a:cxnLst>
              <a:cxn ang="0">
                <a:pos x="connsiteX0" y="connsiteY0"/>
              </a:cxn>
              <a:cxn ang="0">
                <a:pos x="connsiteX1" y="connsiteY1"/>
              </a:cxn>
              <a:cxn ang="0">
                <a:pos x="connsiteX2" y="connsiteY2"/>
              </a:cxn>
            </a:cxnLst>
            <a:rect l="l" t="t" r="r" b="b"/>
            <a:pathLst>
              <a:path w="1950720" h="1535364">
                <a:moveTo>
                  <a:pt x="0" y="0"/>
                </a:moveTo>
                <a:lnTo>
                  <a:pt x="1950720" y="0"/>
                </a:lnTo>
                <a:lnTo>
                  <a:pt x="975360" y="1535364"/>
                </a:lnTo>
                <a:close/>
              </a:path>
            </a:pathLst>
          </a:custGeom>
          <a:solidFill>
            <a:srgbClr val="3399FF"/>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lIns="72814" tIns="0" rIns="72814" bIns="453445" rtlCol="0" anchor="ctr">
            <a:noAutofit/>
          </a:bodyPr>
          <a:lstStyle/>
          <a:p>
            <a:pPr algn="ctr" defTabSz="914290">
              <a:buClr>
                <a:srgbClr val="FFC000">
                  <a:lumMod val="75000"/>
                </a:srgbClr>
              </a:buClr>
              <a:buSzPct val="60000"/>
            </a:pPr>
            <a:r>
              <a:rPr lang="zh-CN" altLang="en-US" sz="4800" dirty="0">
                <a:solidFill>
                  <a:prstClr val="white"/>
                </a:solidFill>
                <a:latin typeface="Arial" panose="020B0604020202020204" pitchFamily="34" charset="0"/>
                <a:ea typeface="微软雅黑" panose="020B0503020204020204" pitchFamily="34" charset="-122"/>
                <a:sym typeface="Arial" panose="020B0604020202020204" pitchFamily="34" charset="0"/>
              </a:rPr>
              <a:t>三</a:t>
            </a:r>
          </a:p>
        </p:txBody>
      </p:sp>
      <p:sp>
        <p:nvSpPr>
          <p:cNvPr id="6" name="MH_Entry_1"/>
          <p:cNvSpPr/>
          <p:nvPr>
            <p:custDataLst>
              <p:tags r:id="rId4"/>
            </p:custDataLst>
          </p:nvPr>
        </p:nvSpPr>
        <p:spPr>
          <a:xfrm>
            <a:off x="2809932" y="2043092"/>
            <a:ext cx="6334068"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Font typeface="Arial" pitchFamily="34" charset="0"/>
              <a:buNone/>
            </a:pPr>
            <a:r>
              <a:rPr lang="en-US" altLang="zh-CN" sz="3200" b="1" dirty="0">
                <a:solidFill>
                  <a:srgbClr val="FFFFFF"/>
                </a:solidFill>
                <a:latin typeface="微软雅黑" pitchFamily="34" charset="-122"/>
                <a:ea typeface="微软雅黑" pitchFamily="34" charset="-122"/>
                <a:cs typeface="华康圆体W7" pitchFamily="49" charset="-122"/>
              </a:rPr>
              <a:t>2021</a:t>
            </a:r>
            <a:r>
              <a:rPr lang="zh-CN" altLang="en-US" sz="3200" b="1" dirty="0">
                <a:solidFill>
                  <a:srgbClr val="FFFFFF"/>
                </a:solidFill>
                <a:latin typeface="微软雅黑" pitchFamily="34" charset="-122"/>
                <a:ea typeface="微软雅黑" pitchFamily="34" charset="-122"/>
                <a:cs typeface="华康圆体W7" pitchFamily="49" charset="-122"/>
              </a:rPr>
              <a:t>年工作规划</a:t>
            </a:r>
          </a:p>
        </p:txBody>
      </p:sp>
    </p:spTree>
    <p:custDataLst>
      <p:tags r:id="rId1"/>
    </p:custDataLst>
    <p:extLst>
      <p:ext uri="{BB962C8B-B14F-4D97-AF65-F5344CB8AC3E}">
        <p14:creationId xmlns:p14="http://schemas.microsoft.com/office/powerpoint/2010/main" val="45015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1022204741"/>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4741"/>
  <p:tag name="MH_LIBRARY" val="GRAPHIC"/>
  <p:tag name="MH_ORDER" val="Rectangle 1"/>
</p:tagLst>
</file>

<file path=ppt/tags/tag11.xml><?xml version="1.0" encoding="utf-8"?>
<p:tagLst xmlns:a="http://schemas.openxmlformats.org/drawingml/2006/main" xmlns:r="http://schemas.openxmlformats.org/officeDocument/2006/relationships" xmlns:p="http://schemas.openxmlformats.org/presentationml/2006/main">
  <p:tag name="MH" val="20161022204741"/>
  <p:tag name="MH_LIBRARY" val="GRAPHIC"/>
  <p:tag name="MH_ORDER" val="Freeform 6"/>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1022204741"/>
  <p:tag name="MH_LIBRARY" val="GRAPHIC"/>
  <p:tag name="MH_ORDER" val="Rectangle 1"/>
</p:tagLst>
</file>

<file path=ppt/tags/tag3.xml><?xml version="1.0" encoding="utf-8"?>
<p:tagLst xmlns:a="http://schemas.openxmlformats.org/drawingml/2006/main" xmlns:r="http://schemas.openxmlformats.org/officeDocument/2006/relationships" xmlns:p="http://schemas.openxmlformats.org/presentationml/2006/main">
  <p:tag name="MH" val="20161022204741"/>
  <p:tag name="MH_LIBRARY" val="GRAPHIC"/>
  <p:tag name="MH_ORDER" val="Freeform 6"/>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204741"/>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 val="20161022204741"/>
  <p:tag name="MH_LIBRARY" val="GRAPHIC"/>
  <p:tag name="MH_ORDER" val="Rectangle 1"/>
</p:tagLst>
</file>

<file path=ppt/tags/tag7.xml><?xml version="1.0" encoding="utf-8"?>
<p:tagLst xmlns:a="http://schemas.openxmlformats.org/drawingml/2006/main" xmlns:r="http://schemas.openxmlformats.org/officeDocument/2006/relationships" xmlns:p="http://schemas.openxmlformats.org/presentationml/2006/main">
  <p:tag name="MH" val="20161022204741"/>
  <p:tag name="MH_LIBRARY" val="GRAPHIC"/>
  <p:tag name="MH_ORDER" val="Freeform 6"/>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1022204741"/>
  <p:tag name="MH_LIBRARY" val="GRAPHIC"/>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12495</TotalTime>
  <Words>1201</Words>
  <Application>Microsoft Office PowerPoint</Application>
  <PresentationFormat>全屏显示(16:9)</PresentationFormat>
  <Paragraphs>117</Paragraphs>
  <Slides>11</Slides>
  <Notes>9</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11</vt:i4>
      </vt:variant>
    </vt:vector>
  </HeadingPairs>
  <TitlesOfParts>
    <vt:vector size="21" baseType="lpstr">
      <vt:lpstr>微软雅黑</vt:lpstr>
      <vt:lpstr>Agency FB</vt:lpstr>
      <vt:lpstr>Arial</vt:lpstr>
      <vt:lpstr>Broadway</vt:lpstr>
      <vt:lpstr>Calibri</vt:lpstr>
      <vt:lpstr>Times New Roman</vt:lpstr>
      <vt:lpstr>Wingdings</vt:lpstr>
      <vt:lpstr>1_Office 主题</vt:lpstr>
      <vt:lpstr>2_Office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陈坚(Jan Chen)-集团人力资源部</dc:creator>
  <cp:lastModifiedBy>zg he</cp:lastModifiedBy>
  <cp:revision>1264</cp:revision>
  <cp:lastPrinted>2018-12-29T08:00:03Z</cp:lastPrinted>
  <dcterms:created xsi:type="dcterms:W3CDTF">2015-12-14T05:39:02Z</dcterms:created>
  <dcterms:modified xsi:type="dcterms:W3CDTF">2020-12-23T06:19:10Z</dcterms:modified>
</cp:coreProperties>
</file>