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Lst>
  <p:notesMasterIdLst>
    <p:notesMasterId r:id="rId23"/>
  </p:notesMasterIdLst>
  <p:sldIdLst>
    <p:sldId id="542" r:id="rId3"/>
    <p:sldId id="922" r:id="rId4"/>
    <p:sldId id="925" r:id="rId5"/>
    <p:sldId id="761" r:id="rId6"/>
    <p:sldId id="945" r:id="rId7"/>
    <p:sldId id="943" r:id="rId8"/>
    <p:sldId id="936" r:id="rId9"/>
    <p:sldId id="766" r:id="rId10"/>
    <p:sldId id="938" r:id="rId11"/>
    <p:sldId id="944" r:id="rId12"/>
    <p:sldId id="768" r:id="rId13"/>
    <p:sldId id="770" r:id="rId14"/>
    <p:sldId id="769" r:id="rId15"/>
    <p:sldId id="946" r:id="rId16"/>
    <p:sldId id="926" r:id="rId17"/>
    <p:sldId id="928" r:id="rId18"/>
    <p:sldId id="930" r:id="rId19"/>
    <p:sldId id="927" r:id="rId20"/>
    <p:sldId id="934" r:id="rId21"/>
    <p:sldId id="306" r:id="rId22"/>
  </p:sldIdLst>
  <p:sldSz cx="9144000" cy="5143500" type="screen16x9"/>
  <p:notesSz cx="6797675" cy="9926638"/>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开成 周" initials="开成" lastIdx="1" clrIdx="0">
    <p:extLst>
      <p:ext uri="{19B8F6BF-5375-455C-9EA6-DF929625EA0E}">
        <p15:presenceInfo xmlns:p15="http://schemas.microsoft.com/office/powerpoint/2012/main" userId="c36c5452aa95737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73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86" autoAdjust="0"/>
    <p:restoredTop sz="87949" autoAdjust="0"/>
  </p:normalViewPr>
  <p:slideViewPr>
    <p:cSldViewPr>
      <p:cViewPr varScale="1">
        <p:scale>
          <a:sx n="134" d="100"/>
          <a:sy n="134" d="100"/>
        </p:scale>
        <p:origin x="1002" y="12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sz="1400" b="1" dirty="0"/>
              <a:t>日本售电公司规模</a:t>
            </a:r>
          </a:p>
        </c:rich>
      </c:tx>
      <c:layout>
        <c:manualLayout>
          <c:xMode val="edge"/>
          <c:yMode val="edge"/>
          <c:x val="0.27267967355421185"/>
          <c:y val="6.6536298153177187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21349233785023145"/>
          <c:y val="0.12935166701907674"/>
          <c:w val="0.57640488776100907"/>
          <c:h val="0.79578292470427259"/>
        </c:manualLayout>
      </c:layout>
      <c:pie3DChart>
        <c:varyColors val="1"/>
        <c:ser>
          <c:idx val="0"/>
          <c:order val="0"/>
          <c:tx>
            <c:strRef>
              <c:f>Sheet1!$B$1</c:f>
              <c:strCache>
                <c:ptCount val="1"/>
                <c:pt idx="0">
                  <c:v>销售额</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0D72-43BA-AAC2-CCFE7C5BD7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0D72-43BA-AAC2-CCFE7C5BD7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0D72-43BA-AAC2-CCFE7C5BD7B7}"/>
              </c:ext>
            </c:extLst>
          </c:dPt>
          <c:cat>
            <c:strRef>
              <c:f>Sheet1!$A$2:$A$4</c:f>
              <c:strCache>
                <c:ptCount val="3"/>
                <c:pt idx="0">
                  <c:v>10MW以下</c:v>
                </c:pt>
                <c:pt idx="1">
                  <c:v>100MW以上</c:v>
                </c:pt>
                <c:pt idx="2">
                  <c:v>其他</c:v>
                </c:pt>
              </c:strCache>
            </c:strRef>
          </c:cat>
          <c:val>
            <c:numRef>
              <c:f>Sheet1!$B$2:$B$4</c:f>
              <c:numCache>
                <c:formatCode>General</c:formatCode>
                <c:ptCount val="3"/>
                <c:pt idx="0">
                  <c:v>0.65</c:v>
                </c:pt>
                <c:pt idx="1">
                  <c:v>0.1</c:v>
                </c:pt>
                <c:pt idx="2">
                  <c:v>0.25</c:v>
                </c:pt>
              </c:numCache>
            </c:numRef>
          </c:val>
          <c:extLst>
            <c:ext xmlns:c16="http://schemas.microsoft.com/office/drawing/2014/chart" uri="{C3380CC4-5D6E-409C-BE32-E72D297353CC}">
              <c16:uniqueId val="{00000006-0D72-43BA-AAC2-CCFE7C5BD7B7}"/>
            </c:ext>
          </c:extLst>
        </c:ser>
        <c:dLbls>
          <c:showLegendKey val="0"/>
          <c:showVal val="0"/>
          <c:showCatName val="0"/>
          <c:showSerName val="0"/>
          <c:showPercent val="0"/>
          <c:showBubbleSize val="0"/>
          <c:showLeaderLines val="1"/>
        </c:dLbls>
      </c:pie3DChart>
      <c:spPr>
        <a:noFill/>
        <a:ln>
          <a:noFill/>
        </a:ln>
        <a:effectLst/>
      </c:spPr>
    </c:plotArea>
    <c:legend>
      <c:legendPos val="l"/>
      <c:layout>
        <c:manualLayout>
          <c:xMode val="edge"/>
          <c:yMode val="edge"/>
          <c:x val="0.14120781707068072"/>
          <c:y val="0.79027867871311785"/>
          <c:w val="0.74996984466803174"/>
          <c:h val="0.1983426572674721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zh-CN" altLang="en-US" sz="1200" dirty="0"/>
              <a:t>广东省电力市场规模</a:t>
            </a:r>
            <a:endParaRPr lang="en-US" altLang="zh-CN" sz="1200" dirty="0"/>
          </a:p>
        </c:rich>
      </c:tx>
      <c:layout>
        <c:manualLayout>
          <c:xMode val="edge"/>
          <c:yMode val="edge"/>
          <c:x val="0.36075948457834189"/>
          <c:y val="6.0309792885723863E-2"/>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总发电量</c:v>
                </c:pt>
              </c:strCache>
            </c:strRef>
          </c:tx>
          <c:spPr>
            <a:ln w="28575" cap="rnd">
              <a:solidFill>
                <a:schemeClr val="accent1"/>
              </a:solidFill>
              <a:round/>
            </a:ln>
            <a:effectLst/>
          </c:spPr>
          <c:marker>
            <c:symbol val="none"/>
          </c:marker>
          <c:cat>
            <c:numRef>
              <c:f>Sheet1!$A$2:$A$3</c:f>
              <c:numCache>
                <c:formatCode>General</c:formatCode>
                <c:ptCount val="2"/>
                <c:pt idx="0">
                  <c:v>2016</c:v>
                </c:pt>
                <c:pt idx="1">
                  <c:v>2020</c:v>
                </c:pt>
              </c:numCache>
            </c:numRef>
          </c:cat>
          <c:val>
            <c:numRef>
              <c:f>Sheet1!$B$2:$B$3</c:f>
              <c:numCache>
                <c:formatCode>General</c:formatCode>
                <c:ptCount val="2"/>
                <c:pt idx="0">
                  <c:v>4081.97</c:v>
                </c:pt>
                <c:pt idx="1">
                  <c:v>4631.5</c:v>
                </c:pt>
              </c:numCache>
            </c:numRef>
          </c:val>
          <c:smooth val="0"/>
          <c:extLst>
            <c:ext xmlns:c16="http://schemas.microsoft.com/office/drawing/2014/chart" uri="{C3380CC4-5D6E-409C-BE32-E72D297353CC}">
              <c16:uniqueId val="{00000000-15B1-40C7-9516-E2F70DC705B0}"/>
            </c:ext>
          </c:extLst>
        </c:ser>
        <c:ser>
          <c:idx val="1"/>
          <c:order val="1"/>
          <c:tx>
            <c:strRef>
              <c:f>Sheet1!$C$1</c:f>
              <c:strCache>
                <c:ptCount val="1"/>
                <c:pt idx="0">
                  <c:v>电力市场规模</c:v>
                </c:pt>
              </c:strCache>
            </c:strRef>
          </c:tx>
          <c:spPr>
            <a:ln w="28575" cap="rnd">
              <a:solidFill>
                <a:schemeClr val="accent2"/>
              </a:solidFill>
              <a:round/>
            </a:ln>
            <a:effectLst/>
          </c:spPr>
          <c:marker>
            <c:symbol val="none"/>
          </c:marker>
          <c:cat>
            <c:numRef>
              <c:f>Sheet1!$A$2:$A$3</c:f>
              <c:numCache>
                <c:formatCode>General</c:formatCode>
                <c:ptCount val="2"/>
                <c:pt idx="0">
                  <c:v>2016</c:v>
                </c:pt>
                <c:pt idx="1">
                  <c:v>2020</c:v>
                </c:pt>
              </c:numCache>
            </c:numRef>
          </c:cat>
          <c:val>
            <c:numRef>
              <c:f>Sheet1!$C$2:$C$3</c:f>
              <c:numCache>
                <c:formatCode>General</c:formatCode>
                <c:ptCount val="2"/>
                <c:pt idx="0">
                  <c:v>2449.1819999999998</c:v>
                </c:pt>
                <c:pt idx="1">
                  <c:v>2778.9</c:v>
                </c:pt>
              </c:numCache>
            </c:numRef>
          </c:val>
          <c:smooth val="0"/>
          <c:extLst>
            <c:ext xmlns:c16="http://schemas.microsoft.com/office/drawing/2014/chart" uri="{C3380CC4-5D6E-409C-BE32-E72D297353CC}">
              <c16:uniqueId val="{00000001-15B1-40C7-9516-E2F70DC705B0}"/>
            </c:ext>
          </c:extLst>
        </c:ser>
        <c:ser>
          <c:idx val="2"/>
          <c:order val="2"/>
          <c:tx>
            <c:strRef>
              <c:f>Sheet1!$D$1</c:f>
              <c:strCache>
                <c:ptCount val="1"/>
                <c:pt idx="0">
                  <c:v>小型售电公司</c:v>
                </c:pt>
              </c:strCache>
            </c:strRef>
          </c:tx>
          <c:spPr>
            <a:ln w="28575" cap="rnd">
              <a:solidFill>
                <a:schemeClr val="accent3"/>
              </a:solidFill>
              <a:round/>
            </a:ln>
            <a:effectLst/>
          </c:spPr>
          <c:marker>
            <c:symbol val="none"/>
          </c:marker>
          <c:cat>
            <c:numRef>
              <c:f>Sheet1!$A$2:$A$3</c:f>
              <c:numCache>
                <c:formatCode>General</c:formatCode>
                <c:ptCount val="2"/>
                <c:pt idx="0">
                  <c:v>2016</c:v>
                </c:pt>
                <c:pt idx="1">
                  <c:v>2020</c:v>
                </c:pt>
              </c:numCache>
            </c:numRef>
          </c:cat>
          <c:val>
            <c:numRef>
              <c:f>Sheet1!$D$2:$D$3</c:f>
              <c:numCache>
                <c:formatCode>General</c:formatCode>
                <c:ptCount val="2"/>
                <c:pt idx="0">
                  <c:v>0</c:v>
                </c:pt>
                <c:pt idx="1">
                  <c:v>1111.5600000000002</c:v>
                </c:pt>
              </c:numCache>
            </c:numRef>
          </c:val>
          <c:smooth val="0"/>
          <c:extLst>
            <c:ext xmlns:c16="http://schemas.microsoft.com/office/drawing/2014/chart" uri="{C3380CC4-5D6E-409C-BE32-E72D297353CC}">
              <c16:uniqueId val="{00000002-15B1-40C7-9516-E2F70DC705B0}"/>
            </c:ext>
          </c:extLst>
        </c:ser>
        <c:dLbls>
          <c:showLegendKey val="0"/>
          <c:showVal val="0"/>
          <c:showCatName val="0"/>
          <c:showSerName val="0"/>
          <c:showPercent val="0"/>
          <c:showBubbleSize val="0"/>
        </c:dLbls>
        <c:dropLines>
          <c:spPr>
            <a:ln w="9525" cap="flat" cmpd="sng" algn="ctr">
              <a:solidFill>
                <a:schemeClr val="tx1">
                  <a:lumMod val="35000"/>
                  <a:lumOff val="65000"/>
                </a:schemeClr>
              </a:solidFill>
              <a:round/>
            </a:ln>
            <a:effectLst/>
          </c:spPr>
        </c:dropLines>
        <c:smooth val="0"/>
        <c:axId val="112101056"/>
        <c:axId val="438423744"/>
      </c:lineChart>
      <c:catAx>
        <c:axId val="112101056"/>
        <c:scaling>
          <c:orientation val="minMax"/>
        </c:scaling>
        <c:delete val="0"/>
        <c:axPos val="b"/>
        <c:title>
          <c:tx>
            <c:rich>
              <a:bodyPr rot="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r>
                  <a:rPr lang="zh-CN" altLang="en-US" sz="700" dirty="0"/>
                  <a:t>年份</a:t>
                </a:r>
                <a:endParaRPr lang="en-US" altLang="zh-CN" sz="700" dirty="0"/>
              </a:p>
            </c:rich>
          </c:tx>
          <c:overlay val="0"/>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crossAx val="438423744"/>
        <c:crosses val="autoZero"/>
        <c:auto val="1"/>
        <c:lblAlgn val="ctr"/>
        <c:lblOffset val="100"/>
        <c:noMultiLvlLbl val="0"/>
      </c:catAx>
      <c:valAx>
        <c:axId val="4384237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sz="600" dirty="0"/>
                  <a:t>电量（亿千万时）</a:t>
                </a:r>
              </a:p>
            </c:rich>
          </c:tx>
          <c:layout>
            <c:manualLayout>
              <c:xMode val="edge"/>
              <c:yMode val="edge"/>
              <c:x val="0.12163399469024515"/>
              <c:y val="0.13288906702175041"/>
            </c:manualLayout>
          </c:layout>
          <c:overlay val="0"/>
          <c:spPr>
            <a:noFill/>
            <a:ln>
              <a:noFill/>
            </a:ln>
            <a:effectLst/>
          </c:spPr>
          <c:txPr>
            <a:bodyPr rot="0" spcFirstLastPara="1" vertOverflow="ellipsis"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zh-CN"/>
          </a:p>
        </c:txPr>
        <c:crossAx val="112101056"/>
        <c:crosses val="autoZero"/>
        <c:crossBetween val="between"/>
      </c:valAx>
      <c:spPr>
        <a:noFill/>
        <a:ln>
          <a:noFill/>
        </a:ln>
        <a:effectLst/>
      </c:spPr>
    </c:plotArea>
    <c:legend>
      <c:legendPos val="r"/>
      <c:layout>
        <c:manualLayout>
          <c:xMode val="edge"/>
          <c:yMode val="edge"/>
          <c:x val="0.74454375341949308"/>
          <c:y val="0.41039303925447262"/>
          <c:w val="0.2006960912389045"/>
          <c:h val="0.23976276881784259"/>
        </c:manualLayout>
      </c:layout>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F8AF41-DE7F-46AF-A980-ADA2A0D7C6AE}" type="doc">
      <dgm:prSet loTypeId="urn:microsoft.com/office/officeart/2005/8/layout/arrow6" loCatId="relationship" qsTypeId="urn:microsoft.com/office/officeart/2005/8/quickstyle/simple4" qsCatId="simple" csTypeId="urn:microsoft.com/office/officeart/2005/8/colors/accent1_2" csCatId="accent1" phldr="1"/>
      <dgm:spPr/>
      <dgm:t>
        <a:bodyPr/>
        <a:lstStyle/>
        <a:p>
          <a:endParaRPr lang="zh-CN" altLang="en-US"/>
        </a:p>
      </dgm:t>
    </dgm:pt>
    <dgm:pt modelId="{61824351-DD86-4C99-A3A6-D79717CE10CD}">
      <dgm:prSet phldrT="[文本]" custT="1"/>
      <dgm:spPr/>
      <dgm:t>
        <a:bodyPr/>
        <a:lstStyle/>
        <a:p>
          <a:pPr algn="ctr">
            <a:buClr>
              <a:schemeClr val="tx1">
                <a:lumMod val="50000"/>
              </a:schemeClr>
            </a:buClr>
          </a:pPr>
          <a:r>
            <a:rPr lang="zh-CN" altLang="en-US" sz="1050" b="1" dirty="0">
              <a:solidFill>
                <a:srgbClr val="FFC000"/>
              </a:solidFill>
            </a:rPr>
            <a:t>物理建模</a:t>
          </a:r>
          <a:r>
            <a:rPr lang="zh-CN" altLang="en-US" sz="900" b="1" dirty="0">
              <a:solidFill>
                <a:srgbClr val="FFC000"/>
              </a:solidFill>
            </a:rPr>
            <a:t>法</a:t>
          </a:r>
          <a:endParaRPr lang="en-US" altLang="zh-CN" sz="900" b="1" dirty="0">
            <a:solidFill>
              <a:srgbClr val="FFC000"/>
            </a:solidFill>
          </a:endParaRPr>
        </a:p>
        <a:p>
          <a:pPr algn="l">
            <a:buClr>
              <a:schemeClr val="tx1">
                <a:lumMod val="50000"/>
              </a:schemeClr>
            </a:buClr>
          </a:pPr>
          <a:r>
            <a:rPr lang="en-US" altLang="zh-CN" sz="900" b="1" dirty="0">
              <a:solidFill>
                <a:schemeClr val="bg1"/>
              </a:solidFill>
            </a:rPr>
            <a:t>1</a:t>
          </a:r>
          <a:r>
            <a:rPr lang="zh-CN" altLang="en-US" sz="900" b="1" dirty="0">
              <a:solidFill>
                <a:schemeClr val="bg1"/>
              </a:solidFill>
            </a:rPr>
            <a:t>、高度还原现货市</a:t>
          </a:r>
          <a:endParaRPr lang="en-US" altLang="zh-CN" sz="900" b="1" dirty="0">
            <a:solidFill>
              <a:schemeClr val="bg1"/>
            </a:solidFill>
          </a:endParaRPr>
        </a:p>
        <a:p>
          <a:pPr algn="l">
            <a:buClr>
              <a:schemeClr val="tx1">
                <a:lumMod val="50000"/>
              </a:schemeClr>
            </a:buClr>
          </a:pPr>
          <a:r>
            <a:rPr lang="en-US" altLang="zh-CN" sz="900" b="1" dirty="0">
              <a:solidFill>
                <a:schemeClr val="bg1"/>
              </a:solidFill>
            </a:rPr>
            <a:t>2</a:t>
          </a:r>
          <a:r>
            <a:rPr lang="zh-CN" altLang="en-US" sz="900" b="1" dirty="0">
              <a:solidFill>
                <a:schemeClr val="bg1"/>
              </a:solidFill>
            </a:rPr>
            <a:t>、市场初期，规则频繁变动</a:t>
          </a:r>
          <a:endParaRPr lang="en-US" altLang="zh-CN" sz="900" b="1" dirty="0">
            <a:solidFill>
              <a:schemeClr val="bg1"/>
            </a:solidFill>
          </a:endParaRPr>
        </a:p>
        <a:p>
          <a:pPr algn="l">
            <a:buClr>
              <a:schemeClr val="tx1">
                <a:lumMod val="50000"/>
              </a:schemeClr>
            </a:buClr>
          </a:pPr>
          <a:r>
            <a:rPr lang="en-US" altLang="zh-CN" sz="900" b="1" dirty="0">
              <a:solidFill>
                <a:schemeClr val="bg1"/>
              </a:solidFill>
            </a:rPr>
            <a:t>3</a:t>
          </a:r>
          <a:r>
            <a:rPr lang="zh-CN" altLang="en-US" sz="900" b="1" dirty="0">
              <a:solidFill>
                <a:schemeClr val="bg1"/>
              </a:solidFill>
            </a:rPr>
            <a:t>、深度掌握电力交易背后的算法</a:t>
          </a:r>
          <a:endParaRPr lang="en-US" altLang="zh-CN" sz="900" b="1" dirty="0">
            <a:solidFill>
              <a:schemeClr val="bg1"/>
            </a:solidFill>
          </a:endParaRPr>
        </a:p>
        <a:p>
          <a:pPr algn="l">
            <a:buClr>
              <a:schemeClr val="tx1">
                <a:lumMod val="50000"/>
              </a:schemeClr>
            </a:buClr>
          </a:pPr>
          <a:r>
            <a:rPr lang="en-US" altLang="zh-CN" sz="900" b="1" dirty="0">
              <a:solidFill>
                <a:schemeClr val="bg1"/>
              </a:solidFill>
            </a:rPr>
            <a:t>4</a:t>
          </a:r>
          <a:r>
            <a:rPr lang="zh-CN" altLang="en-US" sz="900" b="1" dirty="0">
              <a:solidFill>
                <a:schemeClr val="bg1"/>
              </a:solidFill>
            </a:rPr>
            <a:t>、要求拥有大量现货市场参与者资源</a:t>
          </a:r>
          <a:endParaRPr lang="en-US" altLang="zh-CN" sz="900" b="1" dirty="0">
            <a:solidFill>
              <a:schemeClr val="bg1"/>
            </a:solidFill>
          </a:endParaRPr>
        </a:p>
        <a:p>
          <a:pPr algn="l">
            <a:buClr>
              <a:schemeClr val="tx1">
                <a:lumMod val="50000"/>
              </a:schemeClr>
            </a:buClr>
          </a:pPr>
          <a:r>
            <a:rPr lang="en-US" altLang="zh-CN" sz="900" b="1" dirty="0">
              <a:solidFill>
                <a:schemeClr val="bg1"/>
              </a:solidFill>
            </a:rPr>
            <a:t>5</a:t>
          </a:r>
          <a:r>
            <a:rPr lang="zh-CN" altLang="en-US" sz="900" b="1" dirty="0">
              <a:solidFill>
                <a:schemeClr val="bg1"/>
              </a:solidFill>
            </a:rPr>
            <a:t>、开发成本高，适用于大型售电公司</a:t>
          </a:r>
          <a:r>
            <a:rPr lang="en-US" altLang="zh-CN" sz="900" b="1" dirty="0">
              <a:solidFill>
                <a:schemeClr val="bg1"/>
              </a:solidFill>
            </a:rPr>
            <a:t> </a:t>
          </a:r>
        </a:p>
        <a:p>
          <a:pPr algn="ctr">
            <a:buClr>
              <a:schemeClr val="tx1">
                <a:lumMod val="50000"/>
              </a:schemeClr>
            </a:buClr>
          </a:pPr>
          <a:r>
            <a:rPr lang="zh-CN" altLang="en-US" sz="600" b="1" dirty="0">
              <a:solidFill>
                <a:schemeClr val="bg1"/>
              </a:solidFill>
            </a:rPr>
            <a:t>。</a:t>
          </a:r>
          <a:endParaRPr lang="zh-CN" altLang="en-US" sz="600" dirty="0"/>
        </a:p>
      </dgm:t>
    </dgm:pt>
    <dgm:pt modelId="{C3F6BA66-8C16-45C9-9AD9-D700CE384FD8}" type="parTrans" cxnId="{048289CD-3AD1-4EA5-9CD5-1DED6A170AC4}">
      <dgm:prSet/>
      <dgm:spPr/>
      <dgm:t>
        <a:bodyPr/>
        <a:lstStyle/>
        <a:p>
          <a:endParaRPr lang="zh-CN" altLang="en-US"/>
        </a:p>
      </dgm:t>
    </dgm:pt>
    <dgm:pt modelId="{E7FDA010-19D2-4EF4-8A2F-937A90EFC137}" type="sibTrans" cxnId="{048289CD-3AD1-4EA5-9CD5-1DED6A170AC4}">
      <dgm:prSet/>
      <dgm:spPr/>
      <dgm:t>
        <a:bodyPr/>
        <a:lstStyle/>
        <a:p>
          <a:endParaRPr lang="zh-CN" altLang="en-US"/>
        </a:p>
      </dgm:t>
    </dgm:pt>
    <dgm:pt modelId="{5BC343F6-A644-4C0B-8537-FE4961E09A76}">
      <dgm:prSet phldrT="[文本]" custT="1"/>
      <dgm:spPr/>
      <dgm:t>
        <a:bodyPr/>
        <a:lstStyle/>
        <a:p>
          <a:pPr algn="ctr">
            <a:buClr>
              <a:schemeClr val="tx1">
                <a:lumMod val="50000"/>
              </a:schemeClr>
            </a:buClr>
          </a:pPr>
          <a:r>
            <a:rPr lang="zh-CN" altLang="en-US" sz="1050" b="1" kern="1200" dirty="0">
              <a:solidFill>
                <a:srgbClr val="FFC000"/>
              </a:solidFill>
              <a:latin typeface="+mn-lt"/>
              <a:ea typeface="+mn-ea"/>
              <a:cs typeface="+mn-cs"/>
            </a:rPr>
            <a:t>直接预测法：</a:t>
          </a:r>
          <a:endParaRPr lang="en-US" altLang="zh-CN" sz="1050" b="1" kern="1200" dirty="0">
            <a:solidFill>
              <a:srgbClr val="FFC000"/>
            </a:solidFill>
            <a:latin typeface="+mn-lt"/>
            <a:ea typeface="+mn-ea"/>
            <a:cs typeface="+mn-cs"/>
          </a:endParaRPr>
        </a:p>
        <a:p>
          <a:pPr algn="l">
            <a:buClr>
              <a:schemeClr val="tx1">
                <a:lumMod val="50000"/>
              </a:schemeClr>
            </a:buClr>
          </a:pPr>
          <a:r>
            <a:rPr lang="en-US" altLang="zh-CN" sz="900" b="1" kern="1200" dirty="0">
              <a:solidFill>
                <a:schemeClr val="bg1"/>
              </a:solidFill>
              <a:latin typeface="+mn-lt"/>
              <a:ea typeface="+mn-ea"/>
              <a:cs typeface="+mn-cs"/>
            </a:rPr>
            <a:t>1</a:t>
          </a:r>
          <a:r>
            <a:rPr lang="zh-CN" altLang="en-US" sz="900" b="1" kern="1200" dirty="0">
              <a:solidFill>
                <a:schemeClr val="bg1"/>
              </a:solidFill>
              <a:latin typeface="+mn-lt"/>
              <a:ea typeface="+mn-ea"/>
              <a:cs typeface="+mn-cs"/>
            </a:rPr>
            <a:t>、需要大量历史数据，天气，能源</a:t>
          </a:r>
          <a:endParaRPr lang="en-US" altLang="zh-CN" sz="900" b="1" kern="1200" dirty="0">
            <a:solidFill>
              <a:schemeClr val="bg1"/>
            </a:solidFill>
            <a:latin typeface="+mn-lt"/>
            <a:ea typeface="+mn-ea"/>
            <a:cs typeface="+mn-cs"/>
          </a:endParaRPr>
        </a:p>
        <a:p>
          <a:pPr algn="l">
            <a:buClr>
              <a:schemeClr val="tx1">
                <a:lumMod val="50000"/>
              </a:schemeClr>
            </a:buClr>
          </a:pPr>
          <a:r>
            <a:rPr lang="en-US" altLang="zh-CN" sz="900" b="1" kern="1200" dirty="0">
              <a:solidFill>
                <a:schemeClr val="bg1"/>
              </a:solidFill>
              <a:latin typeface="+mn-lt"/>
              <a:ea typeface="+mn-ea"/>
              <a:cs typeface="+mn-cs"/>
            </a:rPr>
            <a:t>       </a:t>
          </a:r>
          <a:r>
            <a:rPr lang="zh-CN" altLang="en-US" sz="900" b="1" kern="1200" dirty="0">
              <a:solidFill>
                <a:schemeClr val="bg1"/>
              </a:solidFill>
              <a:latin typeface="+mn-lt"/>
              <a:ea typeface="+mn-ea"/>
              <a:cs typeface="+mn-cs"/>
            </a:rPr>
            <a:t>指数和负荷预测结果等一切与电</a:t>
          </a:r>
          <a:endParaRPr lang="en-US" altLang="zh-CN" sz="900" b="1" kern="1200" dirty="0">
            <a:solidFill>
              <a:schemeClr val="bg1"/>
            </a:solidFill>
            <a:latin typeface="+mn-lt"/>
            <a:ea typeface="+mn-ea"/>
            <a:cs typeface="+mn-cs"/>
          </a:endParaRPr>
        </a:p>
        <a:p>
          <a:pPr algn="l">
            <a:buClr>
              <a:schemeClr val="tx1">
                <a:lumMod val="50000"/>
              </a:schemeClr>
            </a:buClr>
          </a:pPr>
          <a:r>
            <a:rPr lang="en-US" altLang="zh-CN" sz="900" b="1" kern="1200" dirty="0">
              <a:solidFill>
                <a:schemeClr val="bg1"/>
              </a:solidFill>
              <a:latin typeface="+mn-lt"/>
              <a:ea typeface="+mn-ea"/>
              <a:cs typeface="+mn-cs"/>
            </a:rPr>
            <a:t>       </a:t>
          </a:r>
          <a:r>
            <a:rPr lang="zh-CN" altLang="en-US" sz="900" b="1" kern="1200" dirty="0">
              <a:solidFill>
                <a:schemeClr val="bg1"/>
              </a:solidFill>
              <a:latin typeface="+mn-lt"/>
              <a:ea typeface="+mn-ea"/>
              <a:cs typeface="+mn-cs"/>
            </a:rPr>
            <a:t>价相关的指数。</a:t>
          </a:r>
          <a:endParaRPr lang="en-US" altLang="zh-CN" sz="900" b="1" kern="1200" dirty="0">
            <a:solidFill>
              <a:schemeClr val="bg1"/>
            </a:solidFill>
            <a:latin typeface="+mn-lt"/>
            <a:ea typeface="+mn-ea"/>
            <a:cs typeface="+mn-cs"/>
          </a:endParaRPr>
        </a:p>
        <a:p>
          <a:pPr algn="l">
            <a:buClr>
              <a:schemeClr val="tx1">
                <a:lumMod val="50000"/>
              </a:schemeClr>
            </a:buClr>
          </a:pPr>
          <a:r>
            <a:rPr lang="en-US" altLang="zh-CN" sz="900" b="1" kern="1200" dirty="0">
              <a:solidFill>
                <a:schemeClr val="bg1"/>
              </a:solidFill>
              <a:latin typeface="+mn-lt"/>
              <a:ea typeface="+mn-ea"/>
              <a:cs typeface="+mn-cs"/>
            </a:rPr>
            <a:t>2</a:t>
          </a:r>
          <a:r>
            <a:rPr lang="zh-CN" altLang="en-US" sz="900" b="1" kern="1200" dirty="0">
              <a:solidFill>
                <a:schemeClr val="bg1"/>
              </a:solidFill>
              <a:latin typeface="+mn-lt"/>
              <a:ea typeface="+mn-ea"/>
              <a:cs typeface="+mn-cs"/>
            </a:rPr>
            <a:t>、基于智能算法</a:t>
          </a:r>
          <a:endParaRPr lang="en-US" altLang="zh-CN" sz="900" b="1" kern="1200" dirty="0">
            <a:solidFill>
              <a:schemeClr val="bg1"/>
            </a:solidFill>
            <a:latin typeface="+mn-lt"/>
            <a:ea typeface="+mn-ea"/>
            <a:cs typeface="+mn-cs"/>
          </a:endParaRPr>
        </a:p>
        <a:p>
          <a:pPr algn="l">
            <a:buClr>
              <a:schemeClr val="tx1">
                <a:lumMod val="50000"/>
              </a:schemeClr>
            </a:buClr>
          </a:pPr>
          <a:r>
            <a:rPr lang="en-US" altLang="zh-CN" sz="900" b="1" kern="1200" dirty="0">
              <a:solidFill>
                <a:schemeClr val="bg1"/>
              </a:solidFill>
              <a:latin typeface="+mn-lt"/>
              <a:ea typeface="+mn-ea"/>
              <a:cs typeface="+mn-cs"/>
            </a:rPr>
            <a:t>3</a:t>
          </a:r>
          <a:r>
            <a:rPr lang="zh-CN" altLang="en-US" sz="900" b="1" kern="1200" dirty="0">
              <a:solidFill>
                <a:schemeClr val="bg1"/>
              </a:solidFill>
              <a:latin typeface="+mn-lt"/>
              <a:ea typeface="+mn-ea"/>
              <a:cs typeface="+mn-cs"/>
            </a:rPr>
            <a:t>、现货市场初期没有历史数据。</a:t>
          </a:r>
          <a:endParaRPr lang="en-US" altLang="zh-CN" sz="900" b="1" kern="1200" dirty="0">
            <a:solidFill>
              <a:schemeClr val="bg1"/>
            </a:solidFill>
            <a:latin typeface="+mn-lt"/>
            <a:ea typeface="+mn-ea"/>
            <a:cs typeface="+mn-cs"/>
          </a:endParaRPr>
        </a:p>
        <a:p>
          <a:pPr algn="ctr">
            <a:buClr>
              <a:schemeClr val="tx1">
                <a:lumMod val="50000"/>
              </a:schemeClr>
            </a:buClr>
          </a:pPr>
          <a:r>
            <a:rPr lang="zh-CN" altLang="en-US" sz="800" b="1" kern="1200" dirty="0"/>
            <a:t>。</a:t>
          </a:r>
        </a:p>
        <a:p>
          <a:pPr algn="ctr">
            <a:buClr>
              <a:schemeClr val="tx1">
                <a:lumMod val="50000"/>
              </a:schemeClr>
            </a:buClr>
          </a:pPr>
          <a:endParaRPr lang="zh-CN" altLang="en-US" sz="800" kern="1200" dirty="0"/>
        </a:p>
      </dgm:t>
    </dgm:pt>
    <dgm:pt modelId="{00B2C85D-98F4-472A-941B-7C72D6EBB307}" type="parTrans" cxnId="{772F81FE-9A58-491B-8510-BB4A25F339A2}">
      <dgm:prSet/>
      <dgm:spPr/>
      <dgm:t>
        <a:bodyPr/>
        <a:lstStyle/>
        <a:p>
          <a:endParaRPr lang="zh-CN" altLang="en-US"/>
        </a:p>
      </dgm:t>
    </dgm:pt>
    <dgm:pt modelId="{B13D8419-14B0-480E-8A1E-378625FE9F7D}" type="sibTrans" cxnId="{772F81FE-9A58-491B-8510-BB4A25F339A2}">
      <dgm:prSet/>
      <dgm:spPr/>
      <dgm:t>
        <a:bodyPr/>
        <a:lstStyle/>
        <a:p>
          <a:endParaRPr lang="zh-CN" altLang="en-US"/>
        </a:p>
      </dgm:t>
    </dgm:pt>
    <dgm:pt modelId="{824C38DB-A94B-42E0-8E4F-51A5C4272F71}" type="pres">
      <dgm:prSet presAssocID="{4DF8AF41-DE7F-46AF-A980-ADA2A0D7C6AE}" presName="compositeShape" presStyleCnt="0">
        <dgm:presLayoutVars>
          <dgm:chMax val="2"/>
          <dgm:dir/>
          <dgm:resizeHandles val="exact"/>
        </dgm:presLayoutVars>
      </dgm:prSet>
      <dgm:spPr/>
    </dgm:pt>
    <dgm:pt modelId="{E7220406-7F6D-4F91-B8F7-AB2953C06E36}" type="pres">
      <dgm:prSet presAssocID="{4DF8AF41-DE7F-46AF-A980-ADA2A0D7C6AE}" presName="ribbon" presStyleLbl="node1" presStyleIdx="0" presStyleCnt="1" custLinFactNeighborX="-1930" custLinFactNeighborY="3456"/>
      <dgm:spPr/>
    </dgm:pt>
    <dgm:pt modelId="{F0A393A7-6382-4100-9FAD-9F2531C9A713}" type="pres">
      <dgm:prSet presAssocID="{4DF8AF41-DE7F-46AF-A980-ADA2A0D7C6AE}" presName="leftArrowText" presStyleLbl="node1" presStyleIdx="0" presStyleCnt="1" custLinFactNeighborX="5366" custLinFactNeighborY="8429">
        <dgm:presLayoutVars>
          <dgm:chMax val="0"/>
          <dgm:bulletEnabled val="1"/>
        </dgm:presLayoutVars>
      </dgm:prSet>
      <dgm:spPr/>
    </dgm:pt>
    <dgm:pt modelId="{3C9DA0E0-7C31-4605-8924-A9D85AF6E3B4}" type="pres">
      <dgm:prSet presAssocID="{4DF8AF41-DE7F-46AF-A980-ADA2A0D7C6AE}" presName="rightArrowText" presStyleLbl="node1" presStyleIdx="0" presStyleCnt="1" custScaleX="120150" custLinFactNeighborX="15925" custLinFactNeighborY="16994">
        <dgm:presLayoutVars>
          <dgm:chMax val="0"/>
          <dgm:bulletEnabled val="1"/>
        </dgm:presLayoutVars>
      </dgm:prSet>
      <dgm:spPr/>
    </dgm:pt>
  </dgm:ptLst>
  <dgm:cxnLst>
    <dgm:cxn modelId="{80013D21-2BA5-438C-B459-FC2937E87CF7}" type="presOf" srcId="{5BC343F6-A644-4C0B-8537-FE4961E09A76}" destId="{3C9DA0E0-7C31-4605-8924-A9D85AF6E3B4}" srcOrd="0" destOrd="0" presId="urn:microsoft.com/office/officeart/2005/8/layout/arrow6"/>
    <dgm:cxn modelId="{CFD8F570-2779-4C71-BE86-D1432D5F9DD5}" type="presOf" srcId="{4DF8AF41-DE7F-46AF-A980-ADA2A0D7C6AE}" destId="{824C38DB-A94B-42E0-8E4F-51A5C4272F71}" srcOrd="0" destOrd="0" presId="urn:microsoft.com/office/officeart/2005/8/layout/arrow6"/>
    <dgm:cxn modelId="{048289CD-3AD1-4EA5-9CD5-1DED6A170AC4}" srcId="{4DF8AF41-DE7F-46AF-A980-ADA2A0D7C6AE}" destId="{61824351-DD86-4C99-A3A6-D79717CE10CD}" srcOrd="0" destOrd="0" parTransId="{C3F6BA66-8C16-45C9-9AD9-D700CE384FD8}" sibTransId="{E7FDA010-19D2-4EF4-8A2F-937A90EFC137}"/>
    <dgm:cxn modelId="{DEB4B6E6-20E6-43C2-9689-8F9AE7651F0E}" type="presOf" srcId="{61824351-DD86-4C99-A3A6-D79717CE10CD}" destId="{F0A393A7-6382-4100-9FAD-9F2531C9A713}" srcOrd="0" destOrd="0" presId="urn:microsoft.com/office/officeart/2005/8/layout/arrow6"/>
    <dgm:cxn modelId="{772F81FE-9A58-491B-8510-BB4A25F339A2}" srcId="{4DF8AF41-DE7F-46AF-A980-ADA2A0D7C6AE}" destId="{5BC343F6-A644-4C0B-8537-FE4961E09A76}" srcOrd="1" destOrd="0" parTransId="{00B2C85D-98F4-472A-941B-7C72D6EBB307}" sibTransId="{B13D8419-14B0-480E-8A1E-378625FE9F7D}"/>
    <dgm:cxn modelId="{AF899E5F-100A-45FD-97B7-A7BB53AA6482}" type="presParOf" srcId="{824C38DB-A94B-42E0-8E4F-51A5C4272F71}" destId="{E7220406-7F6D-4F91-B8F7-AB2953C06E36}" srcOrd="0" destOrd="0" presId="urn:microsoft.com/office/officeart/2005/8/layout/arrow6"/>
    <dgm:cxn modelId="{5C5FB4CA-C638-4A3C-A7DE-16508C128F58}" type="presParOf" srcId="{824C38DB-A94B-42E0-8E4F-51A5C4272F71}" destId="{F0A393A7-6382-4100-9FAD-9F2531C9A713}" srcOrd="1" destOrd="0" presId="urn:microsoft.com/office/officeart/2005/8/layout/arrow6"/>
    <dgm:cxn modelId="{9948C5A3-3F0C-40AE-BCBC-AEA0F1BF5CCF}" type="presParOf" srcId="{824C38DB-A94B-42E0-8E4F-51A5C4272F71}" destId="{3C9DA0E0-7C31-4605-8924-A9D85AF6E3B4}" srcOrd="2" destOrd="0" presId="urn:microsoft.com/office/officeart/2005/8/layout/arrow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C1C205-18D3-44F9-91A2-07E59C9ED98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56202ECA-9542-47C9-98D4-61F1C77F849E}">
      <dgm:prSet phldrT="[文本]"/>
      <dgm:spPr/>
      <dgm:t>
        <a:bodyPr/>
        <a:lstStyle/>
        <a:p>
          <a:r>
            <a:rPr lang="zh-CN" altLang="en-US" b="1" dirty="0">
              <a:latin typeface="微软雅黑" pitchFamily="34" charset="-122"/>
              <a:ea typeface="微软雅黑" pitchFamily="34" charset="-122"/>
              <a:cs typeface="Arial" pitchFamily="34" charset="0"/>
            </a:rPr>
            <a:t>公司业务战略必要性：</a:t>
          </a:r>
          <a:endParaRPr lang="en-US" altLang="zh-CN" b="1" dirty="0">
            <a:latin typeface="微软雅黑" pitchFamily="34" charset="-122"/>
            <a:ea typeface="微软雅黑" pitchFamily="34" charset="-122"/>
            <a:cs typeface="Arial" pitchFamily="34" charset="0"/>
          </a:endParaRPr>
        </a:p>
        <a:p>
          <a:r>
            <a:rPr lang="zh-CN" altLang="en-US" dirty="0">
              <a:latin typeface="微软雅黑" pitchFamily="34" charset="-122"/>
              <a:ea typeface="微软雅黑" pitchFamily="34" charset="-122"/>
              <a:cs typeface="Arial" pitchFamily="34" charset="0"/>
            </a:rPr>
            <a:t>积累客户与相关数据，了解市场规律；</a:t>
          </a:r>
          <a:endParaRPr lang="en-US" altLang="zh-CN" dirty="0">
            <a:latin typeface="微软雅黑" pitchFamily="34" charset="-122"/>
            <a:ea typeface="微软雅黑" pitchFamily="34" charset="-122"/>
            <a:cs typeface="Arial" pitchFamily="34" charset="0"/>
          </a:endParaRPr>
        </a:p>
      </dgm:t>
    </dgm:pt>
    <dgm:pt modelId="{67FB4D74-02C9-4260-87B2-FA9180BEB72A}" type="parTrans" cxnId="{2FECBAE1-0AFD-4F85-BA7F-6559ECF446B5}">
      <dgm:prSet/>
      <dgm:spPr/>
      <dgm:t>
        <a:bodyPr/>
        <a:lstStyle/>
        <a:p>
          <a:endParaRPr lang="zh-CN" altLang="en-US"/>
        </a:p>
      </dgm:t>
    </dgm:pt>
    <dgm:pt modelId="{396D10A3-0DFC-44FA-9254-8B300829FE31}" type="sibTrans" cxnId="{2FECBAE1-0AFD-4F85-BA7F-6559ECF446B5}">
      <dgm:prSet/>
      <dgm:spPr/>
      <dgm:t>
        <a:bodyPr/>
        <a:lstStyle/>
        <a:p>
          <a:endParaRPr lang="zh-CN" altLang="en-US"/>
        </a:p>
      </dgm:t>
    </dgm:pt>
    <dgm:pt modelId="{14CE106D-C76D-485B-94E2-E32AC6AC8F6F}">
      <dgm:prSet phldrT="[文本]"/>
      <dgm:spPr/>
      <dgm:t>
        <a:bodyPr/>
        <a:lstStyle/>
        <a:p>
          <a:r>
            <a:rPr lang="zh-CN" altLang="en-US" b="1" dirty="0">
              <a:latin typeface="微软雅黑" pitchFamily="34" charset="-122"/>
              <a:ea typeface="微软雅黑" pitchFamily="34" charset="-122"/>
              <a:cs typeface="Arial" pitchFamily="34" charset="0"/>
            </a:rPr>
            <a:t>行业发展趋势的必要性：</a:t>
          </a:r>
          <a:endParaRPr lang="en-US" altLang="zh-CN" b="1" dirty="0">
            <a:latin typeface="微软雅黑" pitchFamily="34" charset="-122"/>
            <a:ea typeface="微软雅黑" pitchFamily="34" charset="-122"/>
            <a:cs typeface="Arial" pitchFamily="34" charset="0"/>
          </a:endParaRPr>
        </a:p>
        <a:p>
          <a:r>
            <a:rPr lang="zh-CN" altLang="en-US" dirty="0">
              <a:latin typeface="微软雅黑" pitchFamily="34" charset="-122"/>
              <a:ea typeface="微软雅黑" pitchFamily="34" charset="-122"/>
              <a:cs typeface="Arial" pitchFamily="34" charset="0"/>
            </a:rPr>
            <a:t>电价波动，决定大多数电力市场行为；</a:t>
          </a:r>
          <a:endParaRPr lang="en-US" altLang="zh-CN" dirty="0">
            <a:latin typeface="微软雅黑" pitchFamily="34" charset="-122"/>
            <a:ea typeface="微软雅黑" pitchFamily="34" charset="-122"/>
            <a:cs typeface="Arial" pitchFamily="34" charset="0"/>
          </a:endParaRPr>
        </a:p>
        <a:p>
          <a:r>
            <a:rPr lang="zh-CN" altLang="en-US" dirty="0">
              <a:latin typeface="微软雅黑" pitchFamily="34" charset="-122"/>
              <a:ea typeface="微软雅黑" pitchFamily="34" charset="-122"/>
              <a:cs typeface="Arial" pitchFamily="34" charset="0"/>
            </a:rPr>
            <a:t>优胜略汰，机会与风险并存；</a:t>
          </a:r>
          <a:endParaRPr lang="en-US" altLang="zh-CN" dirty="0">
            <a:latin typeface="微软雅黑" pitchFamily="34" charset="-122"/>
            <a:ea typeface="微软雅黑" pitchFamily="34" charset="-122"/>
            <a:cs typeface="Arial" pitchFamily="34" charset="0"/>
          </a:endParaRPr>
        </a:p>
        <a:p>
          <a:r>
            <a:rPr lang="zh-CN" altLang="en-US" dirty="0">
              <a:latin typeface="微软雅黑" pitchFamily="34" charset="-122"/>
              <a:ea typeface="微软雅黑" pitchFamily="34" charset="-122"/>
              <a:cs typeface="Arial" pitchFamily="34" charset="0"/>
            </a:rPr>
            <a:t>公司规模越小，容错成本越低。</a:t>
          </a:r>
          <a:endParaRPr lang="zh-CN" altLang="en-US" dirty="0"/>
        </a:p>
      </dgm:t>
    </dgm:pt>
    <dgm:pt modelId="{C805C778-9A37-4977-B9EB-DAC76EF63510}" type="parTrans" cxnId="{5F2010AE-5DFE-47D1-B4DD-1450FE225313}">
      <dgm:prSet/>
      <dgm:spPr/>
      <dgm:t>
        <a:bodyPr/>
        <a:lstStyle/>
        <a:p>
          <a:endParaRPr lang="zh-CN" altLang="en-US"/>
        </a:p>
      </dgm:t>
    </dgm:pt>
    <dgm:pt modelId="{85A529C0-038E-4157-B991-D57BF67A817A}" type="sibTrans" cxnId="{5F2010AE-5DFE-47D1-B4DD-1450FE225313}">
      <dgm:prSet/>
      <dgm:spPr/>
      <dgm:t>
        <a:bodyPr/>
        <a:lstStyle/>
        <a:p>
          <a:endParaRPr lang="zh-CN" altLang="en-US"/>
        </a:p>
      </dgm:t>
    </dgm:pt>
    <dgm:pt modelId="{E7B2140B-ECCA-4965-8975-0FFCA7324416}">
      <dgm:prSet phldrT="[文本]"/>
      <dgm:spPr/>
      <dgm:t>
        <a:bodyPr/>
        <a:lstStyle/>
        <a:p>
          <a:r>
            <a:rPr lang="zh-CN" altLang="en-US" b="1" dirty="0">
              <a:latin typeface="微软雅黑" pitchFamily="34" charset="-122"/>
              <a:ea typeface="微软雅黑" pitchFamily="34" charset="-122"/>
              <a:cs typeface="Arial" pitchFamily="34" charset="0"/>
            </a:rPr>
            <a:t>客户需求</a:t>
          </a:r>
          <a:endParaRPr lang="en-US" altLang="zh-CN" b="1" dirty="0">
            <a:latin typeface="微软雅黑" pitchFamily="34" charset="-122"/>
            <a:ea typeface="微软雅黑" pitchFamily="34" charset="-122"/>
            <a:cs typeface="Arial" pitchFamily="34" charset="0"/>
          </a:endParaRPr>
        </a:p>
        <a:p>
          <a:r>
            <a:rPr lang="zh-CN" altLang="en-US" dirty="0">
              <a:latin typeface="微软雅黑" pitchFamily="34" charset="-122"/>
              <a:ea typeface="微软雅黑" pitchFamily="34" charset="-122"/>
              <a:cs typeface="Arial" pitchFamily="34" charset="0"/>
            </a:rPr>
            <a:t>降低风险；</a:t>
          </a:r>
          <a:endParaRPr lang="en-US" altLang="zh-CN" dirty="0">
            <a:latin typeface="微软雅黑" pitchFamily="34" charset="-122"/>
            <a:ea typeface="微软雅黑" pitchFamily="34" charset="-122"/>
            <a:cs typeface="Arial" pitchFamily="34" charset="0"/>
          </a:endParaRPr>
        </a:p>
        <a:p>
          <a:r>
            <a:rPr lang="zh-CN" altLang="en-US" dirty="0">
              <a:latin typeface="微软雅黑" pitchFamily="34" charset="-122"/>
              <a:ea typeface="微软雅黑" pitchFamily="34" charset="-122"/>
              <a:cs typeface="Arial" pitchFamily="34" charset="0"/>
            </a:rPr>
            <a:t>提高利润；</a:t>
          </a:r>
          <a:endParaRPr lang="en-US" altLang="zh-CN" dirty="0">
            <a:latin typeface="微软雅黑" pitchFamily="34" charset="-122"/>
            <a:ea typeface="微软雅黑" pitchFamily="34" charset="-122"/>
            <a:cs typeface="Arial" pitchFamily="34" charset="0"/>
          </a:endParaRPr>
        </a:p>
        <a:p>
          <a:r>
            <a:rPr lang="zh-CN" altLang="en-US" dirty="0">
              <a:latin typeface="微软雅黑" pitchFamily="34" charset="-122"/>
              <a:ea typeface="微软雅黑" pitchFamily="34" charset="-122"/>
              <a:cs typeface="Arial" pitchFamily="34" charset="0"/>
            </a:rPr>
            <a:t>降低成本；</a:t>
          </a:r>
          <a:endParaRPr lang="en-US" altLang="zh-CN" dirty="0">
            <a:latin typeface="微软雅黑" pitchFamily="34" charset="-122"/>
            <a:ea typeface="微软雅黑" pitchFamily="34" charset="-122"/>
            <a:cs typeface="Arial" pitchFamily="34" charset="0"/>
          </a:endParaRPr>
        </a:p>
        <a:p>
          <a:r>
            <a:rPr lang="zh-CN" altLang="en-US" dirty="0">
              <a:latin typeface="微软雅黑" pitchFamily="34" charset="-122"/>
              <a:ea typeface="微软雅黑" pitchFamily="34" charset="-122"/>
              <a:cs typeface="Arial" pitchFamily="34" charset="0"/>
            </a:rPr>
            <a:t>持续盈利。</a:t>
          </a:r>
          <a:endParaRPr lang="zh-CN" altLang="en-US" dirty="0"/>
        </a:p>
      </dgm:t>
    </dgm:pt>
    <dgm:pt modelId="{FCB9A31D-5D28-4776-80B5-DA1D9C288423}" type="parTrans" cxnId="{6F443C71-0DAC-41FF-8AAE-2B930EB45133}">
      <dgm:prSet/>
      <dgm:spPr/>
      <dgm:t>
        <a:bodyPr/>
        <a:lstStyle/>
        <a:p>
          <a:endParaRPr lang="zh-CN" altLang="en-US"/>
        </a:p>
      </dgm:t>
    </dgm:pt>
    <dgm:pt modelId="{6EDCAE2C-4C25-41D4-B5F9-5DC6307543A4}" type="sibTrans" cxnId="{6F443C71-0DAC-41FF-8AAE-2B930EB45133}">
      <dgm:prSet/>
      <dgm:spPr/>
      <dgm:t>
        <a:bodyPr/>
        <a:lstStyle/>
        <a:p>
          <a:endParaRPr lang="zh-CN" altLang="en-US"/>
        </a:p>
      </dgm:t>
    </dgm:pt>
    <dgm:pt modelId="{2C7F45CB-4C14-40D6-8D63-7CD443673504}">
      <dgm:prSet phldrT="[文本]" custT="1"/>
      <dgm:spPr/>
      <dgm:t>
        <a:bodyPr/>
        <a:lstStyle/>
        <a:p>
          <a:pPr marL="0" lvl="0" algn="ctr" defTabSz="444500">
            <a:lnSpc>
              <a:spcPct val="90000"/>
            </a:lnSpc>
            <a:spcBef>
              <a:spcPct val="0"/>
            </a:spcBef>
            <a:spcAft>
              <a:spcPct val="35000"/>
            </a:spcAft>
            <a:buNone/>
          </a:pPr>
          <a:r>
            <a:rPr lang="zh-CN" altLang="en-US" sz="1000" b="1" kern="1200" dirty="0">
              <a:latin typeface="微软雅黑" pitchFamily="34" charset="-122"/>
              <a:ea typeface="微软雅黑" pitchFamily="34" charset="-122"/>
              <a:cs typeface="Arial" pitchFamily="34" charset="0"/>
            </a:rPr>
            <a:t>市场竞争的必要性：</a:t>
          </a:r>
          <a:endParaRPr lang="en-US" altLang="zh-CN" sz="1000" b="1" kern="1200" dirty="0">
            <a:latin typeface="微软雅黑" pitchFamily="34" charset="-122"/>
            <a:ea typeface="微软雅黑" pitchFamily="34" charset="-122"/>
            <a:cs typeface="Arial" pitchFamily="34" charset="0"/>
          </a:endParaRPr>
        </a:p>
        <a:p>
          <a:pPr marL="0" lvl="0" algn="ctr" defTabSz="444500">
            <a:lnSpc>
              <a:spcPct val="90000"/>
            </a:lnSpc>
            <a:spcBef>
              <a:spcPct val="0"/>
            </a:spcBef>
            <a:spcAft>
              <a:spcPct val="35000"/>
            </a:spcAft>
            <a:buNone/>
          </a:pPr>
          <a:r>
            <a:rPr lang="zh-CN" altLang="en-US" sz="1000" kern="1200" dirty="0">
              <a:latin typeface="微软雅黑" pitchFamily="34" charset="-122"/>
              <a:ea typeface="微软雅黑" pitchFamily="34" charset="-122"/>
              <a:cs typeface="Arial" pitchFamily="34" charset="0"/>
            </a:rPr>
            <a:t>电力市场处于初期末端，竞争逐步激烈；垄断行为难度加大，机遇浮现；</a:t>
          </a:r>
          <a:endParaRPr lang="en-US" altLang="zh-CN" sz="1000" kern="1200" dirty="0">
            <a:latin typeface="微软雅黑" pitchFamily="34" charset="-122"/>
            <a:ea typeface="微软雅黑" pitchFamily="34" charset="-122"/>
            <a:cs typeface="Arial" pitchFamily="34" charset="0"/>
          </a:endParaRPr>
        </a:p>
        <a:p>
          <a:pPr marL="0" lvl="0" algn="ctr" defTabSz="444500">
            <a:lnSpc>
              <a:spcPct val="90000"/>
            </a:lnSpc>
            <a:spcBef>
              <a:spcPct val="0"/>
            </a:spcBef>
            <a:spcAft>
              <a:spcPct val="35000"/>
            </a:spcAft>
            <a:buNone/>
          </a:pPr>
          <a:r>
            <a:rPr lang="zh-CN" altLang="en-US" sz="1000" kern="1200" dirty="0">
              <a:solidFill>
                <a:prstClr val="white"/>
              </a:solidFill>
              <a:latin typeface="微软雅黑" pitchFamily="34" charset="-122"/>
              <a:ea typeface="微软雅黑" pitchFamily="34" charset="-122"/>
              <a:cs typeface="Arial" pitchFamily="34" charset="0"/>
            </a:rPr>
            <a:t>中国现货价格预测，所有人都在起跑点。</a:t>
          </a:r>
        </a:p>
      </dgm:t>
    </dgm:pt>
    <dgm:pt modelId="{3DD0B27C-A43A-4F52-B2F3-A99F72A979D1}" type="parTrans" cxnId="{EE5255A8-7F8D-4C69-803F-75AB91DE89EE}">
      <dgm:prSet/>
      <dgm:spPr/>
      <dgm:t>
        <a:bodyPr/>
        <a:lstStyle/>
        <a:p>
          <a:endParaRPr lang="zh-CN" altLang="en-US"/>
        </a:p>
      </dgm:t>
    </dgm:pt>
    <dgm:pt modelId="{F142E1E4-E220-407D-8343-B49341759967}" type="sibTrans" cxnId="{EE5255A8-7F8D-4C69-803F-75AB91DE89EE}">
      <dgm:prSet/>
      <dgm:spPr/>
      <dgm:t>
        <a:bodyPr/>
        <a:lstStyle/>
        <a:p>
          <a:endParaRPr lang="zh-CN" altLang="en-US"/>
        </a:p>
      </dgm:t>
    </dgm:pt>
    <dgm:pt modelId="{A731D798-0A75-43D0-9AD9-D92E797F2458}">
      <dgm:prSet phldrT="[文本]"/>
      <dgm:spPr/>
      <dgm:t>
        <a:bodyPr/>
        <a:lstStyle/>
        <a:p>
          <a:r>
            <a:rPr lang="zh-CN" altLang="en-US" b="1" dirty="0">
              <a:latin typeface="微软雅黑" pitchFamily="34" charset="-122"/>
              <a:ea typeface="微软雅黑" pitchFamily="34" charset="-122"/>
              <a:cs typeface="Arial" pitchFamily="34" charset="0"/>
            </a:rPr>
            <a:t>客户的价值：</a:t>
          </a:r>
          <a:endParaRPr lang="en-US" altLang="zh-CN" b="1" dirty="0">
            <a:latin typeface="微软雅黑" pitchFamily="34" charset="-122"/>
            <a:ea typeface="微软雅黑" pitchFamily="34" charset="-122"/>
            <a:cs typeface="Arial" pitchFamily="34" charset="0"/>
          </a:endParaRPr>
        </a:p>
        <a:p>
          <a:r>
            <a:rPr lang="zh-CN" altLang="en-US" dirty="0">
              <a:latin typeface="微软雅黑" pitchFamily="34" charset="-122"/>
              <a:ea typeface="微软雅黑" pitchFamily="34" charset="-122"/>
              <a:cs typeface="Arial" pitchFamily="34" charset="0"/>
            </a:rPr>
            <a:t>积累客户用电数据，不同行业用电行为；</a:t>
          </a:r>
          <a:endParaRPr lang="en-US" altLang="zh-CN" dirty="0">
            <a:latin typeface="微软雅黑" pitchFamily="34" charset="-122"/>
            <a:ea typeface="微软雅黑" pitchFamily="34" charset="-122"/>
            <a:cs typeface="Arial" pitchFamily="34" charset="0"/>
          </a:endParaRPr>
        </a:p>
        <a:p>
          <a:r>
            <a:rPr lang="zh-CN" altLang="en-US" dirty="0">
              <a:latin typeface="微软雅黑" pitchFamily="34" charset="-122"/>
              <a:ea typeface="微软雅黑" pitchFamily="34" charset="-122"/>
              <a:cs typeface="Arial" pitchFamily="34" charset="0"/>
            </a:rPr>
            <a:t>和发售用客户建立合作关系，扩展公司潜在客户。</a:t>
          </a:r>
          <a:endParaRPr lang="en-US" altLang="zh-CN" dirty="0">
            <a:latin typeface="微软雅黑" pitchFamily="34" charset="-122"/>
            <a:ea typeface="微软雅黑" pitchFamily="34" charset="-122"/>
            <a:cs typeface="Arial" pitchFamily="34" charset="0"/>
          </a:endParaRPr>
        </a:p>
      </dgm:t>
    </dgm:pt>
    <dgm:pt modelId="{BE558100-2FEC-41B6-AC78-958BDD5BF43E}" type="parTrans" cxnId="{67CF881B-D967-47A6-BCED-42D30D323907}">
      <dgm:prSet/>
      <dgm:spPr/>
      <dgm:t>
        <a:bodyPr/>
        <a:lstStyle/>
        <a:p>
          <a:endParaRPr lang="zh-CN" altLang="en-US"/>
        </a:p>
      </dgm:t>
    </dgm:pt>
    <dgm:pt modelId="{6B362A37-7A19-4CA3-8812-35BB104A06F5}" type="sibTrans" cxnId="{67CF881B-D967-47A6-BCED-42D30D323907}">
      <dgm:prSet/>
      <dgm:spPr/>
      <dgm:t>
        <a:bodyPr/>
        <a:lstStyle/>
        <a:p>
          <a:endParaRPr lang="zh-CN" altLang="en-US"/>
        </a:p>
      </dgm:t>
    </dgm:pt>
    <dgm:pt modelId="{764B0E81-33DD-4509-9D97-F58B3B33A7D2}">
      <dgm:prSet phldrT="[文本]"/>
      <dgm:spPr/>
      <dgm:t>
        <a:bodyPr/>
        <a:lstStyle/>
        <a:p>
          <a:r>
            <a:rPr lang="zh-CN" altLang="en-US" b="1" dirty="0">
              <a:latin typeface="微软雅黑" pitchFamily="34" charset="-122"/>
              <a:ea typeface="微软雅黑" pitchFamily="34" charset="-122"/>
              <a:cs typeface="Arial" pitchFamily="34" charset="0"/>
            </a:rPr>
            <a:t>公司核心能力积累与应用：</a:t>
          </a:r>
          <a:endParaRPr lang="en-US" altLang="zh-CN" b="1" dirty="0">
            <a:latin typeface="微软雅黑" pitchFamily="34" charset="-122"/>
            <a:ea typeface="微软雅黑" pitchFamily="34" charset="-122"/>
            <a:cs typeface="Arial" pitchFamily="34" charset="0"/>
          </a:endParaRPr>
        </a:p>
        <a:p>
          <a:r>
            <a:rPr lang="zh-CN" altLang="en-US" dirty="0">
              <a:latin typeface="微软雅黑" pitchFamily="34" charset="-122"/>
              <a:ea typeface="微软雅黑" pitchFamily="34" charset="-122"/>
              <a:cs typeface="Arial" pitchFamily="34" charset="0"/>
            </a:rPr>
            <a:t>拓展电力市场行业相关业务；</a:t>
          </a:r>
          <a:endParaRPr lang="en-US" altLang="zh-CN" dirty="0">
            <a:latin typeface="微软雅黑" pitchFamily="34" charset="-122"/>
            <a:ea typeface="微软雅黑" pitchFamily="34" charset="-122"/>
            <a:cs typeface="Arial" pitchFamily="34" charset="0"/>
          </a:endParaRPr>
        </a:p>
        <a:p>
          <a:r>
            <a:rPr lang="zh-CN" altLang="en-US" dirty="0">
              <a:latin typeface="微软雅黑" pitchFamily="34" charset="-122"/>
              <a:ea typeface="微软雅黑" pitchFamily="34" charset="-122"/>
              <a:cs typeface="Arial" pitchFamily="34" charset="0"/>
            </a:rPr>
            <a:t>扩展历史产品应用场景；</a:t>
          </a:r>
          <a:endParaRPr lang="en-US" altLang="zh-CN" dirty="0">
            <a:latin typeface="微软雅黑" pitchFamily="34" charset="-122"/>
            <a:ea typeface="微软雅黑" pitchFamily="34" charset="-122"/>
            <a:cs typeface="Arial" pitchFamily="34" charset="0"/>
          </a:endParaRPr>
        </a:p>
        <a:p>
          <a:r>
            <a:rPr lang="zh-CN" altLang="en-US" dirty="0">
              <a:latin typeface="微软雅黑" pitchFamily="34" charset="-122"/>
              <a:ea typeface="微软雅黑" pitchFamily="34" charset="-122"/>
              <a:cs typeface="Arial" pitchFamily="34" charset="0"/>
            </a:rPr>
            <a:t>培养相关从业人员素质。</a:t>
          </a:r>
          <a:endParaRPr lang="zh-CN" altLang="en-US" dirty="0"/>
        </a:p>
      </dgm:t>
    </dgm:pt>
    <dgm:pt modelId="{8A250B34-694B-4727-B515-7881DEEAC281}" type="parTrans" cxnId="{A32591F1-1F8E-4438-BCA9-BBA77A3A20FA}">
      <dgm:prSet/>
      <dgm:spPr/>
      <dgm:t>
        <a:bodyPr/>
        <a:lstStyle/>
        <a:p>
          <a:endParaRPr lang="zh-CN" altLang="en-US"/>
        </a:p>
      </dgm:t>
    </dgm:pt>
    <dgm:pt modelId="{8D5C4279-B5B0-4182-98F2-C1F0B5573B5E}" type="sibTrans" cxnId="{A32591F1-1F8E-4438-BCA9-BBA77A3A20FA}">
      <dgm:prSet/>
      <dgm:spPr/>
      <dgm:t>
        <a:bodyPr/>
        <a:lstStyle/>
        <a:p>
          <a:endParaRPr lang="zh-CN" altLang="en-US"/>
        </a:p>
      </dgm:t>
    </dgm:pt>
    <dgm:pt modelId="{582632A3-6CAA-45B6-A3F5-B11613270690}" type="pres">
      <dgm:prSet presAssocID="{5FC1C205-18D3-44F9-91A2-07E59C9ED980}" presName="diagram" presStyleCnt="0">
        <dgm:presLayoutVars>
          <dgm:dir/>
          <dgm:resizeHandles val="exact"/>
        </dgm:presLayoutVars>
      </dgm:prSet>
      <dgm:spPr/>
    </dgm:pt>
    <dgm:pt modelId="{6BAC749C-507D-4BAE-BE0B-BAC9E15AAB1C}" type="pres">
      <dgm:prSet presAssocID="{56202ECA-9542-47C9-98D4-61F1C77F849E}" presName="node" presStyleLbl="node1" presStyleIdx="0" presStyleCnt="6">
        <dgm:presLayoutVars>
          <dgm:bulletEnabled val="1"/>
        </dgm:presLayoutVars>
      </dgm:prSet>
      <dgm:spPr/>
    </dgm:pt>
    <dgm:pt modelId="{50CFA6F6-185C-4224-BD0E-15E4F412A14F}" type="pres">
      <dgm:prSet presAssocID="{396D10A3-0DFC-44FA-9254-8B300829FE31}" presName="sibTrans" presStyleCnt="0"/>
      <dgm:spPr/>
    </dgm:pt>
    <dgm:pt modelId="{2623DEDE-8C54-4AC8-8FF3-0B59D61B7E2E}" type="pres">
      <dgm:prSet presAssocID="{14CE106D-C76D-485B-94E2-E32AC6AC8F6F}" presName="node" presStyleLbl="node1" presStyleIdx="1" presStyleCnt="6">
        <dgm:presLayoutVars>
          <dgm:bulletEnabled val="1"/>
        </dgm:presLayoutVars>
      </dgm:prSet>
      <dgm:spPr/>
    </dgm:pt>
    <dgm:pt modelId="{E1C0B182-2277-4723-8936-55E81414C46E}" type="pres">
      <dgm:prSet presAssocID="{85A529C0-038E-4157-B991-D57BF67A817A}" presName="sibTrans" presStyleCnt="0"/>
      <dgm:spPr/>
    </dgm:pt>
    <dgm:pt modelId="{867B05B7-948B-457C-89D6-200ECCF0986F}" type="pres">
      <dgm:prSet presAssocID="{E7B2140B-ECCA-4965-8975-0FFCA7324416}" presName="node" presStyleLbl="node1" presStyleIdx="2" presStyleCnt="6">
        <dgm:presLayoutVars>
          <dgm:bulletEnabled val="1"/>
        </dgm:presLayoutVars>
      </dgm:prSet>
      <dgm:spPr/>
    </dgm:pt>
    <dgm:pt modelId="{2EF9D153-37E3-4FDE-BFA8-E2DBD4E1B78E}" type="pres">
      <dgm:prSet presAssocID="{6EDCAE2C-4C25-41D4-B5F9-5DC6307543A4}" presName="sibTrans" presStyleCnt="0"/>
      <dgm:spPr/>
    </dgm:pt>
    <dgm:pt modelId="{EBDEE5B1-FE19-44D2-9A34-89BCE7B28FDB}" type="pres">
      <dgm:prSet presAssocID="{2C7F45CB-4C14-40D6-8D63-7CD443673504}" presName="node" presStyleLbl="node1" presStyleIdx="3" presStyleCnt="6" custLinFactNeighborY="2078">
        <dgm:presLayoutVars>
          <dgm:bulletEnabled val="1"/>
        </dgm:presLayoutVars>
      </dgm:prSet>
      <dgm:spPr/>
    </dgm:pt>
    <dgm:pt modelId="{F239F8E0-5899-423E-9238-5AD7E8C9CAB5}" type="pres">
      <dgm:prSet presAssocID="{F142E1E4-E220-407D-8343-B49341759967}" presName="sibTrans" presStyleCnt="0"/>
      <dgm:spPr/>
    </dgm:pt>
    <dgm:pt modelId="{96E568ED-2AA7-43C5-8F9C-5686A2A8CFEB}" type="pres">
      <dgm:prSet presAssocID="{A731D798-0A75-43D0-9AD9-D92E797F2458}" presName="node" presStyleLbl="node1" presStyleIdx="4" presStyleCnt="6">
        <dgm:presLayoutVars>
          <dgm:bulletEnabled val="1"/>
        </dgm:presLayoutVars>
      </dgm:prSet>
      <dgm:spPr/>
    </dgm:pt>
    <dgm:pt modelId="{E8247219-CD66-4AE4-B5C6-095DEF0BB01C}" type="pres">
      <dgm:prSet presAssocID="{6B362A37-7A19-4CA3-8812-35BB104A06F5}" presName="sibTrans" presStyleCnt="0"/>
      <dgm:spPr/>
    </dgm:pt>
    <dgm:pt modelId="{0B6EB593-D68F-405A-A455-5C2285A85D41}" type="pres">
      <dgm:prSet presAssocID="{764B0E81-33DD-4509-9D97-F58B3B33A7D2}" presName="node" presStyleLbl="node1" presStyleIdx="5" presStyleCnt="6">
        <dgm:presLayoutVars>
          <dgm:bulletEnabled val="1"/>
        </dgm:presLayoutVars>
      </dgm:prSet>
      <dgm:spPr/>
    </dgm:pt>
  </dgm:ptLst>
  <dgm:cxnLst>
    <dgm:cxn modelId="{7A6DD60C-6BC4-43D0-A65A-22F8CF36CC9D}" type="presOf" srcId="{14CE106D-C76D-485B-94E2-E32AC6AC8F6F}" destId="{2623DEDE-8C54-4AC8-8FF3-0B59D61B7E2E}" srcOrd="0" destOrd="0" presId="urn:microsoft.com/office/officeart/2005/8/layout/default"/>
    <dgm:cxn modelId="{67CF881B-D967-47A6-BCED-42D30D323907}" srcId="{5FC1C205-18D3-44F9-91A2-07E59C9ED980}" destId="{A731D798-0A75-43D0-9AD9-D92E797F2458}" srcOrd="4" destOrd="0" parTransId="{BE558100-2FEC-41B6-AC78-958BDD5BF43E}" sibTransId="{6B362A37-7A19-4CA3-8812-35BB104A06F5}"/>
    <dgm:cxn modelId="{6E911D28-D5F3-427C-9F1B-9B4D4366A711}" type="presOf" srcId="{764B0E81-33DD-4509-9D97-F58B3B33A7D2}" destId="{0B6EB593-D68F-405A-A455-5C2285A85D41}" srcOrd="0" destOrd="0" presId="urn:microsoft.com/office/officeart/2005/8/layout/default"/>
    <dgm:cxn modelId="{890D902D-7422-458B-919C-AF252CA62E9C}" type="presOf" srcId="{5FC1C205-18D3-44F9-91A2-07E59C9ED980}" destId="{582632A3-6CAA-45B6-A3F5-B11613270690}" srcOrd="0" destOrd="0" presId="urn:microsoft.com/office/officeart/2005/8/layout/default"/>
    <dgm:cxn modelId="{536C8936-4133-42D8-BAF1-B594708D68CB}" type="presOf" srcId="{2C7F45CB-4C14-40D6-8D63-7CD443673504}" destId="{EBDEE5B1-FE19-44D2-9A34-89BCE7B28FDB}" srcOrd="0" destOrd="0" presId="urn:microsoft.com/office/officeart/2005/8/layout/default"/>
    <dgm:cxn modelId="{3884014E-F879-49A4-8E22-CEB9E4AB4B50}" type="presOf" srcId="{A731D798-0A75-43D0-9AD9-D92E797F2458}" destId="{96E568ED-2AA7-43C5-8F9C-5686A2A8CFEB}" srcOrd="0" destOrd="0" presId="urn:microsoft.com/office/officeart/2005/8/layout/default"/>
    <dgm:cxn modelId="{6F443C71-0DAC-41FF-8AAE-2B930EB45133}" srcId="{5FC1C205-18D3-44F9-91A2-07E59C9ED980}" destId="{E7B2140B-ECCA-4965-8975-0FFCA7324416}" srcOrd="2" destOrd="0" parTransId="{FCB9A31D-5D28-4776-80B5-DA1D9C288423}" sibTransId="{6EDCAE2C-4C25-41D4-B5F9-5DC6307543A4}"/>
    <dgm:cxn modelId="{EE5255A8-7F8D-4C69-803F-75AB91DE89EE}" srcId="{5FC1C205-18D3-44F9-91A2-07E59C9ED980}" destId="{2C7F45CB-4C14-40D6-8D63-7CD443673504}" srcOrd="3" destOrd="0" parTransId="{3DD0B27C-A43A-4F52-B2F3-A99F72A979D1}" sibTransId="{F142E1E4-E220-407D-8343-B49341759967}"/>
    <dgm:cxn modelId="{5F2010AE-5DFE-47D1-B4DD-1450FE225313}" srcId="{5FC1C205-18D3-44F9-91A2-07E59C9ED980}" destId="{14CE106D-C76D-485B-94E2-E32AC6AC8F6F}" srcOrd="1" destOrd="0" parTransId="{C805C778-9A37-4977-B9EB-DAC76EF63510}" sibTransId="{85A529C0-038E-4157-B991-D57BF67A817A}"/>
    <dgm:cxn modelId="{3FDD27B0-D357-491B-A810-775B2826FD10}" type="presOf" srcId="{56202ECA-9542-47C9-98D4-61F1C77F849E}" destId="{6BAC749C-507D-4BAE-BE0B-BAC9E15AAB1C}" srcOrd="0" destOrd="0" presId="urn:microsoft.com/office/officeart/2005/8/layout/default"/>
    <dgm:cxn modelId="{2FECBAE1-0AFD-4F85-BA7F-6559ECF446B5}" srcId="{5FC1C205-18D3-44F9-91A2-07E59C9ED980}" destId="{56202ECA-9542-47C9-98D4-61F1C77F849E}" srcOrd="0" destOrd="0" parTransId="{67FB4D74-02C9-4260-87B2-FA9180BEB72A}" sibTransId="{396D10A3-0DFC-44FA-9254-8B300829FE31}"/>
    <dgm:cxn modelId="{A32591F1-1F8E-4438-BCA9-BBA77A3A20FA}" srcId="{5FC1C205-18D3-44F9-91A2-07E59C9ED980}" destId="{764B0E81-33DD-4509-9D97-F58B3B33A7D2}" srcOrd="5" destOrd="0" parTransId="{8A250B34-694B-4727-B515-7881DEEAC281}" sibTransId="{8D5C4279-B5B0-4182-98F2-C1F0B5573B5E}"/>
    <dgm:cxn modelId="{FBFA7CF6-988C-4631-A750-E8E4A767C9CC}" type="presOf" srcId="{E7B2140B-ECCA-4965-8975-0FFCA7324416}" destId="{867B05B7-948B-457C-89D6-200ECCF0986F}" srcOrd="0" destOrd="0" presId="urn:microsoft.com/office/officeart/2005/8/layout/default"/>
    <dgm:cxn modelId="{F75EB42C-A9AC-4D46-9DE3-46ABABE0A94F}" type="presParOf" srcId="{582632A3-6CAA-45B6-A3F5-B11613270690}" destId="{6BAC749C-507D-4BAE-BE0B-BAC9E15AAB1C}" srcOrd="0" destOrd="0" presId="urn:microsoft.com/office/officeart/2005/8/layout/default"/>
    <dgm:cxn modelId="{4BB1FD56-68F3-4AB7-BD2E-05EF713826BA}" type="presParOf" srcId="{582632A3-6CAA-45B6-A3F5-B11613270690}" destId="{50CFA6F6-185C-4224-BD0E-15E4F412A14F}" srcOrd="1" destOrd="0" presId="urn:microsoft.com/office/officeart/2005/8/layout/default"/>
    <dgm:cxn modelId="{76D06C29-AEF3-402C-9997-7B400714BF60}" type="presParOf" srcId="{582632A3-6CAA-45B6-A3F5-B11613270690}" destId="{2623DEDE-8C54-4AC8-8FF3-0B59D61B7E2E}" srcOrd="2" destOrd="0" presId="urn:microsoft.com/office/officeart/2005/8/layout/default"/>
    <dgm:cxn modelId="{A6520E0C-5C83-4C67-93A2-6384F56EA904}" type="presParOf" srcId="{582632A3-6CAA-45B6-A3F5-B11613270690}" destId="{E1C0B182-2277-4723-8936-55E81414C46E}" srcOrd="3" destOrd="0" presId="urn:microsoft.com/office/officeart/2005/8/layout/default"/>
    <dgm:cxn modelId="{05C59310-494A-4D86-8799-7D5A089F072E}" type="presParOf" srcId="{582632A3-6CAA-45B6-A3F5-B11613270690}" destId="{867B05B7-948B-457C-89D6-200ECCF0986F}" srcOrd="4" destOrd="0" presId="urn:microsoft.com/office/officeart/2005/8/layout/default"/>
    <dgm:cxn modelId="{A6BA53C3-542D-49D7-B918-3A2A39BCB8C3}" type="presParOf" srcId="{582632A3-6CAA-45B6-A3F5-B11613270690}" destId="{2EF9D153-37E3-4FDE-BFA8-E2DBD4E1B78E}" srcOrd="5" destOrd="0" presId="urn:microsoft.com/office/officeart/2005/8/layout/default"/>
    <dgm:cxn modelId="{51AF2143-267E-42E2-8475-8C716916B464}" type="presParOf" srcId="{582632A3-6CAA-45B6-A3F5-B11613270690}" destId="{EBDEE5B1-FE19-44D2-9A34-89BCE7B28FDB}" srcOrd="6" destOrd="0" presId="urn:microsoft.com/office/officeart/2005/8/layout/default"/>
    <dgm:cxn modelId="{ADB5A888-B8EF-4EED-A0A0-1B11E61BD4E9}" type="presParOf" srcId="{582632A3-6CAA-45B6-A3F5-B11613270690}" destId="{F239F8E0-5899-423E-9238-5AD7E8C9CAB5}" srcOrd="7" destOrd="0" presId="urn:microsoft.com/office/officeart/2005/8/layout/default"/>
    <dgm:cxn modelId="{DC0CA90B-4A9C-4D74-8282-F707B71169A8}" type="presParOf" srcId="{582632A3-6CAA-45B6-A3F5-B11613270690}" destId="{96E568ED-2AA7-43C5-8F9C-5686A2A8CFEB}" srcOrd="8" destOrd="0" presId="urn:microsoft.com/office/officeart/2005/8/layout/default"/>
    <dgm:cxn modelId="{7B6D7BE5-99A8-4378-B437-807C1A108DBD}" type="presParOf" srcId="{582632A3-6CAA-45B6-A3F5-B11613270690}" destId="{E8247219-CD66-4AE4-B5C6-095DEF0BB01C}" srcOrd="9" destOrd="0" presId="urn:microsoft.com/office/officeart/2005/8/layout/default"/>
    <dgm:cxn modelId="{5F666FCC-D01A-4292-A2A3-B473E7BD9C27}" type="presParOf" srcId="{582632A3-6CAA-45B6-A3F5-B11613270690}" destId="{0B6EB593-D68F-405A-A455-5C2285A85D41}"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FC1C205-18D3-44F9-91A2-07E59C9ED98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56202ECA-9542-47C9-98D4-61F1C77F849E}">
      <dgm:prSet phldrT="[文本]"/>
      <dgm:spPr/>
      <dgm:t>
        <a:bodyPr/>
        <a:lstStyle/>
        <a:p>
          <a:r>
            <a:rPr lang="zh-CN" altLang="en-US" b="1" dirty="0">
              <a:latin typeface="微软雅黑" pitchFamily="34" charset="-122"/>
              <a:ea typeface="微软雅黑" pitchFamily="34" charset="-122"/>
              <a:cs typeface="Arial" pitchFamily="34" charset="0"/>
            </a:rPr>
            <a:t>关键因素：</a:t>
          </a:r>
          <a:endParaRPr lang="en-US" altLang="zh-CN" b="1" dirty="0">
            <a:latin typeface="微软雅黑" pitchFamily="34" charset="-122"/>
            <a:ea typeface="微软雅黑" pitchFamily="34" charset="-122"/>
            <a:cs typeface="Arial" pitchFamily="34" charset="0"/>
          </a:endParaRPr>
        </a:p>
        <a:p>
          <a:r>
            <a:rPr lang="zh-CN" altLang="en-US" b="0" dirty="0">
              <a:latin typeface="微软雅黑" pitchFamily="34" charset="-122"/>
              <a:ea typeface="微软雅黑" pitchFamily="34" charset="-122"/>
              <a:cs typeface="Arial" pitchFamily="34" charset="0"/>
            </a:rPr>
            <a:t>中国现货市场数据为空白</a:t>
          </a:r>
          <a:endParaRPr lang="en-US" altLang="zh-CN" b="0" dirty="0">
            <a:latin typeface="微软雅黑" pitchFamily="34" charset="-122"/>
            <a:ea typeface="微软雅黑" pitchFamily="34" charset="-122"/>
            <a:cs typeface="Arial" pitchFamily="34" charset="0"/>
          </a:endParaRPr>
        </a:p>
        <a:p>
          <a:endParaRPr lang="en-US" altLang="zh-CN" b="1" dirty="0">
            <a:latin typeface="微软雅黑" pitchFamily="34" charset="-122"/>
            <a:ea typeface="微软雅黑" pitchFamily="34" charset="-122"/>
            <a:cs typeface="Arial" pitchFamily="34" charset="0"/>
          </a:endParaRPr>
        </a:p>
      </dgm:t>
    </dgm:pt>
    <dgm:pt modelId="{67FB4D74-02C9-4260-87B2-FA9180BEB72A}" type="parTrans" cxnId="{2FECBAE1-0AFD-4F85-BA7F-6559ECF446B5}">
      <dgm:prSet/>
      <dgm:spPr/>
      <dgm:t>
        <a:bodyPr/>
        <a:lstStyle/>
        <a:p>
          <a:endParaRPr lang="zh-CN" altLang="en-US"/>
        </a:p>
      </dgm:t>
    </dgm:pt>
    <dgm:pt modelId="{396D10A3-0DFC-44FA-9254-8B300829FE31}" type="sibTrans" cxnId="{2FECBAE1-0AFD-4F85-BA7F-6559ECF446B5}">
      <dgm:prSet/>
      <dgm:spPr/>
      <dgm:t>
        <a:bodyPr/>
        <a:lstStyle/>
        <a:p>
          <a:endParaRPr lang="zh-CN" altLang="en-US"/>
        </a:p>
      </dgm:t>
    </dgm:pt>
    <dgm:pt modelId="{14CE106D-C76D-485B-94E2-E32AC6AC8F6F}">
      <dgm:prSet phldrT="[文本]"/>
      <dgm:spPr/>
      <dgm:t>
        <a:bodyPr/>
        <a:lstStyle/>
        <a:p>
          <a:r>
            <a:rPr lang="zh-CN" altLang="en-US" b="1" dirty="0">
              <a:latin typeface="微软雅黑" pitchFamily="34" charset="-122"/>
              <a:ea typeface="微软雅黑" pitchFamily="34" charset="-122"/>
              <a:cs typeface="Arial" pitchFamily="34" charset="0"/>
            </a:rPr>
            <a:t>关键成功要素所具备的条件：</a:t>
          </a:r>
          <a:endParaRPr lang="en-US" altLang="zh-CN" b="1" dirty="0">
            <a:latin typeface="微软雅黑" pitchFamily="34" charset="-122"/>
            <a:ea typeface="微软雅黑" pitchFamily="34" charset="-122"/>
            <a:cs typeface="Arial" pitchFamily="34" charset="0"/>
          </a:endParaRPr>
        </a:p>
        <a:p>
          <a:r>
            <a:rPr lang="zh-CN" altLang="en-US" b="0" dirty="0">
              <a:latin typeface="微软雅黑" pitchFamily="34" charset="-122"/>
              <a:ea typeface="微软雅黑" pitchFamily="34" charset="-122"/>
              <a:cs typeface="Arial" pitchFamily="34" charset="0"/>
            </a:rPr>
            <a:t>负荷预测精度；</a:t>
          </a:r>
          <a:endParaRPr lang="en-US" altLang="zh-CN" b="0" dirty="0">
            <a:latin typeface="微软雅黑" pitchFamily="34" charset="-122"/>
            <a:ea typeface="微软雅黑" pitchFamily="34" charset="-122"/>
            <a:cs typeface="Arial" pitchFamily="34" charset="0"/>
          </a:endParaRPr>
        </a:p>
        <a:p>
          <a:r>
            <a:rPr lang="zh-CN" altLang="en-US" b="0" dirty="0">
              <a:latin typeface="微软雅黑" pitchFamily="34" charset="-122"/>
              <a:ea typeface="微软雅黑" pitchFamily="34" charset="-122"/>
              <a:cs typeface="Arial" pitchFamily="34" charset="0"/>
            </a:rPr>
            <a:t>发用电端相关电力数据积累；</a:t>
          </a:r>
          <a:endParaRPr lang="en-US" altLang="zh-CN" b="0" dirty="0">
            <a:latin typeface="微软雅黑" pitchFamily="34" charset="-122"/>
            <a:ea typeface="微软雅黑" pitchFamily="34" charset="-122"/>
            <a:cs typeface="Arial" pitchFamily="34" charset="0"/>
          </a:endParaRPr>
        </a:p>
        <a:p>
          <a:r>
            <a:rPr lang="zh-CN" altLang="en-US" b="0" dirty="0">
              <a:latin typeface="微软雅黑" pitchFamily="34" charset="-122"/>
              <a:ea typeface="微软雅黑" pitchFamily="34" charset="-122"/>
              <a:cs typeface="Arial" pitchFamily="34" charset="0"/>
            </a:rPr>
            <a:t>基于电价预测配套增值服务的后续开发。</a:t>
          </a:r>
          <a:endParaRPr lang="en-US" altLang="zh-CN" b="0" dirty="0">
            <a:latin typeface="微软雅黑" pitchFamily="34" charset="-122"/>
            <a:ea typeface="微软雅黑" pitchFamily="34" charset="-122"/>
            <a:cs typeface="Arial" pitchFamily="34" charset="0"/>
          </a:endParaRPr>
        </a:p>
        <a:p>
          <a:endParaRPr lang="en-US" altLang="zh-CN" b="1" dirty="0">
            <a:latin typeface="微软雅黑" pitchFamily="34" charset="-122"/>
            <a:ea typeface="微软雅黑" pitchFamily="34" charset="-122"/>
            <a:cs typeface="Arial" pitchFamily="34" charset="0"/>
          </a:endParaRPr>
        </a:p>
      </dgm:t>
    </dgm:pt>
    <dgm:pt modelId="{C805C778-9A37-4977-B9EB-DAC76EF63510}" type="parTrans" cxnId="{5F2010AE-5DFE-47D1-B4DD-1450FE225313}">
      <dgm:prSet/>
      <dgm:spPr/>
      <dgm:t>
        <a:bodyPr/>
        <a:lstStyle/>
        <a:p>
          <a:endParaRPr lang="zh-CN" altLang="en-US"/>
        </a:p>
      </dgm:t>
    </dgm:pt>
    <dgm:pt modelId="{85A529C0-038E-4157-B991-D57BF67A817A}" type="sibTrans" cxnId="{5F2010AE-5DFE-47D1-B4DD-1450FE225313}">
      <dgm:prSet/>
      <dgm:spPr/>
      <dgm:t>
        <a:bodyPr/>
        <a:lstStyle/>
        <a:p>
          <a:endParaRPr lang="zh-CN" altLang="en-US"/>
        </a:p>
      </dgm:t>
    </dgm:pt>
    <dgm:pt modelId="{E7B2140B-ECCA-4965-8975-0FFCA7324416}">
      <dgm:prSet phldrT="[文本]"/>
      <dgm:spPr/>
      <dgm:t>
        <a:bodyPr/>
        <a:lstStyle/>
        <a:p>
          <a:r>
            <a:rPr lang="zh-CN" altLang="en-US" b="1" dirty="0">
              <a:latin typeface="微软雅黑" pitchFamily="34" charset="-122"/>
              <a:ea typeface="微软雅黑" pitchFamily="34" charset="-122"/>
              <a:cs typeface="Arial" pitchFamily="34" charset="0"/>
            </a:rPr>
            <a:t>客户优势</a:t>
          </a:r>
          <a:endParaRPr lang="en-US" altLang="zh-CN" b="1" dirty="0">
            <a:latin typeface="微软雅黑" pitchFamily="34" charset="-122"/>
            <a:ea typeface="微软雅黑" pitchFamily="34" charset="-122"/>
            <a:cs typeface="Arial" pitchFamily="34" charset="0"/>
          </a:endParaRPr>
        </a:p>
        <a:p>
          <a:r>
            <a:rPr lang="zh-CN" altLang="en-US" b="0" dirty="0">
              <a:latin typeface="微软雅黑" pitchFamily="34" charset="-122"/>
              <a:ea typeface="微软雅黑" pitchFamily="34" charset="-122"/>
              <a:cs typeface="Arial" pitchFamily="34" charset="0"/>
            </a:rPr>
            <a:t>发电端的风机客户。</a:t>
          </a:r>
          <a:endParaRPr lang="en-US" altLang="zh-CN" b="0" dirty="0">
            <a:latin typeface="微软雅黑" pitchFamily="34" charset="-122"/>
            <a:ea typeface="微软雅黑" pitchFamily="34" charset="-122"/>
            <a:cs typeface="Arial" pitchFamily="34" charset="0"/>
          </a:endParaRPr>
        </a:p>
      </dgm:t>
    </dgm:pt>
    <dgm:pt modelId="{FCB9A31D-5D28-4776-80B5-DA1D9C288423}" type="parTrans" cxnId="{6F443C71-0DAC-41FF-8AAE-2B930EB45133}">
      <dgm:prSet/>
      <dgm:spPr/>
      <dgm:t>
        <a:bodyPr/>
        <a:lstStyle/>
        <a:p>
          <a:endParaRPr lang="zh-CN" altLang="en-US"/>
        </a:p>
      </dgm:t>
    </dgm:pt>
    <dgm:pt modelId="{6EDCAE2C-4C25-41D4-B5F9-5DC6307543A4}" type="sibTrans" cxnId="{6F443C71-0DAC-41FF-8AAE-2B930EB45133}">
      <dgm:prSet/>
      <dgm:spPr/>
      <dgm:t>
        <a:bodyPr/>
        <a:lstStyle/>
        <a:p>
          <a:endParaRPr lang="zh-CN" altLang="en-US"/>
        </a:p>
      </dgm:t>
    </dgm:pt>
    <dgm:pt modelId="{2C7F45CB-4C14-40D6-8D63-7CD443673504}">
      <dgm:prSet phldrT="[文本]"/>
      <dgm:spPr/>
      <dgm:t>
        <a:bodyPr/>
        <a:lstStyle/>
        <a:p>
          <a:r>
            <a:rPr lang="zh-CN" altLang="en-US" b="1" dirty="0"/>
            <a:t>市场竞争优势：</a:t>
          </a:r>
          <a:endParaRPr lang="en-US" altLang="zh-CN" b="1" dirty="0"/>
        </a:p>
        <a:p>
          <a:r>
            <a:rPr lang="zh-CN" altLang="en-US" dirty="0"/>
            <a:t>开发成本低，容错成本低。</a:t>
          </a:r>
        </a:p>
      </dgm:t>
    </dgm:pt>
    <dgm:pt modelId="{3DD0B27C-A43A-4F52-B2F3-A99F72A979D1}" type="parTrans" cxnId="{EE5255A8-7F8D-4C69-803F-75AB91DE89EE}">
      <dgm:prSet/>
      <dgm:spPr/>
      <dgm:t>
        <a:bodyPr/>
        <a:lstStyle/>
        <a:p>
          <a:endParaRPr lang="zh-CN" altLang="en-US"/>
        </a:p>
      </dgm:t>
    </dgm:pt>
    <dgm:pt modelId="{F142E1E4-E220-407D-8343-B49341759967}" type="sibTrans" cxnId="{EE5255A8-7F8D-4C69-803F-75AB91DE89EE}">
      <dgm:prSet/>
      <dgm:spPr/>
      <dgm:t>
        <a:bodyPr/>
        <a:lstStyle/>
        <a:p>
          <a:endParaRPr lang="zh-CN" altLang="en-US"/>
        </a:p>
      </dgm:t>
    </dgm:pt>
    <dgm:pt modelId="{582632A3-6CAA-45B6-A3F5-B11613270690}" type="pres">
      <dgm:prSet presAssocID="{5FC1C205-18D3-44F9-91A2-07E59C9ED980}" presName="diagram" presStyleCnt="0">
        <dgm:presLayoutVars>
          <dgm:dir/>
          <dgm:resizeHandles val="exact"/>
        </dgm:presLayoutVars>
      </dgm:prSet>
      <dgm:spPr/>
    </dgm:pt>
    <dgm:pt modelId="{6BAC749C-507D-4BAE-BE0B-BAC9E15AAB1C}" type="pres">
      <dgm:prSet presAssocID="{56202ECA-9542-47C9-98D4-61F1C77F849E}" presName="node" presStyleLbl="node1" presStyleIdx="0" presStyleCnt="4">
        <dgm:presLayoutVars>
          <dgm:bulletEnabled val="1"/>
        </dgm:presLayoutVars>
      </dgm:prSet>
      <dgm:spPr/>
    </dgm:pt>
    <dgm:pt modelId="{50CFA6F6-185C-4224-BD0E-15E4F412A14F}" type="pres">
      <dgm:prSet presAssocID="{396D10A3-0DFC-44FA-9254-8B300829FE31}" presName="sibTrans" presStyleCnt="0"/>
      <dgm:spPr/>
    </dgm:pt>
    <dgm:pt modelId="{2623DEDE-8C54-4AC8-8FF3-0B59D61B7E2E}" type="pres">
      <dgm:prSet presAssocID="{14CE106D-C76D-485B-94E2-E32AC6AC8F6F}" presName="node" presStyleLbl="node1" presStyleIdx="1" presStyleCnt="4">
        <dgm:presLayoutVars>
          <dgm:bulletEnabled val="1"/>
        </dgm:presLayoutVars>
      </dgm:prSet>
      <dgm:spPr/>
    </dgm:pt>
    <dgm:pt modelId="{E1C0B182-2277-4723-8936-55E81414C46E}" type="pres">
      <dgm:prSet presAssocID="{85A529C0-038E-4157-B991-D57BF67A817A}" presName="sibTrans" presStyleCnt="0"/>
      <dgm:spPr/>
    </dgm:pt>
    <dgm:pt modelId="{867B05B7-948B-457C-89D6-200ECCF0986F}" type="pres">
      <dgm:prSet presAssocID="{E7B2140B-ECCA-4965-8975-0FFCA7324416}" presName="node" presStyleLbl="node1" presStyleIdx="2" presStyleCnt="4">
        <dgm:presLayoutVars>
          <dgm:bulletEnabled val="1"/>
        </dgm:presLayoutVars>
      </dgm:prSet>
      <dgm:spPr/>
    </dgm:pt>
    <dgm:pt modelId="{2EF9D153-37E3-4FDE-BFA8-E2DBD4E1B78E}" type="pres">
      <dgm:prSet presAssocID="{6EDCAE2C-4C25-41D4-B5F9-5DC6307543A4}" presName="sibTrans" presStyleCnt="0"/>
      <dgm:spPr/>
    </dgm:pt>
    <dgm:pt modelId="{EBDEE5B1-FE19-44D2-9A34-89BCE7B28FDB}" type="pres">
      <dgm:prSet presAssocID="{2C7F45CB-4C14-40D6-8D63-7CD443673504}" presName="node" presStyleLbl="node1" presStyleIdx="3" presStyleCnt="4">
        <dgm:presLayoutVars>
          <dgm:bulletEnabled val="1"/>
        </dgm:presLayoutVars>
      </dgm:prSet>
      <dgm:spPr/>
    </dgm:pt>
  </dgm:ptLst>
  <dgm:cxnLst>
    <dgm:cxn modelId="{7A6DD60C-6BC4-43D0-A65A-22F8CF36CC9D}" type="presOf" srcId="{14CE106D-C76D-485B-94E2-E32AC6AC8F6F}" destId="{2623DEDE-8C54-4AC8-8FF3-0B59D61B7E2E}" srcOrd="0" destOrd="0" presId="urn:microsoft.com/office/officeart/2005/8/layout/default"/>
    <dgm:cxn modelId="{890D902D-7422-458B-919C-AF252CA62E9C}" type="presOf" srcId="{5FC1C205-18D3-44F9-91A2-07E59C9ED980}" destId="{582632A3-6CAA-45B6-A3F5-B11613270690}" srcOrd="0" destOrd="0" presId="urn:microsoft.com/office/officeart/2005/8/layout/default"/>
    <dgm:cxn modelId="{536C8936-4133-42D8-BAF1-B594708D68CB}" type="presOf" srcId="{2C7F45CB-4C14-40D6-8D63-7CD443673504}" destId="{EBDEE5B1-FE19-44D2-9A34-89BCE7B28FDB}" srcOrd="0" destOrd="0" presId="urn:microsoft.com/office/officeart/2005/8/layout/default"/>
    <dgm:cxn modelId="{6F443C71-0DAC-41FF-8AAE-2B930EB45133}" srcId="{5FC1C205-18D3-44F9-91A2-07E59C9ED980}" destId="{E7B2140B-ECCA-4965-8975-0FFCA7324416}" srcOrd="2" destOrd="0" parTransId="{FCB9A31D-5D28-4776-80B5-DA1D9C288423}" sibTransId="{6EDCAE2C-4C25-41D4-B5F9-5DC6307543A4}"/>
    <dgm:cxn modelId="{EE5255A8-7F8D-4C69-803F-75AB91DE89EE}" srcId="{5FC1C205-18D3-44F9-91A2-07E59C9ED980}" destId="{2C7F45CB-4C14-40D6-8D63-7CD443673504}" srcOrd="3" destOrd="0" parTransId="{3DD0B27C-A43A-4F52-B2F3-A99F72A979D1}" sibTransId="{F142E1E4-E220-407D-8343-B49341759967}"/>
    <dgm:cxn modelId="{5F2010AE-5DFE-47D1-B4DD-1450FE225313}" srcId="{5FC1C205-18D3-44F9-91A2-07E59C9ED980}" destId="{14CE106D-C76D-485B-94E2-E32AC6AC8F6F}" srcOrd="1" destOrd="0" parTransId="{C805C778-9A37-4977-B9EB-DAC76EF63510}" sibTransId="{85A529C0-038E-4157-B991-D57BF67A817A}"/>
    <dgm:cxn modelId="{3FDD27B0-D357-491B-A810-775B2826FD10}" type="presOf" srcId="{56202ECA-9542-47C9-98D4-61F1C77F849E}" destId="{6BAC749C-507D-4BAE-BE0B-BAC9E15AAB1C}" srcOrd="0" destOrd="0" presId="urn:microsoft.com/office/officeart/2005/8/layout/default"/>
    <dgm:cxn modelId="{2FECBAE1-0AFD-4F85-BA7F-6559ECF446B5}" srcId="{5FC1C205-18D3-44F9-91A2-07E59C9ED980}" destId="{56202ECA-9542-47C9-98D4-61F1C77F849E}" srcOrd="0" destOrd="0" parTransId="{67FB4D74-02C9-4260-87B2-FA9180BEB72A}" sibTransId="{396D10A3-0DFC-44FA-9254-8B300829FE31}"/>
    <dgm:cxn modelId="{FBFA7CF6-988C-4631-A750-E8E4A767C9CC}" type="presOf" srcId="{E7B2140B-ECCA-4965-8975-0FFCA7324416}" destId="{867B05B7-948B-457C-89D6-200ECCF0986F}" srcOrd="0" destOrd="0" presId="urn:microsoft.com/office/officeart/2005/8/layout/default"/>
    <dgm:cxn modelId="{F75EB42C-A9AC-4D46-9DE3-46ABABE0A94F}" type="presParOf" srcId="{582632A3-6CAA-45B6-A3F5-B11613270690}" destId="{6BAC749C-507D-4BAE-BE0B-BAC9E15AAB1C}" srcOrd="0" destOrd="0" presId="urn:microsoft.com/office/officeart/2005/8/layout/default"/>
    <dgm:cxn modelId="{4BB1FD56-68F3-4AB7-BD2E-05EF713826BA}" type="presParOf" srcId="{582632A3-6CAA-45B6-A3F5-B11613270690}" destId="{50CFA6F6-185C-4224-BD0E-15E4F412A14F}" srcOrd="1" destOrd="0" presId="urn:microsoft.com/office/officeart/2005/8/layout/default"/>
    <dgm:cxn modelId="{76D06C29-AEF3-402C-9997-7B400714BF60}" type="presParOf" srcId="{582632A3-6CAA-45B6-A3F5-B11613270690}" destId="{2623DEDE-8C54-4AC8-8FF3-0B59D61B7E2E}" srcOrd="2" destOrd="0" presId="urn:microsoft.com/office/officeart/2005/8/layout/default"/>
    <dgm:cxn modelId="{A6520E0C-5C83-4C67-93A2-6384F56EA904}" type="presParOf" srcId="{582632A3-6CAA-45B6-A3F5-B11613270690}" destId="{E1C0B182-2277-4723-8936-55E81414C46E}" srcOrd="3" destOrd="0" presId="urn:microsoft.com/office/officeart/2005/8/layout/default"/>
    <dgm:cxn modelId="{05C59310-494A-4D86-8799-7D5A089F072E}" type="presParOf" srcId="{582632A3-6CAA-45B6-A3F5-B11613270690}" destId="{867B05B7-948B-457C-89D6-200ECCF0986F}" srcOrd="4" destOrd="0" presId="urn:microsoft.com/office/officeart/2005/8/layout/default"/>
    <dgm:cxn modelId="{A6BA53C3-542D-49D7-B918-3A2A39BCB8C3}" type="presParOf" srcId="{582632A3-6CAA-45B6-A3F5-B11613270690}" destId="{2EF9D153-37E3-4FDE-BFA8-E2DBD4E1B78E}" srcOrd="5" destOrd="0" presId="urn:microsoft.com/office/officeart/2005/8/layout/default"/>
    <dgm:cxn modelId="{51AF2143-267E-42E2-8475-8C716916B464}" type="presParOf" srcId="{582632A3-6CAA-45B6-A3F5-B11613270690}" destId="{EBDEE5B1-FE19-44D2-9A34-89BCE7B28FDB}"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220406-7F6D-4F91-B8F7-AB2953C06E36}">
      <dsp:nvSpPr>
        <dsp:cNvPr id="0" name=""/>
        <dsp:cNvSpPr/>
      </dsp:nvSpPr>
      <dsp:spPr>
        <a:xfrm>
          <a:off x="0" y="41423"/>
          <a:ext cx="6096000" cy="2438400"/>
        </a:xfrm>
        <a:prstGeom prst="leftRightRibb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F0A393A7-6382-4100-9FAD-9F2531C9A713}">
      <dsp:nvSpPr>
        <dsp:cNvPr id="0" name=""/>
        <dsp:cNvSpPr/>
      </dsp:nvSpPr>
      <dsp:spPr>
        <a:xfrm>
          <a:off x="839466" y="548143"/>
          <a:ext cx="2011680" cy="1194816"/>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39116" rIns="0" bIns="41910" numCol="1" spcCol="1270" anchor="ctr" anchorCtr="0">
          <a:noAutofit/>
        </a:bodyPr>
        <a:lstStyle/>
        <a:p>
          <a:pPr marL="0" lvl="0" indent="0" algn="ctr" defTabSz="466725">
            <a:lnSpc>
              <a:spcPct val="90000"/>
            </a:lnSpc>
            <a:spcBef>
              <a:spcPct val="0"/>
            </a:spcBef>
            <a:spcAft>
              <a:spcPct val="35000"/>
            </a:spcAft>
            <a:buClr>
              <a:schemeClr val="tx1">
                <a:lumMod val="50000"/>
              </a:schemeClr>
            </a:buClr>
            <a:buNone/>
          </a:pPr>
          <a:r>
            <a:rPr lang="zh-CN" altLang="en-US" sz="1050" b="1" kern="1200" dirty="0">
              <a:solidFill>
                <a:srgbClr val="FFC000"/>
              </a:solidFill>
            </a:rPr>
            <a:t>物理建模</a:t>
          </a:r>
          <a:r>
            <a:rPr lang="zh-CN" altLang="en-US" sz="900" b="1" kern="1200" dirty="0">
              <a:solidFill>
                <a:srgbClr val="FFC000"/>
              </a:solidFill>
            </a:rPr>
            <a:t>法</a:t>
          </a:r>
          <a:endParaRPr lang="en-US" altLang="zh-CN" sz="900" b="1" kern="1200" dirty="0">
            <a:solidFill>
              <a:srgbClr val="FFC000"/>
            </a:solidFill>
          </a:endParaRPr>
        </a:p>
        <a:p>
          <a:pPr marL="0" lvl="0" indent="0" algn="l" defTabSz="466725">
            <a:lnSpc>
              <a:spcPct val="90000"/>
            </a:lnSpc>
            <a:spcBef>
              <a:spcPct val="0"/>
            </a:spcBef>
            <a:spcAft>
              <a:spcPct val="35000"/>
            </a:spcAft>
            <a:buClr>
              <a:schemeClr val="tx1">
                <a:lumMod val="50000"/>
              </a:schemeClr>
            </a:buClr>
            <a:buNone/>
          </a:pPr>
          <a:r>
            <a:rPr lang="en-US" altLang="zh-CN" sz="900" b="1" kern="1200" dirty="0">
              <a:solidFill>
                <a:schemeClr val="bg1"/>
              </a:solidFill>
            </a:rPr>
            <a:t>1</a:t>
          </a:r>
          <a:r>
            <a:rPr lang="zh-CN" altLang="en-US" sz="900" b="1" kern="1200" dirty="0">
              <a:solidFill>
                <a:schemeClr val="bg1"/>
              </a:solidFill>
            </a:rPr>
            <a:t>、高度还原现货市</a:t>
          </a:r>
          <a:endParaRPr lang="en-US" altLang="zh-CN" sz="900" b="1" kern="1200" dirty="0">
            <a:solidFill>
              <a:schemeClr val="bg1"/>
            </a:solidFill>
          </a:endParaRPr>
        </a:p>
        <a:p>
          <a:pPr marL="0" lvl="0" indent="0" algn="l" defTabSz="466725">
            <a:lnSpc>
              <a:spcPct val="90000"/>
            </a:lnSpc>
            <a:spcBef>
              <a:spcPct val="0"/>
            </a:spcBef>
            <a:spcAft>
              <a:spcPct val="35000"/>
            </a:spcAft>
            <a:buClr>
              <a:schemeClr val="tx1">
                <a:lumMod val="50000"/>
              </a:schemeClr>
            </a:buClr>
            <a:buNone/>
          </a:pPr>
          <a:r>
            <a:rPr lang="en-US" altLang="zh-CN" sz="900" b="1" kern="1200" dirty="0">
              <a:solidFill>
                <a:schemeClr val="bg1"/>
              </a:solidFill>
            </a:rPr>
            <a:t>2</a:t>
          </a:r>
          <a:r>
            <a:rPr lang="zh-CN" altLang="en-US" sz="900" b="1" kern="1200" dirty="0">
              <a:solidFill>
                <a:schemeClr val="bg1"/>
              </a:solidFill>
            </a:rPr>
            <a:t>、市场初期，规则频繁变动</a:t>
          </a:r>
          <a:endParaRPr lang="en-US" altLang="zh-CN" sz="900" b="1" kern="1200" dirty="0">
            <a:solidFill>
              <a:schemeClr val="bg1"/>
            </a:solidFill>
          </a:endParaRPr>
        </a:p>
        <a:p>
          <a:pPr marL="0" lvl="0" indent="0" algn="l" defTabSz="466725">
            <a:lnSpc>
              <a:spcPct val="90000"/>
            </a:lnSpc>
            <a:spcBef>
              <a:spcPct val="0"/>
            </a:spcBef>
            <a:spcAft>
              <a:spcPct val="35000"/>
            </a:spcAft>
            <a:buClr>
              <a:schemeClr val="tx1">
                <a:lumMod val="50000"/>
              </a:schemeClr>
            </a:buClr>
            <a:buNone/>
          </a:pPr>
          <a:r>
            <a:rPr lang="en-US" altLang="zh-CN" sz="900" b="1" kern="1200" dirty="0">
              <a:solidFill>
                <a:schemeClr val="bg1"/>
              </a:solidFill>
            </a:rPr>
            <a:t>3</a:t>
          </a:r>
          <a:r>
            <a:rPr lang="zh-CN" altLang="en-US" sz="900" b="1" kern="1200" dirty="0">
              <a:solidFill>
                <a:schemeClr val="bg1"/>
              </a:solidFill>
            </a:rPr>
            <a:t>、深度掌握电力交易背后的算法</a:t>
          </a:r>
          <a:endParaRPr lang="en-US" altLang="zh-CN" sz="900" b="1" kern="1200" dirty="0">
            <a:solidFill>
              <a:schemeClr val="bg1"/>
            </a:solidFill>
          </a:endParaRPr>
        </a:p>
        <a:p>
          <a:pPr marL="0" lvl="0" indent="0" algn="l" defTabSz="466725">
            <a:lnSpc>
              <a:spcPct val="90000"/>
            </a:lnSpc>
            <a:spcBef>
              <a:spcPct val="0"/>
            </a:spcBef>
            <a:spcAft>
              <a:spcPct val="35000"/>
            </a:spcAft>
            <a:buClr>
              <a:schemeClr val="tx1">
                <a:lumMod val="50000"/>
              </a:schemeClr>
            </a:buClr>
            <a:buNone/>
          </a:pPr>
          <a:r>
            <a:rPr lang="en-US" altLang="zh-CN" sz="900" b="1" kern="1200" dirty="0">
              <a:solidFill>
                <a:schemeClr val="bg1"/>
              </a:solidFill>
            </a:rPr>
            <a:t>4</a:t>
          </a:r>
          <a:r>
            <a:rPr lang="zh-CN" altLang="en-US" sz="900" b="1" kern="1200" dirty="0">
              <a:solidFill>
                <a:schemeClr val="bg1"/>
              </a:solidFill>
            </a:rPr>
            <a:t>、要求拥有大量现货市场参与者资源</a:t>
          </a:r>
          <a:endParaRPr lang="en-US" altLang="zh-CN" sz="900" b="1" kern="1200" dirty="0">
            <a:solidFill>
              <a:schemeClr val="bg1"/>
            </a:solidFill>
          </a:endParaRPr>
        </a:p>
        <a:p>
          <a:pPr marL="0" lvl="0" indent="0" algn="l" defTabSz="466725">
            <a:lnSpc>
              <a:spcPct val="90000"/>
            </a:lnSpc>
            <a:spcBef>
              <a:spcPct val="0"/>
            </a:spcBef>
            <a:spcAft>
              <a:spcPct val="35000"/>
            </a:spcAft>
            <a:buClr>
              <a:schemeClr val="tx1">
                <a:lumMod val="50000"/>
              </a:schemeClr>
            </a:buClr>
            <a:buNone/>
          </a:pPr>
          <a:r>
            <a:rPr lang="en-US" altLang="zh-CN" sz="900" b="1" kern="1200" dirty="0">
              <a:solidFill>
                <a:schemeClr val="bg1"/>
              </a:solidFill>
            </a:rPr>
            <a:t>5</a:t>
          </a:r>
          <a:r>
            <a:rPr lang="zh-CN" altLang="en-US" sz="900" b="1" kern="1200" dirty="0">
              <a:solidFill>
                <a:schemeClr val="bg1"/>
              </a:solidFill>
            </a:rPr>
            <a:t>、开发成本高，适用于大型售电公司</a:t>
          </a:r>
          <a:r>
            <a:rPr lang="en-US" altLang="zh-CN" sz="900" b="1" kern="1200" dirty="0">
              <a:solidFill>
                <a:schemeClr val="bg1"/>
              </a:solidFill>
            </a:rPr>
            <a:t> </a:t>
          </a:r>
        </a:p>
        <a:p>
          <a:pPr marL="0" lvl="0" indent="0" algn="ctr" defTabSz="466725">
            <a:lnSpc>
              <a:spcPct val="90000"/>
            </a:lnSpc>
            <a:spcBef>
              <a:spcPct val="0"/>
            </a:spcBef>
            <a:spcAft>
              <a:spcPct val="35000"/>
            </a:spcAft>
            <a:buClr>
              <a:schemeClr val="tx1">
                <a:lumMod val="50000"/>
              </a:schemeClr>
            </a:buClr>
            <a:buNone/>
          </a:pPr>
          <a:r>
            <a:rPr lang="zh-CN" altLang="en-US" sz="600" b="1" kern="1200" dirty="0">
              <a:solidFill>
                <a:schemeClr val="bg1"/>
              </a:solidFill>
            </a:rPr>
            <a:t>。</a:t>
          </a:r>
          <a:endParaRPr lang="zh-CN" altLang="en-US" sz="600" kern="1200" dirty="0"/>
        </a:p>
      </dsp:txBody>
      <dsp:txXfrm>
        <a:off x="839466" y="548143"/>
        <a:ext cx="2011680" cy="1194816"/>
      </dsp:txXfrm>
    </dsp:sp>
    <dsp:sp modelId="{3C9DA0E0-7C31-4605-8924-A9D85AF6E3B4}">
      <dsp:nvSpPr>
        <dsp:cNvPr id="0" name=""/>
        <dsp:cNvSpPr/>
      </dsp:nvSpPr>
      <dsp:spPr>
        <a:xfrm>
          <a:off x="3187080" y="1040623"/>
          <a:ext cx="2856494" cy="1194816"/>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39116" rIns="0" bIns="41910" numCol="1" spcCol="1270" anchor="ctr" anchorCtr="0">
          <a:noAutofit/>
        </a:bodyPr>
        <a:lstStyle/>
        <a:p>
          <a:pPr marL="0" lvl="0" indent="0" algn="ctr" defTabSz="466725">
            <a:lnSpc>
              <a:spcPct val="90000"/>
            </a:lnSpc>
            <a:spcBef>
              <a:spcPct val="0"/>
            </a:spcBef>
            <a:spcAft>
              <a:spcPct val="35000"/>
            </a:spcAft>
            <a:buClr>
              <a:schemeClr val="tx1">
                <a:lumMod val="50000"/>
              </a:schemeClr>
            </a:buClr>
            <a:buNone/>
          </a:pPr>
          <a:r>
            <a:rPr lang="zh-CN" altLang="en-US" sz="1050" b="1" kern="1200" dirty="0">
              <a:solidFill>
                <a:srgbClr val="FFC000"/>
              </a:solidFill>
              <a:latin typeface="+mn-lt"/>
              <a:ea typeface="+mn-ea"/>
              <a:cs typeface="+mn-cs"/>
            </a:rPr>
            <a:t>直接预测法：</a:t>
          </a:r>
          <a:endParaRPr lang="en-US" altLang="zh-CN" sz="1050" b="1" kern="1200" dirty="0">
            <a:solidFill>
              <a:srgbClr val="FFC000"/>
            </a:solidFill>
            <a:latin typeface="+mn-lt"/>
            <a:ea typeface="+mn-ea"/>
            <a:cs typeface="+mn-cs"/>
          </a:endParaRPr>
        </a:p>
        <a:p>
          <a:pPr marL="0" lvl="0" indent="0" algn="l" defTabSz="466725">
            <a:lnSpc>
              <a:spcPct val="90000"/>
            </a:lnSpc>
            <a:spcBef>
              <a:spcPct val="0"/>
            </a:spcBef>
            <a:spcAft>
              <a:spcPct val="35000"/>
            </a:spcAft>
            <a:buClr>
              <a:schemeClr val="tx1">
                <a:lumMod val="50000"/>
              </a:schemeClr>
            </a:buClr>
            <a:buNone/>
          </a:pPr>
          <a:r>
            <a:rPr lang="en-US" altLang="zh-CN" sz="900" b="1" kern="1200" dirty="0">
              <a:solidFill>
                <a:schemeClr val="bg1"/>
              </a:solidFill>
              <a:latin typeface="+mn-lt"/>
              <a:ea typeface="+mn-ea"/>
              <a:cs typeface="+mn-cs"/>
            </a:rPr>
            <a:t>1</a:t>
          </a:r>
          <a:r>
            <a:rPr lang="zh-CN" altLang="en-US" sz="900" b="1" kern="1200" dirty="0">
              <a:solidFill>
                <a:schemeClr val="bg1"/>
              </a:solidFill>
              <a:latin typeface="+mn-lt"/>
              <a:ea typeface="+mn-ea"/>
              <a:cs typeface="+mn-cs"/>
            </a:rPr>
            <a:t>、需要大量历史数据，天气，能源</a:t>
          </a:r>
          <a:endParaRPr lang="en-US" altLang="zh-CN" sz="900" b="1" kern="1200" dirty="0">
            <a:solidFill>
              <a:schemeClr val="bg1"/>
            </a:solidFill>
            <a:latin typeface="+mn-lt"/>
            <a:ea typeface="+mn-ea"/>
            <a:cs typeface="+mn-cs"/>
          </a:endParaRPr>
        </a:p>
        <a:p>
          <a:pPr marL="0" lvl="0" indent="0" algn="l" defTabSz="466725">
            <a:lnSpc>
              <a:spcPct val="90000"/>
            </a:lnSpc>
            <a:spcBef>
              <a:spcPct val="0"/>
            </a:spcBef>
            <a:spcAft>
              <a:spcPct val="35000"/>
            </a:spcAft>
            <a:buClr>
              <a:schemeClr val="tx1">
                <a:lumMod val="50000"/>
              </a:schemeClr>
            </a:buClr>
            <a:buNone/>
          </a:pPr>
          <a:r>
            <a:rPr lang="en-US" altLang="zh-CN" sz="900" b="1" kern="1200" dirty="0">
              <a:solidFill>
                <a:schemeClr val="bg1"/>
              </a:solidFill>
              <a:latin typeface="+mn-lt"/>
              <a:ea typeface="+mn-ea"/>
              <a:cs typeface="+mn-cs"/>
            </a:rPr>
            <a:t>       </a:t>
          </a:r>
          <a:r>
            <a:rPr lang="zh-CN" altLang="en-US" sz="900" b="1" kern="1200" dirty="0">
              <a:solidFill>
                <a:schemeClr val="bg1"/>
              </a:solidFill>
              <a:latin typeface="+mn-lt"/>
              <a:ea typeface="+mn-ea"/>
              <a:cs typeface="+mn-cs"/>
            </a:rPr>
            <a:t>指数和负荷预测结果等一切与电</a:t>
          </a:r>
          <a:endParaRPr lang="en-US" altLang="zh-CN" sz="900" b="1" kern="1200" dirty="0">
            <a:solidFill>
              <a:schemeClr val="bg1"/>
            </a:solidFill>
            <a:latin typeface="+mn-lt"/>
            <a:ea typeface="+mn-ea"/>
            <a:cs typeface="+mn-cs"/>
          </a:endParaRPr>
        </a:p>
        <a:p>
          <a:pPr marL="0" lvl="0" indent="0" algn="l" defTabSz="466725">
            <a:lnSpc>
              <a:spcPct val="90000"/>
            </a:lnSpc>
            <a:spcBef>
              <a:spcPct val="0"/>
            </a:spcBef>
            <a:spcAft>
              <a:spcPct val="35000"/>
            </a:spcAft>
            <a:buClr>
              <a:schemeClr val="tx1">
                <a:lumMod val="50000"/>
              </a:schemeClr>
            </a:buClr>
            <a:buNone/>
          </a:pPr>
          <a:r>
            <a:rPr lang="en-US" altLang="zh-CN" sz="900" b="1" kern="1200" dirty="0">
              <a:solidFill>
                <a:schemeClr val="bg1"/>
              </a:solidFill>
              <a:latin typeface="+mn-lt"/>
              <a:ea typeface="+mn-ea"/>
              <a:cs typeface="+mn-cs"/>
            </a:rPr>
            <a:t>       </a:t>
          </a:r>
          <a:r>
            <a:rPr lang="zh-CN" altLang="en-US" sz="900" b="1" kern="1200" dirty="0">
              <a:solidFill>
                <a:schemeClr val="bg1"/>
              </a:solidFill>
              <a:latin typeface="+mn-lt"/>
              <a:ea typeface="+mn-ea"/>
              <a:cs typeface="+mn-cs"/>
            </a:rPr>
            <a:t>价相关的指数。</a:t>
          </a:r>
          <a:endParaRPr lang="en-US" altLang="zh-CN" sz="900" b="1" kern="1200" dirty="0">
            <a:solidFill>
              <a:schemeClr val="bg1"/>
            </a:solidFill>
            <a:latin typeface="+mn-lt"/>
            <a:ea typeface="+mn-ea"/>
            <a:cs typeface="+mn-cs"/>
          </a:endParaRPr>
        </a:p>
        <a:p>
          <a:pPr marL="0" lvl="0" indent="0" algn="l" defTabSz="466725">
            <a:lnSpc>
              <a:spcPct val="90000"/>
            </a:lnSpc>
            <a:spcBef>
              <a:spcPct val="0"/>
            </a:spcBef>
            <a:spcAft>
              <a:spcPct val="35000"/>
            </a:spcAft>
            <a:buClr>
              <a:schemeClr val="tx1">
                <a:lumMod val="50000"/>
              </a:schemeClr>
            </a:buClr>
            <a:buNone/>
          </a:pPr>
          <a:r>
            <a:rPr lang="en-US" altLang="zh-CN" sz="900" b="1" kern="1200" dirty="0">
              <a:solidFill>
                <a:schemeClr val="bg1"/>
              </a:solidFill>
              <a:latin typeface="+mn-lt"/>
              <a:ea typeface="+mn-ea"/>
              <a:cs typeface="+mn-cs"/>
            </a:rPr>
            <a:t>2</a:t>
          </a:r>
          <a:r>
            <a:rPr lang="zh-CN" altLang="en-US" sz="900" b="1" kern="1200" dirty="0">
              <a:solidFill>
                <a:schemeClr val="bg1"/>
              </a:solidFill>
              <a:latin typeface="+mn-lt"/>
              <a:ea typeface="+mn-ea"/>
              <a:cs typeface="+mn-cs"/>
            </a:rPr>
            <a:t>、基于智能算法</a:t>
          </a:r>
          <a:endParaRPr lang="en-US" altLang="zh-CN" sz="900" b="1" kern="1200" dirty="0">
            <a:solidFill>
              <a:schemeClr val="bg1"/>
            </a:solidFill>
            <a:latin typeface="+mn-lt"/>
            <a:ea typeface="+mn-ea"/>
            <a:cs typeface="+mn-cs"/>
          </a:endParaRPr>
        </a:p>
        <a:p>
          <a:pPr marL="0" lvl="0" indent="0" algn="l" defTabSz="466725">
            <a:lnSpc>
              <a:spcPct val="90000"/>
            </a:lnSpc>
            <a:spcBef>
              <a:spcPct val="0"/>
            </a:spcBef>
            <a:spcAft>
              <a:spcPct val="35000"/>
            </a:spcAft>
            <a:buClr>
              <a:schemeClr val="tx1">
                <a:lumMod val="50000"/>
              </a:schemeClr>
            </a:buClr>
            <a:buNone/>
          </a:pPr>
          <a:r>
            <a:rPr lang="en-US" altLang="zh-CN" sz="900" b="1" kern="1200" dirty="0">
              <a:solidFill>
                <a:schemeClr val="bg1"/>
              </a:solidFill>
              <a:latin typeface="+mn-lt"/>
              <a:ea typeface="+mn-ea"/>
              <a:cs typeface="+mn-cs"/>
            </a:rPr>
            <a:t>3</a:t>
          </a:r>
          <a:r>
            <a:rPr lang="zh-CN" altLang="en-US" sz="900" b="1" kern="1200" dirty="0">
              <a:solidFill>
                <a:schemeClr val="bg1"/>
              </a:solidFill>
              <a:latin typeface="+mn-lt"/>
              <a:ea typeface="+mn-ea"/>
              <a:cs typeface="+mn-cs"/>
            </a:rPr>
            <a:t>、现货市场初期没有历史数据。</a:t>
          </a:r>
          <a:endParaRPr lang="en-US" altLang="zh-CN" sz="900" b="1" kern="1200" dirty="0">
            <a:solidFill>
              <a:schemeClr val="bg1"/>
            </a:solidFill>
            <a:latin typeface="+mn-lt"/>
            <a:ea typeface="+mn-ea"/>
            <a:cs typeface="+mn-cs"/>
          </a:endParaRPr>
        </a:p>
        <a:p>
          <a:pPr marL="0" lvl="0" indent="0" algn="ctr" defTabSz="466725">
            <a:lnSpc>
              <a:spcPct val="90000"/>
            </a:lnSpc>
            <a:spcBef>
              <a:spcPct val="0"/>
            </a:spcBef>
            <a:spcAft>
              <a:spcPct val="35000"/>
            </a:spcAft>
            <a:buClr>
              <a:schemeClr val="tx1">
                <a:lumMod val="50000"/>
              </a:schemeClr>
            </a:buClr>
            <a:buNone/>
          </a:pPr>
          <a:r>
            <a:rPr lang="zh-CN" altLang="en-US" sz="800" b="1" kern="1200" dirty="0"/>
            <a:t>。</a:t>
          </a:r>
        </a:p>
        <a:p>
          <a:pPr marL="0" lvl="0" indent="0" algn="ctr" defTabSz="466725">
            <a:lnSpc>
              <a:spcPct val="90000"/>
            </a:lnSpc>
            <a:spcBef>
              <a:spcPct val="0"/>
            </a:spcBef>
            <a:spcAft>
              <a:spcPct val="35000"/>
            </a:spcAft>
            <a:buClr>
              <a:schemeClr val="tx1">
                <a:lumMod val="50000"/>
              </a:schemeClr>
            </a:buClr>
            <a:buNone/>
          </a:pPr>
          <a:endParaRPr lang="zh-CN" altLang="en-US" sz="800" kern="1200" dirty="0"/>
        </a:p>
      </dsp:txBody>
      <dsp:txXfrm>
        <a:off x="3187080" y="1040623"/>
        <a:ext cx="2856494" cy="11948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AC749C-507D-4BAE-BE0B-BAC9E15AAB1C}">
      <dsp:nvSpPr>
        <dsp:cNvPr id="0" name=""/>
        <dsp:cNvSpPr/>
      </dsp:nvSpPr>
      <dsp:spPr>
        <a:xfrm>
          <a:off x="0" y="525457"/>
          <a:ext cx="2317757" cy="139065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zh-CN" altLang="en-US" sz="1000" b="1" kern="1200" dirty="0">
              <a:latin typeface="微软雅黑" pitchFamily="34" charset="-122"/>
              <a:ea typeface="微软雅黑" pitchFamily="34" charset="-122"/>
              <a:cs typeface="Arial" pitchFamily="34" charset="0"/>
            </a:rPr>
            <a:t>公司业务战略必要性：</a:t>
          </a:r>
          <a:endParaRPr lang="en-US" altLang="zh-CN" sz="1000" b="1" kern="1200" dirty="0">
            <a:latin typeface="微软雅黑" pitchFamily="34" charset="-122"/>
            <a:ea typeface="微软雅黑" pitchFamily="34" charset="-122"/>
            <a:cs typeface="Arial" pitchFamily="34" charset="0"/>
          </a:endParaRPr>
        </a:p>
        <a:p>
          <a:pPr marL="0" lvl="0" indent="0" algn="ctr" defTabSz="444500">
            <a:lnSpc>
              <a:spcPct val="90000"/>
            </a:lnSpc>
            <a:spcBef>
              <a:spcPct val="0"/>
            </a:spcBef>
            <a:spcAft>
              <a:spcPct val="35000"/>
            </a:spcAft>
            <a:buNone/>
          </a:pPr>
          <a:r>
            <a:rPr lang="zh-CN" altLang="en-US" sz="1000" kern="1200" dirty="0">
              <a:latin typeface="微软雅黑" pitchFamily="34" charset="-122"/>
              <a:ea typeface="微软雅黑" pitchFamily="34" charset="-122"/>
              <a:cs typeface="Arial" pitchFamily="34" charset="0"/>
            </a:rPr>
            <a:t>积累客户与相关数据，了解市场规律；</a:t>
          </a:r>
          <a:endParaRPr lang="en-US" altLang="zh-CN" sz="1000" kern="1200" dirty="0">
            <a:latin typeface="微软雅黑" pitchFamily="34" charset="-122"/>
            <a:ea typeface="微软雅黑" pitchFamily="34" charset="-122"/>
            <a:cs typeface="Arial" pitchFamily="34" charset="0"/>
          </a:endParaRPr>
        </a:p>
      </dsp:txBody>
      <dsp:txXfrm>
        <a:off x="0" y="525457"/>
        <a:ext cx="2317757" cy="1390654"/>
      </dsp:txXfrm>
    </dsp:sp>
    <dsp:sp modelId="{2623DEDE-8C54-4AC8-8FF3-0B59D61B7E2E}">
      <dsp:nvSpPr>
        <dsp:cNvPr id="0" name=""/>
        <dsp:cNvSpPr/>
      </dsp:nvSpPr>
      <dsp:spPr>
        <a:xfrm>
          <a:off x="2549533" y="525457"/>
          <a:ext cx="2317757" cy="139065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zh-CN" altLang="en-US" sz="1000" b="1" kern="1200" dirty="0">
              <a:latin typeface="微软雅黑" pitchFamily="34" charset="-122"/>
              <a:ea typeface="微软雅黑" pitchFamily="34" charset="-122"/>
              <a:cs typeface="Arial" pitchFamily="34" charset="0"/>
            </a:rPr>
            <a:t>行业发展趋势的必要性：</a:t>
          </a:r>
          <a:endParaRPr lang="en-US" altLang="zh-CN" sz="1000" b="1" kern="1200" dirty="0">
            <a:latin typeface="微软雅黑" pitchFamily="34" charset="-122"/>
            <a:ea typeface="微软雅黑" pitchFamily="34" charset="-122"/>
            <a:cs typeface="Arial" pitchFamily="34" charset="0"/>
          </a:endParaRPr>
        </a:p>
        <a:p>
          <a:pPr marL="0" lvl="0" indent="0" algn="ctr" defTabSz="444500">
            <a:lnSpc>
              <a:spcPct val="90000"/>
            </a:lnSpc>
            <a:spcBef>
              <a:spcPct val="0"/>
            </a:spcBef>
            <a:spcAft>
              <a:spcPct val="35000"/>
            </a:spcAft>
            <a:buNone/>
          </a:pPr>
          <a:r>
            <a:rPr lang="zh-CN" altLang="en-US" sz="1000" kern="1200" dirty="0">
              <a:latin typeface="微软雅黑" pitchFamily="34" charset="-122"/>
              <a:ea typeface="微软雅黑" pitchFamily="34" charset="-122"/>
              <a:cs typeface="Arial" pitchFamily="34" charset="0"/>
            </a:rPr>
            <a:t>电价波动，决定大多数电力市场行为；</a:t>
          </a:r>
          <a:endParaRPr lang="en-US" altLang="zh-CN" sz="1000" kern="1200" dirty="0">
            <a:latin typeface="微软雅黑" pitchFamily="34" charset="-122"/>
            <a:ea typeface="微软雅黑" pitchFamily="34" charset="-122"/>
            <a:cs typeface="Arial" pitchFamily="34" charset="0"/>
          </a:endParaRPr>
        </a:p>
        <a:p>
          <a:pPr marL="0" lvl="0" indent="0" algn="ctr" defTabSz="444500">
            <a:lnSpc>
              <a:spcPct val="90000"/>
            </a:lnSpc>
            <a:spcBef>
              <a:spcPct val="0"/>
            </a:spcBef>
            <a:spcAft>
              <a:spcPct val="35000"/>
            </a:spcAft>
            <a:buNone/>
          </a:pPr>
          <a:r>
            <a:rPr lang="zh-CN" altLang="en-US" sz="1000" kern="1200" dirty="0">
              <a:latin typeface="微软雅黑" pitchFamily="34" charset="-122"/>
              <a:ea typeface="微软雅黑" pitchFamily="34" charset="-122"/>
              <a:cs typeface="Arial" pitchFamily="34" charset="0"/>
            </a:rPr>
            <a:t>优胜略汰，机会与风险并存；</a:t>
          </a:r>
          <a:endParaRPr lang="en-US" altLang="zh-CN" sz="1000" kern="1200" dirty="0">
            <a:latin typeface="微软雅黑" pitchFamily="34" charset="-122"/>
            <a:ea typeface="微软雅黑" pitchFamily="34" charset="-122"/>
            <a:cs typeface="Arial" pitchFamily="34" charset="0"/>
          </a:endParaRPr>
        </a:p>
        <a:p>
          <a:pPr marL="0" lvl="0" indent="0" algn="ctr" defTabSz="444500">
            <a:lnSpc>
              <a:spcPct val="90000"/>
            </a:lnSpc>
            <a:spcBef>
              <a:spcPct val="0"/>
            </a:spcBef>
            <a:spcAft>
              <a:spcPct val="35000"/>
            </a:spcAft>
            <a:buNone/>
          </a:pPr>
          <a:r>
            <a:rPr lang="zh-CN" altLang="en-US" sz="1000" kern="1200" dirty="0">
              <a:latin typeface="微软雅黑" pitchFamily="34" charset="-122"/>
              <a:ea typeface="微软雅黑" pitchFamily="34" charset="-122"/>
              <a:cs typeface="Arial" pitchFamily="34" charset="0"/>
            </a:rPr>
            <a:t>公司规模越小，容错成本越低。</a:t>
          </a:r>
          <a:endParaRPr lang="zh-CN" altLang="en-US" sz="1000" kern="1200" dirty="0"/>
        </a:p>
      </dsp:txBody>
      <dsp:txXfrm>
        <a:off x="2549533" y="525457"/>
        <a:ext cx="2317757" cy="1390654"/>
      </dsp:txXfrm>
    </dsp:sp>
    <dsp:sp modelId="{867B05B7-948B-457C-89D6-200ECCF0986F}">
      <dsp:nvSpPr>
        <dsp:cNvPr id="0" name=""/>
        <dsp:cNvSpPr/>
      </dsp:nvSpPr>
      <dsp:spPr>
        <a:xfrm>
          <a:off x="5099066" y="525457"/>
          <a:ext cx="2317757" cy="139065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zh-CN" altLang="en-US" sz="1000" b="1" kern="1200" dirty="0">
              <a:latin typeface="微软雅黑" pitchFamily="34" charset="-122"/>
              <a:ea typeface="微软雅黑" pitchFamily="34" charset="-122"/>
              <a:cs typeface="Arial" pitchFamily="34" charset="0"/>
            </a:rPr>
            <a:t>客户需求</a:t>
          </a:r>
          <a:endParaRPr lang="en-US" altLang="zh-CN" sz="1000" b="1" kern="1200" dirty="0">
            <a:latin typeface="微软雅黑" pitchFamily="34" charset="-122"/>
            <a:ea typeface="微软雅黑" pitchFamily="34" charset="-122"/>
            <a:cs typeface="Arial" pitchFamily="34" charset="0"/>
          </a:endParaRPr>
        </a:p>
        <a:p>
          <a:pPr marL="0" lvl="0" indent="0" algn="ctr" defTabSz="444500">
            <a:lnSpc>
              <a:spcPct val="90000"/>
            </a:lnSpc>
            <a:spcBef>
              <a:spcPct val="0"/>
            </a:spcBef>
            <a:spcAft>
              <a:spcPct val="35000"/>
            </a:spcAft>
            <a:buNone/>
          </a:pPr>
          <a:r>
            <a:rPr lang="zh-CN" altLang="en-US" sz="1000" kern="1200" dirty="0">
              <a:latin typeface="微软雅黑" pitchFamily="34" charset="-122"/>
              <a:ea typeface="微软雅黑" pitchFamily="34" charset="-122"/>
              <a:cs typeface="Arial" pitchFamily="34" charset="0"/>
            </a:rPr>
            <a:t>降低风险；</a:t>
          </a:r>
          <a:endParaRPr lang="en-US" altLang="zh-CN" sz="1000" kern="1200" dirty="0">
            <a:latin typeface="微软雅黑" pitchFamily="34" charset="-122"/>
            <a:ea typeface="微软雅黑" pitchFamily="34" charset="-122"/>
            <a:cs typeface="Arial" pitchFamily="34" charset="0"/>
          </a:endParaRPr>
        </a:p>
        <a:p>
          <a:pPr marL="0" lvl="0" indent="0" algn="ctr" defTabSz="444500">
            <a:lnSpc>
              <a:spcPct val="90000"/>
            </a:lnSpc>
            <a:spcBef>
              <a:spcPct val="0"/>
            </a:spcBef>
            <a:spcAft>
              <a:spcPct val="35000"/>
            </a:spcAft>
            <a:buNone/>
          </a:pPr>
          <a:r>
            <a:rPr lang="zh-CN" altLang="en-US" sz="1000" kern="1200" dirty="0">
              <a:latin typeface="微软雅黑" pitchFamily="34" charset="-122"/>
              <a:ea typeface="微软雅黑" pitchFamily="34" charset="-122"/>
              <a:cs typeface="Arial" pitchFamily="34" charset="0"/>
            </a:rPr>
            <a:t>提高利润；</a:t>
          </a:r>
          <a:endParaRPr lang="en-US" altLang="zh-CN" sz="1000" kern="1200" dirty="0">
            <a:latin typeface="微软雅黑" pitchFamily="34" charset="-122"/>
            <a:ea typeface="微软雅黑" pitchFamily="34" charset="-122"/>
            <a:cs typeface="Arial" pitchFamily="34" charset="0"/>
          </a:endParaRPr>
        </a:p>
        <a:p>
          <a:pPr marL="0" lvl="0" indent="0" algn="ctr" defTabSz="444500">
            <a:lnSpc>
              <a:spcPct val="90000"/>
            </a:lnSpc>
            <a:spcBef>
              <a:spcPct val="0"/>
            </a:spcBef>
            <a:spcAft>
              <a:spcPct val="35000"/>
            </a:spcAft>
            <a:buNone/>
          </a:pPr>
          <a:r>
            <a:rPr lang="zh-CN" altLang="en-US" sz="1000" kern="1200" dirty="0">
              <a:latin typeface="微软雅黑" pitchFamily="34" charset="-122"/>
              <a:ea typeface="微软雅黑" pitchFamily="34" charset="-122"/>
              <a:cs typeface="Arial" pitchFamily="34" charset="0"/>
            </a:rPr>
            <a:t>降低成本；</a:t>
          </a:r>
          <a:endParaRPr lang="en-US" altLang="zh-CN" sz="1000" kern="1200" dirty="0">
            <a:latin typeface="微软雅黑" pitchFamily="34" charset="-122"/>
            <a:ea typeface="微软雅黑" pitchFamily="34" charset="-122"/>
            <a:cs typeface="Arial" pitchFamily="34" charset="0"/>
          </a:endParaRPr>
        </a:p>
        <a:p>
          <a:pPr marL="0" lvl="0" indent="0" algn="ctr" defTabSz="444500">
            <a:lnSpc>
              <a:spcPct val="90000"/>
            </a:lnSpc>
            <a:spcBef>
              <a:spcPct val="0"/>
            </a:spcBef>
            <a:spcAft>
              <a:spcPct val="35000"/>
            </a:spcAft>
            <a:buNone/>
          </a:pPr>
          <a:r>
            <a:rPr lang="zh-CN" altLang="en-US" sz="1000" kern="1200" dirty="0">
              <a:latin typeface="微软雅黑" pitchFamily="34" charset="-122"/>
              <a:ea typeface="微软雅黑" pitchFamily="34" charset="-122"/>
              <a:cs typeface="Arial" pitchFamily="34" charset="0"/>
            </a:rPr>
            <a:t>持续盈利。</a:t>
          </a:r>
          <a:endParaRPr lang="zh-CN" altLang="en-US" sz="1000" kern="1200" dirty="0"/>
        </a:p>
      </dsp:txBody>
      <dsp:txXfrm>
        <a:off x="5099066" y="525457"/>
        <a:ext cx="2317757" cy="1390654"/>
      </dsp:txXfrm>
    </dsp:sp>
    <dsp:sp modelId="{EBDEE5B1-FE19-44D2-9A34-89BCE7B28FDB}">
      <dsp:nvSpPr>
        <dsp:cNvPr id="0" name=""/>
        <dsp:cNvSpPr/>
      </dsp:nvSpPr>
      <dsp:spPr>
        <a:xfrm>
          <a:off x="0" y="2176785"/>
          <a:ext cx="2317757" cy="139065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zh-CN" altLang="en-US" sz="1000" b="1" kern="1200" dirty="0">
              <a:latin typeface="微软雅黑" pitchFamily="34" charset="-122"/>
              <a:ea typeface="微软雅黑" pitchFamily="34" charset="-122"/>
              <a:cs typeface="Arial" pitchFamily="34" charset="0"/>
            </a:rPr>
            <a:t>市场竞争的必要性：</a:t>
          </a:r>
          <a:endParaRPr lang="en-US" altLang="zh-CN" sz="1000" b="1" kern="1200" dirty="0">
            <a:latin typeface="微软雅黑" pitchFamily="34" charset="-122"/>
            <a:ea typeface="微软雅黑" pitchFamily="34" charset="-122"/>
            <a:cs typeface="Arial" pitchFamily="34" charset="0"/>
          </a:endParaRPr>
        </a:p>
        <a:p>
          <a:pPr marL="0" lvl="0" indent="0" algn="ctr" defTabSz="444500">
            <a:lnSpc>
              <a:spcPct val="90000"/>
            </a:lnSpc>
            <a:spcBef>
              <a:spcPct val="0"/>
            </a:spcBef>
            <a:spcAft>
              <a:spcPct val="35000"/>
            </a:spcAft>
            <a:buNone/>
          </a:pPr>
          <a:r>
            <a:rPr lang="zh-CN" altLang="en-US" sz="1000" kern="1200" dirty="0">
              <a:latin typeface="微软雅黑" pitchFamily="34" charset="-122"/>
              <a:ea typeface="微软雅黑" pitchFamily="34" charset="-122"/>
              <a:cs typeface="Arial" pitchFamily="34" charset="0"/>
            </a:rPr>
            <a:t>电力市场处于初期末端，竞争逐步激烈；垄断行为难度加大，机遇浮现；</a:t>
          </a:r>
          <a:endParaRPr lang="en-US" altLang="zh-CN" sz="1000" kern="1200" dirty="0">
            <a:latin typeface="微软雅黑" pitchFamily="34" charset="-122"/>
            <a:ea typeface="微软雅黑" pitchFamily="34" charset="-122"/>
            <a:cs typeface="Arial" pitchFamily="34" charset="0"/>
          </a:endParaRPr>
        </a:p>
        <a:p>
          <a:pPr marL="0" lvl="0" indent="0" algn="ctr" defTabSz="444500">
            <a:lnSpc>
              <a:spcPct val="90000"/>
            </a:lnSpc>
            <a:spcBef>
              <a:spcPct val="0"/>
            </a:spcBef>
            <a:spcAft>
              <a:spcPct val="35000"/>
            </a:spcAft>
            <a:buNone/>
          </a:pPr>
          <a:r>
            <a:rPr lang="zh-CN" altLang="en-US" sz="1000" kern="1200" dirty="0">
              <a:solidFill>
                <a:prstClr val="white"/>
              </a:solidFill>
              <a:latin typeface="微软雅黑" pitchFamily="34" charset="-122"/>
              <a:ea typeface="微软雅黑" pitchFamily="34" charset="-122"/>
              <a:cs typeface="Arial" pitchFamily="34" charset="0"/>
            </a:rPr>
            <a:t>中国现货价格预测，所有人都在起跑点。</a:t>
          </a:r>
        </a:p>
      </dsp:txBody>
      <dsp:txXfrm>
        <a:off x="0" y="2176785"/>
        <a:ext cx="2317757" cy="1390654"/>
      </dsp:txXfrm>
    </dsp:sp>
    <dsp:sp modelId="{96E568ED-2AA7-43C5-8F9C-5686A2A8CFEB}">
      <dsp:nvSpPr>
        <dsp:cNvPr id="0" name=""/>
        <dsp:cNvSpPr/>
      </dsp:nvSpPr>
      <dsp:spPr>
        <a:xfrm>
          <a:off x="2549533" y="2147887"/>
          <a:ext cx="2317757" cy="139065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zh-CN" altLang="en-US" sz="1000" b="1" kern="1200" dirty="0">
              <a:latin typeface="微软雅黑" pitchFamily="34" charset="-122"/>
              <a:ea typeface="微软雅黑" pitchFamily="34" charset="-122"/>
              <a:cs typeface="Arial" pitchFamily="34" charset="0"/>
            </a:rPr>
            <a:t>客户的价值：</a:t>
          </a:r>
          <a:endParaRPr lang="en-US" altLang="zh-CN" sz="1000" b="1" kern="1200" dirty="0">
            <a:latin typeface="微软雅黑" pitchFamily="34" charset="-122"/>
            <a:ea typeface="微软雅黑" pitchFamily="34" charset="-122"/>
            <a:cs typeface="Arial" pitchFamily="34" charset="0"/>
          </a:endParaRPr>
        </a:p>
        <a:p>
          <a:pPr marL="0" lvl="0" indent="0" algn="ctr" defTabSz="444500">
            <a:lnSpc>
              <a:spcPct val="90000"/>
            </a:lnSpc>
            <a:spcBef>
              <a:spcPct val="0"/>
            </a:spcBef>
            <a:spcAft>
              <a:spcPct val="35000"/>
            </a:spcAft>
            <a:buNone/>
          </a:pPr>
          <a:r>
            <a:rPr lang="zh-CN" altLang="en-US" sz="1000" kern="1200" dirty="0">
              <a:latin typeface="微软雅黑" pitchFamily="34" charset="-122"/>
              <a:ea typeface="微软雅黑" pitchFamily="34" charset="-122"/>
              <a:cs typeface="Arial" pitchFamily="34" charset="0"/>
            </a:rPr>
            <a:t>积累客户用电数据，不同行业用电行为；</a:t>
          </a:r>
          <a:endParaRPr lang="en-US" altLang="zh-CN" sz="1000" kern="1200" dirty="0">
            <a:latin typeface="微软雅黑" pitchFamily="34" charset="-122"/>
            <a:ea typeface="微软雅黑" pitchFamily="34" charset="-122"/>
            <a:cs typeface="Arial" pitchFamily="34" charset="0"/>
          </a:endParaRPr>
        </a:p>
        <a:p>
          <a:pPr marL="0" lvl="0" indent="0" algn="ctr" defTabSz="444500">
            <a:lnSpc>
              <a:spcPct val="90000"/>
            </a:lnSpc>
            <a:spcBef>
              <a:spcPct val="0"/>
            </a:spcBef>
            <a:spcAft>
              <a:spcPct val="35000"/>
            </a:spcAft>
            <a:buNone/>
          </a:pPr>
          <a:r>
            <a:rPr lang="zh-CN" altLang="en-US" sz="1000" kern="1200" dirty="0">
              <a:latin typeface="微软雅黑" pitchFamily="34" charset="-122"/>
              <a:ea typeface="微软雅黑" pitchFamily="34" charset="-122"/>
              <a:cs typeface="Arial" pitchFamily="34" charset="0"/>
            </a:rPr>
            <a:t>和发售用客户建立合作关系，扩展公司潜在客户。</a:t>
          </a:r>
          <a:endParaRPr lang="en-US" altLang="zh-CN" sz="1000" kern="1200" dirty="0">
            <a:latin typeface="微软雅黑" pitchFamily="34" charset="-122"/>
            <a:ea typeface="微软雅黑" pitchFamily="34" charset="-122"/>
            <a:cs typeface="Arial" pitchFamily="34" charset="0"/>
          </a:endParaRPr>
        </a:p>
      </dsp:txBody>
      <dsp:txXfrm>
        <a:off x="2549533" y="2147887"/>
        <a:ext cx="2317757" cy="1390654"/>
      </dsp:txXfrm>
    </dsp:sp>
    <dsp:sp modelId="{0B6EB593-D68F-405A-A455-5C2285A85D41}">
      <dsp:nvSpPr>
        <dsp:cNvPr id="0" name=""/>
        <dsp:cNvSpPr/>
      </dsp:nvSpPr>
      <dsp:spPr>
        <a:xfrm>
          <a:off x="5099066" y="2147887"/>
          <a:ext cx="2317757" cy="139065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zh-CN" altLang="en-US" sz="1000" b="1" kern="1200" dirty="0">
              <a:latin typeface="微软雅黑" pitchFamily="34" charset="-122"/>
              <a:ea typeface="微软雅黑" pitchFamily="34" charset="-122"/>
              <a:cs typeface="Arial" pitchFamily="34" charset="0"/>
            </a:rPr>
            <a:t>公司核心能力积累与应用：</a:t>
          </a:r>
          <a:endParaRPr lang="en-US" altLang="zh-CN" sz="1000" b="1" kern="1200" dirty="0">
            <a:latin typeface="微软雅黑" pitchFamily="34" charset="-122"/>
            <a:ea typeface="微软雅黑" pitchFamily="34" charset="-122"/>
            <a:cs typeface="Arial" pitchFamily="34" charset="0"/>
          </a:endParaRPr>
        </a:p>
        <a:p>
          <a:pPr marL="0" lvl="0" indent="0" algn="ctr" defTabSz="444500">
            <a:lnSpc>
              <a:spcPct val="90000"/>
            </a:lnSpc>
            <a:spcBef>
              <a:spcPct val="0"/>
            </a:spcBef>
            <a:spcAft>
              <a:spcPct val="35000"/>
            </a:spcAft>
            <a:buNone/>
          </a:pPr>
          <a:r>
            <a:rPr lang="zh-CN" altLang="en-US" sz="1000" kern="1200" dirty="0">
              <a:latin typeface="微软雅黑" pitchFamily="34" charset="-122"/>
              <a:ea typeface="微软雅黑" pitchFamily="34" charset="-122"/>
              <a:cs typeface="Arial" pitchFamily="34" charset="0"/>
            </a:rPr>
            <a:t>拓展电力市场行业相关业务；</a:t>
          </a:r>
          <a:endParaRPr lang="en-US" altLang="zh-CN" sz="1000" kern="1200" dirty="0">
            <a:latin typeface="微软雅黑" pitchFamily="34" charset="-122"/>
            <a:ea typeface="微软雅黑" pitchFamily="34" charset="-122"/>
            <a:cs typeface="Arial" pitchFamily="34" charset="0"/>
          </a:endParaRPr>
        </a:p>
        <a:p>
          <a:pPr marL="0" lvl="0" indent="0" algn="ctr" defTabSz="444500">
            <a:lnSpc>
              <a:spcPct val="90000"/>
            </a:lnSpc>
            <a:spcBef>
              <a:spcPct val="0"/>
            </a:spcBef>
            <a:spcAft>
              <a:spcPct val="35000"/>
            </a:spcAft>
            <a:buNone/>
          </a:pPr>
          <a:r>
            <a:rPr lang="zh-CN" altLang="en-US" sz="1000" kern="1200" dirty="0">
              <a:latin typeface="微软雅黑" pitchFamily="34" charset="-122"/>
              <a:ea typeface="微软雅黑" pitchFamily="34" charset="-122"/>
              <a:cs typeface="Arial" pitchFamily="34" charset="0"/>
            </a:rPr>
            <a:t>扩展历史产品应用场景；</a:t>
          </a:r>
          <a:endParaRPr lang="en-US" altLang="zh-CN" sz="1000" kern="1200" dirty="0">
            <a:latin typeface="微软雅黑" pitchFamily="34" charset="-122"/>
            <a:ea typeface="微软雅黑" pitchFamily="34" charset="-122"/>
            <a:cs typeface="Arial" pitchFamily="34" charset="0"/>
          </a:endParaRPr>
        </a:p>
        <a:p>
          <a:pPr marL="0" lvl="0" indent="0" algn="ctr" defTabSz="444500">
            <a:lnSpc>
              <a:spcPct val="90000"/>
            </a:lnSpc>
            <a:spcBef>
              <a:spcPct val="0"/>
            </a:spcBef>
            <a:spcAft>
              <a:spcPct val="35000"/>
            </a:spcAft>
            <a:buNone/>
          </a:pPr>
          <a:r>
            <a:rPr lang="zh-CN" altLang="en-US" sz="1000" kern="1200" dirty="0">
              <a:latin typeface="微软雅黑" pitchFamily="34" charset="-122"/>
              <a:ea typeface="微软雅黑" pitchFamily="34" charset="-122"/>
              <a:cs typeface="Arial" pitchFamily="34" charset="0"/>
            </a:rPr>
            <a:t>培养相关从业人员素质。</a:t>
          </a:r>
          <a:endParaRPr lang="zh-CN" altLang="en-US" sz="1000" kern="1200" dirty="0"/>
        </a:p>
      </dsp:txBody>
      <dsp:txXfrm>
        <a:off x="5099066" y="2147887"/>
        <a:ext cx="2317757" cy="13906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AC749C-507D-4BAE-BE0B-BAC9E15AAB1C}">
      <dsp:nvSpPr>
        <dsp:cNvPr id="0" name=""/>
        <dsp:cNvSpPr/>
      </dsp:nvSpPr>
      <dsp:spPr>
        <a:xfrm>
          <a:off x="702072" y="342"/>
          <a:ext cx="2571719" cy="154303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微软雅黑" pitchFamily="34" charset="-122"/>
              <a:ea typeface="微软雅黑" pitchFamily="34" charset="-122"/>
              <a:cs typeface="Arial" pitchFamily="34" charset="0"/>
            </a:rPr>
            <a:t>关键因素：</a:t>
          </a:r>
          <a:endParaRPr lang="en-US" altLang="zh-CN" sz="1100" b="1" kern="1200" dirty="0">
            <a:latin typeface="微软雅黑" pitchFamily="34" charset="-122"/>
            <a:ea typeface="微软雅黑" pitchFamily="34" charset="-122"/>
            <a:cs typeface="Arial" pitchFamily="34" charset="0"/>
          </a:endParaRPr>
        </a:p>
        <a:p>
          <a:pPr marL="0" lvl="0" indent="0" algn="ctr" defTabSz="488950">
            <a:lnSpc>
              <a:spcPct val="90000"/>
            </a:lnSpc>
            <a:spcBef>
              <a:spcPct val="0"/>
            </a:spcBef>
            <a:spcAft>
              <a:spcPct val="35000"/>
            </a:spcAft>
            <a:buNone/>
          </a:pPr>
          <a:r>
            <a:rPr lang="zh-CN" altLang="en-US" sz="1100" b="0" kern="1200" dirty="0">
              <a:latin typeface="微软雅黑" pitchFamily="34" charset="-122"/>
              <a:ea typeface="微软雅黑" pitchFamily="34" charset="-122"/>
              <a:cs typeface="Arial" pitchFamily="34" charset="0"/>
            </a:rPr>
            <a:t>中国现货市场数据为空白</a:t>
          </a:r>
          <a:endParaRPr lang="en-US" altLang="zh-CN" sz="1100" b="0" kern="1200" dirty="0">
            <a:latin typeface="微软雅黑" pitchFamily="34" charset="-122"/>
            <a:ea typeface="微软雅黑" pitchFamily="34" charset="-122"/>
            <a:cs typeface="Arial" pitchFamily="34" charset="0"/>
          </a:endParaRPr>
        </a:p>
        <a:p>
          <a:pPr marL="0" lvl="0" indent="0" algn="ctr" defTabSz="488950">
            <a:lnSpc>
              <a:spcPct val="90000"/>
            </a:lnSpc>
            <a:spcBef>
              <a:spcPct val="0"/>
            </a:spcBef>
            <a:spcAft>
              <a:spcPct val="35000"/>
            </a:spcAft>
            <a:buNone/>
          </a:pPr>
          <a:endParaRPr lang="en-US" altLang="zh-CN" sz="1100" b="1" kern="1200" dirty="0">
            <a:latin typeface="微软雅黑" pitchFamily="34" charset="-122"/>
            <a:ea typeface="微软雅黑" pitchFamily="34" charset="-122"/>
            <a:cs typeface="Arial" pitchFamily="34" charset="0"/>
          </a:endParaRPr>
        </a:p>
      </dsp:txBody>
      <dsp:txXfrm>
        <a:off x="702072" y="342"/>
        <a:ext cx="2571719" cy="1543031"/>
      </dsp:txXfrm>
    </dsp:sp>
    <dsp:sp modelId="{2623DEDE-8C54-4AC8-8FF3-0B59D61B7E2E}">
      <dsp:nvSpPr>
        <dsp:cNvPr id="0" name=""/>
        <dsp:cNvSpPr/>
      </dsp:nvSpPr>
      <dsp:spPr>
        <a:xfrm>
          <a:off x="3530963" y="342"/>
          <a:ext cx="2571719" cy="154303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微软雅黑" pitchFamily="34" charset="-122"/>
              <a:ea typeface="微软雅黑" pitchFamily="34" charset="-122"/>
              <a:cs typeface="Arial" pitchFamily="34" charset="0"/>
            </a:rPr>
            <a:t>关键成功要素所具备的条件：</a:t>
          </a:r>
          <a:endParaRPr lang="en-US" altLang="zh-CN" sz="1100" b="1" kern="1200" dirty="0">
            <a:latin typeface="微软雅黑" pitchFamily="34" charset="-122"/>
            <a:ea typeface="微软雅黑" pitchFamily="34" charset="-122"/>
            <a:cs typeface="Arial" pitchFamily="34" charset="0"/>
          </a:endParaRPr>
        </a:p>
        <a:p>
          <a:pPr marL="0" lvl="0" indent="0" algn="ctr" defTabSz="488950">
            <a:lnSpc>
              <a:spcPct val="90000"/>
            </a:lnSpc>
            <a:spcBef>
              <a:spcPct val="0"/>
            </a:spcBef>
            <a:spcAft>
              <a:spcPct val="35000"/>
            </a:spcAft>
            <a:buNone/>
          </a:pPr>
          <a:r>
            <a:rPr lang="zh-CN" altLang="en-US" sz="1100" b="0" kern="1200" dirty="0">
              <a:latin typeface="微软雅黑" pitchFamily="34" charset="-122"/>
              <a:ea typeface="微软雅黑" pitchFamily="34" charset="-122"/>
              <a:cs typeface="Arial" pitchFamily="34" charset="0"/>
            </a:rPr>
            <a:t>负荷预测精度；</a:t>
          </a:r>
          <a:endParaRPr lang="en-US" altLang="zh-CN" sz="1100" b="0" kern="1200" dirty="0">
            <a:latin typeface="微软雅黑" pitchFamily="34" charset="-122"/>
            <a:ea typeface="微软雅黑" pitchFamily="34" charset="-122"/>
            <a:cs typeface="Arial" pitchFamily="34" charset="0"/>
          </a:endParaRPr>
        </a:p>
        <a:p>
          <a:pPr marL="0" lvl="0" indent="0" algn="ctr" defTabSz="488950">
            <a:lnSpc>
              <a:spcPct val="90000"/>
            </a:lnSpc>
            <a:spcBef>
              <a:spcPct val="0"/>
            </a:spcBef>
            <a:spcAft>
              <a:spcPct val="35000"/>
            </a:spcAft>
            <a:buNone/>
          </a:pPr>
          <a:r>
            <a:rPr lang="zh-CN" altLang="en-US" sz="1100" b="0" kern="1200" dirty="0">
              <a:latin typeface="微软雅黑" pitchFamily="34" charset="-122"/>
              <a:ea typeface="微软雅黑" pitchFamily="34" charset="-122"/>
              <a:cs typeface="Arial" pitchFamily="34" charset="0"/>
            </a:rPr>
            <a:t>发用电端相关电力数据积累；</a:t>
          </a:r>
          <a:endParaRPr lang="en-US" altLang="zh-CN" sz="1100" b="0" kern="1200" dirty="0">
            <a:latin typeface="微软雅黑" pitchFamily="34" charset="-122"/>
            <a:ea typeface="微软雅黑" pitchFamily="34" charset="-122"/>
            <a:cs typeface="Arial" pitchFamily="34" charset="0"/>
          </a:endParaRPr>
        </a:p>
        <a:p>
          <a:pPr marL="0" lvl="0" indent="0" algn="ctr" defTabSz="488950">
            <a:lnSpc>
              <a:spcPct val="90000"/>
            </a:lnSpc>
            <a:spcBef>
              <a:spcPct val="0"/>
            </a:spcBef>
            <a:spcAft>
              <a:spcPct val="35000"/>
            </a:spcAft>
            <a:buNone/>
          </a:pPr>
          <a:r>
            <a:rPr lang="zh-CN" altLang="en-US" sz="1100" b="0" kern="1200" dirty="0">
              <a:latin typeface="微软雅黑" pitchFamily="34" charset="-122"/>
              <a:ea typeface="微软雅黑" pitchFamily="34" charset="-122"/>
              <a:cs typeface="Arial" pitchFamily="34" charset="0"/>
            </a:rPr>
            <a:t>基于电价预测配套增值服务的后续开发。</a:t>
          </a:r>
          <a:endParaRPr lang="en-US" altLang="zh-CN" sz="1100" b="0" kern="1200" dirty="0">
            <a:latin typeface="微软雅黑" pitchFamily="34" charset="-122"/>
            <a:ea typeface="微软雅黑" pitchFamily="34" charset="-122"/>
            <a:cs typeface="Arial" pitchFamily="34" charset="0"/>
          </a:endParaRPr>
        </a:p>
        <a:p>
          <a:pPr marL="0" lvl="0" indent="0" algn="ctr" defTabSz="488950">
            <a:lnSpc>
              <a:spcPct val="90000"/>
            </a:lnSpc>
            <a:spcBef>
              <a:spcPct val="0"/>
            </a:spcBef>
            <a:spcAft>
              <a:spcPct val="35000"/>
            </a:spcAft>
            <a:buNone/>
          </a:pPr>
          <a:endParaRPr lang="en-US" altLang="zh-CN" sz="1100" b="1" kern="1200" dirty="0">
            <a:latin typeface="微软雅黑" pitchFamily="34" charset="-122"/>
            <a:ea typeface="微软雅黑" pitchFamily="34" charset="-122"/>
            <a:cs typeface="Arial" pitchFamily="34" charset="0"/>
          </a:endParaRPr>
        </a:p>
      </dsp:txBody>
      <dsp:txXfrm>
        <a:off x="3530963" y="342"/>
        <a:ext cx="2571719" cy="1543031"/>
      </dsp:txXfrm>
    </dsp:sp>
    <dsp:sp modelId="{867B05B7-948B-457C-89D6-200ECCF0986F}">
      <dsp:nvSpPr>
        <dsp:cNvPr id="0" name=""/>
        <dsp:cNvSpPr/>
      </dsp:nvSpPr>
      <dsp:spPr>
        <a:xfrm>
          <a:off x="702072" y="1800545"/>
          <a:ext cx="2571719" cy="154303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微软雅黑" pitchFamily="34" charset="-122"/>
              <a:ea typeface="微软雅黑" pitchFamily="34" charset="-122"/>
              <a:cs typeface="Arial" pitchFamily="34" charset="0"/>
            </a:rPr>
            <a:t>客户优势</a:t>
          </a:r>
          <a:endParaRPr lang="en-US" altLang="zh-CN" sz="1100" b="1" kern="1200" dirty="0">
            <a:latin typeface="微软雅黑" pitchFamily="34" charset="-122"/>
            <a:ea typeface="微软雅黑" pitchFamily="34" charset="-122"/>
            <a:cs typeface="Arial" pitchFamily="34" charset="0"/>
          </a:endParaRPr>
        </a:p>
        <a:p>
          <a:pPr marL="0" lvl="0" indent="0" algn="ctr" defTabSz="488950">
            <a:lnSpc>
              <a:spcPct val="90000"/>
            </a:lnSpc>
            <a:spcBef>
              <a:spcPct val="0"/>
            </a:spcBef>
            <a:spcAft>
              <a:spcPct val="35000"/>
            </a:spcAft>
            <a:buNone/>
          </a:pPr>
          <a:r>
            <a:rPr lang="zh-CN" altLang="en-US" sz="1100" b="0" kern="1200" dirty="0">
              <a:latin typeface="微软雅黑" pitchFamily="34" charset="-122"/>
              <a:ea typeface="微软雅黑" pitchFamily="34" charset="-122"/>
              <a:cs typeface="Arial" pitchFamily="34" charset="0"/>
            </a:rPr>
            <a:t>发电端的风机客户。</a:t>
          </a:r>
          <a:endParaRPr lang="en-US" altLang="zh-CN" sz="1100" b="0" kern="1200" dirty="0">
            <a:latin typeface="微软雅黑" pitchFamily="34" charset="-122"/>
            <a:ea typeface="微软雅黑" pitchFamily="34" charset="-122"/>
            <a:cs typeface="Arial" pitchFamily="34" charset="0"/>
          </a:endParaRPr>
        </a:p>
      </dsp:txBody>
      <dsp:txXfrm>
        <a:off x="702072" y="1800545"/>
        <a:ext cx="2571719" cy="1543031"/>
      </dsp:txXfrm>
    </dsp:sp>
    <dsp:sp modelId="{EBDEE5B1-FE19-44D2-9A34-89BCE7B28FDB}">
      <dsp:nvSpPr>
        <dsp:cNvPr id="0" name=""/>
        <dsp:cNvSpPr/>
      </dsp:nvSpPr>
      <dsp:spPr>
        <a:xfrm>
          <a:off x="3530963" y="1800545"/>
          <a:ext cx="2571719" cy="154303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t>市场竞争优势：</a:t>
          </a:r>
          <a:endParaRPr lang="en-US" altLang="zh-CN" sz="1100" b="1" kern="1200" dirty="0"/>
        </a:p>
        <a:p>
          <a:pPr marL="0" lvl="0" indent="0" algn="ctr" defTabSz="488950">
            <a:lnSpc>
              <a:spcPct val="90000"/>
            </a:lnSpc>
            <a:spcBef>
              <a:spcPct val="0"/>
            </a:spcBef>
            <a:spcAft>
              <a:spcPct val="35000"/>
            </a:spcAft>
            <a:buNone/>
          </a:pPr>
          <a:r>
            <a:rPr lang="zh-CN" altLang="en-US" sz="1100" kern="1200" dirty="0"/>
            <a:t>开发成本低，容错成本低。</a:t>
          </a:r>
        </a:p>
      </dsp:txBody>
      <dsp:txXfrm>
        <a:off x="3530963" y="1800545"/>
        <a:ext cx="2571719" cy="1543031"/>
      </dsp:txXfrm>
    </dsp:sp>
  </dsp:spTree>
</dsp:drawing>
</file>

<file path=ppt/diagrams/layout1.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ea typeface="微软雅黑" panose="020B0503020204020204" pitchFamily="34" charset="-122"/>
              </a:defRPr>
            </a:lvl1pPr>
          </a:lstStyle>
          <a:p>
            <a:fld id="{741833DA-60F4-48F0-AEEB-BC651244650A}" type="datetimeFigureOut">
              <a:rPr lang="zh-CN" altLang="en-US" smtClean="0"/>
              <a:pPr/>
              <a:t>2019-3-20</a:t>
            </a:fld>
            <a:endParaRPr lang="zh-CN" altLang="en-US" dirty="0"/>
          </a:p>
        </p:txBody>
      </p:sp>
      <p:sp>
        <p:nvSpPr>
          <p:cNvPr id="4" name="幻灯片图像占位符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ea typeface="微软雅黑" panose="020B0503020204020204" pitchFamily="34" charset="-122"/>
              </a:defRPr>
            </a:lvl1pPr>
          </a:lstStyle>
          <a:p>
            <a:fld id="{18DE1E38-AB66-457E-B520-843F9103DC6F}"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notesStyle>
    <a:lvl1pPr marL="0" algn="l" defTabSz="913765" rtl="0" eaLnBrk="1" latinLnBrk="0" hangingPunct="1">
      <a:defRPr sz="1200" kern="1200">
        <a:solidFill>
          <a:schemeClr val="tx1"/>
        </a:solidFill>
        <a:latin typeface="+mn-lt"/>
        <a:ea typeface="微软雅黑" panose="020B0503020204020204" pitchFamily="34" charset="-122"/>
        <a:cs typeface="+mn-cs"/>
      </a:defRPr>
    </a:lvl1pPr>
    <a:lvl2pPr marL="457200" algn="l" defTabSz="913765" rtl="0" eaLnBrk="1" latinLnBrk="0" hangingPunct="1">
      <a:defRPr sz="1200" kern="1200">
        <a:solidFill>
          <a:schemeClr val="tx1"/>
        </a:solidFill>
        <a:latin typeface="+mn-lt"/>
        <a:ea typeface="微软雅黑" panose="020B0503020204020204" pitchFamily="34" charset="-122"/>
        <a:cs typeface="+mn-cs"/>
      </a:defRPr>
    </a:lvl2pPr>
    <a:lvl3pPr marL="914400" algn="l" defTabSz="913765" rtl="0" eaLnBrk="1" latinLnBrk="0" hangingPunct="1">
      <a:defRPr sz="1200" kern="1200">
        <a:solidFill>
          <a:schemeClr val="tx1"/>
        </a:solidFill>
        <a:latin typeface="+mn-lt"/>
        <a:ea typeface="微软雅黑" panose="020B0503020204020204" pitchFamily="34" charset="-122"/>
        <a:cs typeface="+mn-cs"/>
      </a:defRPr>
    </a:lvl3pPr>
    <a:lvl4pPr marL="1370965" algn="l" defTabSz="913765" rtl="0" eaLnBrk="1" latinLnBrk="0" hangingPunct="1">
      <a:defRPr sz="1200" kern="1200">
        <a:solidFill>
          <a:schemeClr val="tx1"/>
        </a:solidFill>
        <a:latin typeface="+mn-lt"/>
        <a:ea typeface="微软雅黑" panose="020B0503020204020204" pitchFamily="34" charset="-122"/>
        <a:cs typeface="+mn-cs"/>
      </a:defRPr>
    </a:lvl4pPr>
    <a:lvl5pPr marL="1828165" algn="l" defTabSz="913765" rtl="0" eaLnBrk="1" latinLnBrk="0" hangingPunct="1">
      <a:defRPr sz="1200" kern="1200">
        <a:solidFill>
          <a:schemeClr val="tx1"/>
        </a:solidFill>
        <a:latin typeface="+mn-lt"/>
        <a:ea typeface="微软雅黑" panose="020B0503020204020204" pitchFamily="34" charset="-122"/>
        <a:cs typeface="+mn-cs"/>
      </a:defRPr>
    </a:lvl5pPr>
    <a:lvl6pPr marL="2285365" algn="l" defTabSz="913765" rtl="0" eaLnBrk="1" latinLnBrk="0" hangingPunct="1">
      <a:defRPr sz="1200" kern="1200">
        <a:solidFill>
          <a:schemeClr val="tx1"/>
        </a:solidFill>
        <a:latin typeface="+mn-lt"/>
        <a:ea typeface="+mn-ea"/>
        <a:cs typeface="+mn-cs"/>
      </a:defRPr>
    </a:lvl6pPr>
    <a:lvl7pPr marL="2742565" algn="l" defTabSz="913765" rtl="0" eaLnBrk="1" latinLnBrk="0" hangingPunct="1">
      <a:defRPr sz="1200" kern="1200">
        <a:solidFill>
          <a:schemeClr val="tx1"/>
        </a:solidFill>
        <a:latin typeface="+mn-lt"/>
        <a:ea typeface="+mn-ea"/>
        <a:cs typeface="+mn-cs"/>
      </a:defRPr>
    </a:lvl7pPr>
    <a:lvl8pPr marL="3199765" algn="l" defTabSz="913765" rtl="0" eaLnBrk="1" latinLnBrk="0" hangingPunct="1">
      <a:defRPr sz="1200" kern="1200">
        <a:solidFill>
          <a:schemeClr val="tx1"/>
        </a:solidFill>
        <a:latin typeface="+mn-lt"/>
        <a:ea typeface="+mn-ea"/>
        <a:cs typeface="+mn-cs"/>
      </a:defRPr>
    </a:lvl8pPr>
    <a:lvl9pPr marL="3656965" algn="l" defTabSz="91376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基本信息填写要求</a:t>
            </a:r>
            <a:endParaRPr lang="en-US" altLang="zh-CN" dirty="0"/>
          </a:p>
          <a:p>
            <a:r>
              <a:rPr lang="en-US" altLang="zh-CN" dirty="0"/>
              <a:t>1.</a:t>
            </a:r>
            <a:r>
              <a:rPr lang="zh-CN" altLang="en-US" dirty="0"/>
              <a:t>个人简历（姓名、年龄、毕业院校、</a:t>
            </a:r>
            <a:r>
              <a:rPr lang="zh-CN" altLang="en-US"/>
              <a:t>工作履历等）</a:t>
            </a:r>
            <a:endParaRPr lang="en-US" altLang="zh-CN" dirty="0"/>
          </a:p>
          <a:p>
            <a:r>
              <a:rPr lang="en-US" altLang="zh-CN" dirty="0"/>
              <a:t>2.</a:t>
            </a:r>
            <a:r>
              <a:rPr lang="zh-CN" altLang="en-US" dirty="0"/>
              <a:t>明阳工作基本信息介绍</a:t>
            </a:r>
            <a:r>
              <a:rPr lang="en-US" altLang="zh-CN" dirty="0"/>
              <a:t>(</a:t>
            </a:r>
            <a:r>
              <a:rPr lang="zh-CN" altLang="en-US" dirty="0"/>
              <a:t>工作岗位、绩效、重大贡献等）</a:t>
            </a:r>
            <a:endParaRPr lang="en-US" altLang="zh-CN" dirty="0"/>
          </a:p>
          <a:p>
            <a:r>
              <a:rPr lang="en-US" altLang="zh-CN" dirty="0"/>
              <a:t>3.</a:t>
            </a:r>
            <a:r>
              <a:rPr lang="zh-CN" altLang="en-US" dirty="0"/>
              <a:t>其他对竞聘岗位关联信息介绍（证书、荣誉、奖章等）</a:t>
            </a:r>
          </a:p>
        </p:txBody>
      </p:sp>
      <p:sp>
        <p:nvSpPr>
          <p:cNvPr id="4" name="灯片编号占位符 3"/>
          <p:cNvSpPr>
            <a:spLocks noGrp="1"/>
          </p:cNvSpPr>
          <p:nvPr>
            <p:ph type="sldNum" sz="quarter" idx="10"/>
          </p:nvPr>
        </p:nvSpPr>
        <p:spPr/>
        <p:txBody>
          <a:bodyPr/>
          <a:lstStyle/>
          <a:p>
            <a:fld id="{18DE1E38-AB66-457E-B520-843F9103DC6F}" type="slidenum">
              <a:rPr lang="zh-CN" altLang="en-US" smtClean="0"/>
              <a:pPr/>
              <a:t>2</a:t>
            </a:fld>
            <a:endParaRPr lang="zh-CN" altLang="en-US"/>
          </a:p>
        </p:txBody>
      </p:sp>
    </p:spTree>
    <p:extLst>
      <p:ext uri="{BB962C8B-B14F-4D97-AF65-F5344CB8AC3E}">
        <p14:creationId xmlns:p14="http://schemas.microsoft.com/office/powerpoint/2010/main" val="845931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None/>
            </a:pPr>
            <a:r>
              <a:rPr lang="zh-CN" altLang="en-US" dirty="0">
                <a:solidFill>
                  <a:srgbClr val="0070C0"/>
                </a:solidFill>
                <a:latin typeface="微软雅黑" pitchFamily="34" charset="-122"/>
                <a:ea typeface="微软雅黑" pitchFamily="34" charset="-122"/>
                <a:cs typeface="Arial" pitchFamily="34" charset="0"/>
              </a:rPr>
              <a:t>公司业务战略</a:t>
            </a:r>
            <a:endParaRPr lang="en-US" altLang="zh-CN" dirty="0">
              <a:solidFill>
                <a:srgbClr val="0070C0"/>
              </a:solidFill>
              <a:latin typeface="微软雅黑" pitchFamily="34" charset="-122"/>
              <a:ea typeface="微软雅黑" pitchFamily="34" charset="-122"/>
              <a:cs typeface="Arial" pitchFamily="34" charset="0"/>
            </a:endParaRPr>
          </a:p>
          <a:p>
            <a:pPr>
              <a:buNone/>
            </a:pPr>
            <a:r>
              <a:rPr lang="zh-CN" altLang="en-US" dirty="0">
                <a:solidFill>
                  <a:srgbClr val="0070C0"/>
                </a:solidFill>
                <a:latin typeface="微软雅黑" pitchFamily="34" charset="-122"/>
                <a:ea typeface="微软雅黑" pitchFamily="34" charset="-122"/>
                <a:cs typeface="Arial" pitchFamily="34" charset="0"/>
              </a:rPr>
              <a:t>公司在此没有任何经验，无论是技术还是相关业务。如果单刀直入进入该市场，难免找不到北。但如果能结合之前的软件平台，通过推广，作为一个增值产品进入市场，可以为我司在电力交易数据积累打开新起点。同时，也能在该过程中更好的评估相关产品的可行性。</a:t>
            </a:r>
            <a:endParaRPr lang="en-US" altLang="zh-CN" dirty="0">
              <a:solidFill>
                <a:srgbClr val="0070C0"/>
              </a:solidFill>
              <a:latin typeface="微软雅黑" pitchFamily="34" charset="-122"/>
              <a:ea typeface="微软雅黑" pitchFamily="34" charset="-122"/>
              <a:cs typeface="Arial" pitchFamily="34" charset="0"/>
            </a:endParaRPr>
          </a:p>
          <a:p>
            <a:pPr>
              <a:buNone/>
            </a:pPr>
            <a:r>
              <a:rPr lang="zh-CN" altLang="en-US" dirty="0">
                <a:solidFill>
                  <a:srgbClr val="0070C0"/>
                </a:solidFill>
                <a:latin typeface="微软雅黑" pitchFamily="34" charset="-122"/>
                <a:ea typeface="微软雅黑" pitchFamily="34" charset="-122"/>
                <a:cs typeface="Arial" pitchFamily="34" charset="0"/>
              </a:rPr>
              <a:t>行业发展的必要性：</a:t>
            </a:r>
            <a:endParaRPr lang="en-US" altLang="zh-CN" dirty="0">
              <a:solidFill>
                <a:srgbClr val="0070C0"/>
              </a:solidFill>
              <a:latin typeface="微软雅黑" pitchFamily="34" charset="-122"/>
              <a:ea typeface="微软雅黑" pitchFamily="34" charset="-122"/>
              <a:cs typeface="Arial" pitchFamily="34" charset="0"/>
            </a:endParaRPr>
          </a:p>
          <a:p>
            <a:pPr>
              <a:buNone/>
            </a:pPr>
            <a:r>
              <a:rPr lang="zh-CN" altLang="en-US" dirty="0">
                <a:solidFill>
                  <a:srgbClr val="0070C0"/>
                </a:solidFill>
                <a:latin typeface="微软雅黑" pitchFamily="34" charset="-122"/>
                <a:ea typeface="微软雅黑" pitchFamily="34" charset="-122"/>
                <a:cs typeface="Arial" pitchFamily="34" charset="0"/>
              </a:rPr>
              <a:t>开发的电力市场比例逐步攀升，越来越多的省份进入试点。现在的电力市场，正在摆脱发展初期的影子，逐步走向高度竞争的市场。遵循历史能源市场规律，大量选手的进入，无论是谁，都会经历优胜略汰的洗牌过程。而电力交易价格，这个核心因素，必将激起市场上的一阵阵腥风血雨。</a:t>
            </a:r>
            <a:endParaRPr lang="en-US" altLang="zh-CN" dirty="0">
              <a:solidFill>
                <a:srgbClr val="0070C0"/>
              </a:solidFill>
              <a:latin typeface="微软雅黑" pitchFamily="34" charset="-122"/>
              <a:ea typeface="微软雅黑" pitchFamily="34" charset="-122"/>
              <a:cs typeface="Arial" pitchFamily="34" charset="0"/>
            </a:endParaRPr>
          </a:p>
          <a:p>
            <a:pPr>
              <a:buNone/>
            </a:pPr>
            <a:r>
              <a:rPr lang="en-US" altLang="zh-CN" dirty="0">
                <a:solidFill>
                  <a:srgbClr val="0070C0"/>
                </a:solidFill>
                <a:latin typeface="微软雅黑" pitchFamily="34" charset="-122"/>
                <a:ea typeface="微软雅黑" pitchFamily="34" charset="-122"/>
                <a:cs typeface="Arial" pitchFamily="34" charset="0"/>
              </a:rPr>
              <a:t>       </a:t>
            </a:r>
            <a:r>
              <a:rPr lang="zh-CN" altLang="en-US" dirty="0">
                <a:solidFill>
                  <a:srgbClr val="0070C0"/>
                </a:solidFill>
                <a:latin typeface="微软雅黑" pitchFamily="34" charset="-122"/>
                <a:ea typeface="微软雅黑" pitchFamily="34" charset="-122"/>
                <a:cs typeface="Arial" pitchFamily="34" charset="0"/>
              </a:rPr>
              <a:t>价格预测准确性，关系到电力市场终端行为执行的合理性与必要性，例如风机发电，工业生产计划等等。同时，如何减小自身</a:t>
            </a:r>
            <a:endParaRPr lang="en-US" altLang="zh-CN" dirty="0">
              <a:solidFill>
                <a:srgbClr val="0070C0"/>
              </a:solidFill>
              <a:latin typeface="微软雅黑" pitchFamily="34" charset="-122"/>
              <a:ea typeface="微软雅黑" pitchFamily="34" charset="-122"/>
              <a:cs typeface="Arial" pitchFamily="34" charset="0"/>
            </a:endParaRPr>
          </a:p>
          <a:p>
            <a:pPr>
              <a:buNone/>
            </a:pPr>
            <a:endParaRPr lang="en-US" altLang="zh-CN" dirty="0">
              <a:solidFill>
                <a:srgbClr val="0070C0"/>
              </a:solidFill>
              <a:latin typeface="微软雅黑" pitchFamily="34" charset="-122"/>
              <a:ea typeface="微软雅黑" pitchFamily="34" charset="-122"/>
              <a:cs typeface="Arial" pitchFamily="34" charset="0"/>
            </a:endParaRPr>
          </a:p>
          <a:p>
            <a:pPr>
              <a:buNone/>
            </a:pPr>
            <a:r>
              <a:rPr lang="zh-CN" altLang="en-US" dirty="0">
                <a:solidFill>
                  <a:srgbClr val="0070C0"/>
                </a:solidFill>
                <a:latin typeface="微软雅黑" pitchFamily="34" charset="-122"/>
                <a:ea typeface="微软雅黑" pitchFamily="34" charset="-122"/>
                <a:cs typeface="Arial" pitchFamily="34" charset="0"/>
              </a:rPr>
              <a:t>项目实施的可行性</a:t>
            </a:r>
            <a:endParaRPr lang="en-US" altLang="zh-CN" dirty="0">
              <a:solidFill>
                <a:srgbClr val="0070C0"/>
              </a:solidFill>
              <a:latin typeface="微软雅黑" pitchFamily="34" charset="-122"/>
              <a:ea typeface="微软雅黑" pitchFamily="34" charset="-122"/>
              <a:cs typeface="Arial" pitchFamily="34" charset="0"/>
            </a:endParaRPr>
          </a:p>
          <a:p>
            <a:r>
              <a:rPr lang="zh-CN" altLang="en-US" sz="1100" dirty="0">
                <a:latin typeface="微软雅黑" pitchFamily="34" charset="-122"/>
                <a:ea typeface="微软雅黑" pitchFamily="34" charset="-122"/>
                <a:cs typeface="Arial" pitchFamily="34" charset="0"/>
              </a:rPr>
              <a:t>填写说明：可从进入该业务领域或项目的关键成功因素、公司在关键成功要素上所具备的条件、公司相对于客户需求或者市场竞争所具备的独特优势等方面来阐述该项目实施的可行性。</a:t>
            </a:r>
            <a:endParaRPr lang="en-US" altLang="zh-CN" sz="1100" dirty="0">
              <a:latin typeface="微软雅黑" pitchFamily="34" charset="-122"/>
              <a:ea typeface="微软雅黑" pitchFamily="34" charset="-122"/>
              <a:cs typeface="Arial" pitchFamily="34" charset="0"/>
            </a:endParaRPr>
          </a:p>
          <a:p>
            <a:r>
              <a:rPr lang="zh-CN" altLang="en-US" sz="1100" dirty="0">
                <a:solidFill>
                  <a:srgbClr val="FF0000"/>
                </a:solidFill>
                <a:latin typeface="微软雅黑" pitchFamily="34" charset="-122"/>
                <a:ea typeface="微软雅黑" pitchFamily="34" charset="-122"/>
                <a:cs typeface="Arial" pitchFamily="34" charset="0"/>
              </a:rPr>
              <a:t>但是项目一旦涉及到资源，就必然涉及垄断。那些拥有发电背景、电力规则制定等背景的公司，直接硬碰硬，必然损失惨重。但如果能够通过以分析模块的方式，跟我司其他产品捆绑，增加综合盈利能力，</a:t>
            </a:r>
            <a:endParaRPr lang="en-US" altLang="zh-CN" sz="1100" dirty="0">
              <a:solidFill>
                <a:srgbClr val="FF0000"/>
              </a:solidFill>
              <a:latin typeface="微软雅黑" pitchFamily="34" charset="-122"/>
              <a:ea typeface="微软雅黑" pitchFamily="34" charset="-122"/>
              <a:cs typeface="Arial" pitchFamily="34" charset="0"/>
            </a:endParaRPr>
          </a:p>
          <a:p>
            <a:endParaRPr lang="zh-CN" altLang="en-US" dirty="0"/>
          </a:p>
        </p:txBody>
      </p:sp>
      <p:sp>
        <p:nvSpPr>
          <p:cNvPr id="4" name="灯片编号占位符 3"/>
          <p:cNvSpPr>
            <a:spLocks noGrp="1"/>
          </p:cNvSpPr>
          <p:nvPr>
            <p:ph type="sldNum" sz="quarter" idx="5"/>
          </p:nvPr>
        </p:nvSpPr>
        <p:spPr/>
        <p:txBody>
          <a:bodyPr/>
          <a:lstStyle/>
          <a:p>
            <a:fld id="{18DE1E38-AB66-457E-B520-843F9103DC6F}" type="slidenum">
              <a:rPr lang="zh-CN" altLang="en-US" smtClean="0"/>
              <a:pPr/>
              <a:t>14</a:t>
            </a:fld>
            <a:endParaRPr lang="zh-CN" altLang="en-US" dirty="0"/>
          </a:p>
        </p:txBody>
      </p:sp>
    </p:spTree>
    <p:extLst>
      <p:ext uri="{BB962C8B-B14F-4D97-AF65-F5344CB8AC3E}">
        <p14:creationId xmlns:p14="http://schemas.microsoft.com/office/powerpoint/2010/main" val="33638713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基本信息填写要求</a:t>
            </a:r>
            <a:endParaRPr lang="en-US" altLang="zh-CN" dirty="0"/>
          </a:p>
          <a:p>
            <a:r>
              <a:rPr lang="en-US" altLang="zh-CN" dirty="0"/>
              <a:t>1.</a:t>
            </a:r>
            <a:r>
              <a:rPr lang="zh-CN" altLang="en-US" dirty="0"/>
              <a:t>个人简历（姓名、年龄、毕业院校、</a:t>
            </a:r>
            <a:r>
              <a:rPr lang="zh-CN" altLang="en-US"/>
              <a:t>工作履历等）</a:t>
            </a:r>
            <a:endParaRPr lang="en-US" altLang="zh-CN" dirty="0"/>
          </a:p>
          <a:p>
            <a:r>
              <a:rPr lang="en-US" altLang="zh-CN" dirty="0"/>
              <a:t>2.</a:t>
            </a:r>
            <a:r>
              <a:rPr lang="zh-CN" altLang="en-US" dirty="0"/>
              <a:t>明阳工作基本信息介绍</a:t>
            </a:r>
            <a:r>
              <a:rPr lang="en-US" altLang="zh-CN" dirty="0"/>
              <a:t>(</a:t>
            </a:r>
            <a:r>
              <a:rPr lang="zh-CN" altLang="en-US" dirty="0"/>
              <a:t>工作岗位、绩效、重大贡献等）</a:t>
            </a:r>
            <a:endParaRPr lang="en-US" altLang="zh-CN" dirty="0"/>
          </a:p>
          <a:p>
            <a:r>
              <a:rPr lang="en-US" altLang="zh-CN" dirty="0"/>
              <a:t>3.</a:t>
            </a:r>
            <a:r>
              <a:rPr lang="zh-CN" altLang="en-US" dirty="0"/>
              <a:t>其他对竞聘岗位关联信息介绍（证书、荣誉、奖章等）</a:t>
            </a:r>
          </a:p>
        </p:txBody>
      </p:sp>
      <p:sp>
        <p:nvSpPr>
          <p:cNvPr id="4" name="灯片编号占位符 3"/>
          <p:cNvSpPr>
            <a:spLocks noGrp="1"/>
          </p:cNvSpPr>
          <p:nvPr>
            <p:ph type="sldNum" sz="quarter" idx="10"/>
          </p:nvPr>
        </p:nvSpPr>
        <p:spPr/>
        <p:txBody>
          <a:bodyPr/>
          <a:lstStyle/>
          <a:p>
            <a:fld id="{18DE1E38-AB66-457E-B520-843F9103DC6F}" type="slidenum">
              <a:rPr lang="zh-CN" altLang="en-US" smtClean="0"/>
              <a:pPr/>
              <a:t>15</a:t>
            </a:fld>
            <a:endParaRPr lang="zh-CN" altLang="en-US"/>
          </a:p>
        </p:txBody>
      </p:sp>
    </p:spTree>
    <p:extLst>
      <p:ext uri="{BB962C8B-B14F-4D97-AF65-F5344CB8AC3E}">
        <p14:creationId xmlns:p14="http://schemas.microsoft.com/office/powerpoint/2010/main" val="26317865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基本信息填写要求</a:t>
            </a:r>
            <a:endParaRPr lang="en-US" altLang="zh-CN" dirty="0"/>
          </a:p>
          <a:p>
            <a:r>
              <a:rPr lang="en-US" altLang="zh-CN" dirty="0"/>
              <a:t>1.</a:t>
            </a:r>
            <a:r>
              <a:rPr lang="zh-CN" altLang="en-US" dirty="0"/>
              <a:t>个人简历（姓名、年龄、毕业院校、</a:t>
            </a:r>
            <a:r>
              <a:rPr lang="zh-CN" altLang="en-US"/>
              <a:t>工作履历等）</a:t>
            </a:r>
            <a:endParaRPr lang="en-US" altLang="zh-CN" dirty="0"/>
          </a:p>
          <a:p>
            <a:r>
              <a:rPr lang="en-US" altLang="zh-CN" dirty="0"/>
              <a:t>2.</a:t>
            </a:r>
            <a:r>
              <a:rPr lang="zh-CN" altLang="en-US" dirty="0"/>
              <a:t>明阳工作基本信息介绍</a:t>
            </a:r>
            <a:r>
              <a:rPr lang="en-US" altLang="zh-CN" dirty="0"/>
              <a:t>(</a:t>
            </a:r>
            <a:r>
              <a:rPr lang="zh-CN" altLang="en-US" dirty="0"/>
              <a:t>工作岗位、绩效、重大贡献等）</a:t>
            </a:r>
            <a:endParaRPr lang="en-US" altLang="zh-CN" dirty="0"/>
          </a:p>
          <a:p>
            <a:r>
              <a:rPr lang="en-US" altLang="zh-CN" dirty="0"/>
              <a:t>3.</a:t>
            </a:r>
            <a:r>
              <a:rPr lang="zh-CN" altLang="en-US" dirty="0"/>
              <a:t>其他对竞聘岗位关联信息介绍（证书、荣誉、奖章等）</a:t>
            </a:r>
          </a:p>
        </p:txBody>
      </p:sp>
      <p:sp>
        <p:nvSpPr>
          <p:cNvPr id="4" name="灯片编号占位符 3"/>
          <p:cNvSpPr>
            <a:spLocks noGrp="1"/>
          </p:cNvSpPr>
          <p:nvPr>
            <p:ph type="sldNum" sz="quarter" idx="10"/>
          </p:nvPr>
        </p:nvSpPr>
        <p:spPr/>
        <p:txBody>
          <a:bodyPr/>
          <a:lstStyle/>
          <a:p>
            <a:fld id="{18DE1E38-AB66-457E-B520-843F9103DC6F}" type="slidenum">
              <a:rPr lang="zh-CN" altLang="en-US" smtClean="0"/>
              <a:pPr/>
              <a:t>18</a:t>
            </a:fld>
            <a:endParaRPr lang="zh-CN" altLang="en-US"/>
          </a:p>
        </p:txBody>
      </p:sp>
    </p:spTree>
    <p:extLst>
      <p:ext uri="{BB962C8B-B14F-4D97-AF65-F5344CB8AC3E}">
        <p14:creationId xmlns:p14="http://schemas.microsoft.com/office/powerpoint/2010/main" val="41162345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4538"/>
            <a:ext cx="6616700" cy="372268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D031C7-A97A-4B3D-B11F-B8701A7D0714}" type="slidenum">
              <a:rPr lang="zh-CN" altLang="en-US" smtClean="0"/>
              <a:pPr/>
              <a:t>20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8DE1E38-AB66-457E-B520-843F9103DC6F}" type="slidenum">
              <a:rPr lang="zh-CN" altLang="en-US" smtClean="0"/>
              <a:pPr/>
              <a:t>3</a:t>
            </a:fld>
            <a:endParaRPr lang="zh-CN" altLang="en-US"/>
          </a:p>
        </p:txBody>
      </p:sp>
    </p:spTree>
    <p:extLst>
      <p:ext uri="{BB962C8B-B14F-4D97-AF65-F5344CB8AC3E}">
        <p14:creationId xmlns:p14="http://schemas.microsoft.com/office/powerpoint/2010/main" val="2260731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3765" rtl="0" eaLnBrk="1" fontAlgn="auto" latinLnBrk="0" hangingPunct="1">
              <a:lnSpc>
                <a:spcPct val="100000"/>
              </a:lnSpc>
              <a:spcBef>
                <a:spcPts val="0"/>
              </a:spcBef>
              <a:spcAft>
                <a:spcPts val="0"/>
              </a:spcAft>
              <a:buClrTx/>
              <a:buSzTx/>
              <a:buFontTx/>
              <a:buNone/>
              <a:tabLst/>
              <a:defRPr/>
            </a:pPr>
            <a:r>
              <a:rPr lang="zh-CN" altLang="en-US" sz="1200" dirty="0">
                <a:latin typeface="微软雅黑" pitchFamily="34" charset="-122"/>
                <a:ea typeface="微软雅黑" pitchFamily="34" charset="-122"/>
                <a:cs typeface="Arial" pitchFamily="34" charset="0"/>
              </a:rPr>
              <a:t>填写说明：介绍项目基本情况，主要说明项目背景及需求来源，以及项目具体做哪些业务，对应项目需求提供怎样的解决方案</a:t>
            </a:r>
          </a:p>
          <a:p>
            <a:endParaRPr lang="en-US" altLang="zh-CN" sz="1200" dirty="0">
              <a:latin typeface="微软雅黑" pitchFamily="34" charset="-122"/>
              <a:ea typeface="微软雅黑" pitchFamily="34" charset="-122"/>
              <a:cs typeface="Arial" pitchFamily="34" charset="0"/>
            </a:endParaRPr>
          </a:p>
          <a:p>
            <a:r>
              <a:rPr lang="zh-CN" altLang="en-US" sz="1200" dirty="0">
                <a:latin typeface="微软雅黑" pitchFamily="34" charset="-122"/>
                <a:ea typeface="微软雅黑" pitchFamily="34" charset="-122"/>
                <a:cs typeface="Arial" pitchFamily="34" charset="0"/>
              </a:rPr>
              <a:t>项目背景</a:t>
            </a:r>
            <a:endParaRPr lang="en-US" altLang="zh-CN" sz="1200" dirty="0">
              <a:latin typeface="微软雅黑" pitchFamily="34" charset="-122"/>
              <a:ea typeface="微软雅黑" pitchFamily="34" charset="-122"/>
              <a:cs typeface="Arial" pitchFamily="34" charset="0"/>
            </a:endParaRPr>
          </a:p>
          <a:p>
            <a:r>
              <a:rPr lang="zh-CN" altLang="en-US" sz="1200" dirty="0">
                <a:latin typeface="微软雅黑" pitchFamily="34" charset="-122"/>
                <a:ea typeface="微软雅黑" pitchFamily="34" charset="-122"/>
                <a:cs typeface="Arial" pitchFamily="34" charset="0"/>
              </a:rPr>
              <a:t>       随着中国电力市场逐步开放，电力市场的交易属性从物理性转为了金融性。目前最常见的电力市场交易均为长期交易。具体方式有双边协商、集中竞争、挂牌交易等开展多年、年、季、月及月内多日的电力交易。由于时间尺度较大，发电用电均有不确定性，需要现货市场来平衡市场波动。常见的交易方式有日前、日内、实时电能量交易三种。</a:t>
            </a:r>
            <a:endParaRPr lang="en-US" altLang="zh-CN" dirty="0"/>
          </a:p>
          <a:p>
            <a:r>
              <a:rPr lang="zh-CN" altLang="en-US" dirty="0"/>
              <a:t>电改前：政府规定目录电价</a:t>
            </a:r>
            <a:endParaRPr lang="en-US" altLang="zh-CN" dirty="0"/>
          </a:p>
          <a:p>
            <a:r>
              <a:rPr lang="zh-CN" altLang="en-US" dirty="0"/>
              <a:t>电改后：电价</a:t>
            </a:r>
            <a:r>
              <a:rPr lang="en-US" altLang="zh-CN" dirty="0"/>
              <a:t>15</a:t>
            </a:r>
            <a:r>
              <a:rPr lang="zh-CN" altLang="en-US" dirty="0"/>
              <a:t>分钟计算、每小时出清，</a:t>
            </a:r>
            <a:r>
              <a:rPr lang="en-US" altLang="zh-CN" dirty="0"/>
              <a:t>2000</a:t>
            </a:r>
            <a:r>
              <a:rPr lang="zh-CN" altLang="en-US" dirty="0"/>
              <a:t>多个节点价格</a:t>
            </a:r>
          </a:p>
        </p:txBody>
      </p:sp>
      <p:sp>
        <p:nvSpPr>
          <p:cNvPr id="4" name="灯片编号占位符 3"/>
          <p:cNvSpPr>
            <a:spLocks noGrp="1"/>
          </p:cNvSpPr>
          <p:nvPr>
            <p:ph type="sldNum" sz="quarter" idx="5"/>
          </p:nvPr>
        </p:nvSpPr>
        <p:spPr/>
        <p:txBody>
          <a:bodyPr/>
          <a:lstStyle/>
          <a:p>
            <a:fld id="{18DE1E38-AB66-457E-B520-843F9103DC6F}" type="slidenum">
              <a:rPr lang="zh-CN" altLang="en-US" smtClean="0"/>
              <a:pPr/>
              <a:t>4</a:t>
            </a:fld>
            <a:endParaRPr lang="zh-CN" altLang="en-US" dirty="0"/>
          </a:p>
        </p:txBody>
      </p:sp>
    </p:spTree>
    <p:extLst>
      <p:ext uri="{BB962C8B-B14F-4D97-AF65-F5344CB8AC3E}">
        <p14:creationId xmlns:p14="http://schemas.microsoft.com/office/powerpoint/2010/main" val="1912470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3765" rtl="0" eaLnBrk="1" fontAlgn="auto" latinLnBrk="0" hangingPunct="1">
              <a:lnSpc>
                <a:spcPct val="100000"/>
              </a:lnSpc>
              <a:spcBef>
                <a:spcPts val="0"/>
              </a:spcBef>
              <a:spcAft>
                <a:spcPts val="0"/>
              </a:spcAft>
              <a:buClrTx/>
              <a:buSzTx/>
              <a:buFontTx/>
              <a:buNone/>
              <a:tabLst/>
              <a:defRPr/>
            </a:pPr>
            <a:r>
              <a:rPr lang="zh-CN" altLang="en-US" sz="1200" dirty="0">
                <a:latin typeface="微软雅黑" pitchFamily="34" charset="-122"/>
                <a:ea typeface="微软雅黑" pitchFamily="34" charset="-122"/>
                <a:cs typeface="Arial" pitchFamily="34" charset="0"/>
              </a:rPr>
              <a:t>填写说明：介绍项目基本情况，主要说明项目背景及需求来源，以及项目具体做哪些业务，对应项目需求提供怎样的解决方案</a:t>
            </a:r>
          </a:p>
          <a:p>
            <a:endParaRPr lang="en-US" altLang="zh-CN" sz="1200" dirty="0">
              <a:latin typeface="微软雅黑" pitchFamily="34" charset="-122"/>
              <a:ea typeface="微软雅黑" pitchFamily="34" charset="-122"/>
              <a:cs typeface="Arial" pitchFamily="34" charset="0"/>
            </a:endParaRPr>
          </a:p>
          <a:p>
            <a:r>
              <a:rPr lang="zh-CN" altLang="en-US" sz="1200" dirty="0">
                <a:latin typeface="微软雅黑" pitchFamily="34" charset="-122"/>
                <a:ea typeface="微软雅黑" pitchFamily="34" charset="-122"/>
                <a:cs typeface="Arial" pitchFamily="34" charset="0"/>
              </a:rPr>
              <a:t>项目背景</a:t>
            </a:r>
            <a:endParaRPr lang="en-US" altLang="zh-CN" sz="1200" dirty="0">
              <a:latin typeface="微软雅黑" pitchFamily="34" charset="-122"/>
              <a:ea typeface="微软雅黑" pitchFamily="34" charset="-122"/>
              <a:cs typeface="Arial" pitchFamily="34" charset="0"/>
            </a:endParaRPr>
          </a:p>
          <a:p>
            <a:r>
              <a:rPr lang="zh-CN" altLang="en-US" sz="1200" dirty="0">
                <a:latin typeface="微软雅黑" pitchFamily="34" charset="-122"/>
                <a:ea typeface="微软雅黑" pitchFamily="34" charset="-122"/>
                <a:cs typeface="Arial" pitchFamily="34" charset="0"/>
              </a:rPr>
              <a:t>       随着中国电力市场逐步开放，电力市场的交易属性从物理性转为了金融性。目前最常见的电力市场交易均为长期交易。具体方式有双边协商、集中竞争、挂牌交易等开展多年、年、季、月及月内多日的电力交易。由于时间尺度较大，发电用电均有不确定性，需要现货市场来平衡市场波动。常见的交易方式有日前、日内、实时电能量交易三种。</a:t>
            </a:r>
            <a:endParaRPr lang="en-US" altLang="zh-CN" dirty="0"/>
          </a:p>
          <a:p>
            <a:r>
              <a:rPr lang="zh-CN" altLang="en-US" dirty="0"/>
              <a:t>电改前：政府规定目录电价</a:t>
            </a:r>
            <a:endParaRPr lang="en-US" altLang="zh-CN" dirty="0"/>
          </a:p>
          <a:p>
            <a:r>
              <a:rPr lang="zh-CN" altLang="en-US" dirty="0"/>
              <a:t>电改后：电价</a:t>
            </a:r>
            <a:r>
              <a:rPr lang="en-US" altLang="zh-CN" dirty="0"/>
              <a:t>15</a:t>
            </a:r>
            <a:r>
              <a:rPr lang="zh-CN" altLang="en-US" dirty="0"/>
              <a:t>分钟计算、每小时出清，</a:t>
            </a:r>
            <a:r>
              <a:rPr lang="en-US" altLang="zh-CN" dirty="0"/>
              <a:t>2000</a:t>
            </a:r>
            <a:r>
              <a:rPr lang="zh-CN" altLang="en-US" dirty="0"/>
              <a:t>多个节点价格</a:t>
            </a:r>
          </a:p>
        </p:txBody>
      </p:sp>
      <p:sp>
        <p:nvSpPr>
          <p:cNvPr id="4" name="灯片编号占位符 3"/>
          <p:cNvSpPr>
            <a:spLocks noGrp="1"/>
          </p:cNvSpPr>
          <p:nvPr>
            <p:ph type="sldNum" sz="quarter" idx="5"/>
          </p:nvPr>
        </p:nvSpPr>
        <p:spPr/>
        <p:txBody>
          <a:bodyPr/>
          <a:lstStyle/>
          <a:p>
            <a:fld id="{18DE1E38-AB66-457E-B520-843F9103DC6F}" type="slidenum">
              <a:rPr lang="zh-CN" altLang="en-US" smtClean="0"/>
              <a:pPr/>
              <a:t>5</a:t>
            </a:fld>
            <a:endParaRPr lang="zh-CN" altLang="en-US" dirty="0"/>
          </a:p>
        </p:txBody>
      </p:sp>
    </p:spTree>
    <p:extLst>
      <p:ext uri="{BB962C8B-B14F-4D97-AF65-F5344CB8AC3E}">
        <p14:creationId xmlns:p14="http://schemas.microsoft.com/office/powerpoint/2010/main" val="2846904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spcBef>
                <a:spcPct val="25000"/>
              </a:spcBef>
              <a:spcAft>
                <a:spcPct val="25000"/>
              </a:spcAft>
              <a:buClr>
                <a:schemeClr val="tx1">
                  <a:lumMod val="50000"/>
                </a:schemeClr>
              </a:buClr>
              <a:defRPr/>
            </a:pPr>
            <a:r>
              <a:rPr lang="zh-CN" altLang="en-US" sz="1200" dirty="0">
                <a:latin typeface="微软雅黑" pitchFamily="34" charset="-122"/>
                <a:ea typeface="微软雅黑" pitchFamily="34" charset="-122"/>
                <a:cs typeface="Arial" pitchFamily="34" charset="0"/>
              </a:rPr>
              <a:t> 售电市场发展趋势预估：参考日本售电市场</a:t>
            </a:r>
            <a:r>
              <a:rPr lang="en-US" altLang="zh-CN" sz="1200" dirty="0">
                <a:latin typeface="微软雅黑" pitchFamily="34" charset="-122"/>
                <a:ea typeface="微软雅黑" pitchFamily="34" charset="-122"/>
                <a:cs typeface="Arial" pitchFamily="34" charset="0"/>
              </a:rPr>
              <a:t>(</a:t>
            </a:r>
            <a:r>
              <a:rPr lang="zh-CN" altLang="en-US" sz="1200" dirty="0">
                <a:latin typeface="微软雅黑" pitchFamily="34" charset="-122"/>
                <a:ea typeface="微软雅黑" pitchFamily="34" charset="-122"/>
                <a:cs typeface="Arial" pitchFamily="34" charset="0"/>
              </a:rPr>
              <a:t>如右图</a:t>
            </a:r>
            <a:r>
              <a:rPr lang="en-US" altLang="zh-CN" sz="1200" dirty="0">
                <a:latin typeface="微软雅黑" pitchFamily="34" charset="-122"/>
                <a:ea typeface="微软雅黑" pitchFamily="34" charset="-122"/>
                <a:cs typeface="Arial" pitchFamily="34" charset="0"/>
              </a:rPr>
              <a:t>)</a:t>
            </a:r>
            <a:r>
              <a:rPr lang="zh-CN" altLang="en-US" sz="1200" dirty="0">
                <a:latin typeface="微软雅黑" pitchFamily="34" charset="-122"/>
                <a:ea typeface="微软雅黑" pitchFamily="34" charset="-122"/>
                <a:cs typeface="Arial" pitchFamily="34" charset="0"/>
              </a:rPr>
              <a:t>，随着售电市场电压等</a:t>
            </a:r>
            <a:endParaRPr lang="en-US" altLang="zh-CN" sz="1200" dirty="0">
              <a:latin typeface="微软雅黑" pitchFamily="34" charset="-122"/>
              <a:ea typeface="微软雅黑" pitchFamily="34" charset="-122"/>
              <a:cs typeface="Arial" pitchFamily="34" charset="0"/>
            </a:endParaRPr>
          </a:p>
          <a:p>
            <a:pPr lvl="0">
              <a:spcBef>
                <a:spcPct val="25000"/>
              </a:spcBef>
              <a:spcAft>
                <a:spcPct val="25000"/>
              </a:spcAft>
              <a:buClr>
                <a:schemeClr val="tx1">
                  <a:lumMod val="50000"/>
                </a:schemeClr>
              </a:buClr>
              <a:defRPr/>
            </a:pPr>
            <a:r>
              <a:rPr lang="zh-CN" altLang="en-US" sz="1200" dirty="0">
                <a:latin typeface="微软雅黑" pitchFamily="34" charset="-122"/>
                <a:ea typeface="微软雅黑" pitchFamily="34" charset="-122"/>
                <a:cs typeface="Arial" pitchFamily="34" charset="0"/>
              </a:rPr>
              <a:t>级逐步降低，售电公司将逐渐以中小型公司为主，数量达到</a:t>
            </a:r>
            <a:r>
              <a:rPr lang="en-US" altLang="zh-CN" sz="1200" dirty="0">
                <a:latin typeface="微软雅黑" pitchFamily="34" charset="-122"/>
                <a:ea typeface="微软雅黑" pitchFamily="34" charset="-122"/>
                <a:cs typeface="Arial" pitchFamily="34" charset="0"/>
              </a:rPr>
              <a:t>6</a:t>
            </a:r>
          </a:p>
          <a:p>
            <a:pPr lvl="0">
              <a:spcBef>
                <a:spcPct val="25000"/>
              </a:spcBef>
              <a:spcAft>
                <a:spcPct val="25000"/>
              </a:spcAft>
              <a:buClr>
                <a:schemeClr val="tx1">
                  <a:lumMod val="50000"/>
                </a:schemeClr>
              </a:buClr>
              <a:defRPr/>
            </a:pPr>
            <a:r>
              <a:rPr lang="zh-CN" altLang="en-US" sz="1200" dirty="0">
                <a:latin typeface="微软雅黑" pitchFamily="34" charset="-122"/>
                <a:ea typeface="微软雅黑" pitchFamily="34" charset="-122"/>
                <a:cs typeface="Arial" pitchFamily="34" charset="0"/>
              </a:rPr>
              <a:t>成以上。但结合目前广州电力市场情况，由于仅仅依靠差价，</a:t>
            </a:r>
            <a:endParaRPr lang="en-US" altLang="zh-CN" sz="1200" dirty="0">
              <a:latin typeface="微软雅黑" pitchFamily="34" charset="-122"/>
              <a:ea typeface="微软雅黑" pitchFamily="34" charset="-122"/>
              <a:cs typeface="Arial" pitchFamily="34" charset="0"/>
            </a:endParaRPr>
          </a:p>
          <a:p>
            <a:pPr lvl="0">
              <a:spcBef>
                <a:spcPct val="25000"/>
              </a:spcBef>
              <a:spcAft>
                <a:spcPct val="25000"/>
              </a:spcAft>
              <a:buClr>
                <a:schemeClr val="tx1">
                  <a:lumMod val="50000"/>
                </a:schemeClr>
              </a:buClr>
              <a:defRPr/>
            </a:pPr>
            <a:r>
              <a:rPr lang="zh-CN" altLang="en-US" sz="1200" dirty="0">
                <a:latin typeface="微软雅黑" pitchFamily="34" charset="-122"/>
                <a:ea typeface="微软雅黑" pitchFamily="34" charset="-122"/>
                <a:cs typeface="Arial" pitchFamily="34" charset="0"/>
              </a:rPr>
              <a:t>小型售电公司由于客户资源存活情况堪忧，有些售电公司甚至</a:t>
            </a:r>
            <a:endParaRPr lang="en-US" altLang="zh-CN" sz="1200" dirty="0">
              <a:latin typeface="微软雅黑" pitchFamily="34" charset="-122"/>
              <a:ea typeface="微软雅黑" pitchFamily="34" charset="-122"/>
              <a:cs typeface="Arial" pitchFamily="34" charset="0"/>
            </a:endParaRPr>
          </a:p>
          <a:p>
            <a:pPr lvl="0">
              <a:spcBef>
                <a:spcPct val="25000"/>
              </a:spcBef>
              <a:spcAft>
                <a:spcPct val="25000"/>
              </a:spcAft>
              <a:buClr>
                <a:schemeClr val="tx1">
                  <a:lumMod val="50000"/>
                </a:schemeClr>
              </a:buClr>
              <a:defRPr/>
            </a:pPr>
            <a:r>
              <a:rPr lang="zh-CN" altLang="en-US" sz="1200" dirty="0">
                <a:latin typeface="微软雅黑" pitchFamily="34" charset="-122"/>
                <a:ea typeface="微软雅黑" pitchFamily="34" charset="-122"/>
                <a:cs typeface="Arial" pitchFamily="34" charset="0"/>
              </a:rPr>
              <a:t>不惜</a:t>
            </a:r>
            <a:r>
              <a:rPr lang="en-US" altLang="zh-CN" sz="1200" dirty="0">
                <a:latin typeface="微软雅黑" pitchFamily="34" charset="-122"/>
                <a:ea typeface="微软雅黑" pitchFamily="34" charset="-122"/>
                <a:cs typeface="Arial" pitchFamily="34" charset="0"/>
              </a:rPr>
              <a:t>0</a:t>
            </a:r>
            <a:r>
              <a:rPr lang="zh-CN" altLang="en-US" sz="1200" dirty="0">
                <a:latin typeface="微软雅黑" pitchFamily="34" charset="-122"/>
                <a:ea typeface="微软雅黑" pitchFamily="34" charset="-122"/>
                <a:cs typeface="Arial" pitchFamily="34" charset="0"/>
              </a:rPr>
              <a:t>差价赚取客户资源。</a:t>
            </a:r>
            <a:endParaRPr lang="zh-CN" altLang="en-US" dirty="0"/>
          </a:p>
        </p:txBody>
      </p:sp>
      <p:sp>
        <p:nvSpPr>
          <p:cNvPr id="4" name="灯片编号占位符 3"/>
          <p:cNvSpPr>
            <a:spLocks noGrp="1"/>
          </p:cNvSpPr>
          <p:nvPr>
            <p:ph type="sldNum" sz="quarter" idx="5"/>
          </p:nvPr>
        </p:nvSpPr>
        <p:spPr/>
        <p:txBody>
          <a:bodyPr/>
          <a:lstStyle/>
          <a:p>
            <a:fld id="{18DE1E38-AB66-457E-B520-843F9103DC6F}" type="slidenum">
              <a:rPr lang="zh-CN" altLang="en-US" smtClean="0"/>
              <a:pPr/>
              <a:t>6</a:t>
            </a:fld>
            <a:endParaRPr lang="zh-CN" altLang="en-US" dirty="0"/>
          </a:p>
        </p:txBody>
      </p:sp>
    </p:spTree>
    <p:extLst>
      <p:ext uri="{BB962C8B-B14F-4D97-AF65-F5344CB8AC3E}">
        <p14:creationId xmlns:p14="http://schemas.microsoft.com/office/powerpoint/2010/main" val="9116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400" b="0" i="0" kern="1200" dirty="0">
                <a:solidFill>
                  <a:schemeClr val="tx1"/>
                </a:solidFill>
                <a:effectLst/>
                <a:latin typeface="+mn-lt"/>
                <a:ea typeface="微软雅黑" panose="020B0503020204020204" pitchFamily="34" charset="-122"/>
                <a:cs typeface="+mn-cs"/>
              </a:rPr>
              <a:t>着全球电力市场化的不断发展，电力行业逐渐由垄断经营走向竞争，作为电力市场的核心因素</a:t>
            </a:r>
            <a:r>
              <a:rPr lang="en-US" altLang="zh-CN" sz="1400" b="0" i="0" kern="1200" dirty="0">
                <a:solidFill>
                  <a:schemeClr val="tx1"/>
                </a:solidFill>
                <a:effectLst/>
                <a:latin typeface="+mn-lt"/>
                <a:ea typeface="微软雅黑" panose="020B0503020204020204" pitchFamily="34" charset="-122"/>
                <a:cs typeface="+mn-cs"/>
              </a:rPr>
              <a:t>—</a:t>
            </a:r>
            <a:r>
              <a:rPr lang="zh-CN" altLang="en-US" sz="1400" b="0" i="0" kern="1200" dirty="0">
                <a:solidFill>
                  <a:schemeClr val="tx1"/>
                </a:solidFill>
                <a:effectLst/>
                <a:latin typeface="+mn-lt"/>
                <a:ea typeface="微软雅黑" panose="020B0503020204020204" pitchFamily="34" charset="-122"/>
                <a:cs typeface="+mn-cs"/>
              </a:rPr>
              <a:t>电价也发生了相应的变化。作为一个总的趋势，电价应该是时变的，和经济、气象、电力系统的运行情况以及用户的情况相关的，电价随需求变化，电价变化影响需求量，电价的调节机制作用将更加显著。作为电力市场的参与者，其利益最终是通过电能的交易实现的，在电力交易和竞标中，预先知道电价的信息，提前安排生产计划和竞标策略就可以获得更大的利益，因此，电价预测就成了电力市场中函待研究和解决的课题之一</a:t>
            </a:r>
            <a:endParaRPr lang="zh-CN" altLang="en-US" sz="1400" dirty="0"/>
          </a:p>
        </p:txBody>
      </p:sp>
      <p:sp>
        <p:nvSpPr>
          <p:cNvPr id="4" name="灯片编号占位符 3"/>
          <p:cNvSpPr>
            <a:spLocks noGrp="1"/>
          </p:cNvSpPr>
          <p:nvPr>
            <p:ph type="sldNum" sz="quarter" idx="5"/>
          </p:nvPr>
        </p:nvSpPr>
        <p:spPr/>
        <p:txBody>
          <a:bodyPr/>
          <a:lstStyle/>
          <a:p>
            <a:fld id="{18DE1E38-AB66-457E-B520-843F9103DC6F}" type="slidenum">
              <a:rPr lang="zh-CN" altLang="en-US" smtClean="0"/>
              <a:pPr/>
              <a:t>8</a:t>
            </a:fld>
            <a:endParaRPr lang="zh-CN" altLang="en-US" dirty="0"/>
          </a:p>
        </p:txBody>
      </p:sp>
    </p:spTree>
    <p:extLst>
      <p:ext uri="{BB962C8B-B14F-4D97-AF65-F5344CB8AC3E}">
        <p14:creationId xmlns:p14="http://schemas.microsoft.com/office/powerpoint/2010/main" val="2037192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Wingdings" pitchFamily="2" charset="2"/>
              <a:buChar char="ü"/>
            </a:pPr>
            <a:r>
              <a:rPr lang="zh-CN" altLang="en-US" sz="1200" dirty="0">
                <a:latin typeface="微软雅黑" pitchFamily="34" charset="-122"/>
                <a:ea typeface="微软雅黑" pitchFamily="34" charset="-122"/>
              </a:rPr>
              <a:t>什么样的价值能让客户愿意付费？</a:t>
            </a:r>
            <a:endParaRPr lang="en-US" altLang="zh-CN" sz="1200" dirty="0">
              <a:latin typeface="微软雅黑" pitchFamily="34" charset="-122"/>
              <a:ea typeface="微软雅黑" pitchFamily="34" charset="-122"/>
            </a:endParaRPr>
          </a:p>
          <a:p>
            <a:pPr>
              <a:buFont typeface="Wingdings" pitchFamily="2" charset="2"/>
              <a:buChar char="ü"/>
            </a:pPr>
            <a:r>
              <a:rPr lang="zh-CN" altLang="en-US" sz="1200" dirty="0">
                <a:latin typeface="微软雅黑" pitchFamily="34" charset="-122"/>
                <a:ea typeface="微软雅黑" pitchFamily="34" charset="-122"/>
              </a:rPr>
              <a:t>他们是如何支付费用的？</a:t>
            </a:r>
            <a:endParaRPr lang="en-US" altLang="zh-CN" sz="1200" dirty="0">
              <a:latin typeface="微软雅黑" pitchFamily="34" charset="-122"/>
              <a:ea typeface="微软雅黑" pitchFamily="34" charset="-122"/>
            </a:endParaRPr>
          </a:p>
          <a:p>
            <a:pPr>
              <a:buFont typeface="Wingdings" pitchFamily="2" charset="2"/>
              <a:buChar char="ü"/>
            </a:pPr>
            <a:r>
              <a:rPr lang="zh-CN" altLang="en-US" sz="1200" dirty="0">
                <a:latin typeface="微软雅黑" pitchFamily="34" charset="-122"/>
                <a:ea typeface="微软雅黑" pitchFamily="34" charset="-122"/>
              </a:rPr>
              <a:t>每个收入来源占总收入的比例是多少？</a:t>
            </a:r>
            <a:r>
              <a:rPr lang="en-US" altLang="zh-CN" sz="1200" dirty="0">
                <a:latin typeface="微软雅黑" pitchFamily="34" charset="-122"/>
                <a:ea typeface="微软雅黑" pitchFamily="34" charset="-122"/>
              </a:rPr>
              <a:t>   </a:t>
            </a:r>
          </a:p>
          <a:p>
            <a:pPr>
              <a:buFont typeface="Wingdings" pitchFamily="2" charset="2"/>
              <a:buChar char="ü"/>
            </a:pPr>
            <a:r>
              <a:rPr lang="zh-CN" altLang="en-US" sz="1200" dirty="0">
                <a:latin typeface="微软雅黑" pitchFamily="34" charset="-122"/>
                <a:ea typeface="微软雅黑" pitchFamily="34" charset="-122"/>
              </a:rPr>
              <a:t>目前该软件暂定的作用仅作为展示使用。</a:t>
            </a:r>
            <a:endParaRPr lang="en-US" altLang="zh-CN" sz="1200" dirty="0">
              <a:latin typeface="微软雅黑" pitchFamily="34" charset="-122"/>
              <a:ea typeface="微软雅黑" pitchFamily="34" charset="-122"/>
            </a:endParaRPr>
          </a:p>
          <a:p>
            <a:endParaRPr lang="zh-CN" altLang="en-US" dirty="0"/>
          </a:p>
        </p:txBody>
      </p:sp>
      <p:sp>
        <p:nvSpPr>
          <p:cNvPr id="4" name="灯片编号占位符 3"/>
          <p:cNvSpPr>
            <a:spLocks noGrp="1"/>
          </p:cNvSpPr>
          <p:nvPr>
            <p:ph type="sldNum" sz="quarter" idx="5"/>
          </p:nvPr>
        </p:nvSpPr>
        <p:spPr/>
        <p:txBody>
          <a:bodyPr/>
          <a:lstStyle/>
          <a:p>
            <a:fld id="{18DE1E38-AB66-457E-B520-843F9103DC6F}" type="slidenum">
              <a:rPr lang="zh-CN" altLang="en-US" smtClean="0"/>
              <a:pPr/>
              <a:t>11</a:t>
            </a:fld>
            <a:endParaRPr lang="zh-CN" altLang="en-US" dirty="0"/>
          </a:p>
        </p:txBody>
      </p:sp>
    </p:spTree>
    <p:extLst>
      <p:ext uri="{BB962C8B-B14F-4D97-AF65-F5344CB8AC3E}">
        <p14:creationId xmlns:p14="http://schemas.microsoft.com/office/powerpoint/2010/main" val="27726694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5000gw 1</a:t>
            </a:r>
            <a:r>
              <a:rPr lang="zh-CN" altLang="en-US" dirty="0"/>
              <a:t>元</a:t>
            </a:r>
            <a:r>
              <a:rPr lang="en-US" altLang="zh-CN" dirty="0"/>
              <a:t>/kwh</a:t>
            </a:r>
          </a:p>
          <a:p>
            <a:r>
              <a:rPr lang="en-US" altLang="zh-CN" dirty="0"/>
              <a:t>0.01</a:t>
            </a:r>
            <a:endParaRPr lang="zh-CN" altLang="en-US" dirty="0"/>
          </a:p>
        </p:txBody>
      </p:sp>
      <p:sp>
        <p:nvSpPr>
          <p:cNvPr id="4" name="灯片编号占位符 3"/>
          <p:cNvSpPr>
            <a:spLocks noGrp="1"/>
          </p:cNvSpPr>
          <p:nvPr>
            <p:ph type="sldNum" sz="quarter" idx="5"/>
          </p:nvPr>
        </p:nvSpPr>
        <p:spPr/>
        <p:txBody>
          <a:bodyPr/>
          <a:lstStyle/>
          <a:p>
            <a:fld id="{18DE1E38-AB66-457E-B520-843F9103DC6F}" type="slidenum">
              <a:rPr lang="zh-CN" altLang="en-US" smtClean="0"/>
              <a:pPr/>
              <a:t>12</a:t>
            </a:fld>
            <a:endParaRPr lang="zh-CN" altLang="en-US" dirty="0"/>
          </a:p>
        </p:txBody>
      </p:sp>
    </p:spTree>
    <p:extLst>
      <p:ext uri="{BB962C8B-B14F-4D97-AF65-F5344CB8AC3E}">
        <p14:creationId xmlns:p14="http://schemas.microsoft.com/office/powerpoint/2010/main" val="11020653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None/>
            </a:pPr>
            <a:r>
              <a:rPr lang="zh-CN" altLang="en-US" dirty="0">
                <a:solidFill>
                  <a:srgbClr val="0070C0"/>
                </a:solidFill>
                <a:latin typeface="微软雅黑" pitchFamily="34" charset="-122"/>
                <a:ea typeface="微软雅黑" pitchFamily="34" charset="-122"/>
                <a:cs typeface="Arial" pitchFamily="34" charset="0"/>
              </a:rPr>
              <a:t>公司业务战略</a:t>
            </a:r>
            <a:endParaRPr lang="en-US" altLang="zh-CN" dirty="0">
              <a:solidFill>
                <a:srgbClr val="0070C0"/>
              </a:solidFill>
              <a:latin typeface="微软雅黑" pitchFamily="34" charset="-122"/>
              <a:ea typeface="微软雅黑" pitchFamily="34" charset="-122"/>
              <a:cs typeface="Arial" pitchFamily="34" charset="0"/>
            </a:endParaRPr>
          </a:p>
          <a:p>
            <a:pPr>
              <a:buNone/>
            </a:pPr>
            <a:r>
              <a:rPr lang="zh-CN" altLang="en-US" dirty="0">
                <a:solidFill>
                  <a:srgbClr val="0070C0"/>
                </a:solidFill>
                <a:latin typeface="微软雅黑" pitchFamily="34" charset="-122"/>
                <a:ea typeface="微软雅黑" pitchFamily="34" charset="-122"/>
                <a:cs typeface="Arial" pitchFamily="34" charset="0"/>
              </a:rPr>
              <a:t>公司在此没有任何经验，无论是技术还是相关业务。如果单刀直入进入该市场，难免找不到北。但如果能结合之前的软件平台，通过推广，作为一个增值产品进入市场，可以为我司在电力交易数据积累打开新起点。同时，也能在该过程中更好的评估相关产品的可行性。</a:t>
            </a:r>
            <a:endParaRPr lang="en-US" altLang="zh-CN" dirty="0">
              <a:solidFill>
                <a:srgbClr val="0070C0"/>
              </a:solidFill>
              <a:latin typeface="微软雅黑" pitchFamily="34" charset="-122"/>
              <a:ea typeface="微软雅黑" pitchFamily="34" charset="-122"/>
              <a:cs typeface="Arial" pitchFamily="34" charset="0"/>
            </a:endParaRPr>
          </a:p>
          <a:p>
            <a:pPr>
              <a:buNone/>
            </a:pPr>
            <a:r>
              <a:rPr lang="zh-CN" altLang="en-US" dirty="0">
                <a:solidFill>
                  <a:srgbClr val="0070C0"/>
                </a:solidFill>
                <a:latin typeface="微软雅黑" pitchFamily="34" charset="-122"/>
                <a:ea typeface="微软雅黑" pitchFamily="34" charset="-122"/>
                <a:cs typeface="Arial" pitchFamily="34" charset="0"/>
              </a:rPr>
              <a:t>行业发展的必要性：</a:t>
            </a:r>
            <a:endParaRPr lang="en-US" altLang="zh-CN" dirty="0">
              <a:solidFill>
                <a:srgbClr val="0070C0"/>
              </a:solidFill>
              <a:latin typeface="微软雅黑" pitchFamily="34" charset="-122"/>
              <a:ea typeface="微软雅黑" pitchFamily="34" charset="-122"/>
              <a:cs typeface="Arial" pitchFamily="34" charset="0"/>
            </a:endParaRPr>
          </a:p>
          <a:p>
            <a:pPr>
              <a:buNone/>
            </a:pPr>
            <a:r>
              <a:rPr lang="zh-CN" altLang="en-US" dirty="0">
                <a:solidFill>
                  <a:srgbClr val="0070C0"/>
                </a:solidFill>
                <a:latin typeface="微软雅黑" pitchFamily="34" charset="-122"/>
                <a:ea typeface="微软雅黑" pitchFamily="34" charset="-122"/>
                <a:cs typeface="Arial" pitchFamily="34" charset="0"/>
              </a:rPr>
              <a:t>开发的电力市场比例逐步攀升，越来越多的省份进入试点。现在的电力市场，正在摆脱发展初期的影子，逐步走向高度竞争的市场。遵循历史能源市场规律，大量选手的进入，无论是谁，都会经历优胜略汰的洗牌过程。而电力交易价格，这个核心因素，必将激起市场上的一阵阵腥风血雨。</a:t>
            </a:r>
            <a:endParaRPr lang="en-US" altLang="zh-CN" dirty="0">
              <a:solidFill>
                <a:srgbClr val="0070C0"/>
              </a:solidFill>
              <a:latin typeface="微软雅黑" pitchFamily="34" charset="-122"/>
              <a:ea typeface="微软雅黑" pitchFamily="34" charset="-122"/>
              <a:cs typeface="Arial" pitchFamily="34" charset="0"/>
            </a:endParaRPr>
          </a:p>
          <a:p>
            <a:pPr>
              <a:buNone/>
            </a:pPr>
            <a:r>
              <a:rPr lang="en-US" altLang="zh-CN" dirty="0">
                <a:solidFill>
                  <a:srgbClr val="0070C0"/>
                </a:solidFill>
                <a:latin typeface="微软雅黑" pitchFamily="34" charset="-122"/>
                <a:ea typeface="微软雅黑" pitchFamily="34" charset="-122"/>
                <a:cs typeface="Arial" pitchFamily="34" charset="0"/>
              </a:rPr>
              <a:t>       </a:t>
            </a:r>
            <a:r>
              <a:rPr lang="zh-CN" altLang="en-US" dirty="0">
                <a:solidFill>
                  <a:srgbClr val="0070C0"/>
                </a:solidFill>
                <a:latin typeface="微软雅黑" pitchFamily="34" charset="-122"/>
                <a:ea typeface="微软雅黑" pitchFamily="34" charset="-122"/>
                <a:cs typeface="Arial" pitchFamily="34" charset="0"/>
              </a:rPr>
              <a:t>价格预测准确性，关系到电力市场终端行为执行的合理性与必要性，例如风机发电，工业生产计划等等。同时，如何减小自身</a:t>
            </a:r>
            <a:endParaRPr lang="en-US" altLang="zh-CN" dirty="0">
              <a:solidFill>
                <a:srgbClr val="0070C0"/>
              </a:solidFill>
              <a:latin typeface="微软雅黑" pitchFamily="34" charset="-122"/>
              <a:ea typeface="微软雅黑" pitchFamily="34" charset="-122"/>
              <a:cs typeface="Arial" pitchFamily="34" charset="0"/>
            </a:endParaRPr>
          </a:p>
          <a:p>
            <a:pPr>
              <a:buNone/>
            </a:pPr>
            <a:endParaRPr lang="en-US" altLang="zh-CN" dirty="0">
              <a:solidFill>
                <a:srgbClr val="0070C0"/>
              </a:solidFill>
              <a:latin typeface="微软雅黑" pitchFamily="34" charset="-122"/>
              <a:ea typeface="微软雅黑" pitchFamily="34" charset="-122"/>
              <a:cs typeface="Arial" pitchFamily="34" charset="0"/>
            </a:endParaRPr>
          </a:p>
          <a:p>
            <a:pPr>
              <a:buNone/>
            </a:pPr>
            <a:r>
              <a:rPr lang="zh-CN" altLang="en-US" dirty="0">
                <a:solidFill>
                  <a:srgbClr val="0070C0"/>
                </a:solidFill>
                <a:latin typeface="微软雅黑" pitchFamily="34" charset="-122"/>
                <a:ea typeface="微软雅黑" pitchFamily="34" charset="-122"/>
                <a:cs typeface="Arial" pitchFamily="34" charset="0"/>
              </a:rPr>
              <a:t>项目实施的可行性</a:t>
            </a:r>
            <a:endParaRPr lang="en-US" altLang="zh-CN" dirty="0">
              <a:solidFill>
                <a:srgbClr val="0070C0"/>
              </a:solidFill>
              <a:latin typeface="微软雅黑" pitchFamily="34" charset="-122"/>
              <a:ea typeface="微软雅黑" pitchFamily="34" charset="-122"/>
              <a:cs typeface="Arial" pitchFamily="34" charset="0"/>
            </a:endParaRPr>
          </a:p>
          <a:p>
            <a:r>
              <a:rPr lang="zh-CN" altLang="en-US" sz="1100" dirty="0">
                <a:latin typeface="微软雅黑" pitchFamily="34" charset="-122"/>
                <a:ea typeface="微软雅黑" pitchFamily="34" charset="-122"/>
                <a:cs typeface="Arial" pitchFamily="34" charset="0"/>
              </a:rPr>
              <a:t>填写说明：可从进入该业务领域或项目的关键成功因素、公司在关键成功要素上所具备的条件、公司相对于客户需求或者市场竞争所具备的独特优势等方面来阐述该项目实施的可行性。</a:t>
            </a:r>
            <a:endParaRPr lang="en-US" altLang="zh-CN" sz="1100" dirty="0">
              <a:latin typeface="微软雅黑" pitchFamily="34" charset="-122"/>
              <a:ea typeface="微软雅黑" pitchFamily="34" charset="-122"/>
              <a:cs typeface="Arial" pitchFamily="34" charset="0"/>
            </a:endParaRPr>
          </a:p>
          <a:p>
            <a:r>
              <a:rPr lang="zh-CN" altLang="en-US" sz="1100" dirty="0">
                <a:solidFill>
                  <a:srgbClr val="FF0000"/>
                </a:solidFill>
                <a:latin typeface="微软雅黑" pitchFamily="34" charset="-122"/>
                <a:ea typeface="微软雅黑" pitchFamily="34" charset="-122"/>
                <a:cs typeface="Arial" pitchFamily="34" charset="0"/>
              </a:rPr>
              <a:t>但是项目一旦涉及到资源，就必然涉及垄断。那些拥有发电背景、电力规则制定等背景的公司，直接硬碰硬，必然损失惨重。但如果能够通过以分析模块的方式，跟我司其他产品捆绑，增加综合盈利能力，</a:t>
            </a:r>
            <a:endParaRPr lang="en-US" altLang="zh-CN" sz="1100" dirty="0">
              <a:solidFill>
                <a:srgbClr val="FF0000"/>
              </a:solidFill>
              <a:latin typeface="微软雅黑" pitchFamily="34" charset="-122"/>
              <a:ea typeface="微软雅黑" pitchFamily="34" charset="-122"/>
              <a:cs typeface="Arial" pitchFamily="34" charset="0"/>
            </a:endParaRPr>
          </a:p>
          <a:p>
            <a:endParaRPr lang="zh-CN" altLang="en-US" dirty="0"/>
          </a:p>
        </p:txBody>
      </p:sp>
      <p:sp>
        <p:nvSpPr>
          <p:cNvPr id="4" name="灯片编号占位符 3"/>
          <p:cNvSpPr>
            <a:spLocks noGrp="1"/>
          </p:cNvSpPr>
          <p:nvPr>
            <p:ph type="sldNum" sz="quarter" idx="5"/>
          </p:nvPr>
        </p:nvSpPr>
        <p:spPr/>
        <p:txBody>
          <a:bodyPr/>
          <a:lstStyle/>
          <a:p>
            <a:fld id="{18DE1E38-AB66-457E-B520-843F9103DC6F}" type="slidenum">
              <a:rPr lang="zh-CN" altLang="en-US" smtClean="0"/>
              <a:pPr/>
              <a:t>13</a:t>
            </a:fld>
            <a:endParaRPr lang="zh-CN" altLang="en-US" dirty="0"/>
          </a:p>
        </p:txBody>
      </p:sp>
    </p:spTree>
    <p:extLst>
      <p:ext uri="{BB962C8B-B14F-4D97-AF65-F5344CB8AC3E}">
        <p14:creationId xmlns:p14="http://schemas.microsoft.com/office/powerpoint/2010/main" val="492996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1"/>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1" y="2914650"/>
            <a:ext cx="6400800" cy="1314450"/>
          </a:xfrm>
          <a:prstGeom prst="rect">
            <a:avLst/>
          </a:prstGeom>
        </p:spPr>
        <p:txBody>
          <a:bodyPr/>
          <a:lstStyle>
            <a:lvl1pPr marL="0" indent="0" algn="ctr">
              <a:buNone/>
              <a:defRPr>
                <a:solidFill>
                  <a:schemeClr val="tx1">
                    <a:tint val="75000"/>
                  </a:schemeClr>
                </a:solidFill>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0965" indent="0" algn="ctr">
              <a:buNone/>
              <a:defRPr>
                <a:solidFill>
                  <a:schemeClr val="tx1">
                    <a:tint val="75000"/>
                  </a:schemeClr>
                </a:solidFill>
              </a:defRPr>
            </a:lvl4pPr>
            <a:lvl5pPr marL="1828165" indent="0" algn="ctr">
              <a:buNone/>
              <a:defRPr>
                <a:solidFill>
                  <a:schemeClr val="tx1">
                    <a:tint val="75000"/>
                  </a:schemeClr>
                </a:solidFill>
              </a:defRPr>
            </a:lvl5pPr>
            <a:lvl6pPr marL="2285365" indent="0" algn="ctr">
              <a:buNone/>
              <a:defRPr>
                <a:solidFill>
                  <a:schemeClr val="tx1">
                    <a:tint val="75000"/>
                  </a:schemeClr>
                </a:solidFill>
              </a:defRPr>
            </a:lvl6pPr>
            <a:lvl7pPr marL="2742565" indent="0" algn="ctr">
              <a:buNone/>
              <a:defRPr>
                <a:solidFill>
                  <a:schemeClr val="tx1">
                    <a:tint val="75000"/>
                  </a:schemeClr>
                </a:solidFill>
              </a:defRPr>
            </a:lvl7pPr>
            <a:lvl8pPr marL="3199765" indent="0" algn="ctr">
              <a:buNone/>
              <a:defRPr>
                <a:solidFill>
                  <a:schemeClr val="tx1">
                    <a:tint val="75000"/>
                  </a:schemeClr>
                </a:solidFill>
              </a:defRPr>
            </a:lvl8pPr>
            <a:lvl9pPr marL="3656965"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pPr/>
              <a:t>2019-3-20</a:t>
            </a:fld>
            <a:endParaRPr lang="zh-CN" altLang="en-US" dirty="0">
              <a:solidFill>
                <a:prstClr val="black"/>
              </a:solidFill>
            </a:endParaRPr>
          </a:p>
        </p:txBody>
      </p:sp>
      <p:sp>
        <p:nvSpPr>
          <p:cNvPr id="5" name="页脚占位符 4"/>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pPr/>
              <a:t>‹#›</a:t>
            </a:fld>
            <a:endParaRPr lang="zh-CN" altLang="en-US" dirty="0">
              <a:solidFill>
                <a:prstClr val="black"/>
              </a:solidFill>
            </a:endParaRPr>
          </a:p>
        </p:txBody>
      </p:sp>
    </p:spTree>
  </p:cSld>
  <p:clrMapOvr>
    <a:masterClrMapping/>
  </p:clrMapOvr>
  <p:transition spd="slow">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1" y="1200151"/>
            <a:ext cx="8229600" cy="3394472"/>
          </a:xfrm>
          <a:prstGeom prst="rect">
            <a:avLst/>
          </a:prstGeom>
        </p:spPr>
        <p:txBody>
          <a:bodyPr vert="eaVert"/>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pPr/>
              <a:t>2019-3-20</a:t>
            </a:fld>
            <a:endParaRPr lang="zh-CN" altLang="en-US" dirty="0">
              <a:solidFill>
                <a:prstClr val="black"/>
              </a:solidFill>
            </a:endParaRPr>
          </a:p>
        </p:txBody>
      </p:sp>
      <p:sp>
        <p:nvSpPr>
          <p:cNvPr id="5" name="页脚占位符 4"/>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pPr/>
              <a:t>‹#›</a:t>
            </a:fld>
            <a:endParaRPr lang="zh-CN" altLang="en-US" dirty="0">
              <a:solidFill>
                <a:prstClr val="black"/>
              </a:solidFill>
            </a:endParaRPr>
          </a:p>
        </p:txBody>
      </p:sp>
    </p:spTree>
  </p:cSld>
  <p:clrMapOvr>
    <a:masterClrMapping/>
  </p:clrMapOvr>
  <p:transition spd="slow">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1" y="205980"/>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80"/>
            <a:ext cx="6019800" cy="4388644"/>
          </a:xfrm>
          <a:prstGeom prst="rect">
            <a:avLst/>
          </a:prstGeom>
        </p:spPr>
        <p:txBody>
          <a:bodyPr vert="eaVert"/>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pPr/>
              <a:t>2019-3-20</a:t>
            </a:fld>
            <a:endParaRPr lang="zh-CN" altLang="en-US" dirty="0">
              <a:solidFill>
                <a:prstClr val="black"/>
              </a:solidFill>
            </a:endParaRPr>
          </a:p>
        </p:txBody>
      </p:sp>
      <p:sp>
        <p:nvSpPr>
          <p:cNvPr id="5" name="页脚占位符 4"/>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pPr/>
              <a:t>‹#›</a:t>
            </a:fld>
            <a:endParaRPr lang="zh-CN" altLang="en-US" dirty="0">
              <a:solidFill>
                <a:prstClr val="black"/>
              </a:solidFill>
            </a:endParaRPr>
          </a:p>
        </p:txBody>
      </p:sp>
    </p:spTree>
  </p:cSld>
  <p:clrMapOvr>
    <a:masterClrMapping/>
  </p:clrMapOvr>
  <p:transition spd="slow">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首页">
    <p:spTree>
      <p:nvGrpSpPr>
        <p:cNvPr id="1" name=""/>
        <p:cNvGrpSpPr/>
        <p:nvPr/>
      </p:nvGrpSpPr>
      <p:grpSpPr>
        <a:xfrm>
          <a:off x="0" y="0"/>
          <a:ext cx="0" cy="0"/>
          <a:chOff x="0" y="0"/>
          <a:chExt cx="0" cy="0"/>
        </a:xfrm>
      </p:grpSpPr>
      <p:pic>
        <p:nvPicPr>
          <p:cNvPr id="1027" name="Picture 3" descr="C:\Documents and Settings\t11318\桌面\揭开01.jp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saturation sat="200000"/>
                    </a14:imgEffect>
                  </a14:imgLayer>
                </a14:imgProps>
              </a:ext>
            </a:extLst>
          </a:blip>
          <a:srcRect/>
          <a:stretch>
            <a:fillRect/>
          </a:stretch>
        </p:blipFill>
        <p:spPr bwMode="auto">
          <a:xfrm>
            <a:off x="2514025" y="0"/>
            <a:ext cx="6629977" cy="51435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6"/>
          <p:cNvSpPr/>
          <p:nvPr userDrawn="1"/>
        </p:nvSpPr>
        <p:spPr>
          <a:xfrm>
            <a:off x="581" y="0"/>
            <a:ext cx="2513442" cy="5143500"/>
          </a:xfrm>
          <a:prstGeom prst="rect">
            <a:avLst/>
          </a:prstGeom>
          <a:gradFill flip="none" rotWithShape="1">
            <a:gsLst>
              <a:gs pos="0">
                <a:srgbClr val="FCFCFC"/>
              </a:gs>
              <a:gs pos="50000">
                <a:srgbClr val="FDFDFD"/>
              </a:gs>
              <a:gs pos="100000">
                <a:srgbClr val="FEFEFE"/>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35" tIns="34268" rIns="68535" bIns="34268" rtlCol="0" anchor="ctr"/>
          <a:lstStyle/>
          <a:p>
            <a:pPr algn="ctr"/>
            <a:endParaRPr lang="en-US" dirty="0">
              <a:solidFill>
                <a:prstClr val="white"/>
              </a:solidFill>
            </a:endParaRPr>
          </a:p>
        </p:txBody>
      </p:sp>
    </p:spTree>
  </p:cSld>
  <p:clrMapOvr>
    <a:masterClrMapping/>
  </p:clrMapOvr>
  <p:transition spd="slow">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6" name="矩形 5"/>
          <p:cNvSpPr/>
          <p:nvPr userDrawn="1"/>
        </p:nvSpPr>
        <p:spPr>
          <a:xfrm>
            <a:off x="0" y="0"/>
            <a:ext cx="9141620" cy="5143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dirty="0">
              <a:solidFill>
                <a:prstClr val="white"/>
              </a:solidFill>
              <a:ea typeface="微软雅黑" panose="020B0503020204020204" pitchFamily="34" charset="-122"/>
            </a:endParaRPr>
          </a:p>
        </p:txBody>
      </p:sp>
      <p:sp>
        <p:nvSpPr>
          <p:cNvPr id="7" name="矩形 6"/>
          <p:cNvSpPr/>
          <p:nvPr userDrawn="1"/>
        </p:nvSpPr>
        <p:spPr>
          <a:xfrm>
            <a:off x="3184207" y="0"/>
            <a:ext cx="5959793"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endParaRPr lang="zh-CN" altLang="en-US" sz="1400" dirty="0">
              <a:solidFill>
                <a:prstClr val="white"/>
              </a:solidFill>
              <a:ea typeface="微软雅黑" panose="020B0503020204020204" pitchFamily="34" charset="-122"/>
            </a:endParaRPr>
          </a:p>
        </p:txBody>
      </p:sp>
      <p:sp>
        <p:nvSpPr>
          <p:cNvPr id="8" name="矩形 7"/>
          <p:cNvSpPr/>
          <p:nvPr userDrawn="1"/>
        </p:nvSpPr>
        <p:spPr>
          <a:xfrm>
            <a:off x="3006061" y="0"/>
            <a:ext cx="7077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endParaRPr lang="zh-CN" altLang="en-US" sz="1400" dirty="0">
              <a:solidFill>
                <a:prstClr val="white"/>
              </a:solidFill>
              <a:ea typeface="微软雅黑" panose="020B0503020204020204" pitchFamily="34" charset="-122"/>
            </a:endParaRPr>
          </a:p>
        </p:txBody>
      </p:sp>
    </p:spTree>
  </p:cSld>
  <p:clrMapOvr>
    <a:masterClrMapping/>
  </p:clrMapOvr>
  <p:transition spd="slow">
    <p:pull/>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1"/>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1" y="2914650"/>
            <a:ext cx="6400800" cy="1314450"/>
          </a:xfrm>
          <a:prstGeom prst="rect">
            <a:avLst/>
          </a:prstGeom>
        </p:spPr>
        <p:txBody>
          <a:bodyPr/>
          <a:lstStyle>
            <a:lvl1pPr marL="0" indent="0" algn="ctr">
              <a:buNone/>
              <a:defRPr>
                <a:solidFill>
                  <a:schemeClr val="tx1">
                    <a:tint val="75000"/>
                  </a:schemeClr>
                </a:solidFill>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0965" indent="0" algn="ctr">
              <a:buNone/>
              <a:defRPr>
                <a:solidFill>
                  <a:schemeClr val="tx1">
                    <a:tint val="75000"/>
                  </a:schemeClr>
                </a:solidFill>
              </a:defRPr>
            </a:lvl4pPr>
            <a:lvl5pPr marL="1828165" indent="0" algn="ctr">
              <a:buNone/>
              <a:defRPr>
                <a:solidFill>
                  <a:schemeClr val="tx1">
                    <a:tint val="75000"/>
                  </a:schemeClr>
                </a:solidFill>
              </a:defRPr>
            </a:lvl5pPr>
            <a:lvl6pPr marL="2285365" indent="0" algn="ctr">
              <a:buNone/>
              <a:defRPr>
                <a:solidFill>
                  <a:schemeClr val="tx1">
                    <a:tint val="75000"/>
                  </a:schemeClr>
                </a:solidFill>
              </a:defRPr>
            </a:lvl6pPr>
            <a:lvl7pPr marL="2742565" indent="0" algn="ctr">
              <a:buNone/>
              <a:defRPr>
                <a:solidFill>
                  <a:schemeClr val="tx1">
                    <a:tint val="75000"/>
                  </a:schemeClr>
                </a:solidFill>
              </a:defRPr>
            </a:lvl7pPr>
            <a:lvl8pPr marL="3199765" indent="0" algn="ctr">
              <a:buNone/>
              <a:defRPr>
                <a:solidFill>
                  <a:schemeClr val="tx1">
                    <a:tint val="75000"/>
                  </a:schemeClr>
                </a:solidFill>
              </a:defRPr>
            </a:lvl8pPr>
            <a:lvl9pPr marL="3656965"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pPr/>
              <a:t>2019-3-20</a:t>
            </a:fld>
            <a:endParaRPr lang="zh-CN" altLang="en-US" dirty="0">
              <a:solidFill>
                <a:prstClr val="black"/>
              </a:solidFill>
            </a:endParaRPr>
          </a:p>
        </p:txBody>
      </p:sp>
      <p:sp>
        <p:nvSpPr>
          <p:cNvPr id="5" name="页脚占位符 4"/>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pPr/>
              <a:t>‹#›</a:t>
            </a:fld>
            <a:endParaRPr lang="zh-CN" altLang="en-US" dirty="0">
              <a:solidFill>
                <a:prstClr val="black"/>
              </a:solidFill>
            </a:endParaRPr>
          </a:p>
        </p:txBody>
      </p:sp>
    </p:spTree>
  </p:cSld>
  <p:clrMapOvr>
    <a:masterClrMapping/>
  </p:clrMapOvr>
  <p:transition spd="slow">
    <p:pull/>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457201" y="1200151"/>
            <a:ext cx="8229600" cy="3394472"/>
          </a:xfrm>
          <a:prstGeom prst="rect">
            <a:avLst/>
          </a:prstGeom>
        </p:spPr>
        <p:txBody>
          <a:bodyPr/>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pPr/>
              <a:t>2019-3-20</a:t>
            </a:fld>
            <a:endParaRPr lang="zh-CN" altLang="en-US" dirty="0">
              <a:solidFill>
                <a:prstClr val="black"/>
              </a:solidFill>
            </a:endParaRPr>
          </a:p>
        </p:txBody>
      </p:sp>
      <p:sp>
        <p:nvSpPr>
          <p:cNvPr id="5" name="页脚占位符 4"/>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pPr/>
              <a:t>‹#›</a:t>
            </a:fld>
            <a:endParaRPr lang="zh-CN" altLang="en-US" dirty="0">
              <a:solidFill>
                <a:prstClr val="black"/>
              </a:solidFill>
            </a:endParaRPr>
          </a:p>
        </p:txBody>
      </p:sp>
    </p:spTree>
  </p:cSld>
  <p:clrMapOvr>
    <a:masterClrMapping/>
  </p:clrMapOvr>
  <p:transition spd="slow">
    <p:pull/>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ea typeface="微软雅黑"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0965" indent="0">
              <a:buNone/>
              <a:defRPr sz="1400">
                <a:solidFill>
                  <a:schemeClr val="tx1">
                    <a:tint val="75000"/>
                  </a:schemeClr>
                </a:solidFill>
              </a:defRPr>
            </a:lvl4pPr>
            <a:lvl5pPr marL="1828165" indent="0">
              <a:buNone/>
              <a:defRPr sz="1400">
                <a:solidFill>
                  <a:schemeClr val="tx1">
                    <a:tint val="75000"/>
                  </a:schemeClr>
                </a:solidFill>
              </a:defRPr>
            </a:lvl5pPr>
            <a:lvl6pPr marL="2285365" indent="0">
              <a:buNone/>
              <a:defRPr sz="1400">
                <a:solidFill>
                  <a:schemeClr val="tx1">
                    <a:tint val="75000"/>
                  </a:schemeClr>
                </a:solidFill>
              </a:defRPr>
            </a:lvl6pPr>
            <a:lvl7pPr marL="2742565" indent="0">
              <a:buNone/>
              <a:defRPr sz="1400">
                <a:solidFill>
                  <a:schemeClr val="tx1">
                    <a:tint val="75000"/>
                  </a:schemeClr>
                </a:solidFill>
              </a:defRPr>
            </a:lvl7pPr>
            <a:lvl8pPr marL="3199765" indent="0">
              <a:buNone/>
              <a:defRPr sz="1400">
                <a:solidFill>
                  <a:schemeClr val="tx1">
                    <a:tint val="75000"/>
                  </a:schemeClr>
                </a:solidFill>
              </a:defRPr>
            </a:lvl8pPr>
            <a:lvl9pPr marL="3656965" indent="0">
              <a:buNone/>
              <a:defRPr sz="14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pPr/>
              <a:t>2019-3-20</a:t>
            </a:fld>
            <a:endParaRPr lang="zh-CN" altLang="en-US" dirty="0">
              <a:solidFill>
                <a:prstClr val="black"/>
              </a:solidFill>
            </a:endParaRPr>
          </a:p>
        </p:txBody>
      </p:sp>
      <p:sp>
        <p:nvSpPr>
          <p:cNvPr id="5" name="页脚占位符 4"/>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pPr/>
              <a:t>‹#›</a:t>
            </a:fld>
            <a:endParaRPr lang="zh-CN" altLang="en-US" dirty="0">
              <a:solidFill>
                <a:prstClr val="black"/>
              </a:solidFill>
            </a:endParaRPr>
          </a:p>
        </p:txBody>
      </p:sp>
    </p:spTree>
  </p:cSld>
  <p:clrMapOvr>
    <a:masterClrMapping/>
  </p:clrMapOvr>
  <p:transition spd="slow">
    <p:pull/>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a:prstGeom prst="rect">
            <a:avLst/>
          </a:prstGeom>
        </p:spPr>
        <p:txBody>
          <a:bodyPr/>
          <a:lstStyle>
            <a:lvl1pPr>
              <a:defRPr sz="2800">
                <a:ea typeface="微软雅黑" panose="020B0503020204020204" pitchFamily="34" charset="-122"/>
              </a:defRPr>
            </a:lvl1pPr>
            <a:lvl2pPr>
              <a:defRPr sz="2400">
                <a:ea typeface="微软雅黑" panose="020B0503020204020204" pitchFamily="34" charset="-122"/>
              </a:defRPr>
            </a:lvl2pPr>
            <a:lvl3pPr>
              <a:defRPr sz="2000">
                <a:ea typeface="微软雅黑" panose="020B0503020204020204" pitchFamily="34" charset="-122"/>
              </a:defRPr>
            </a:lvl3pPr>
            <a:lvl4pPr>
              <a:defRPr sz="1800">
                <a:ea typeface="微软雅黑" panose="020B0503020204020204" pitchFamily="34" charset="-122"/>
              </a:defRPr>
            </a:lvl4pPr>
            <a:lvl5pPr>
              <a:defRPr sz="1800">
                <a:ea typeface="微软雅黑" panose="020B0503020204020204" pitchFamily="34" charset="-122"/>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1" y="1200151"/>
            <a:ext cx="4038600" cy="3394472"/>
          </a:xfrm>
          <a:prstGeom prst="rect">
            <a:avLst/>
          </a:prstGeom>
        </p:spPr>
        <p:txBody>
          <a:bodyPr/>
          <a:lstStyle>
            <a:lvl1pPr>
              <a:defRPr sz="2800">
                <a:ea typeface="微软雅黑" panose="020B0503020204020204" pitchFamily="34" charset="-122"/>
              </a:defRPr>
            </a:lvl1pPr>
            <a:lvl2pPr>
              <a:defRPr sz="2400">
                <a:ea typeface="微软雅黑" panose="020B0503020204020204" pitchFamily="34" charset="-122"/>
              </a:defRPr>
            </a:lvl2pPr>
            <a:lvl3pPr>
              <a:defRPr sz="2000">
                <a:ea typeface="微软雅黑" panose="020B0503020204020204" pitchFamily="34" charset="-122"/>
              </a:defRPr>
            </a:lvl3pPr>
            <a:lvl4pPr>
              <a:defRPr sz="1800">
                <a:ea typeface="微软雅黑" panose="020B0503020204020204" pitchFamily="34" charset="-122"/>
              </a:defRPr>
            </a:lvl4pPr>
            <a:lvl5pPr>
              <a:defRPr sz="1800">
                <a:ea typeface="微软雅黑" panose="020B0503020204020204" pitchFamily="34" charset="-122"/>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pPr/>
              <a:t>2019-3-20</a:t>
            </a:fld>
            <a:endParaRPr lang="zh-CN" altLang="en-US" dirty="0">
              <a:solidFill>
                <a:prstClr val="black"/>
              </a:solidFill>
            </a:endParaRPr>
          </a:p>
        </p:txBody>
      </p:sp>
      <p:sp>
        <p:nvSpPr>
          <p:cNvPr id="6" name="页脚占位符 5"/>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7" name="灯片编号占位符 6"/>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pPr/>
              <a:t>‹#›</a:t>
            </a:fld>
            <a:endParaRPr lang="zh-CN" altLang="en-US" dirty="0">
              <a:solidFill>
                <a:prstClr val="black"/>
              </a:solidFill>
            </a:endParaRPr>
          </a:p>
        </p:txBody>
      </p:sp>
    </p:spTree>
  </p:cSld>
  <p:clrMapOvr>
    <a:masterClrMapping/>
  </p:clrMapOvr>
  <p:transition spd="slow">
    <p:pull/>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1" y="1151335"/>
            <a:ext cx="4040188" cy="479822"/>
          </a:xfrm>
          <a:prstGeom prst="rect">
            <a:avLst/>
          </a:prstGeom>
        </p:spPr>
        <p:txBody>
          <a:bodyPr anchor="b"/>
          <a:lstStyle>
            <a:lvl1pPr marL="0" indent="0">
              <a:buNone/>
              <a:defRPr sz="2400" b="1">
                <a:ea typeface="微软雅黑" panose="020B0503020204020204" pitchFamily="34" charset="-122"/>
              </a:defRPr>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765" indent="0">
              <a:buNone/>
              <a:defRPr sz="1600" b="1"/>
            </a:lvl8pPr>
            <a:lvl9pPr marL="3656965"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457201" y="1631156"/>
            <a:ext cx="4040188" cy="2963466"/>
          </a:xfrm>
          <a:prstGeom prst="rect">
            <a:avLst/>
          </a:prstGeom>
        </p:spPr>
        <p:txBody>
          <a:bodyPr/>
          <a:lstStyle>
            <a:lvl1pPr>
              <a:defRPr sz="2400">
                <a:ea typeface="微软雅黑" panose="020B0503020204020204" pitchFamily="34" charset="-122"/>
              </a:defRPr>
            </a:lvl1pPr>
            <a:lvl2pPr>
              <a:defRPr sz="2000">
                <a:ea typeface="微软雅黑" panose="020B0503020204020204" pitchFamily="34" charset="-122"/>
              </a:defRPr>
            </a:lvl2pPr>
            <a:lvl3pPr>
              <a:defRPr sz="1800">
                <a:ea typeface="微软雅黑" panose="020B0503020204020204" pitchFamily="34" charset="-122"/>
              </a:defRPr>
            </a:lvl3pPr>
            <a:lvl4pPr>
              <a:defRPr sz="1600">
                <a:ea typeface="微软雅黑" panose="020B0503020204020204" pitchFamily="34" charset="-122"/>
              </a:defRPr>
            </a:lvl4pPr>
            <a:lvl5pPr>
              <a:defRPr sz="1600">
                <a:ea typeface="微软雅黑" panose="020B0503020204020204" pitchFamily="34" charset="-122"/>
              </a:defRPr>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4645026" y="1151335"/>
            <a:ext cx="4041775" cy="479822"/>
          </a:xfrm>
          <a:prstGeom prst="rect">
            <a:avLst/>
          </a:prstGeom>
        </p:spPr>
        <p:txBody>
          <a:bodyPr anchor="b"/>
          <a:lstStyle>
            <a:lvl1pPr marL="0" indent="0">
              <a:buNone/>
              <a:defRPr sz="2400" b="1">
                <a:ea typeface="微软雅黑" panose="020B0503020204020204" pitchFamily="34" charset="-122"/>
              </a:defRPr>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765" indent="0">
              <a:buNone/>
              <a:defRPr sz="1600" b="1"/>
            </a:lvl8pPr>
            <a:lvl9pPr marL="3656965"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4645026" y="1631156"/>
            <a:ext cx="4041775" cy="2963466"/>
          </a:xfrm>
          <a:prstGeom prst="rect">
            <a:avLst/>
          </a:prstGeom>
        </p:spPr>
        <p:txBody>
          <a:bodyPr/>
          <a:lstStyle>
            <a:lvl1pPr>
              <a:defRPr sz="2400">
                <a:ea typeface="微软雅黑" panose="020B0503020204020204" pitchFamily="34" charset="-122"/>
              </a:defRPr>
            </a:lvl1pPr>
            <a:lvl2pPr>
              <a:defRPr sz="2000">
                <a:ea typeface="微软雅黑" panose="020B0503020204020204" pitchFamily="34" charset="-122"/>
              </a:defRPr>
            </a:lvl2pPr>
            <a:lvl3pPr>
              <a:defRPr sz="1800">
                <a:ea typeface="微软雅黑" panose="020B0503020204020204" pitchFamily="34" charset="-122"/>
              </a:defRPr>
            </a:lvl3pPr>
            <a:lvl4pPr>
              <a:defRPr sz="1600">
                <a:ea typeface="微软雅黑" panose="020B0503020204020204" pitchFamily="34" charset="-122"/>
              </a:defRPr>
            </a:lvl4pPr>
            <a:lvl5pPr>
              <a:defRPr sz="1600">
                <a:ea typeface="微软雅黑" panose="020B0503020204020204" pitchFamily="34" charset="-122"/>
              </a:defRPr>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pPr/>
              <a:t>2019-3-20</a:t>
            </a:fld>
            <a:endParaRPr lang="zh-CN" altLang="en-US" dirty="0">
              <a:solidFill>
                <a:prstClr val="black"/>
              </a:solidFill>
            </a:endParaRPr>
          </a:p>
        </p:txBody>
      </p:sp>
      <p:sp>
        <p:nvSpPr>
          <p:cNvPr id="8" name="页脚占位符 7"/>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9" name="灯片编号占位符 8"/>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pPr/>
              <a:t>‹#›</a:t>
            </a:fld>
            <a:endParaRPr lang="zh-CN" altLang="en-US" dirty="0">
              <a:solidFill>
                <a:prstClr val="black"/>
              </a:solidFill>
            </a:endParaRPr>
          </a:p>
        </p:txBody>
      </p:sp>
    </p:spTree>
  </p:cSld>
  <p:clrMapOvr>
    <a:masterClrMapping/>
  </p:clrMapOvr>
  <p:transition spd="slow">
    <p:pull/>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pPr/>
              <a:t>2019-3-20</a:t>
            </a:fld>
            <a:endParaRPr lang="zh-CN" altLang="en-US" dirty="0">
              <a:solidFill>
                <a:prstClr val="black"/>
              </a:solidFill>
            </a:endParaRPr>
          </a:p>
        </p:txBody>
      </p:sp>
      <p:sp>
        <p:nvSpPr>
          <p:cNvPr id="4" name="页脚占位符 3"/>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5" name="灯片编号占位符 4"/>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pPr/>
              <a:t>‹#›</a:t>
            </a:fld>
            <a:endParaRPr lang="zh-CN" altLang="en-US" dirty="0">
              <a:solidFill>
                <a:prstClr val="black"/>
              </a:solidFill>
            </a:endParaRPr>
          </a:p>
        </p:txBody>
      </p:sp>
    </p:spTree>
  </p:cSld>
  <p:clrMapOvr>
    <a:masterClrMapping/>
  </p:clrMapOvr>
  <p:transition spd="slow">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457201" y="1200151"/>
            <a:ext cx="8229600" cy="3394472"/>
          </a:xfrm>
          <a:prstGeom prst="rect">
            <a:avLst/>
          </a:prstGeom>
        </p:spPr>
        <p:txBody>
          <a:bodyPr/>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pPr/>
              <a:t>2019-3-20</a:t>
            </a:fld>
            <a:endParaRPr lang="zh-CN" altLang="en-US" dirty="0">
              <a:solidFill>
                <a:prstClr val="black"/>
              </a:solidFill>
            </a:endParaRPr>
          </a:p>
        </p:txBody>
      </p:sp>
      <p:sp>
        <p:nvSpPr>
          <p:cNvPr id="5" name="页脚占位符 4"/>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pPr/>
              <a:t>‹#›</a:t>
            </a:fld>
            <a:endParaRPr lang="zh-CN" altLang="en-US" dirty="0">
              <a:solidFill>
                <a:prstClr val="black"/>
              </a:solidFill>
            </a:endParaRPr>
          </a:p>
        </p:txBody>
      </p:sp>
    </p:spTree>
  </p:cSld>
  <p:clrMapOvr>
    <a:masterClrMapping/>
  </p:clrMapOvr>
  <p:transition spd="slow">
    <p:pull/>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pPr/>
              <a:t>2019-3-20</a:t>
            </a:fld>
            <a:endParaRPr lang="zh-CN" altLang="en-US" dirty="0">
              <a:solidFill>
                <a:prstClr val="black"/>
              </a:solidFill>
            </a:endParaRPr>
          </a:p>
        </p:txBody>
      </p:sp>
      <p:sp>
        <p:nvSpPr>
          <p:cNvPr id="3" name="页脚占位符 2"/>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4" name="灯片编号占位符 3"/>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pPr/>
              <a:t>‹#›</a:t>
            </a:fld>
            <a:endParaRPr lang="zh-CN" altLang="en-US" dirty="0">
              <a:solidFill>
                <a:prstClr val="black"/>
              </a:solidFill>
            </a:endParaRPr>
          </a:p>
        </p:txBody>
      </p:sp>
    </p:spTree>
  </p:cSld>
  <p:clrMapOvr>
    <a:masterClrMapping/>
  </p:clrMapOvr>
  <p:transition spd="slow">
    <p:pull/>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90"/>
            <a:ext cx="5111750" cy="4389835"/>
          </a:xfrm>
          <a:prstGeom prst="rect">
            <a:avLst/>
          </a:prstGeom>
        </p:spPr>
        <p:txBody>
          <a:bodyPr/>
          <a:lstStyle>
            <a:lvl1pPr>
              <a:defRPr sz="3200">
                <a:ea typeface="微软雅黑" panose="020B0503020204020204" pitchFamily="34" charset="-122"/>
              </a:defRPr>
            </a:lvl1pPr>
            <a:lvl2pPr>
              <a:defRPr sz="2800">
                <a:ea typeface="微软雅黑" panose="020B0503020204020204" pitchFamily="34" charset="-122"/>
              </a:defRPr>
            </a:lvl2pPr>
            <a:lvl3pPr>
              <a:defRPr sz="2400">
                <a:ea typeface="微软雅黑" panose="020B0503020204020204" pitchFamily="34" charset="-122"/>
              </a:defRPr>
            </a:lvl3pPr>
            <a:lvl4pPr>
              <a:defRPr sz="2000">
                <a:ea typeface="微软雅黑" panose="020B0503020204020204" pitchFamily="34" charset="-122"/>
              </a:defRPr>
            </a:lvl4pPr>
            <a:lvl5pPr>
              <a:defRPr sz="2000">
                <a:ea typeface="微软雅黑" panose="020B0503020204020204" pitchFamily="34" charset="-122"/>
              </a:defRPr>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457203" y="1076328"/>
            <a:ext cx="3008313" cy="3518297"/>
          </a:xfrm>
          <a:prstGeom prst="rect">
            <a:avLst/>
          </a:prstGeom>
        </p:spPr>
        <p:txBody>
          <a:bodyPr/>
          <a:lstStyle>
            <a:lvl1pPr marL="0" indent="0">
              <a:buNone/>
              <a:defRPr sz="1400">
                <a:ea typeface="微软雅黑" panose="020B0503020204020204" pitchFamily="34" charset="-122"/>
              </a:defRPr>
            </a:lvl1pPr>
            <a:lvl2pPr marL="457200" indent="0">
              <a:buNone/>
              <a:defRPr sz="1200"/>
            </a:lvl2pPr>
            <a:lvl3pPr marL="914400" indent="0">
              <a:buNone/>
              <a:defRPr sz="1000"/>
            </a:lvl3pPr>
            <a:lvl4pPr marL="1370965" indent="0">
              <a:buNone/>
              <a:defRPr sz="900"/>
            </a:lvl4pPr>
            <a:lvl5pPr marL="1828165" indent="0">
              <a:buNone/>
              <a:defRPr sz="900"/>
            </a:lvl5pPr>
            <a:lvl6pPr marL="2285365" indent="0">
              <a:buNone/>
              <a:defRPr sz="900"/>
            </a:lvl6pPr>
            <a:lvl7pPr marL="2742565" indent="0">
              <a:buNone/>
              <a:defRPr sz="900"/>
            </a:lvl7pPr>
            <a:lvl8pPr marL="3199765" indent="0">
              <a:buNone/>
              <a:defRPr sz="900"/>
            </a:lvl8pPr>
            <a:lvl9pPr marL="3656965" indent="0">
              <a:buNone/>
              <a:defRPr sz="900"/>
            </a:lvl9pPr>
          </a:lstStyle>
          <a:p>
            <a:pPr lvl="0"/>
            <a:r>
              <a:rPr lang="zh-CN" altLang="en-US" dirty="0"/>
              <a:t>单击此处编辑母版文本样式</a:t>
            </a:r>
          </a:p>
        </p:txBody>
      </p:sp>
      <p:sp>
        <p:nvSpPr>
          <p:cNvPr id="5" name="日期占位符 4"/>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pPr/>
              <a:t>2019-3-20</a:t>
            </a:fld>
            <a:endParaRPr lang="zh-CN" altLang="en-US" dirty="0">
              <a:solidFill>
                <a:prstClr val="black"/>
              </a:solidFill>
            </a:endParaRPr>
          </a:p>
        </p:txBody>
      </p:sp>
      <p:sp>
        <p:nvSpPr>
          <p:cNvPr id="6" name="页脚占位符 5"/>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7" name="灯片编号占位符 6"/>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pPr/>
              <a:t>‹#›</a:t>
            </a:fld>
            <a:endParaRPr lang="zh-CN" altLang="en-US" dirty="0">
              <a:solidFill>
                <a:prstClr val="black"/>
              </a:solidFill>
            </a:endParaRPr>
          </a:p>
        </p:txBody>
      </p:sp>
    </p:spTree>
  </p:cSld>
  <p:clrMapOvr>
    <a:masterClrMapping/>
  </p:clrMapOvr>
  <p:transition spd="slow">
    <p:pull/>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ea typeface="微软雅黑" panose="020B0503020204020204" pitchFamily="34" charset="-122"/>
              </a:defRPr>
            </a:lvl1pPr>
            <a:lvl2pPr marL="457200" indent="0">
              <a:buNone/>
              <a:defRPr sz="2800"/>
            </a:lvl2pPr>
            <a:lvl3pPr marL="914400" indent="0">
              <a:buNone/>
              <a:defRPr sz="2400"/>
            </a:lvl3pPr>
            <a:lvl4pPr marL="1370965" indent="0">
              <a:buNone/>
              <a:defRPr sz="2000"/>
            </a:lvl4pPr>
            <a:lvl5pPr marL="1828165" indent="0">
              <a:buNone/>
              <a:defRPr sz="2000"/>
            </a:lvl5pPr>
            <a:lvl6pPr marL="2285365" indent="0">
              <a:buNone/>
              <a:defRPr sz="2000"/>
            </a:lvl6pPr>
            <a:lvl7pPr marL="2742565" indent="0">
              <a:buNone/>
              <a:defRPr sz="2000"/>
            </a:lvl7pPr>
            <a:lvl8pPr marL="3199765" indent="0">
              <a:buNone/>
              <a:defRPr sz="2000"/>
            </a:lvl8pPr>
            <a:lvl9pPr marL="3656965" indent="0">
              <a:buNone/>
              <a:defRPr sz="2000"/>
            </a:lvl9pPr>
          </a:lstStyle>
          <a:p>
            <a:endParaRPr lang="zh-CN" altLang="en-US" dirty="0"/>
          </a:p>
        </p:txBody>
      </p:sp>
      <p:sp>
        <p:nvSpPr>
          <p:cNvPr id="4" name="文本占位符 3"/>
          <p:cNvSpPr>
            <a:spLocks noGrp="1"/>
          </p:cNvSpPr>
          <p:nvPr>
            <p:ph type="body" sz="half" idx="2"/>
          </p:nvPr>
        </p:nvSpPr>
        <p:spPr>
          <a:xfrm>
            <a:off x="1792288" y="4025505"/>
            <a:ext cx="5486400" cy="603647"/>
          </a:xfrm>
          <a:prstGeom prst="rect">
            <a:avLst/>
          </a:prstGeom>
        </p:spPr>
        <p:txBody>
          <a:bodyPr/>
          <a:lstStyle>
            <a:lvl1pPr marL="0" indent="0">
              <a:buNone/>
              <a:defRPr sz="1400">
                <a:ea typeface="微软雅黑" panose="020B0503020204020204" pitchFamily="34" charset="-122"/>
              </a:defRPr>
            </a:lvl1pPr>
            <a:lvl2pPr marL="457200" indent="0">
              <a:buNone/>
              <a:defRPr sz="1200"/>
            </a:lvl2pPr>
            <a:lvl3pPr marL="914400" indent="0">
              <a:buNone/>
              <a:defRPr sz="1000"/>
            </a:lvl3pPr>
            <a:lvl4pPr marL="1370965" indent="0">
              <a:buNone/>
              <a:defRPr sz="900"/>
            </a:lvl4pPr>
            <a:lvl5pPr marL="1828165" indent="0">
              <a:buNone/>
              <a:defRPr sz="900"/>
            </a:lvl5pPr>
            <a:lvl6pPr marL="2285365" indent="0">
              <a:buNone/>
              <a:defRPr sz="900"/>
            </a:lvl6pPr>
            <a:lvl7pPr marL="2742565" indent="0">
              <a:buNone/>
              <a:defRPr sz="900"/>
            </a:lvl7pPr>
            <a:lvl8pPr marL="3199765" indent="0">
              <a:buNone/>
              <a:defRPr sz="900"/>
            </a:lvl8pPr>
            <a:lvl9pPr marL="3656965" indent="0">
              <a:buNone/>
              <a:defRPr sz="900"/>
            </a:lvl9pPr>
          </a:lstStyle>
          <a:p>
            <a:pPr lvl="0"/>
            <a:r>
              <a:rPr lang="zh-CN" altLang="en-US" dirty="0"/>
              <a:t>单击此处编辑母版文本样式</a:t>
            </a:r>
          </a:p>
        </p:txBody>
      </p:sp>
      <p:sp>
        <p:nvSpPr>
          <p:cNvPr id="5" name="日期占位符 4"/>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pPr/>
              <a:t>2019-3-20</a:t>
            </a:fld>
            <a:endParaRPr lang="zh-CN" altLang="en-US" dirty="0">
              <a:solidFill>
                <a:prstClr val="black"/>
              </a:solidFill>
            </a:endParaRPr>
          </a:p>
        </p:txBody>
      </p:sp>
      <p:sp>
        <p:nvSpPr>
          <p:cNvPr id="6" name="页脚占位符 5"/>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7" name="灯片编号占位符 6"/>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pPr/>
              <a:t>‹#›</a:t>
            </a:fld>
            <a:endParaRPr lang="zh-CN" altLang="en-US" dirty="0">
              <a:solidFill>
                <a:prstClr val="black"/>
              </a:solidFill>
            </a:endParaRPr>
          </a:p>
        </p:txBody>
      </p:sp>
    </p:spTree>
  </p:cSld>
  <p:clrMapOvr>
    <a:masterClrMapping/>
  </p:clrMapOvr>
  <p:transition spd="slow">
    <p:pull/>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1" y="1200151"/>
            <a:ext cx="8229600" cy="3394472"/>
          </a:xfrm>
          <a:prstGeom prst="rect">
            <a:avLst/>
          </a:prstGeom>
        </p:spPr>
        <p:txBody>
          <a:bodyPr vert="eaVert"/>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pPr/>
              <a:t>2019-3-20</a:t>
            </a:fld>
            <a:endParaRPr lang="zh-CN" altLang="en-US" dirty="0">
              <a:solidFill>
                <a:prstClr val="black"/>
              </a:solidFill>
            </a:endParaRPr>
          </a:p>
        </p:txBody>
      </p:sp>
      <p:sp>
        <p:nvSpPr>
          <p:cNvPr id="5" name="页脚占位符 4"/>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pPr/>
              <a:t>‹#›</a:t>
            </a:fld>
            <a:endParaRPr lang="zh-CN" altLang="en-US" dirty="0">
              <a:solidFill>
                <a:prstClr val="black"/>
              </a:solidFill>
            </a:endParaRPr>
          </a:p>
        </p:txBody>
      </p:sp>
    </p:spTree>
  </p:cSld>
  <p:clrMapOvr>
    <a:masterClrMapping/>
  </p:clrMapOvr>
  <p:transition spd="slow">
    <p:pull/>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1" y="205980"/>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80"/>
            <a:ext cx="6019800" cy="4388644"/>
          </a:xfrm>
          <a:prstGeom prst="rect">
            <a:avLst/>
          </a:prstGeom>
        </p:spPr>
        <p:txBody>
          <a:bodyPr vert="eaVert"/>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pPr/>
              <a:t>2019-3-20</a:t>
            </a:fld>
            <a:endParaRPr lang="zh-CN" altLang="en-US" dirty="0">
              <a:solidFill>
                <a:prstClr val="black"/>
              </a:solidFill>
            </a:endParaRPr>
          </a:p>
        </p:txBody>
      </p:sp>
      <p:sp>
        <p:nvSpPr>
          <p:cNvPr id="5" name="页脚占位符 4"/>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pPr/>
              <a:t>‹#›</a:t>
            </a:fld>
            <a:endParaRPr lang="zh-CN" altLang="en-US" dirty="0">
              <a:solidFill>
                <a:prstClr val="black"/>
              </a:solidFill>
            </a:endParaRPr>
          </a:p>
        </p:txBody>
      </p:sp>
    </p:spTree>
  </p:cSld>
  <p:clrMapOvr>
    <a:masterClrMapping/>
  </p:clrMapOvr>
  <p:transition spd="slow">
    <p:pull/>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2_标题幻灯片">
    <p:bg>
      <p:bgPr>
        <a:solidFill>
          <a:srgbClr val="3E3D4F"/>
        </a:solidFill>
        <a:effectLst/>
      </p:bgPr>
    </p:bg>
    <p:spTree>
      <p:nvGrpSpPr>
        <p:cNvPr id="1" name=""/>
        <p:cNvGrpSpPr/>
        <p:nvPr/>
      </p:nvGrpSpPr>
      <p:grpSpPr>
        <a:xfrm>
          <a:off x="0" y="0"/>
          <a:ext cx="0" cy="0"/>
          <a:chOff x="0" y="0"/>
          <a:chExt cx="0" cy="0"/>
        </a:xfrm>
      </p:grpSpPr>
      <p:sp>
        <p:nvSpPr>
          <p:cNvPr id="2" name="矩形 1"/>
          <p:cNvSpPr/>
          <p:nvPr userDrawn="1"/>
        </p:nvSpPr>
        <p:spPr>
          <a:xfrm>
            <a:off x="3184207" y="0"/>
            <a:ext cx="5959793"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endParaRPr lang="zh-CN" altLang="en-US" sz="1400" dirty="0">
              <a:solidFill>
                <a:prstClr val="white"/>
              </a:solidFill>
              <a:ea typeface="微软雅黑" panose="020B0503020204020204" pitchFamily="34" charset="-122"/>
            </a:endParaRPr>
          </a:p>
        </p:txBody>
      </p:sp>
      <p:sp>
        <p:nvSpPr>
          <p:cNvPr id="16" name="矩形 15"/>
          <p:cNvSpPr/>
          <p:nvPr userDrawn="1"/>
        </p:nvSpPr>
        <p:spPr>
          <a:xfrm>
            <a:off x="3006061" y="0"/>
            <a:ext cx="7077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endParaRPr lang="zh-CN" altLang="en-US" sz="1400" dirty="0">
              <a:solidFill>
                <a:prstClr val="white"/>
              </a:solidFill>
              <a:ea typeface="微软雅黑" panose="020B0503020204020204" pitchFamily="34" charset="-122"/>
            </a:endParaRPr>
          </a:p>
        </p:txBody>
      </p:sp>
    </p:spTree>
  </p:cSld>
  <p:clrMapOvr>
    <a:masterClrMapping/>
  </p:clrMapOvr>
  <p:transition spd="slow">
    <p:pull/>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a:xfrm>
            <a:off x="628650" y="4767263"/>
            <a:ext cx="2057400" cy="274638"/>
          </a:xfrm>
          <a:prstGeom prst="rect">
            <a:avLst/>
          </a:prstGeom>
        </p:spPr>
        <p:txBody>
          <a:bodyPr vert="horz" lIns="91440" tIns="45720" rIns="91440" bIns="45720" rtlCol="0" anchor="ctr"/>
          <a:lstStyle>
            <a:lvl1pPr>
              <a:defRPr>
                <a:ea typeface="微软雅黑" panose="020B0503020204020204" pitchFamily="34" charset="-122"/>
              </a:defRPr>
            </a:lvl1pPr>
          </a:lstStyle>
          <a:p>
            <a:fld id="{27E8D2FE-23A2-4003-AAD7-2F3B2C1F7059}" type="datetime1">
              <a:rPr lang="zh-CN" altLang="en-US" noProof="1" smtClean="0"/>
              <a:pPr/>
              <a:t>2019-3-20</a:t>
            </a:fld>
            <a:endParaRPr lang="zh-CN" altLang="en-US" sz="1400" noProof="1"/>
          </a:p>
        </p:txBody>
      </p:sp>
      <p:sp>
        <p:nvSpPr>
          <p:cNvPr id="4" name="页脚占位符 3"/>
          <p:cNvSpPr>
            <a:spLocks noGrp="1"/>
          </p:cNvSpPr>
          <p:nvPr>
            <p:ph type="ftr" sz="quarter" idx="11"/>
          </p:nvPr>
        </p:nvSpPr>
        <p:spPr>
          <a:xfrm>
            <a:off x="3028950" y="4767263"/>
            <a:ext cx="3086100" cy="274638"/>
          </a:xfrm>
          <a:prstGeom prst="rect">
            <a:avLst/>
          </a:prstGeom>
        </p:spPr>
        <p:txBody>
          <a:bodyPr vert="horz" lIns="91440" tIns="45720" rIns="91440" bIns="45720" rtlCol="0" anchor="ctr"/>
          <a:lstStyle>
            <a:lvl1pPr>
              <a:defRPr>
                <a:ea typeface="微软雅黑" panose="020B0503020204020204" pitchFamily="34" charset="-122"/>
              </a:defRPr>
            </a:lvl1pPr>
          </a:lstStyle>
          <a:p>
            <a:endParaRPr lang="zh-CN" altLang="zh-CN" noProof="1"/>
          </a:p>
        </p:txBody>
      </p:sp>
      <p:sp>
        <p:nvSpPr>
          <p:cNvPr id="5" name="灯片编号占位符 4"/>
          <p:cNvSpPr>
            <a:spLocks noGrp="1"/>
          </p:cNvSpPr>
          <p:nvPr>
            <p:ph type="sldNum" sz="quarter" idx="12"/>
          </p:nvPr>
        </p:nvSpPr>
        <p:spPr>
          <a:xfrm>
            <a:off x="6457950" y="4767263"/>
            <a:ext cx="2057400" cy="274638"/>
          </a:xfrm>
          <a:prstGeom prst="rect">
            <a:avLst/>
          </a:prstGeom>
        </p:spPr>
        <p:txBody>
          <a:bodyPr vert="horz" lIns="91440" tIns="45720" rIns="91440" bIns="45720" rtlCol="0" anchor="ctr"/>
          <a:lstStyle>
            <a:lvl1pPr>
              <a:defRPr>
                <a:ea typeface="微软雅黑" panose="020B0503020204020204" pitchFamily="34" charset="-122"/>
              </a:defRPr>
            </a:lvl1pPr>
          </a:lstStyle>
          <a:p>
            <a:fld id="{1580F7B7-52A5-4F5B-8804-BE77EDF5F24C}" type="slidenum">
              <a:rPr lang="zh-CN" altLang="en-US" noProof="1" smtClean="0"/>
              <a:pPr/>
              <a:t>‹#›</a:t>
            </a:fld>
            <a:endParaRPr lang="zh-CN" altLang="en-US" sz="1400" noProof="1"/>
          </a:p>
        </p:txBody>
      </p:sp>
    </p:spTree>
  </p:cSld>
  <p:clrMapOvr>
    <a:masterClrMapping/>
  </p:clrMapOvr>
  <p:transition spd="slow">
    <p:pull/>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
        <p:nvSpPr>
          <p:cNvPr id="6" name="矩形 5"/>
          <p:cNvSpPr/>
          <p:nvPr userDrawn="1"/>
        </p:nvSpPr>
        <p:spPr>
          <a:xfrm>
            <a:off x="0" y="0"/>
            <a:ext cx="9141620" cy="5143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dirty="0">
              <a:solidFill>
                <a:prstClr val="white"/>
              </a:solidFill>
              <a:ea typeface="微软雅黑" panose="020B0503020204020204" pitchFamily="34" charset="-122"/>
            </a:endParaRPr>
          </a:p>
        </p:txBody>
      </p:sp>
      <p:sp>
        <p:nvSpPr>
          <p:cNvPr id="7" name="矩形 6"/>
          <p:cNvSpPr/>
          <p:nvPr userDrawn="1"/>
        </p:nvSpPr>
        <p:spPr>
          <a:xfrm>
            <a:off x="3184207" y="0"/>
            <a:ext cx="5959793"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endParaRPr lang="zh-CN" altLang="en-US" sz="1400" dirty="0">
              <a:solidFill>
                <a:prstClr val="white"/>
              </a:solidFill>
              <a:ea typeface="微软雅黑" panose="020B0503020204020204" pitchFamily="34" charset="-122"/>
            </a:endParaRPr>
          </a:p>
        </p:txBody>
      </p:sp>
      <p:sp>
        <p:nvSpPr>
          <p:cNvPr id="8" name="矩形 7"/>
          <p:cNvSpPr/>
          <p:nvPr userDrawn="1"/>
        </p:nvSpPr>
        <p:spPr>
          <a:xfrm>
            <a:off x="3006061" y="0"/>
            <a:ext cx="7077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endParaRPr lang="zh-CN" altLang="en-US" sz="1400" dirty="0">
              <a:solidFill>
                <a:prstClr val="white"/>
              </a:solidFill>
              <a:ea typeface="微软雅黑" panose="020B0503020204020204" pitchFamily="34"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ea typeface="微软雅黑"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0965" indent="0">
              <a:buNone/>
              <a:defRPr sz="1400">
                <a:solidFill>
                  <a:schemeClr val="tx1">
                    <a:tint val="75000"/>
                  </a:schemeClr>
                </a:solidFill>
              </a:defRPr>
            </a:lvl4pPr>
            <a:lvl5pPr marL="1828165" indent="0">
              <a:buNone/>
              <a:defRPr sz="1400">
                <a:solidFill>
                  <a:schemeClr val="tx1">
                    <a:tint val="75000"/>
                  </a:schemeClr>
                </a:solidFill>
              </a:defRPr>
            </a:lvl5pPr>
            <a:lvl6pPr marL="2285365" indent="0">
              <a:buNone/>
              <a:defRPr sz="1400">
                <a:solidFill>
                  <a:schemeClr val="tx1">
                    <a:tint val="75000"/>
                  </a:schemeClr>
                </a:solidFill>
              </a:defRPr>
            </a:lvl6pPr>
            <a:lvl7pPr marL="2742565" indent="0">
              <a:buNone/>
              <a:defRPr sz="1400">
                <a:solidFill>
                  <a:schemeClr val="tx1">
                    <a:tint val="75000"/>
                  </a:schemeClr>
                </a:solidFill>
              </a:defRPr>
            </a:lvl7pPr>
            <a:lvl8pPr marL="3199765" indent="0">
              <a:buNone/>
              <a:defRPr sz="1400">
                <a:solidFill>
                  <a:schemeClr val="tx1">
                    <a:tint val="75000"/>
                  </a:schemeClr>
                </a:solidFill>
              </a:defRPr>
            </a:lvl8pPr>
            <a:lvl9pPr marL="3656965" indent="0">
              <a:buNone/>
              <a:defRPr sz="1400">
                <a:solidFill>
                  <a:schemeClr val="tx1">
                    <a:tint val="75000"/>
                  </a:schemeClr>
                </a:solidFill>
              </a:defRPr>
            </a:lvl9pPr>
          </a:lstStyle>
          <a:p>
            <a:pPr lvl="0"/>
            <a:r>
              <a:rPr lang="zh-CN" altLang="en-US" dirty="0"/>
              <a:t>编辑母版文本样式</a:t>
            </a:r>
          </a:p>
        </p:txBody>
      </p:sp>
      <p:sp>
        <p:nvSpPr>
          <p:cNvPr id="4" name="日期占位符 3"/>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pPr/>
              <a:t>2019-3-20</a:t>
            </a:fld>
            <a:endParaRPr lang="zh-CN" altLang="en-US" dirty="0">
              <a:solidFill>
                <a:prstClr val="black"/>
              </a:solidFill>
            </a:endParaRPr>
          </a:p>
        </p:txBody>
      </p:sp>
      <p:sp>
        <p:nvSpPr>
          <p:cNvPr id="5" name="页脚占位符 4"/>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pPr/>
              <a:t>‹#›</a:t>
            </a:fld>
            <a:endParaRPr lang="zh-CN" altLang="en-US" dirty="0">
              <a:solidFill>
                <a:prstClr val="black"/>
              </a:solidFill>
            </a:endParaRPr>
          </a:p>
        </p:txBody>
      </p:sp>
    </p:spTree>
  </p:cSld>
  <p:clrMapOvr>
    <a:masterClrMapping/>
  </p:clrMapOvr>
  <p:transition spd="slow">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a:prstGeom prst="rect">
            <a:avLst/>
          </a:prstGeom>
        </p:spPr>
        <p:txBody>
          <a:bodyPr/>
          <a:lstStyle>
            <a:lvl1pPr>
              <a:defRPr sz="2800">
                <a:ea typeface="微软雅黑" panose="020B0503020204020204" pitchFamily="34" charset="-122"/>
              </a:defRPr>
            </a:lvl1pPr>
            <a:lvl2pPr>
              <a:defRPr sz="2400">
                <a:ea typeface="微软雅黑" panose="020B0503020204020204" pitchFamily="34" charset="-122"/>
              </a:defRPr>
            </a:lvl2pPr>
            <a:lvl3pPr>
              <a:defRPr sz="2000">
                <a:ea typeface="微软雅黑" panose="020B0503020204020204" pitchFamily="34" charset="-122"/>
              </a:defRPr>
            </a:lvl3pPr>
            <a:lvl4pPr>
              <a:defRPr sz="1800">
                <a:ea typeface="微软雅黑" panose="020B0503020204020204" pitchFamily="34" charset="-122"/>
              </a:defRPr>
            </a:lvl4pPr>
            <a:lvl5pPr>
              <a:defRPr sz="1800">
                <a:ea typeface="微软雅黑" panose="020B0503020204020204" pitchFamily="34" charset="-122"/>
              </a:defRPr>
            </a:lvl5pPr>
            <a:lvl6pPr>
              <a:defRPr sz="1800"/>
            </a:lvl6pPr>
            <a:lvl7pPr>
              <a:defRPr sz="1800"/>
            </a:lvl7pPr>
            <a:lvl8pPr>
              <a:defRPr sz="1800"/>
            </a:lvl8pPr>
            <a:lvl9pPr>
              <a:defRPr sz="1800"/>
            </a:lvl9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1" y="1200151"/>
            <a:ext cx="4038600" cy="3394472"/>
          </a:xfrm>
          <a:prstGeom prst="rect">
            <a:avLst/>
          </a:prstGeom>
        </p:spPr>
        <p:txBody>
          <a:bodyPr/>
          <a:lstStyle>
            <a:lvl1pPr>
              <a:defRPr sz="2800">
                <a:ea typeface="微软雅黑" panose="020B0503020204020204" pitchFamily="34" charset="-122"/>
              </a:defRPr>
            </a:lvl1pPr>
            <a:lvl2pPr>
              <a:defRPr sz="2400">
                <a:ea typeface="微软雅黑" panose="020B0503020204020204" pitchFamily="34" charset="-122"/>
              </a:defRPr>
            </a:lvl2pPr>
            <a:lvl3pPr>
              <a:defRPr sz="2000">
                <a:ea typeface="微软雅黑" panose="020B0503020204020204" pitchFamily="34" charset="-122"/>
              </a:defRPr>
            </a:lvl3pPr>
            <a:lvl4pPr>
              <a:defRPr sz="1800">
                <a:ea typeface="微软雅黑" panose="020B0503020204020204" pitchFamily="34" charset="-122"/>
              </a:defRPr>
            </a:lvl4pPr>
            <a:lvl5pPr>
              <a:defRPr sz="1800">
                <a:ea typeface="微软雅黑" panose="020B0503020204020204" pitchFamily="34" charset="-122"/>
              </a:defRPr>
            </a:lvl5pPr>
            <a:lvl6pPr>
              <a:defRPr sz="1800"/>
            </a:lvl6pPr>
            <a:lvl7pPr>
              <a:defRPr sz="1800"/>
            </a:lvl7pPr>
            <a:lvl8pPr>
              <a:defRPr sz="1800"/>
            </a:lvl8pPr>
            <a:lvl9pPr>
              <a:defRPr sz="1800"/>
            </a:lvl9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pPr/>
              <a:t>2019-3-20</a:t>
            </a:fld>
            <a:endParaRPr lang="zh-CN" altLang="en-US" dirty="0">
              <a:solidFill>
                <a:prstClr val="black"/>
              </a:solidFill>
            </a:endParaRPr>
          </a:p>
        </p:txBody>
      </p:sp>
      <p:sp>
        <p:nvSpPr>
          <p:cNvPr id="6" name="页脚占位符 5"/>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7" name="灯片编号占位符 6"/>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pPr/>
              <a:t>‹#›</a:t>
            </a:fld>
            <a:endParaRPr lang="zh-CN" altLang="en-US" dirty="0">
              <a:solidFill>
                <a:prstClr val="black"/>
              </a:solidFill>
            </a:endParaRPr>
          </a:p>
        </p:txBody>
      </p:sp>
    </p:spTree>
  </p:cSld>
  <p:clrMapOvr>
    <a:masterClrMapping/>
  </p:clrMapOvr>
  <p:transition spd="slow">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1" y="1151335"/>
            <a:ext cx="4040188" cy="479822"/>
          </a:xfrm>
          <a:prstGeom prst="rect">
            <a:avLst/>
          </a:prstGeom>
        </p:spPr>
        <p:txBody>
          <a:bodyPr anchor="b"/>
          <a:lstStyle>
            <a:lvl1pPr marL="0" indent="0">
              <a:buNone/>
              <a:defRPr sz="2400" b="1">
                <a:ea typeface="微软雅黑" panose="020B0503020204020204" pitchFamily="34" charset="-122"/>
              </a:defRPr>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765" indent="0">
              <a:buNone/>
              <a:defRPr sz="1600" b="1"/>
            </a:lvl8pPr>
            <a:lvl9pPr marL="3656965" indent="0">
              <a:buNone/>
              <a:defRPr sz="1600" b="1"/>
            </a:lvl9pPr>
          </a:lstStyle>
          <a:p>
            <a:pPr lvl="0"/>
            <a:r>
              <a:rPr lang="zh-CN" altLang="en-US" dirty="0"/>
              <a:t>编辑母版文本样式</a:t>
            </a:r>
          </a:p>
        </p:txBody>
      </p:sp>
      <p:sp>
        <p:nvSpPr>
          <p:cNvPr id="4" name="内容占位符 3"/>
          <p:cNvSpPr>
            <a:spLocks noGrp="1"/>
          </p:cNvSpPr>
          <p:nvPr>
            <p:ph sz="half" idx="2"/>
          </p:nvPr>
        </p:nvSpPr>
        <p:spPr>
          <a:xfrm>
            <a:off x="457201" y="1631156"/>
            <a:ext cx="4040188" cy="2963466"/>
          </a:xfrm>
          <a:prstGeom prst="rect">
            <a:avLst/>
          </a:prstGeom>
        </p:spPr>
        <p:txBody>
          <a:bodyPr/>
          <a:lstStyle>
            <a:lvl1pPr>
              <a:defRPr sz="2400">
                <a:ea typeface="微软雅黑" panose="020B0503020204020204" pitchFamily="34" charset="-122"/>
              </a:defRPr>
            </a:lvl1pPr>
            <a:lvl2pPr>
              <a:defRPr sz="2000">
                <a:ea typeface="微软雅黑" panose="020B0503020204020204" pitchFamily="34" charset="-122"/>
              </a:defRPr>
            </a:lvl2pPr>
            <a:lvl3pPr>
              <a:defRPr sz="1800">
                <a:ea typeface="微软雅黑" panose="020B0503020204020204" pitchFamily="34" charset="-122"/>
              </a:defRPr>
            </a:lvl3pPr>
            <a:lvl4pPr>
              <a:defRPr sz="1600">
                <a:ea typeface="微软雅黑" panose="020B0503020204020204" pitchFamily="34" charset="-122"/>
              </a:defRPr>
            </a:lvl4pPr>
            <a:lvl5pPr>
              <a:defRPr sz="1600">
                <a:ea typeface="微软雅黑" panose="020B0503020204020204" pitchFamily="34" charset="-122"/>
              </a:defRPr>
            </a:lvl5pPr>
            <a:lvl6pPr>
              <a:defRPr sz="1600"/>
            </a:lvl6pPr>
            <a:lvl7pPr>
              <a:defRPr sz="1600"/>
            </a:lvl7pPr>
            <a:lvl8pPr>
              <a:defRPr sz="1600"/>
            </a:lvl8pPr>
            <a:lvl9pPr>
              <a:defRPr sz="1600"/>
            </a:lvl9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4645026" y="1151335"/>
            <a:ext cx="4041775" cy="479822"/>
          </a:xfrm>
          <a:prstGeom prst="rect">
            <a:avLst/>
          </a:prstGeom>
        </p:spPr>
        <p:txBody>
          <a:bodyPr anchor="b"/>
          <a:lstStyle>
            <a:lvl1pPr marL="0" indent="0">
              <a:buNone/>
              <a:defRPr sz="2400" b="1">
                <a:ea typeface="微软雅黑" panose="020B0503020204020204" pitchFamily="34" charset="-122"/>
              </a:defRPr>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765" indent="0">
              <a:buNone/>
              <a:defRPr sz="1600" b="1"/>
            </a:lvl8pPr>
            <a:lvl9pPr marL="3656965" indent="0">
              <a:buNone/>
              <a:defRPr sz="1600" b="1"/>
            </a:lvl9pPr>
          </a:lstStyle>
          <a:p>
            <a:pPr lvl="0"/>
            <a:r>
              <a:rPr lang="zh-CN" altLang="en-US" dirty="0"/>
              <a:t>编辑母版文本样式</a:t>
            </a:r>
          </a:p>
        </p:txBody>
      </p:sp>
      <p:sp>
        <p:nvSpPr>
          <p:cNvPr id="6" name="内容占位符 5"/>
          <p:cNvSpPr>
            <a:spLocks noGrp="1"/>
          </p:cNvSpPr>
          <p:nvPr>
            <p:ph sz="quarter" idx="4"/>
          </p:nvPr>
        </p:nvSpPr>
        <p:spPr>
          <a:xfrm>
            <a:off x="4645026" y="1631156"/>
            <a:ext cx="4041775" cy="2963466"/>
          </a:xfrm>
          <a:prstGeom prst="rect">
            <a:avLst/>
          </a:prstGeom>
        </p:spPr>
        <p:txBody>
          <a:bodyPr/>
          <a:lstStyle>
            <a:lvl1pPr>
              <a:defRPr sz="2400">
                <a:ea typeface="微软雅黑" panose="020B0503020204020204" pitchFamily="34" charset="-122"/>
              </a:defRPr>
            </a:lvl1pPr>
            <a:lvl2pPr>
              <a:defRPr sz="2000">
                <a:ea typeface="微软雅黑" panose="020B0503020204020204" pitchFamily="34" charset="-122"/>
              </a:defRPr>
            </a:lvl2pPr>
            <a:lvl3pPr>
              <a:defRPr sz="1800">
                <a:ea typeface="微软雅黑" panose="020B0503020204020204" pitchFamily="34" charset="-122"/>
              </a:defRPr>
            </a:lvl3pPr>
            <a:lvl4pPr>
              <a:defRPr sz="1600">
                <a:ea typeface="微软雅黑" panose="020B0503020204020204" pitchFamily="34" charset="-122"/>
              </a:defRPr>
            </a:lvl4pPr>
            <a:lvl5pPr>
              <a:defRPr sz="1600">
                <a:ea typeface="微软雅黑" panose="020B0503020204020204" pitchFamily="34" charset="-122"/>
              </a:defRPr>
            </a:lvl5pPr>
            <a:lvl6pPr>
              <a:defRPr sz="1600"/>
            </a:lvl6pPr>
            <a:lvl7pPr>
              <a:defRPr sz="1600"/>
            </a:lvl7pPr>
            <a:lvl8pPr>
              <a:defRPr sz="1600"/>
            </a:lvl8pPr>
            <a:lvl9pPr>
              <a:defRPr sz="1600"/>
            </a:lvl9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pPr/>
              <a:t>2019-3-20</a:t>
            </a:fld>
            <a:endParaRPr lang="zh-CN" altLang="en-US" dirty="0">
              <a:solidFill>
                <a:prstClr val="black"/>
              </a:solidFill>
            </a:endParaRPr>
          </a:p>
        </p:txBody>
      </p:sp>
      <p:sp>
        <p:nvSpPr>
          <p:cNvPr id="8" name="页脚占位符 7"/>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9" name="灯片编号占位符 8"/>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pPr/>
              <a:t>‹#›</a:t>
            </a:fld>
            <a:endParaRPr lang="zh-CN" altLang="en-US" dirty="0">
              <a:solidFill>
                <a:prstClr val="black"/>
              </a:solidFill>
            </a:endParaRPr>
          </a:p>
        </p:txBody>
      </p:sp>
    </p:spTree>
  </p:cSld>
  <p:clrMapOvr>
    <a:masterClrMapping/>
  </p:clrMapOvr>
  <p:transition spd="slow">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pPr/>
              <a:t>2019-3-20</a:t>
            </a:fld>
            <a:endParaRPr lang="zh-CN" altLang="en-US" dirty="0">
              <a:solidFill>
                <a:prstClr val="black"/>
              </a:solidFill>
            </a:endParaRPr>
          </a:p>
        </p:txBody>
      </p:sp>
      <p:sp>
        <p:nvSpPr>
          <p:cNvPr id="4" name="页脚占位符 3"/>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5" name="灯片编号占位符 4"/>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pPr/>
              <a:t>‹#›</a:t>
            </a:fld>
            <a:endParaRPr lang="zh-CN" altLang="en-US" dirty="0">
              <a:solidFill>
                <a:prstClr val="black"/>
              </a:solidFill>
            </a:endParaRPr>
          </a:p>
        </p:txBody>
      </p:sp>
    </p:spTree>
  </p:cSld>
  <p:clrMapOvr>
    <a:masterClrMapping/>
  </p:clrMapOvr>
  <p:transition spd="slow">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pPr/>
              <a:t>2019-3-20</a:t>
            </a:fld>
            <a:endParaRPr lang="zh-CN" altLang="en-US" dirty="0">
              <a:solidFill>
                <a:prstClr val="black"/>
              </a:solidFill>
            </a:endParaRPr>
          </a:p>
        </p:txBody>
      </p:sp>
      <p:sp>
        <p:nvSpPr>
          <p:cNvPr id="3" name="页脚占位符 2"/>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4" name="灯片编号占位符 3"/>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pPr/>
              <a:t>‹#›</a:t>
            </a:fld>
            <a:endParaRPr lang="zh-CN" altLang="en-US" dirty="0">
              <a:solidFill>
                <a:prstClr val="black"/>
              </a:solidFill>
            </a:endParaRPr>
          </a:p>
        </p:txBody>
      </p:sp>
    </p:spTree>
  </p:cSld>
  <p:clrMapOvr>
    <a:masterClrMapping/>
  </p:clrMapOvr>
  <p:transition spd="slow">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90"/>
            <a:ext cx="5111750" cy="4389835"/>
          </a:xfrm>
          <a:prstGeom prst="rect">
            <a:avLst/>
          </a:prstGeom>
        </p:spPr>
        <p:txBody>
          <a:bodyPr/>
          <a:lstStyle>
            <a:lvl1pPr>
              <a:defRPr sz="3200">
                <a:ea typeface="微软雅黑" panose="020B0503020204020204" pitchFamily="34" charset="-122"/>
              </a:defRPr>
            </a:lvl1pPr>
            <a:lvl2pPr>
              <a:defRPr sz="2800">
                <a:ea typeface="微软雅黑" panose="020B0503020204020204" pitchFamily="34" charset="-122"/>
              </a:defRPr>
            </a:lvl2pPr>
            <a:lvl3pPr>
              <a:defRPr sz="2400">
                <a:ea typeface="微软雅黑" panose="020B0503020204020204" pitchFamily="34" charset="-122"/>
              </a:defRPr>
            </a:lvl3pPr>
            <a:lvl4pPr>
              <a:defRPr sz="2000">
                <a:ea typeface="微软雅黑" panose="020B0503020204020204" pitchFamily="34" charset="-122"/>
              </a:defRPr>
            </a:lvl4pPr>
            <a:lvl5pPr>
              <a:defRPr sz="2000">
                <a:ea typeface="微软雅黑" panose="020B0503020204020204" pitchFamily="34" charset="-122"/>
              </a:defRPr>
            </a:lvl5pPr>
            <a:lvl6pPr>
              <a:defRPr sz="2000"/>
            </a:lvl6pPr>
            <a:lvl7pPr>
              <a:defRPr sz="2000"/>
            </a:lvl7pPr>
            <a:lvl8pPr>
              <a:defRPr sz="2000"/>
            </a:lvl8pPr>
            <a:lvl9pPr>
              <a:defRPr sz="2000"/>
            </a:lvl9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457203" y="1076328"/>
            <a:ext cx="3008313" cy="3518297"/>
          </a:xfrm>
          <a:prstGeom prst="rect">
            <a:avLst/>
          </a:prstGeom>
        </p:spPr>
        <p:txBody>
          <a:bodyPr/>
          <a:lstStyle>
            <a:lvl1pPr marL="0" indent="0">
              <a:buNone/>
              <a:defRPr sz="1400">
                <a:ea typeface="微软雅黑" panose="020B0503020204020204" pitchFamily="34" charset="-122"/>
              </a:defRPr>
            </a:lvl1pPr>
            <a:lvl2pPr marL="457200" indent="0">
              <a:buNone/>
              <a:defRPr sz="1200"/>
            </a:lvl2pPr>
            <a:lvl3pPr marL="914400" indent="0">
              <a:buNone/>
              <a:defRPr sz="1000"/>
            </a:lvl3pPr>
            <a:lvl4pPr marL="1370965" indent="0">
              <a:buNone/>
              <a:defRPr sz="900"/>
            </a:lvl4pPr>
            <a:lvl5pPr marL="1828165" indent="0">
              <a:buNone/>
              <a:defRPr sz="900"/>
            </a:lvl5pPr>
            <a:lvl6pPr marL="2285365" indent="0">
              <a:buNone/>
              <a:defRPr sz="900"/>
            </a:lvl6pPr>
            <a:lvl7pPr marL="2742565" indent="0">
              <a:buNone/>
              <a:defRPr sz="900"/>
            </a:lvl7pPr>
            <a:lvl8pPr marL="3199765" indent="0">
              <a:buNone/>
              <a:defRPr sz="900"/>
            </a:lvl8pPr>
            <a:lvl9pPr marL="3656965" indent="0">
              <a:buNone/>
              <a:defRPr sz="900"/>
            </a:lvl9pPr>
          </a:lstStyle>
          <a:p>
            <a:pPr lvl="0"/>
            <a:r>
              <a:rPr lang="zh-CN" altLang="en-US" dirty="0"/>
              <a:t>编辑母版文本样式</a:t>
            </a:r>
          </a:p>
        </p:txBody>
      </p:sp>
      <p:sp>
        <p:nvSpPr>
          <p:cNvPr id="5" name="日期占位符 4"/>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pPr/>
              <a:t>2019-3-20</a:t>
            </a:fld>
            <a:endParaRPr lang="zh-CN" altLang="en-US" dirty="0">
              <a:solidFill>
                <a:prstClr val="black"/>
              </a:solidFill>
            </a:endParaRPr>
          </a:p>
        </p:txBody>
      </p:sp>
      <p:sp>
        <p:nvSpPr>
          <p:cNvPr id="6" name="页脚占位符 5"/>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7" name="灯片编号占位符 6"/>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pPr/>
              <a:t>‹#›</a:t>
            </a:fld>
            <a:endParaRPr lang="zh-CN" altLang="en-US" dirty="0">
              <a:solidFill>
                <a:prstClr val="black"/>
              </a:solidFill>
            </a:endParaRPr>
          </a:p>
        </p:txBody>
      </p:sp>
    </p:spTree>
  </p:cSld>
  <p:clrMapOvr>
    <a:masterClrMapping/>
  </p:clrMapOvr>
  <p:transition spd="slow">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ea typeface="微软雅黑" panose="020B0503020204020204" pitchFamily="34" charset="-122"/>
              </a:defRPr>
            </a:lvl1pPr>
            <a:lvl2pPr marL="457200" indent="0">
              <a:buNone/>
              <a:defRPr sz="2800"/>
            </a:lvl2pPr>
            <a:lvl3pPr marL="914400" indent="0">
              <a:buNone/>
              <a:defRPr sz="2400"/>
            </a:lvl3pPr>
            <a:lvl4pPr marL="1370965" indent="0">
              <a:buNone/>
              <a:defRPr sz="2000"/>
            </a:lvl4pPr>
            <a:lvl5pPr marL="1828165" indent="0">
              <a:buNone/>
              <a:defRPr sz="2000"/>
            </a:lvl5pPr>
            <a:lvl6pPr marL="2285365" indent="0">
              <a:buNone/>
              <a:defRPr sz="2000"/>
            </a:lvl6pPr>
            <a:lvl7pPr marL="2742565" indent="0">
              <a:buNone/>
              <a:defRPr sz="2000"/>
            </a:lvl7pPr>
            <a:lvl8pPr marL="3199765" indent="0">
              <a:buNone/>
              <a:defRPr sz="2000"/>
            </a:lvl8pPr>
            <a:lvl9pPr marL="3656965" indent="0">
              <a:buNone/>
              <a:defRPr sz="2000"/>
            </a:lvl9pPr>
          </a:lstStyle>
          <a:p>
            <a:r>
              <a:rPr lang="zh-CN" altLang="en-US" dirty="0"/>
              <a:t>单击图标添加图片</a:t>
            </a:r>
          </a:p>
        </p:txBody>
      </p:sp>
      <p:sp>
        <p:nvSpPr>
          <p:cNvPr id="4" name="文本占位符 3"/>
          <p:cNvSpPr>
            <a:spLocks noGrp="1"/>
          </p:cNvSpPr>
          <p:nvPr>
            <p:ph type="body" sz="half" idx="2"/>
          </p:nvPr>
        </p:nvSpPr>
        <p:spPr>
          <a:xfrm>
            <a:off x="1792288" y="4025505"/>
            <a:ext cx="5486400" cy="603647"/>
          </a:xfrm>
          <a:prstGeom prst="rect">
            <a:avLst/>
          </a:prstGeom>
        </p:spPr>
        <p:txBody>
          <a:bodyPr/>
          <a:lstStyle>
            <a:lvl1pPr marL="0" indent="0">
              <a:buNone/>
              <a:defRPr sz="1400">
                <a:ea typeface="微软雅黑" panose="020B0503020204020204" pitchFamily="34" charset="-122"/>
              </a:defRPr>
            </a:lvl1pPr>
            <a:lvl2pPr marL="457200" indent="0">
              <a:buNone/>
              <a:defRPr sz="1200"/>
            </a:lvl2pPr>
            <a:lvl3pPr marL="914400" indent="0">
              <a:buNone/>
              <a:defRPr sz="1000"/>
            </a:lvl3pPr>
            <a:lvl4pPr marL="1370965" indent="0">
              <a:buNone/>
              <a:defRPr sz="900"/>
            </a:lvl4pPr>
            <a:lvl5pPr marL="1828165" indent="0">
              <a:buNone/>
              <a:defRPr sz="900"/>
            </a:lvl5pPr>
            <a:lvl6pPr marL="2285365" indent="0">
              <a:buNone/>
              <a:defRPr sz="900"/>
            </a:lvl6pPr>
            <a:lvl7pPr marL="2742565" indent="0">
              <a:buNone/>
              <a:defRPr sz="900"/>
            </a:lvl7pPr>
            <a:lvl8pPr marL="3199765" indent="0">
              <a:buNone/>
              <a:defRPr sz="900"/>
            </a:lvl8pPr>
            <a:lvl9pPr marL="3656965" indent="0">
              <a:buNone/>
              <a:defRPr sz="900"/>
            </a:lvl9pPr>
          </a:lstStyle>
          <a:p>
            <a:pPr lvl="0"/>
            <a:r>
              <a:rPr lang="zh-CN" altLang="en-US" dirty="0"/>
              <a:t>编辑母版文本样式</a:t>
            </a:r>
          </a:p>
        </p:txBody>
      </p:sp>
      <p:sp>
        <p:nvSpPr>
          <p:cNvPr id="5" name="日期占位符 4"/>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pPr/>
              <a:t>2019-3-20</a:t>
            </a:fld>
            <a:endParaRPr lang="zh-CN" altLang="en-US" dirty="0">
              <a:solidFill>
                <a:prstClr val="black"/>
              </a:solidFill>
            </a:endParaRPr>
          </a:p>
        </p:txBody>
      </p:sp>
      <p:sp>
        <p:nvSpPr>
          <p:cNvPr id="6" name="页脚占位符 5"/>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7" name="灯片编号占位符 6"/>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pPr/>
              <a:t>‹#›</a:t>
            </a:fld>
            <a:endParaRPr lang="zh-CN" altLang="en-US" dirty="0">
              <a:solidFill>
                <a:prstClr val="black"/>
              </a:solidFill>
            </a:endParaRPr>
          </a:p>
        </p:txBody>
      </p:sp>
    </p:spTree>
  </p:cSld>
  <p:clrMapOvr>
    <a:masterClrMapping/>
  </p:clrMapOvr>
  <p:transition spd="slow">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272540" y="133988"/>
            <a:ext cx="8229600" cy="493563"/>
          </a:xfrm>
          <a:prstGeom prst="rect">
            <a:avLst/>
          </a:prstGeom>
        </p:spPr>
        <p:txBody>
          <a:bodyPr vert="horz" lIns="91418" tIns="45708" rIns="91418" bIns="45708" rtlCol="0" anchor="ctr">
            <a:noAutofit/>
          </a:bodyPr>
          <a:lstStyle/>
          <a:p>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slow">
    <p:pull/>
  </p:transition>
  <p:txStyles>
    <p:titleStyle>
      <a:lvl1pPr algn="l" defTabSz="913765" rtl="0" eaLnBrk="1" latinLnBrk="0" hangingPunct="1">
        <a:spcBef>
          <a:spcPct val="0"/>
        </a:spcBef>
        <a:buNone/>
        <a:defRPr sz="2400" b="1" kern="1200">
          <a:solidFill>
            <a:schemeClr val="tx1"/>
          </a:solidFill>
          <a:latin typeface="微软雅黑" panose="020B0503020204020204" pitchFamily="34" charset="-122"/>
          <a:ea typeface="微软雅黑" panose="020B0503020204020204" pitchFamily="34" charset="-122"/>
          <a:cs typeface="+mj-cs"/>
        </a:defRPr>
      </a:lvl1pPr>
    </p:titleStyle>
    <p:body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5995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67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272540" y="133988"/>
            <a:ext cx="8229600" cy="493563"/>
          </a:xfrm>
          <a:prstGeom prst="rect">
            <a:avLst/>
          </a:prstGeom>
        </p:spPr>
        <p:txBody>
          <a:bodyPr vert="horz" lIns="91418" tIns="45708" rIns="91418" bIns="45708" rtlCol="0" anchor="ctr">
            <a:noAutofit/>
          </a:bodyPr>
          <a:lstStyle/>
          <a:p>
            <a:endParaRPr lang="zh-CN" alt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transition spd="slow">
    <p:pull/>
  </p:transition>
  <p:txStyles>
    <p:titleStyle>
      <a:lvl1pPr algn="l" defTabSz="913765" rtl="0" eaLnBrk="1" latinLnBrk="0" hangingPunct="1">
        <a:spcBef>
          <a:spcPct val="0"/>
        </a:spcBef>
        <a:buNone/>
        <a:defRPr sz="2400" b="1" kern="1200">
          <a:solidFill>
            <a:schemeClr val="tx1"/>
          </a:solidFill>
          <a:latin typeface="微软雅黑" panose="020B0503020204020204" pitchFamily="34" charset="-122"/>
          <a:ea typeface="微软雅黑" panose="020B0503020204020204" pitchFamily="34" charset="-122"/>
          <a:cs typeface="+mj-cs"/>
        </a:defRPr>
      </a:lvl1pPr>
    </p:titleStyle>
    <p:body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5995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67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2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6.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6.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7.png"/><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6.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80" y="-92546"/>
            <a:ext cx="9144000" cy="336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5"/>
          <p:cNvSpPr txBox="1"/>
          <p:nvPr/>
        </p:nvSpPr>
        <p:spPr>
          <a:xfrm>
            <a:off x="1115616" y="3435846"/>
            <a:ext cx="6936740" cy="1107996"/>
          </a:xfrm>
          <a:prstGeom prst="rect">
            <a:avLst/>
          </a:prstGeom>
          <a:noFill/>
        </p:spPr>
        <p:txBody>
          <a:bodyPr vert="horz" wrap="square" lIns="0" tIns="0" rIns="0" bIns="0" rtlCol="0" anchor="ctr">
            <a:spAutoFit/>
          </a:bodyPr>
          <a:lstStyle/>
          <a:p>
            <a:pPr algn="ctr" defTabSz="685800"/>
            <a:r>
              <a:rPr lang="zh-CN" altLang="en-US" sz="3600" b="1" dirty="0">
                <a:solidFill>
                  <a:srgbClr val="0070C0"/>
                </a:solidFill>
                <a:latin typeface="微软雅黑" panose="020B0503020204020204" pitchFamily="34" charset="-122"/>
                <a:ea typeface="微软雅黑" panose="020B0503020204020204" pitchFamily="34" charset="-122"/>
              </a:rPr>
              <a:t>电力市场交易电价预测软件</a:t>
            </a:r>
            <a:endParaRPr lang="en-US" altLang="zh-CN" sz="3600" b="1" dirty="0">
              <a:solidFill>
                <a:srgbClr val="0070C0"/>
              </a:solidFill>
              <a:latin typeface="微软雅黑" panose="020B0503020204020204" pitchFamily="34" charset="-122"/>
              <a:ea typeface="微软雅黑" panose="020B0503020204020204" pitchFamily="34" charset="-122"/>
            </a:endParaRPr>
          </a:p>
          <a:p>
            <a:pPr algn="ctr" defTabSz="685800"/>
            <a:r>
              <a:rPr lang="zh-CN" altLang="en-US" sz="3600" b="1" dirty="0">
                <a:solidFill>
                  <a:srgbClr val="0070C0"/>
                </a:solidFill>
                <a:latin typeface="微软雅黑" panose="020B0503020204020204" pitchFamily="34" charset="-122"/>
                <a:ea typeface="微软雅黑" panose="020B0503020204020204" pitchFamily="34" charset="-122"/>
              </a:rPr>
              <a:t>立项汇报材料</a:t>
            </a:r>
          </a:p>
        </p:txBody>
      </p:sp>
      <p:sp>
        <p:nvSpPr>
          <p:cNvPr id="4" name="TextBox 5"/>
          <p:cNvSpPr txBox="1"/>
          <p:nvPr/>
        </p:nvSpPr>
        <p:spPr>
          <a:xfrm>
            <a:off x="6660232" y="4443556"/>
            <a:ext cx="2376264" cy="215444"/>
          </a:xfrm>
          <a:prstGeom prst="rect">
            <a:avLst/>
          </a:prstGeom>
          <a:noFill/>
        </p:spPr>
        <p:txBody>
          <a:bodyPr vert="horz" wrap="square" lIns="0" tIns="0" rIns="0" bIns="0" rtlCol="0" anchor="ctr">
            <a:spAutoFit/>
          </a:bodyPr>
          <a:lstStyle/>
          <a:p>
            <a:pPr defTabSz="685800"/>
            <a:r>
              <a:rPr lang="zh-CN" altLang="en-US" sz="1400" dirty="0">
                <a:solidFill>
                  <a:srgbClr val="0070C0"/>
                </a:solidFill>
                <a:latin typeface="微软雅黑" panose="020B0503020204020204" pitchFamily="34" charset="-122"/>
                <a:ea typeface="微软雅黑" panose="020B0503020204020204" pitchFamily="34" charset="-122"/>
              </a:rPr>
              <a:t>汇报人：周开成</a:t>
            </a:r>
            <a:endParaRPr lang="zh-CN" altLang="en-US" sz="1400" dirty="0">
              <a:solidFill>
                <a:srgbClr val="0070C0"/>
              </a:solidFill>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表格 9">
            <a:extLst>
              <a:ext uri="{FF2B5EF4-FFF2-40B4-BE49-F238E27FC236}">
                <a16:creationId xmlns:a16="http://schemas.microsoft.com/office/drawing/2014/main" id="{F4F27E7C-4191-4F07-9C71-474A96A5FE99}"/>
              </a:ext>
            </a:extLst>
          </p:cNvPr>
          <p:cNvGraphicFramePr>
            <a:graphicFrameLocks noGrp="1"/>
          </p:cNvGraphicFramePr>
          <p:nvPr>
            <p:extLst>
              <p:ext uri="{D42A27DB-BD31-4B8C-83A1-F6EECF244321}">
                <p14:modId xmlns:p14="http://schemas.microsoft.com/office/powerpoint/2010/main" val="3389851158"/>
              </p:ext>
            </p:extLst>
          </p:nvPr>
        </p:nvGraphicFramePr>
        <p:xfrm>
          <a:off x="827584" y="716482"/>
          <a:ext cx="6872397" cy="2592288"/>
        </p:xfrm>
        <a:graphic>
          <a:graphicData uri="http://schemas.openxmlformats.org/drawingml/2006/table">
            <a:tbl>
              <a:tblPr>
                <a:tableStyleId>{5C22544A-7EE6-4342-B048-85BDC9FD1C3A}</a:tableStyleId>
              </a:tblPr>
              <a:tblGrid>
                <a:gridCol w="2088232">
                  <a:extLst>
                    <a:ext uri="{9D8B030D-6E8A-4147-A177-3AD203B41FA5}">
                      <a16:colId xmlns:a16="http://schemas.microsoft.com/office/drawing/2014/main" val="1527626961"/>
                    </a:ext>
                  </a:extLst>
                </a:gridCol>
                <a:gridCol w="2500287">
                  <a:extLst>
                    <a:ext uri="{9D8B030D-6E8A-4147-A177-3AD203B41FA5}">
                      <a16:colId xmlns:a16="http://schemas.microsoft.com/office/drawing/2014/main" val="1532244439"/>
                    </a:ext>
                  </a:extLst>
                </a:gridCol>
                <a:gridCol w="2283878">
                  <a:extLst>
                    <a:ext uri="{9D8B030D-6E8A-4147-A177-3AD203B41FA5}">
                      <a16:colId xmlns:a16="http://schemas.microsoft.com/office/drawing/2014/main" val="370249030"/>
                    </a:ext>
                  </a:extLst>
                </a:gridCol>
              </a:tblGrid>
              <a:tr h="155719">
                <a:tc>
                  <a:txBody>
                    <a:bodyPr/>
                    <a:lstStyle/>
                    <a:p>
                      <a:pPr marL="0" algn="ctr" defTabSz="913765" rtl="0" eaLnBrk="1" fontAlgn="ctr" latinLnBrk="0" hangingPunct="1"/>
                      <a:endParaRPr lang="zh-CN" altLang="en-US" sz="1400" b="1" u="none" strike="noStrike" kern="1200" dirty="0">
                        <a:solidFill>
                          <a:schemeClr val="lt1"/>
                        </a:solidFill>
                        <a:latin typeface="微软雅黑"/>
                        <a:ea typeface="微软雅黑"/>
                      </a:endParaRPr>
                    </a:p>
                  </a:txBody>
                  <a:tcPr marL="7786" marR="7786" marT="7786" marB="0" anchor="ctr">
                    <a:solidFill>
                      <a:srgbClr val="002060"/>
                    </a:solidFill>
                  </a:tcPr>
                </a:tc>
                <a:tc>
                  <a:txBody>
                    <a:bodyPr/>
                    <a:lstStyle/>
                    <a:p>
                      <a:pPr marL="0" algn="ctr" defTabSz="913765" rtl="0" eaLnBrk="1" fontAlgn="ctr" latinLnBrk="0" hangingPunct="1"/>
                      <a:r>
                        <a:rPr lang="zh-CN" altLang="en-US" sz="1400" b="1" u="none" strike="noStrike" kern="1200" dirty="0">
                          <a:solidFill>
                            <a:schemeClr val="lt1"/>
                          </a:solidFill>
                          <a:latin typeface="微软雅黑"/>
                          <a:ea typeface="微软雅黑"/>
                        </a:rPr>
                        <a:t>电力市场</a:t>
                      </a:r>
                    </a:p>
                  </a:txBody>
                  <a:tcPr marL="7786" marR="7786" marT="7786" marB="0" anchor="ctr">
                    <a:solidFill>
                      <a:srgbClr val="002060"/>
                    </a:solidFill>
                  </a:tcPr>
                </a:tc>
                <a:tc>
                  <a:txBody>
                    <a:bodyPr/>
                    <a:lstStyle/>
                    <a:p>
                      <a:pPr marL="0" algn="ctr" defTabSz="913765" rtl="0" eaLnBrk="1" fontAlgn="ctr" latinLnBrk="0" hangingPunct="1"/>
                      <a:r>
                        <a:rPr lang="zh-CN" altLang="en-US" sz="1400" b="1" u="none" strike="noStrike" kern="1200" dirty="0">
                          <a:solidFill>
                            <a:schemeClr val="lt1"/>
                          </a:solidFill>
                          <a:latin typeface="微软雅黑"/>
                          <a:ea typeface="微软雅黑"/>
                        </a:rPr>
                        <a:t>电力预测</a:t>
                      </a:r>
                    </a:p>
                  </a:txBody>
                  <a:tcPr marL="7786" marR="7786" marT="7786" marB="0" anchor="ctr">
                    <a:solidFill>
                      <a:srgbClr val="002060"/>
                    </a:solidFill>
                  </a:tcPr>
                </a:tc>
                <a:extLst>
                  <a:ext uri="{0D108BD9-81ED-4DB2-BD59-A6C34878D82A}">
                    <a16:rowId xmlns:a16="http://schemas.microsoft.com/office/drawing/2014/main" val="4045526626"/>
                  </a:ext>
                </a:extLst>
              </a:tr>
              <a:tr h="714958">
                <a:tc>
                  <a:txBody>
                    <a:bodyPr/>
                    <a:lstStyle/>
                    <a:p>
                      <a:pPr algn="ctr" rtl="0" fontAlgn="ctr"/>
                      <a:r>
                        <a:rPr lang="zh-CN" altLang="en-US" sz="1500" b="1" u="none" strike="noStrike" dirty="0">
                          <a:solidFill>
                            <a:schemeClr val="bg1"/>
                          </a:solidFill>
                          <a:effectLst/>
                        </a:rPr>
                        <a:t>北京清能互联</a:t>
                      </a:r>
                      <a:endParaRPr lang="zh-CN" altLang="en-US" sz="1500" b="1" i="0" u="none" strike="noStrike" dirty="0">
                        <a:solidFill>
                          <a:schemeClr val="bg1"/>
                        </a:solidFill>
                        <a:effectLst/>
                        <a:latin typeface="Arial" panose="020B0604020202020204" pitchFamily="34" charset="0"/>
                        <a:ea typeface="等线" panose="02010600030101010101" pitchFamily="2" charset="-122"/>
                      </a:endParaRPr>
                    </a:p>
                  </a:txBody>
                  <a:tcPr marL="7786" marR="7786" marT="7786" marB="0" anchor="ctr">
                    <a:solidFill>
                      <a:schemeClr val="accent1">
                        <a:lumMod val="75000"/>
                      </a:schemeClr>
                    </a:solidFill>
                  </a:tcPr>
                </a:tc>
                <a:tc>
                  <a:txBody>
                    <a:bodyPr/>
                    <a:lstStyle/>
                    <a:p>
                      <a:pPr algn="ctr" rtl="0" fontAlgn="ctr"/>
                      <a:r>
                        <a:rPr lang="zh-CN" altLang="en-US" sz="1100" u="none" strike="noStrike" dirty="0">
                          <a:effectLst/>
                          <a:latin typeface="+mj-ea"/>
                          <a:ea typeface="+mj-ea"/>
                        </a:rPr>
                        <a:t>方案规划，电力市场算法核心引擎，电力市场模拟仿真平台，发售电市场交易辅助决策系统。</a:t>
                      </a:r>
                      <a:endParaRPr lang="zh-CN" altLang="en-US" sz="1100" b="1" i="0" u="none" strike="noStrike" dirty="0">
                        <a:solidFill>
                          <a:srgbClr val="FFFFFF"/>
                        </a:solidFill>
                        <a:effectLst/>
                        <a:latin typeface="+mj-ea"/>
                        <a:ea typeface="+mj-ea"/>
                      </a:endParaRPr>
                    </a:p>
                  </a:txBody>
                  <a:tcPr marL="7786" marR="7786" marT="7786" marB="0" anchor="ctr"/>
                </a:tc>
                <a:tc>
                  <a:txBody>
                    <a:bodyPr/>
                    <a:lstStyle/>
                    <a:p>
                      <a:pPr algn="ctr" rtl="0" fontAlgn="ctr"/>
                      <a:r>
                        <a:rPr lang="zh-CN" altLang="en-US" sz="1100" u="none" strike="noStrike">
                          <a:effectLst/>
                          <a:latin typeface="+mj-ea"/>
                          <a:ea typeface="+mj-ea"/>
                        </a:rPr>
                        <a:t>全时域电网负荷预测系统</a:t>
                      </a:r>
                      <a:br>
                        <a:rPr lang="zh-CN" altLang="en-US" sz="1100" u="none" strike="noStrike">
                          <a:effectLst/>
                          <a:latin typeface="+mj-ea"/>
                          <a:ea typeface="+mj-ea"/>
                        </a:rPr>
                      </a:br>
                      <a:r>
                        <a:rPr lang="zh-CN" altLang="en-US" sz="1100" u="none" strike="noStrike">
                          <a:effectLst/>
                          <a:latin typeface="+mj-ea"/>
                          <a:ea typeface="+mj-ea"/>
                        </a:rPr>
                        <a:t>母线负荷预测系统</a:t>
                      </a:r>
                      <a:br>
                        <a:rPr lang="zh-CN" altLang="en-US" sz="1100" u="none" strike="noStrike">
                          <a:effectLst/>
                          <a:latin typeface="+mj-ea"/>
                          <a:ea typeface="+mj-ea"/>
                        </a:rPr>
                      </a:br>
                      <a:r>
                        <a:rPr lang="zh-CN" altLang="en-US" sz="1100" u="none" strike="noStrike">
                          <a:effectLst/>
                          <a:latin typeface="+mj-ea"/>
                          <a:ea typeface="+mj-ea"/>
                        </a:rPr>
                        <a:t>用户负荷预测系统</a:t>
                      </a:r>
                      <a:br>
                        <a:rPr lang="zh-CN" altLang="en-US" sz="1100" u="none" strike="noStrike">
                          <a:effectLst/>
                          <a:latin typeface="+mj-ea"/>
                          <a:ea typeface="+mj-ea"/>
                        </a:rPr>
                      </a:br>
                      <a:r>
                        <a:rPr lang="zh-CN" altLang="en-US" sz="1100" u="none" strike="noStrike">
                          <a:effectLst/>
                          <a:latin typeface="+mj-ea"/>
                          <a:ea typeface="+mj-ea"/>
                        </a:rPr>
                        <a:t>清洁能源发电预测系统</a:t>
                      </a:r>
                      <a:endParaRPr lang="zh-CN" altLang="en-US" sz="1100" b="1" i="0" u="none" strike="noStrike">
                        <a:solidFill>
                          <a:srgbClr val="FFFFFF"/>
                        </a:solidFill>
                        <a:effectLst/>
                        <a:latin typeface="+mj-ea"/>
                        <a:ea typeface="+mj-ea"/>
                      </a:endParaRPr>
                    </a:p>
                  </a:txBody>
                  <a:tcPr marL="7786" marR="7786" marT="7786" marB="0" anchor="ctr"/>
                </a:tc>
                <a:extLst>
                  <a:ext uri="{0D108BD9-81ED-4DB2-BD59-A6C34878D82A}">
                    <a16:rowId xmlns:a16="http://schemas.microsoft.com/office/drawing/2014/main" val="1452251919"/>
                  </a:ext>
                </a:extLst>
              </a:tr>
              <a:tr h="288032">
                <a:tc>
                  <a:txBody>
                    <a:bodyPr/>
                    <a:lstStyle/>
                    <a:p>
                      <a:pPr algn="ctr" rtl="0" fontAlgn="ctr"/>
                      <a:r>
                        <a:rPr lang="zh-CN" altLang="en-US" sz="1500" b="1" u="none" strike="noStrike" dirty="0">
                          <a:solidFill>
                            <a:schemeClr val="bg1"/>
                          </a:solidFill>
                          <a:effectLst/>
                        </a:rPr>
                        <a:t>中国电科院</a:t>
                      </a:r>
                      <a:r>
                        <a:rPr lang="en-US" altLang="zh-CN" sz="1500" b="1" u="none" strike="noStrike" dirty="0">
                          <a:solidFill>
                            <a:schemeClr val="bg1"/>
                          </a:solidFill>
                          <a:effectLst/>
                        </a:rPr>
                        <a:t>REMS</a:t>
                      </a:r>
                      <a:r>
                        <a:rPr lang="zh-CN" altLang="en-US" sz="1500" b="1" u="none" strike="noStrike" dirty="0">
                          <a:solidFill>
                            <a:schemeClr val="bg1"/>
                          </a:solidFill>
                          <a:effectLst/>
                        </a:rPr>
                        <a:t>售电云</a:t>
                      </a:r>
                      <a:endParaRPr lang="zh-CN" altLang="en-US" sz="1500" b="1" i="0" u="none" strike="noStrike" dirty="0">
                        <a:solidFill>
                          <a:schemeClr val="bg1"/>
                        </a:solidFill>
                        <a:effectLst/>
                        <a:latin typeface="Arial" panose="020B0604020202020204" pitchFamily="34" charset="0"/>
                        <a:ea typeface="等线" panose="02010600030101010101" pitchFamily="2" charset="-122"/>
                      </a:endParaRPr>
                    </a:p>
                  </a:txBody>
                  <a:tcPr marL="7786" marR="7786" marT="7786" marB="0" anchor="ctr">
                    <a:solidFill>
                      <a:schemeClr val="accent1">
                        <a:lumMod val="75000"/>
                      </a:schemeClr>
                    </a:solidFill>
                  </a:tcPr>
                </a:tc>
                <a:tc>
                  <a:txBody>
                    <a:bodyPr/>
                    <a:lstStyle/>
                    <a:p>
                      <a:pPr algn="ctr" fontAlgn="t"/>
                      <a:r>
                        <a:rPr lang="zh-CN" altLang="en-US" sz="1100" u="none" strike="noStrike" dirty="0">
                          <a:effectLst/>
                          <a:latin typeface="+mj-ea"/>
                          <a:ea typeface="+mj-ea"/>
                        </a:rPr>
                        <a:t>电力市场仿真平台</a:t>
                      </a:r>
                      <a:endParaRPr lang="zh-CN" altLang="en-US" sz="1100" b="0" i="0" u="none" strike="noStrike" dirty="0">
                        <a:solidFill>
                          <a:srgbClr val="000000"/>
                        </a:solidFill>
                        <a:effectLst/>
                        <a:latin typeface="+mj-ea"/>
                        <a:ea typeface="+mj-ea"/>
                      </a:endParaRPr>
                    </a:p>
                  </a:txBody>
                  <a:tcPr marL="7786" marR="7786" marT="7786" marB="0"/>
                </a:tc>
                <a:tc>
                  <a:txBody>
                    <a:bodyPr/>
                    <a:lstStyle/>
                    <a:p>
                      <a:pPr algn="ctr" fontAlgn="ctr"/>
                      <a:endParaRPr lang="zh-CN" altLang="en-US" sz="1100" b="0" i="0" u="none" strike="noStrike">
                        <a:solidFill>
                          <a:srgbClr val="000000"/>
                        </a:solidFill>
                        <a:effectLst/>
                        <a:latin typeface="+mj-ea"/>
                        <a:ea typeface="+mj-ea"/>
                      </a:endParaRPr>
                    </a:p>
                  </a:txBody>
                  <a:tcPr marL="7786" marR="7786" marT="7786" marB="0" anchor="ctr"/>
                </a:tc>
                <a:extLst>
                  <a:ext uri="{0D108BD9-81ED-4DB2-BD59-A6C34878D82A}">
                    <a16:rowId xmlns:a16="http://schemas.microsoft.com/office/drawing/2014/main" val="547043189"/>
                  </a:ext>
                </a:extLst>
              </a:tr>
              <a:tr h="241364">
                <a:tc>
                  <a:txBody>
                    <a:bodyPr/>
                    <a:lstStyle/>
                    <a:p>
                      <a:pPr algn="ctr" rtl="0" fontAlgn="ctr"/>
                      <a:r>
                        <a:rPr lang="zh-CN" altLang="en-US" sz="1500" b="1" u="none" strike="noStrike" dirty="0">
                          <a:solidFill>
                            <a:schemeClr val="bg1"/>
                          </a:solidFill>
                          <a:effectLst/>
                        </a:rPr>
                        <a:t>广州亦云科技</a:t>
                      </a:r>
                      <a:endParaRPr lang="zh-CN" altLang="en-US" sz="1500" b="1" i="0" u="none" strike="noStrike" dirty="0">
                        <a:solidFill>
                          <a:schemeClr val="bg1"/>
                        </a:solidFill>
                        <a:effectLst/>
                        <a:latin typeface="宋体" panose="02010600030101010101" pitchFamily="2" charset="-122"/>
                        <a:ea typeface="宋体" panose="02010600030101010101" pitchFamily="2" charset="-122"/>
                      </a:endParaRPr>
                    </a:p>
                  </a:txBody>
                  <a:tcPr marL="7786" marR="7786" marT="7786" marB="0" anchor="ctr">
                    <a:solidFill>
                      <a:schemeClr val="accent1">
                        <a:lumMod val="75000"/>
                      </a:schemeClr>
                    </a:solidFill>
                  </a:tcPr>
                </a:tc>
                <a:tc>
                  <a:txBody>
                    <a:bodyPr/>
                    <a:lstStyle/>
                    <a:p>
                      <a:pPr algn="ctr" fontAlgn="t"/>
                      <a:r>
                        <a:rPr lang="zh-CN" altLang="en-US" sz="1100" u="none" strike="noStrike" dirty="0">
                          <a:effectLst/>
                          <a:latin typeface="+mj-ea"/>
                          <a:ea typeface="+mj-ea"/>
                        </a:rPr>
                        <a:t>售电平台</a:t>
                      </a:r>
                      <a:endParaRPr lang="zh-CN" altLang="en-US" sz="1100" b="0" i="0" u="none" strike="noStrike" dirty="0">
                        <a:solidFill>
                          <a:srgbClr val="000000"/>
                        </a:solidFill>
                        <a:effectLst/>
                        <a:latin typeface="+mj-ea"/>
                        <a:ea typeface="+mj-ea"/>
                      </a:endParaRPr>
                    </a:p>
                  </a:txBody>
                  <a:tcPr marL="7786" marR="7786" marT="7786" marB="0"/>
                </a:tc>
                <a:tc>
                  <a:txBody>
                    <a:bodyPr/>
                    <a:lstStyle/>
                    <a:p>
                      <a:pPr algn="ctr" fontAlgn="ctr"/>
                      <a:endParaRPr lang="zh-CN" altLang="en-US" sz="1100" b="0" i="0" u="none" strike="noStrike" dirty="0">
                        <a:solidFill>
                          <a:srgbClr val="000000"/>
                        </a:solidFill>
                        <a:effectLst/>
                        <a:latin typeface="+mj-ea"/>
                        <a:ea typeface="+mj-ea"/>
                      </a:endParaRPr>
                    </a:p>
                  </a:txBody>
                  <a:tcPr marL="7786" marR="7786" marT="7786" marB="0" anchor="ctr"/>
                </a:tc>
                <a:extLst>
                  <a:ext uri="{0D108BD9-81ED-4DB2-BD59-A6C34878D82A}">
                    <a16:rowId xmlns:a16="http://schemas.microsoft.com/office/drawing/2014/main" val="37205812"/>
                  </a:ext>
                </a:extLst>
              </a:tr>
              <a:tr h="334700">
                <a:tc>
                  <a:txBody>
                    <a:bodyPr/>
                    <a:lstStyle/>
                    <a:p>
                      <a:pPr algn="ctr" rtl="0" fontAlgn="ctr"/>
                      <a:r>
                        <a:rPr lang="zh-CN" altLang="en-US" sz="1500" b="1" u="none" strike="noStrike" dirty="0">
                          <a:solidFill>
                            <a:schemeClr val="bg1"/>
                          </a:solidFill>
                          <a:effectLst/>
                        </a:rPr>
                        <a:t>深电能慧云平台</a:t>
                      </a:r>
                      <a:endParaRPr lang="zh-CN" altLang="en-US" sz="1500" b="1" i="0" u="none" strike="noStrike" dirty="0">
                        <a:solidFill>
                          <a:schemeClr val="bg1"/>
                        </a:solidFill>
                        <a:effectLst/>
                        <a:latin typeface="宋体" panose="02010600030101010101" pitchFamily="2" charset="-122"/>
                        <a:ea typeface="宋体" panose="02010600030101010101" pitchFamily="2" charset="-122"/>
                      </a:endParaRPr>
                    </a:p>
                  </a:txBody>
                  <a:tcPr marL="7786" marR="7786" marT="7786" marB="0" anchor="ctr">
                    <a:solidFill>
                      <a:schemeClr val="accent1">
                        <a:lumMod val="75000"/>
                      </a:schemeClr>
                    </a:solidFill>
                  </a:tcPr>
                </a:tc>
                <a:tc>
                  <a:txBody>
                    <a:bodyPr/>
                    <a:lstStyle/>
                    <a:p>
                      <a:pPr algn="ctr" fontAlgn="t"/>
                      <a:r>
                        <a:rPr lang="zh-CN" altLang="en-US" sz="1100" u="none" strike="noStrike" dirty="0">
                          <a:effectLst/>
                          <a:latin typeface="+mj-ea"/>
                          <a:ea typeface="+mj-ea"/>
                        </a:rPr>
                        <a:t>　</a:t>
                      </a:r>
                      <a:endParaRPr lang="zh-CN" altLang="en-US" sz="1100" b="0" i="0" u="none" strike="noStrike" dirty="0">
                        <a:solidFill>
                          <a:srgbClr val="000000"/>
                        </a:solidFill>
                        <a:effectLst/>
                        <a:latin typeface="+mj-ea"/>
                        <a:ea typeface="+mj-ea"/>
                      </a:endParaRPr>
                    </a:p>
                  </a:txBody>
                  <a:tcPr marL="7786" marR="7786" marT="7786" marB="0"/>
                </a:tc>
                <a:tc>
                  <a:txBody>
                    <a:bodyPr/>
                    <a:lstStyle/>
                    <a:p>
                      <a:pPr algn="ctr" fontAlgn="ctr"/>
                      <a:r>
                        <a:rPr lang="zh-CN" altLang="en-US" sz="1100" u="none" strike="noStrike">
                          <a:effectLst/>
                          <a:latin typeface="+mj-ea"/>
                          <a:ea typeface="+mj-ea"/>
                        </a:rPr>
                        <a:t>基于采集装置的负荷预测系统</a:t>
                      </a:r>
                      <a:endParaRPr lang="zh-CN" altLang="en-US" sz="1100" b="0" i="0" u="none" strike="noStrike">
                        <a:solidFill>
                          <a:srgbClr val="000000"/>
                        </a:solidFill>
                        <a:effectLst/>
                        <a:latin typeface="+mj-ea"/>
                        <a:ea typeface="+mj-ea"/>
                      </a:endParaRPr>
                    </a:p>
                  </a:txBody>
                  <a:tcPr marL="7786" marR="7786" marT="7786" marB="0" anchor="ctr"/>
                </a:tc>
                <a:extLst>
                  <a:ext uri="{0D108BD9-81ED-4DB2-BD59-A6C34878D82A}">
                    <a16:rowId xmlns:a16="http://schemas.microsoft.com/office/drawing/2014/main" val="2651298050"/>
                  </a:ext>
                </a:extLst>
              </a:tr>
              <a:tr h="241364">
                <a:tc>
                  <a:txBody>
                    <a:bodyPr/>
                    <a:lstStyle/>
                    <a:p>
                      <a:pPr algn="ctr" rtl="0" fontAlgn="ctr"/>
                      <a:r>
                        <a:rPr lang="zh-CN" altLang="en-US" sz="1500" b="1" u="none" strike="noStrike" dirty="0">
                          <a:solidFill>
                            <a:schemeClr val="bg1"/>
                          </a:solidFill>
                          <a:effectLst/>
                        </a:rPr>
                        <a:t>图迹科技</a:t>
                      </a:r>
                      <a:endParaRPr lang="zh-CN" altLang="en-US" sz="1500" b="1" i="0" u="none" strike="noStrike" dirty="0">
                        <a:solidFill>
                          <a:schemeClr val="bg1"/>
                        </a:solidFill>
                        <a:effectLst/>
                        <a:latin typeface="宋体" panose="02010600030101010101" pitchFamily="2" charset="-122"/>
                        <a:ea typeface="宋体" panose="02010600030101010101" pitchFamily="2" charset="-122"/>
                      </a:endParaRPr>
                    </a:p>
                  </a:txBody>
                  <a:tcPr marL="7786" marR="7786" marT="7786" marB="0" anchor="ctr">
                    <a:solidFill>
                      <a:schemeClr val="accent1">
                        <a:lumMod val="75000"/>
                      </a:schemeClr>
                    </a:solidFill>
                  </a:tcPr>
                </a:tc>
                <a:tc>
                  <a:txBody>
                    <a:bodyPr/>
                    <a:lstStyle/>
                    <a:p>
                      <a:pPr algn="ctr" fontAlgn="t"/>
                      <a:r>
                        <a:rPr lang="zh-CN" altLang="en-US" sz="1100" u="none" strike="noStrike" dirty="0">
                          <a:effectLst/>
                          <a:latin typeface="+mj-ea"/>
                          <a:ea typeface="+mj-ea"/>
                        </a:rPr>
                        <a:t>发电数据监控</a:t>
                      </a:r>
                      <a:endParaRPr lang="zh-CN" altLang="en-US" sz="1100" b="0" i="0" u="none" strike="noStrike" dirty="0">
                        <a:solidFill>
                          <a:srgbClr val="000000"/>
                        </a:solidFill>
                        <a:effectLst/>
                        <a:latin typeface="+mj-ea"/>
                        <a:ea typeface="+mj-ea"/>
                      </a:endParaRPr>
                    </a:p>
                  </a:txBody>
                  <a:tcPr marL="7786" marR="7786" marT="7786" marB="0"/>
                </a:tc>
                <a:tc>
                  <a:txBody>
                    <a:bodyPr/>
                    <a:lstStyle/>
                    <a:p>
                      <a:pPr algn="ctr" fontAlgn="ctr"/>
                      <a:endParaRPr lang="zh-CN" altLang="en-US" sz="1100" b="0" i="0" u="none" strike="noStrike">
                        <a:solidFill>
                          <a:srgbClr val="000000"/>
                        </a:solidFill>
                        <a:effectLst/>
                        <a:latin typeface="+mj-ea"/>
                        <a:ea typeface="+mj-ea"/>
                      </a:endParaRPr>
                    </a:p>
                  </a:txBody>
                  <a:tcPr marL="7786" marR="7786" marT="7786" marB="0" anchor="ctr"/>
                </a:tc>
                <a:extLst>
                  <a:ext uri="{0D108BD9-81ED-4DB2-BD59-A6C34878D82A}">
                    <a16:rowId xmlns:a16="http://schemas.microsoft.com/office/drawing/2014/main" val="896549928"/>
                  </a:ext>
                </a:extLst>
              </a:tr>
              <a:tr h="550724">
                <a:tc>
                  <a:txBody>
                    <a:bodyPr/>
                    <a:lstStyle/>
                    <a:p>
                      <a:pPr algn="ctr" rtl="0" fontAlgn="ctr"/>
                      <a:r>
                        <a:rPr lang="zh-CN" altLang="en-US" sz="1500" b="1" u="none" strike="noStrike" dirty="0">
                          <a:solidFill>
                            <a:schemeClr val="bg1"/>
                          </a:solidFill>
                          <a:effectLst/>
                        </a:rPr>
                        <a:t>汇电云联</a:t>
                      </a:r>
                      <a:endParaRPr lang="zh-CN" altLang="en-US" sz="1500" b="1" i="0" u="none" strike="noStrike" dirty="0">
                        <a:solidFill>
                          <a:schemeClr val="bg1"/>
                        </a:solidFill>
                        <a:effectLst/>
                        <a:latin typeface="宋体" panose="02010600030101010101" pitchFamily="2" charset="-122"/>
                        <a:ea typeface="宋体" panose="02010600030101010101" pitchFamily="2" charset="-122"/>
                      </a:endParaRPr>
                    </a:p>
                  </a:txBody>
                  <a:tcPr marL="7786" marR="7786" marT="7786" marB="0" anchor="ctr">
                    <a:solidFill>
                      <a:schemeClr val="accent1">
                        <a:lumMod val="75000"/>
                      </a:schemeClr>
                    </a:solidFill>
                  </a:tcPr>
                </a:tc>
                <a:tc>
                  <a:txBody>
                    <a:bodyPr/>
                    <a:lstStyle/>
                    <a:p>
                      <a:pPr algn="ctr" fontAlgn="t"/>
                      <a:r>
                        <a:rPr lang="zh-CN" altLang="en-US" sz="1100" u="none" strike="noStrike" dirty="0">
                          <a:effectLst/>
                          <a:latin typeface="+mj-ea"/>
                          <a:ea typeface="+mj-ea"/>
                        </a:rPr>
                        <a:t>购电云，售电云，能效云</a:t>
                      </a:r>
                      <a:br>
                        <a:rPr lang="zh-CN" altLang="en-US" sz="1100" u="none" strike="noStrike" dirty="0">
                          <a:effectLst/>
                          <a:latin typeface="+mj-ea"/>
                          <a:ea typeface="+mj-ea"/>
                        </a:rPr>
                      </a:br>
                      <a:r>
                        <a:rPr lang="zh-CN" altLang="en-US" sz="1100" u="none" strike="noStrike" dirty="0">
                          <a:effectLst/>
                          <a:latin typeface="+mj-ea"/>
                          <a:ea typeface="+mj-ea"/>
                        </a:rPr>
                        <a:t>能效管理平台，交易策略分析，售电管理，结算管理，偏差管理，需量管理，）</a:t>
                      </a:r>
                      <a:endParaRPr lang="zh-CN" altLang="en-US" sz="1100" b="0" i="0" u="none" strike="noStrike" dirty="0">
                        <a:solidFill>
                          <a:srgbClr val="000000"/>
                        </a:solidFill>
                        <a:effectLst/>
                        <a:latin typeface="+mj-ea"/>
                        <a:ea typeface="+mj-ea"/>
                      </a:endParaRPr>
                    </a:p>
                  </a:txBody>
                  <a:tcPr marL="7786" marR="7786" marT="7786" marB="0"/>
                </a:tc>
                <a:tc>
                  <a:txBody>
                    <a:bodyPr/>
                    <a:lstStyle/>
                    <a:p>
                      <a:pPr algn="ctr" fontAlgn="ctr"/>
                      <a:r>
                        <a:rPr lang="zh-CN" altLang="en-US" sz="1100" u="none" strike="noStrike" dirty="0">
                          <a:effectLst/>
                          <a:latin typeface="+mj-ea"/>
                          <a:ea typeface="+mj-ea"/>
                        </a:rPr>
                        <a:t>基于算法数据的负荷预测系统</a:t>
                      </a:r>
                      <a:endParaRPr lang="zh-CN" altLang="en-US" sz="1100" b="0" i="0" u="none" strike="noStrike" dirty="0">
                        <a:solidFill>
                          <a:srgbClr val="000000"/>
                        </a:solidFill>
                        <a:effectLst/>
                        <a:latin typeface="+mj-ea"/>
                        <a:ea typeface="+mj-ea"/>
                      </a:endParaRPr>
                    </a:p>
                  </a:txBody>
                  <a:tcPr marL="7786" marR="7786" marT="7786" marB="0" anchor="ctr"/>
                </a:tc>
                <a:extLst>
                  <a:ext uri="{0D108BD9-81ED-4DB2-BD59-A6C34878D82A}">
                    <a16:rowId xmlns:a16="http://schemas.microsoft.com/office/drawing/2014/main" val="4027493148"/>
                  </a:ext>
                </a:extLst>
              </a:tr>
            </a:tbl>
          </a:graphicData>
        </a:graphic>
      </p:graphicFrame>
      <p:sp>
        <p:nvSpPr>
          <p:cNvPr id="11" name="文本框 10">
            <a:extLst>
              <a:ext uri="{FF2B5EF4-FFF2-40B4-BE49-F238E27FC236}">
                <a16:creationId xmlns:a16="http://schemas.microsoft.com/office/drawing/2014/main" id="{F7BC53F0-6BF6-4CD4-AC37-FEF1318F6D95}"/>
              </a:ext>
            </a:extLst>
          </p:cNvPr>
          <p:cNvSpPr txBox="1"/>
          <p:nvPr/>
        </p:nvSpPr>
        <p:spPr>
          <a:xfrm>
            <a:off x="179512" y="195486"/>
            <a:ext cx="5040560" cy="369332"/>
          </a:xfrm>
          <a:prstGeom prst="rect">
            <a:avLst/>
          </a:prstGeom>
          <a:noFill/>
        </p:spPr>
        <p:txBody>
          <a:bodyPr wrap="square" rtlCol="0">
            <a:spAutoFit/>
          </a:bodyPr>
          <a:lstStyle/>
          <a:p>
            <a:pPr defTabSz="685800"/>
            <a:r>
              <a:rPr lang="zh-CN" altLang="en-US" b="1" dirty="0">
                <a:solidFill>
                  <a:srgbClr val="0070C0"/>
                </a:solidFill>
                <a:latin typeface="Impact" panose="020B0806030902050204" pitchFamily="34" charset="0"/>
                <a:ea typeface="微软雅黑" panose="020B0503020204020204" pitchFamily="34" charset="-122"/>
              </a:rPr>
              <a:t>潜在竞争对手名单及发展现状</a:t>
            </a:r>
            <a:endParaRPr lang="en-US" altLang="zh-CN" b="1" dirty="0">
              <a:solidFill>
                <a:srgbClr val="0070C0"/>
              </a:solidFill>
              <a:latin typeface="Impact" panose="020B0806030902050204" pitchFamily="34" charset="0"/>
              <a:ea typeface="微软雅黑" panose="020B0503020204020204" pitchFamily="34" charset="-122"/>
            </a:endParaRPr>
          </a:p>
        </p:txBody>
      </p:sp>
      <p:sp>
        <p:nvSpPr>
          <p:cNvPr id="12" name="文本框 11">
            <a:extLst>
              <a:ext uri="{FF2B5EF4-FFF2-40B4-BE49-F238E27FC236}">
                <a16:creationId xmlns:a16="http://schemas.microsoft.com/office/drawing/2014/main" id="{638A88BB-ADE3-4A4B-85FE-A8C74D5512BA}"/>
              </a:ext>
            </a:extLst>
          </p:cNvPr>
          <p:cNvSpPr txBox="1"/>
          <p:nvPr/>
        </p:nvSpPr>
        <p:spPr>
          <a:xfrm>
            <a:off x="683568" y="3426554"/>
            <a:ext cx="7776864" cy="1384995"/>
          </a:xfrm>
          <a:prstGeom prst="rect">
            <a:avLst/>
          </a:prstGeom>
          <a:noFill/>
        </p:spPr>
        <p:txBody>
          <a:bodyPr wrap="square" rtlCol="0">
            <a:spAutoFit/>
          </a:bodyPr>
          <a:lstStyle/>
          <a:p>
            <a:r>
              <a:rPr lang="zh-CN" altLang="en-US" sz="1400" dirty="0"/>
              <a:t>根据上述公司竞争对手主要类型为：</a:t>
            </a:r>
            <a:endParaRPr lang="en-US" altLang="zh-CN" sz="1400" dirty="0"/>
          </a:p>
          <a:p>
            <a:pPr marL="342900" indent="-342900">
              <a:buFont typeface="+mj-lt"/>
              <a:buAutoNum type="alphaLcPeriod"/>
            </a:pPr>
            <a:r>
              <a:rPr lang="zh-CN" altLang="en-US" sz="1400" dirty="0"/>
              <a:t>基于智能电表，拥有大量客户固定数据</a:t>
            </a:r>
            <a:endParaRPr lang="en-US" altLang="zh-CN" sz="1400" dirty="0"/>
          </a:p>
          <a:p>
            <a:pPr marL="342900" indent="-342900">
              <a:buFont typeface="+mj-lt"/>
              <a:buAutoNum type="alphaLcPeriod"/>
            </a:pPr>
            <a:r>
              <a:rPr lang="zh-CN" altLang="en-US" sz="1400" dirty="0"/>
              <a:t>官方电力交易平台制定者</a:t>
            </a:r>
            <a:endParaRPr lang="en-US" altLang="zh-CN" sz="1400" dirty="0"/>
          </a:p>
          <a:p>
            <a:pPr marL="342900" indent="-342900">
              <a:buFont typeface="+mj-lt"/>
              <a:buAutoNum type="alphaLcPeriod"/>
            </a:pPr>
            <a:r>
              <a:rPr lang="zh-CN" altLang="en-US" sz="1400" dirty="0"/>
              <a:t>大数据分析，智能算法开发，平台提供者。</a:t>
            </a:r>
            <a:endParaRPr lang="en-US" altLang="zh-CN" sz="1400" dirty="0"/>
          </a:p>
          <a:p>
            <a:r>
              <a:rPr lang="zh-CN" altLang="en-US" sz="1400" dirty="0"/>
              <a:t>        考虑到目前，现货市场暂未开放，潜在对手均未提及电价预测相关软件，但不排除正在开发过程中或已经开发完毕。</a:t>
            </a:r>
          </a:p>
        </p:txBody>
      </p:sp>
    </p:spTree>
    <p:extLst>
      <p:ext uri="{BB962C8B-B14F-4D97-AF65-F5344CB8AC3E}">
        <p14:creationId xmlns:p14="http://schemas.microsoft.com/office/powerpoint/2010/main" val="1257895250"/>
      </p:ext>
    </p:extLst>
  </p:cSld>
  <p:clrMapOvr>
    <a:masterClrMapping/>
  </p:clrMapOvr>
  <p:transition spd="slow">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占位符 5"/>
          <p:cNvSpPr>
            <a:spLocks noGrp="1"/>
          </p:cNvSpPr>
          <p:nvPr>
            <p:ph sz="quarter" idx="4294967295"/>
          </p:nvPr>
        </p:nvSpPr>
        <p:spPr>
          <a:xfrm rot="2711700">
            <a:off x="8073861" y="-84134"/>
            <a:ext cx="1439862" cy="827088"/>
          </a:xfrm>
        </p:spPr>
        <p:txBody>
          <a:bodyPr lIns="91440" tIns="45720" rIns="91440" bIns="45720" anchor="ctr"/>
          <a:lstStyle>
            <a:lvl1pPr lvl="0">
              <a:defRPr sz="2400"/>
            </a:lvl1pPr>
            <a:lvl2pPr lvl="1">
              <a:defRPr sz="2000"/>
            </a:lvl2pPr>
            <a:lvl3pPr lvl="2">
              <a:defRPr sz="1800"/>
            </a:lvl3pPr>
            <a:lvl4pPr lvl="3">
              <a:defRPr sz="1600"/>
            </a:lvl4pPr>
            <a:lvl5pPr lvl="4">
              <a:defRPr sz="1600"/>
            </a:lvl5pPr>
          </a:lstStyle>
          <a:p>
            <a:pPr marL="0" lvl="0" indent="0" algn="ctr">
              <a:buNone/>
            </a:pPr>
            <a:r>
              <a:rPr lang="zh-CN" altLang="en-US" sz="2000" b="1" dirty="0">
                <a:solidFill>
                  <a:schemeClr val="bg1"/>
                </a:solidFill>
                <a:latin typeface="微软雅黑" panose="020B0503020204020204" pitchFamily="34" charset="-122"/>
                <a:ea typeface="微软雅黑" panose="020B0503020204020204" pitchFamily="34" charset="-122"/>
              </a:rPr>
              <a:t>目</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录</a:t>
            </a:r>
            <a:endParaRPr lang="zh-CN" altLang="en-US" sz="2000" b="1" dirty="0">
              <a:latin typeface="微软雅黑" panose="020B0503020204020204" pitchFamily="34" charset="-122"/>
              <a:ea typeface="微软雅黑" panose="020B0503020204020204" pitchFamily="34" charset="-122"/>
            </a:endParaRPr>
          </a:p>
        </p:txBody>
      </p:sp>
      <p:sp>
        <p:nvSpPr>
          <p:cNvPr id="7" name="TextBox 6"/>
          <p:cNvSpPr txBox="1"/>
          <p:nvPr/>
        </p:nvSpPr>
        <p:spPr>
          <a:xfrm>
            <a:off x="418420" y="206519"/>
            <a:ext cx="4153580" cy="276999"/>
          </a:xfrm>
          <a:prstGeom prst="rect">
            <a:avLst/>
          </a:prstGeom>
          <a:noFill/>
        </p:spPr>
        <p:txBody>
          <a:bodyPr vert="horz" wrap="square" lIns="0" tIns="0" rIns="0" bIns="0" rtlCol="0" anchor="ctr">
            <a:spAutoFit/>
          </a:bodyPr>
          <a:lstStyle/>
          <a:p>
            <a:pPr defTabSz="685800"/>
            <a:r>
              <a:rPr lang="en-US" altLang="zh-CN" b="1" dirty="0">
                <a:solidFill>
                  <a:srgbClr val="0070C0"/>
                </a:solidFill>
                <a:latin typeface="Impact" panose="020B0806030902050204" pitchFamily="34" charset="0"/>
                <a:ea typeface="微软雅黑" panose="020B0503020204020204" pitchFamily="34" charset="-122"/>
              </a:rPr>
              <a:t>1.4 </a:t>
            </a:r>
            <a:r>
              <a:rPr lang="zh-CN" altLang="en-US" b="1" dirty="0">
                <a:solidFill>
                  <a:srgbClr val="0070C0"/>
                </a:solidFill>
                <a:latin typeface="Impact" panose="020B0806030902050204" pitchFamily="34" charset="0"/>
                <a:ea typeface="微软雅黑" panose="020B0503020204020204" pitchFamily="34" charset="-122"/>
              </a:rPr>
              <a:t>投资估算及收益分析</a:t>
            </a:r>
            <a:r>
              <a:rPr lang="en-US" altLang="zh-CN" b="1" dirty="0">
                <a:solidFill>
                  <a:srgbClr val="0070C0"/>
                </a:solidFill>
                <a:latin typeface="Impact" panose="020B0806030902050204" pitchFamily="34" charset="0"/>
                <a:ea typeface="微软雅黑" panose="020B0503020204020204" pitchFamily="34" charset="-122"/>
              </a:rPr>
              <a:t>——</a:t>
            </a:r>
            <a:r>
              <a:rPr lang="zh-CN" altLang="en-US" b="1" dirty="0">
                <a:solidFill>
                  <a:srgbClr val="0070C0"/>
                </a:solidFill>
                <a:latin typeface="Impact" panose="020B0806030902050204" pitchFamily="34" charset="0"/>
                <a:ea typeface="微软雅黑" panose="020B0503020204020204" pitchFamily="34" charset="-122"/>
              </a:rPr>
              <a:t>盈利模式</a:t>
            </a:r>
            <a:endParaRPr lang="zh-CN" altLang="en-US" b="1" dirty="0">
              <a:solidFill>
                <a:srgbClr val="0070C0"/>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B6840D46-58A7-4BDC-A88F-8BE414FFA975}"/>
              </a:ext>
            </a:extLst>
          </p:cNvPr>
          <p:cNvSpPr/>
          <p:nvPr/>
        </p:nvSpPr>
        <p:spPr>
          <a:xfrm>
            <a:off x="389572" y="915566"/>
            <a:ext cx="8064896" cy="2677656"/>
          </a:xfrm>
          <a:prstGeom prst="rect">
            <a:avLst/>
          </a:prstGeom>
        </p:spPr>
        <p:txBody>
          <a:bodyPr wrap="square">
            <a:spAutoFit/>
          </a:bodyPr>
          <a:lstStyle/>
          <a:p>
            <a:pPr marL="342900" indent="-342900">
              <a:buFont typeface="+mj-lt"/>
              <a:buAutoNum type="alphaLcParenR"/>
            </a:pPr>
            <a:r>
              <a:rPr lang="zh-CN" altLang="en-US" sz="1200" dirty="0">
                <a:latin typeface="微软雅黑" pitchFamily="34" charset="-122"/>
                <a:ea typeface="微软雅黑" pitchFamily="34" charset="-122"/>
              </a:rPr>
              <a:t>软件核心价值：互利共赢，风险分担。</a:t>
            </a:r>
            <a:endParaRPr lang="en-US" altLang="zh-CN" sz="1200" dirty="0">
              <a:latin typeface="微软雅黑" pitchFamily="34" charset="-122"/>
              <a:ea typeface="微软雅黑" pitchFamily="34" charset="-122"/>
            </a:endParaRPr>
          </a:p>
          <a:p>
            <a:pPr marL="342900" indent="-342900">
              <a:buFont typeface="+mj-lt"/>
              <a:buAutoNum type="alphaLcParenR"/>
            </a:pPr>
            <a:endParaRPr lang="en-US" altLang="zh-CN" sz="1200" dirty="0">
              <a:latin typeface="微软雅黑" pitchFamily="34" charset="-122"/>
              <a:ea typeface="微软雅黑" pitchFamily="34" charset="-122"/>
            </a:endParaRPr>
          </a:p>
          <a:p>
            <a:pPr marL="342900" indent="-342900">
              <a:buFont typeface="+mj-lt"/>
              <a:buAutoNum type="alphaLcParenR"/>
            </a:pPr>
            <a:r>
              <a:rPr lang="zh-CN" altLang="en-US" sz="1200" dirty="0">
                <a:latin typeface="微软雅黑" pitchFamily="34" charset="-122"/>
                <a:ea typeface="微软雅黑" pitchFamily="34" charset="-122"/>
              </a:rPr>
              <a:t>顾客关注价值：电价预测系列产品能够带来的效益，以及电力市场交易涉及的风险规避（尤其考虑到售电公司）。</a:t>
            </a:r>
            <a:endParaRPr lang="en-US" altLang="zh-CN" sz="1200" dirty="0">
              <a:latin typeface="微软雅黑" pitchFamily="34" charset="-122"/>
              <a:ea typeface="微软雅黑" pitchFamily="34" charset="-122"/>
            </a:endParaRPr>
          </a:p>
          <a:p>
            <a:pPr marL="342900" indent="-342900">
              <a:buFont typeface="+mj-lt"/>
              <a:buAutoNum type="alphaLcParenR"/>
            </a:pPr>
            <a:endParaRPr lang="en-US" altLang="zh-CN" sz="1200" dirty="0">
              <a:latin typeface="微软雅黑" pitchFamily="34" charset="-122"/>
              <a:ea typeface="微软雅黑" pitchFamily="34" charset="-122"/>
            </a:endParaRPr>
          </a:p>
          <a:p>
            <a:pPr marL="342900" indent="-342900">
              <a:buFont typeface="+mj-lt"/>
              <a:buAutoNum type="alphaLcParenR"/>
            </a:pPr>
            <a:r>
              <a:rPr lang="zh-CN" altLang="en-US" sz="1200" dirty="0">
                <a:latin typeface="微软雅黑" pitchFamily="34" charset="-122"/>
                <a:ea typeface="微软雅黑" pitchFamily="34" charset="-122"/>
              </a:rPr>
              <a:t>我司关注价值：</a:t>
            </a:r>
            <a:endParaRPr lang="en-US" altLang="zh-CN" sz="1200" dirty="0">
              <a:latin typeface="微软雅黑" pitchFamily="34" charset="-122"/>
              <a:ea typeface="微软雅黑" pitchFamily="34" charset="-122"/>
            </a:endParaRPr>
          </a:p>
          <a:p>
            <a:pPr marL="742950" lvl="1" indent="-285750">
              <a:buFont typeface="Arial" panose="020B0604020202020204" pitchFamily="34" charset="0"/>
              <a:buChar char="•"/>
            </a:pPr>
            <a:r>
              <a:rPr lang="zh-CN" altLang="en-US" sz="1200" dirty="0">
                <a:latin typeface="微软雅黑" pitchFamily="34" charset="-122"/>
                <a:ea typeface="微软雅黑" pitchFamily="34" charset="-122"/>
              </a:rPr>
              <a:t>客户用电数据的搜集以利用理论电价指导实践的经验积累。</a:t>
            </a:r>
            <a:endParaRPr lang="en-US" altLang="zh-CN" sz="1200" dirty="0">
              <a:latin typeface="微软雅黑" pitchFamily="34" charset="-122"/>
              <a:ea typeface="微软雅黑" pitchFamily="34" charset="-122"/>
            </a:endParaRPr>
          </a:p>
          <a:p>
            <a:pPr marL="742950" lvl="1" indent="-285750">
              <a:buFont typeface="Arial" panose="020B0604020202020204" pitchFamily="34" charset="0"/>
              <a:buChar char="•"/>
            </a:pPr>
            <a:r>
              <a:rPr lang="zh-CN" altLang="en-US" sz="1200" dirty="0">
                <a:latin typeface="微软雅黑" pitchFamily="34" charset="-122"/>
                <a:ea typeface="微软雅黑" pitchFamily="34" charset="-122"/>
              </a:rPr>
              <a:t>客户效益分成</a:t>
            </a:r>
            <a:endParaRPr lang="en-US" altLang="zh-CN" sz="1200" dirty="0">
              <a:latin typeface="微软雅黑" pitchFamily="34" charset="-122"/>
              <a:ea typeface="微软雅黑" pitchFamily="34" charset="-122"/>
            </a:endParaRPr>
          </a:p>
          <a:p>
            <a:pPr marL="742950" lvl="1" indent="-285750">
              <a:buFont typeface="Arial" panose="020B0604020202020204" pitchFamily="34" charset="0"/>
              <a:buChar char="•"/>
            </a:pPr>
            <a:r>
              <a:rPr lang="zh-CN" altLang="en-US" sz="1200" dirty="0">
                <a:latin typeface="微软雅黑" pitchFamily="34" charset="-122"/>
                <a:ea typeface="微软雅黑" pitchFamily="34" charset="-122"/>
              </a:rPr>
              <a:t>如何减小风险发生的几率，减少需要承担的风险的量。</a:t>
            </a:r>
            <a:endParaRPr lang="en-US" altLang="zh-CN" sz="1200" dirty="0">
              <a:latin typeface="微软雅黑" pitchFamily="34" charset="-122"/>
              <a:ea typeface="微软雅黑" pitchFamily="34" charset="-122"/>
            </a:endParaRPr>
          </a:p>
          <a:p>
            <a:pPr marL="342900" indent="-342900">
              <a:buFont typeface="+mj-lt"/>
              <a:buAutoNum type="alphaLcParenR"/>
            </a:pPr>
            <a:endParaRPr lang="en-US" altLang="zh-CN" sz="1200" dirty="0">
              <a:latin typeface="微软雅黑" pitchFamily="34" charset="-122"/>
              <a:ea typeface="微软雅黑" pitchFamily="34" charset="-122"/>
            </a:endParaRPr>
          </a:p>
          <a:p>
            <a:pPr marL="342900" indent="-342900">
              <a:buFont typeface="+mj-lt"/>
              <a:buAutoNum type="alphaLcParenR"/>
            </a:pPr>
            <a:r>
              <a:rPr lang="zh-CN" altLang="en-US" sz="1200" dirty="0">
                <a:latin typeface="微软雅黑" pitchFamily="34" charset="-122"/>
                <a:ea typeface="微软雅黑" pitchFamily="34" charset="-122"/>
              </a:rPr>
              <a:t>盈利主要途径：</a:t>
            </a:r>
            <a:endParaRPr lang="en-US" altLang="zh-CN" sz="1200" dirty="0">
              <a:latin typeface="微软雅黑" pitchFamily="34" charset="-122"/>
              <a:ea typeface="微软雅黑" pitchFamily="34" charset="-122"/>
            </a:endParaRPr>
          </a:p>
          <a:p>
            <a:r>
              <a:rPr lang="zh-CN" altLang="en-US" sz="1200" dirty="0">
                <a:latin typeface="微软雅黑" pitchFamily="34" charset="-122"/>
                <a:ea typeface="微软雅黑" pitchFamily="34" charset="-122"/>
              </a:rPr>
              <a:t>      帮助客户调整策略带来的收益分成。目前暂定</a:t>
            </a:r>
            <a:r>
              <a:rPr lang="en-US" altLang="zh-CN" sz="1200" dirty="0">
                <a:latin typeface="微软雅黑" pitchFamily="34" charset="-122"/>
                <a:ea typeface="微软雅黑" pitchFamily="34" charset="-122"/>
              </a:rPr>
              <a:t>6:4</a:t>
            </a:r>
            <a:r>
              <a:rPr lang="zh-CN" altLang="en-US" sz="1200" dirty="0">
                <a:latin typeface="微软雅黑" pitchFamily="34" charset="-122"/>
                <a:ea typeface="微软雅黑" pitchFamily="34" charset="-122"/>
              </a:rPr>
              <a:t>分。如果不需要承担风险，可将比例降低到</a:t>
            </a:r>
            <a:r>
              <a:rPr lang="en-US" altLang="zh-CN" sz="1200" dirty="0">
                <a:latin typeface="微软雅黑" pitchFamily="34" charset="-122"/>
                <a:ea typeface="微软雅黑" pitchFamily="34" charset="-122"/>
              </a:rPr>
              <a:t>9:1</a:t>
            </a:r>
            <a:r>
              <a:rPr lang="zh-CN" altLang="en-US" sz="1200" dirty="0">
                <a:latin typeface="微软雅黑" pitchFamily="34" charset="-122"/>
                <a:ea typeface="微软雅黑" pitchFamily="34" charset="-122"/>
              </a:rPr>
              <a:t>。</a:t>
            </a:r>
            <a:endParaRPr lang="en-US" altLang="zh-CN" sz="1200" dirty="0">
              <a:latin typeface="微软雅黑" pitchFamily="34" charset="-122"/>
              <a:ea typeface="微软雅黑" pitchFamily="34" charset="-122"/>
            </a:endParaRPr>
          </a:p>
          <a:p>
            <a:endParaRPr lang="en-US" altLang="zh-CN" sz="1200" dirty="0">
              <a:latin typeface="微软雅黑" pitchFamily="34" charset="-122"/>
              <a:ea typeface="微软雅黑" pitchFamily="34" charset="-122"/>
            </a:endParaRPr>
          </a:p>
          <a:p>
            <a:r>
              <a:rPr lang="en-US" altLang="zh-CN" sz="1200" dirty="0">
                <a:latin typeface="微软雅黑" pitchFamily="34" charset="-122"/>
                <a:ea typeface="微软雅黑" pitchFamily="34" charset="-122"/>
              </a:rPr>
              <a:t>e)   </a:t>
            </a:r>
            <a:r>
              <a:rPr lang="zh-CN" altLang="en-US" sz="1200" dirty="0">
                <a:latin typeface="微软雅黑" pitchFamily="34" charset="-122"/>
                <a:ea typeface="微软雅黑" pitchFamily="34" charset="-122"/>
              </a:rPr>
              <a:t>盈利风险：</a:t>
            </a:r>
            <a:endParaRPr lang="en-US" altLang="zh-CN" sz="1200" dirty="0">
              <a:latin typeface="微软雅黑" pitchFamily="34" charset="-122"/>
              <a:ea typeface="微软雅黑" pitchFamily="34" charset="-122"/>
            </a:endParaRPr>
          </a:p>
          <a:p>
            <a:r>
              <a:rPr lang="zh-CN" altLang="en-US" sz="1200" dirty="0">
                <a:latin typeface="微软雅黑" pitchFamily="34" charset="-122"/>
                <a:ea typeface="微软雅黑" pitchFamily="34" charset="-122"/>
              </a:rPr>
              <a:t>      预测不准或错误的建议将导致客户产生重大损失，需要对分担的风险有合理的评估。</a:t>
            </a:r>
            <a:endParaRPr lang="en-US" altLang="zh-CN" sz="1200" dirty="0">
              <a:latin typeface="微软雅黑" pitchFamily="34" charset="-122"/>
              <a:ea typeface="微软雅黑" pitchFamily="34" charset="-122"/>
            </a:endParaRPr>
          </a:p>
        </p:txBody>
      </p:sp>
    </p:spTree>
    <p:extLst>
      <p:ext uri="{BB962C8B-B14F-4D97-AF65-F5344CB8AC3E}">
        <p14:creationId xmlns:p14="http://schemas.microsoft.com/office/powerpoint/2010/main" val="2380887918"/>
      </p:ext>
    </p:extLst>
  </p:cSld>
  <p:clrMapOvr>
    <a:masterClrMapping/>
  </p:clrMapOvr>
  <p:transition spd="slow">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占位符 5"/>
          <p:cNvSpPr>
            <a:spLocks noGrp="1"/>
          </p:cNvSpPr>
          <p:nvPr>
            <p:ph sz="quarter" idx="4294967295"/>
          </p:nvPr>
        </p:nvSpPr>
        <p:spPr>
          <a:xfrm rot="2711700">
            <a:off x="8073861" y="-84134"/>
            <a:ext cx="1439862" cy="827088"/>
          </a:xfrm>
        </p:spPr>
        <p:txBody>
          <a:bodyPr lIns="91440" tIns="45720" rIns="91440" bIns="45720" anchor="ctr"/>
          <a:lstStyle>
            <a:lvl1pPr lvl="0">
              <a:defRPr sz="2400"/>
            </a:lvl1pPr>
            <a:lvl2pPr lvl="1">
              <a:defRPr sz="2000"/>
            </a:lvl2pPr>
            <a:lvl3pPr lvl="2">
              <a:defRPr sz="1800"/>
            </a:lvl3pPr>
            <a:lvl4pPr lvl="3">
              <a:defRPr sz="1600"/>
            </a:lvl4pPr>
            <a:lvl5pPr lvl="4">
              <a:defRPr sz="1600"/>
            </a:lvl5pPr>
          </a:lstStyle>
          <a:p>
            <a:pPr marL="0" lvl="0" indent="0" algn="ctr">
              <a:buNone/>
            </a:pPr>
            <a:r>
              <a:rPr lang="zh-CN" altLang="en-US" sz="2000" b="1" dirty="0">
                <a:solidFill>
                  <a:schemeClr val="bg1"/>
                </a:solidFill>
                <a:latin typeface="微软雅黑" panose="020B0503020204020204" pitchFamily="34" charset="-122"/>
                <a:ea typeface="微软雅黑" panose="020B0503020204020204" pitchFamily="34" charset="-122"/>
              </a:rPr>
              <a:t>目</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录</a:t>
            </a:r>
            <a:endParaRPr lang="zh-CN" altLang="en-US" sz="2000" b="1" dirty="0">
              <a:latin typeface="微软雅黑" panose="020B0503020204020204" pitchFamily="34" charset="-122"/>
              <a:ea typeface="微软雅黑" panose="020B0503020204020204" pitchFamily="34" charset="-122"/>
            </a:endParaRPr>
          </a:p>
        </p:txBody>
      </p:sp>
      <p:sp>
        <p:nvSpPr>
          <p:cNvPr id="7" name="TextBox 6"/>
          <p:cNvSpPr txBox="1"/>
          <p:nvPr/>
        </p:nvSpPr>
        <p:spPr>
          <a:xfrm>
            <a:off x="418420" y="206519"/>
            <a:ext cx="4153580" cy="276999"/>
          </a:xfrm>
          <a:prstGeom prst="rect">
            <a:avLst/>
          </a:prstGeom>
          <a:noFill/>
        </p:spPr>
        <p:txBody>
          <a:bodyPr vert="horz" wrap="square" lIns="0" tIns="0" rIns="0" bIns="0" rtlCol="0" anchor="ctr">
            <a:spAutoFit/>
          </a:bodyPr>
          <a:lstStyle/>
          <a:p>
            <a:pPr defTabSz="685800"/>
            <a:r>
              <a:rPr lang="en-US" altLang="zh-CN" b="1" dirty="0">
                <a:solidFill>
                  <a:srgbClr val="0070C0"/>
                </a:solidFill>
                <a:latin typeface="Impact" panose="020B0806030902050204" pitchFamily="34" charset="0"/>
                <a:ea typeface="微软雅黑" panose="020B0503020204020204" pitchFamily="34" charset="-122"/>
              </a:rPr>
              <a:t>1.4 </a:t>
            </a:r>
            <a:r>
              <a:rPr lang="zh-CN" altLang="en-US" b="1" dirty="0">
                <a:solidFill>
                  <a:srgbClr val="0070C0"/>
                </a:solidFill>
                <a:latin typeface="Impact" panose="020B0806030902050204" pitchFamily="34" charset="0"/>
                <a:ea typeface="微软雅黑" panose="020B0503020204020204" pitchFamily="34" charset="-122"/>
              </a:rPr>
              <a:t>投资估算及收益分析</a:t>
            </a:r>
            <a:r>
              <a:rPr lang="en-US" altLang="zh-CN" b="1" dirty="0">
                <a:solidFill>
                  <a:srgbClr val="0070C0"/>
                </a:solidFill>
                <a:latin typeface="Impact" panose="020B0806030902050204" pitchFamily="34" charset="0"/>
                <a:ea typeface="微软雅黑" panose="020B0503020204020204" pitchFamily="34" charset="-122"/>
              </a:rPr>
              <a:t>——</a:t>
            </a:r>
            <a:r>
              <a:rPr lang="zh-CN" altLang="en-US" b="1" dirty="0">
                <a:solidFill>
                  <a:srgbClr val="0070C0"/>
                </a:solidFill>
                <a:latin typeface="Impact" panose="020B0806030902050204" pitchFamily="34" charset="0"/>
                <a:ea typeface="微软雅黑" panose="020B0503020204020204" pitchFamily="34" charset="-122"/>
              </a:rPr>
              <a:t>收益</a:t>
            </a:r>
            <a:r>
              <a:rPr lang="en-US" altLang="zh-CN" b="1" dirty="0">
                <a:solidFill>
                  <a:srgbClr val="0070C0"/>
                </a:solidFill>
                <a:latin typeface="Impact" panose="020B0806030902050204" pitchFamily="34" charset="0"/>
                <a:ea typeface="微软雅黑" panose="020B0503020204020204" pitchFamily="34" charset="-122"/>
              </a:rPr>
              <a:t>&amp;</a:t>
            </a:r>
            <a:r>
              <a:rPr lang="zh-CN" altLang="en-US" b="1" dirty="0">
                <a:solidFill>
                  <a:srgbClr val="0070C0"/>
                </a:solidFill>
                <a:latin typeface="Impact" panose="020B0806030902050204" pitchFamily="34" charset="0"/>
                <a:ea typeface="微软雅黑" panose="020B0503020204020204" pitchFamily="34" charset="-122"/>
              </a:rPr>
              <a:t>支出</a:t>
            </a:r>
            <a:endParaRPr lang="zh-CN" altLang="en-US" b="1" dirty="0">
              <a:solidFill>
                <a:srgbClr val="0070C0"/>
              </a:solidFill>
              <a:latin typeface="微软雅黑" panose="020B0503020204020204" pitchFamily="34" charset="-122"/>
              <a:ea typeface="微软雅黑" panose="020B0503020204020204" pitchFamily="34" charset="-122"/>
            </a:endParaRPr>
          </a:p>
        </p:txBody>
      </p:sp>
      <p:sp>
        <p:nvSpPr>
          <p:cNvPr id="8" name="内容占位符 2">
            <a:extLst>
              <a:ext uri="{FF2B5EF4-FFF2-40B4-BE49-F238E27FC236}">
                <a16:creationId xmlns:a16="http://schemas.microsoft.com/office/drawing/2014/main" id="{3AF420AD-B806-425E-A8BF-36059DE2C287}"/>
              </a:ext>
            </a:extLst>
          </p:cNvPr>
          <p:cNvSpPr txBox="1">
            <a:spLocks/>
          </p:cNvSpPr>
          <p:nvPr/>
        </p:nvSpPr>
        <p:spPr>
          <a:xfrm>
            <a:off x="418420" y="638637"/>
            <a:ext cx="8042012" cy="792088"/>
          </a:xfrm>
          <a:prstGeom prst="rect">
            <a:avLst/>
          </a:prstGeom>
        </p:spPr>
        <p:txBody>
          <a:bodyPr>
            <a:noAutofit/>
          </a:bodyPr>
          <a:lst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5995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67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1600" dirty="0">
                <a:latin typeface="微软雅黑" pitchFamily="34" charset="-122"/>
                <a:ea typeface="微软雅黑" pitchFamily="34" charset="-122"/>
                <a:cs typeface="Arial" pitchFamily="34" charset="0"/>
              </a:rPr>
              <a:t>1-3</a:t>
            </a:r>
            <a:r>
              <a:rPr lang="zh-CN" altLang="en-US" sz="1600" dirty="0">
                <a:latin typeface="微软雅黑" pitchFamily="34" charset="-122"/>
                <a:ea typeface="微软雅黑" pitchFamily="34" charset="-122"/>
                <a:cs typeface="Arial" pitchFamily="34" charset="0"/>
              </a:rPr>
              <a:t>年内可预期的收入，可预期的支出和成本情况。可参考下表</a:t>
            </a:r>
            <a:r>
              <a:rPr lang="zh-CN" altLang="en-US" sz="1700" dirty="0">
                <a:latin typeface="微软雅黑" pitchFamily="34" charset="-122"/>
                <a:ea typeface="微软雅黑" pitchFamily="34" charset="-122"/>
                <a:cs typeface="Arial" pitchFamily="34" charset="0"/>
              </a:rPr>
              <a:t>：</a:t>
            </a:r>
            <a:endParaRPr lang="en-US" altLang="zh-CN" sz="1700" dirty="0">
              <a:latin typeface="微软雅黑" pitchFamily="34" charset="-122"/>
              <a:ea typeface="微软雅黑" pitchFamily="34" charset="-122"/>
              <a:cs typeface="Arial" pitchFamily="34" charset="0"/>
            </a:endParaRPr>
          </a:p>
          <a:p>
            <a:pPr>
              <a:buFont typeface="Arial" panose="020B0604020202020204" pitchFamily="34" charset="0"/>
              <a:buNone/>
            </a:pPr>
            <a:endParaRPr lang="en-US" altLang="zh-CN" sz="1700" dirty="0">
              <a:solidFill>
                <a:srgbClr val="FF0000"/>
              </a:solidFill>
              <a:latin typeface="微软雅黑" pitchFamily="34" charset="-122"/>
              <a:ea typeface="微软雅黑" pitchFamily="34" charset="-122"/>
              <a:cs typeface="Arial" pitchFamily="34" charset="0"/>
            </a:endParaRPr>
          </a:p>
        </p:txBody>
      </p:sp>
      <p:graphicFrame>
        <p:nvGraphicFramePr>
          <p:cNvPr id="10" name="内容占位符 9">
            <a:extLst>
              <a:ext uri="{FF2B5EF4-FFF2-40B4-BE49-F238E27FC236}">
                <a16:creationId xmlns:a16="http://schemas.microsoft.com/office/drawing/2014/main" id="{7E99DA8B-2670-43EE-9B30-D01E316C1510}"/>
              </a:ext>
            </a:extLst>
          </p:cNvPr>
          <p:cNvGraphicFramePr>
            <a:graphicFrameLocks/>
          </p:cNvGraphicFramePr>
          <p:nvPr>
            <p:extLst>
              <p:ext uri="{D42A27DB-BD31-4B8C-83A1-F6EECF244321}">
                <p14:modId xmlns:p14="http://schemas.microsoft.com/office/powerpoint/2010/main" val="3996935471"/>
              </p:ext>
            </p:extLst>
          </p:nvPr>
        </p:nvGraphicFramePr>
        <p:xfrm>
          <a:off x="1115616" y="1491630"/>
          <a:ext cx="6408711" cy="2603603"/>
        </p:xfrm>
        <a:graphic>
          <a:graphicData uri="http://schemas.openxmlformats.org/drawingml/2006/table">
            <a:tbl>
              <a:tblPr firstRow="1" firstCol="1"/>
              <a:tblGrid>
                <a:gridCol w="2739272">
                  <a:extLst>
                    <a:ext uri="{9D8B030D-6E8A-4147-A177-3AD203B41FA5}">
                      <a16:colId xmlns:a16="http://schemas.microsoft.com/office/drawing/2014/main" val="20000"/>
                    </a:ext>
                  </a:extLst>
                </a:gridCol>
                <a:gridCol w="1177751">
                  <a:extLst>
                    <a:ext uri="{9D8B030D-6E8A-4147-A177-3AD203B41FA5}">
                      <a16:colId xmlns:a16="http://schemas.microsoft.com/office/drawing/2014/main" val="20001"/>
                    </a:ext>
                  </a:extLst>
                </a:gridCol>
                <a:gridCol w="1166322">
                  <a:extLst>
                    <a:ext uri="{9D8B030D-6E8A-4147-A177-3AD203B41FA5}">
                      <a16:colId xmlns:a16="http://schemas.microsoft.com/office/drawing/2014/main" val="20002"/>
                    </a:ext>
                  </a:extLst>
                </a:gridCol>
                <a:gridCol w="1325366">
                  <a:extLst>
                    <a:ext uri="{9D8B030D-6E8A-4147-A177-3AD203B41FA5}">
                      <a16:colId xmlns:a16="http://schemas.microsoft.com/office/drawing/2014/main" val="20003"/>
                    </a:ext>
                  </a:extLst>
                </a:gridCol>
              </a:tblGrid>
              <a:tr h="39489">
                <a:tc>
                  <a:txBody>
                    <a:bodyPr/>
                    <a:lstStyle>
                      <a:lvl1pPr marL="0" algn="l" defTabSz="913765" rtl="0" eaLnBrk="1" latinLnBrk="0" hangingPunct="1">
                        <a:defRPr sz="1800" b="1" kern="1200">
                          <a:solidFill>
                            <a:schemeClr val="lt1"/>
                          </a:solidFill>
                          <a:latin typeface="微软雅黑"/>
                          <a:ea typeface="微软雅黑"/>
                          <a:cs typeface="宋体"/>
                        </a:defRPr>
                      </a:lvl1pPr>
                      <a:lvl2pPr marL="457200" algn="l" defTabSz="913765" rtl="0" eaLnBrk="1" latinLnBrk="0" hangingPunct="1">
                        <a:defRPr sz="1800" b="1" kern="1200">
                          <a:solidFill>
                            <a:schemeClr val="lt1"/>
                          </a:solidFill>
                          <a:latin typeface="微软雅黑"/>
                          <a:ea typeface="微软雅黑"/>
                          <a:cs typeface="宋体"/>
                        </a:defRPr>
                      </a:lvl2pPr>
                      <a:lvl3pPr marL="914400" algn="l" defTabSz="913765" rtl="0" eaLnBrk="1" latinLnBrk="0" hangingPunct="1">
                        <a:defRPr sz="1800" b="1" kern="1200">
                          <a:solidFill>
                            <a:schemeClr val="lt1"/>
                          </a:solidFill>
                          <a:latin typeface="微软雅黑"/>
                          <a:ea typeface="微软雅黑"/>
                          <a:cs typeface="宋体"/>
                        </a:defRPr>
                      </a:lvl3pPr>
                      <a:lvl4pPr marL="1370965" algn="l" defTabSz="913765" rtl="0" eaLnBrk="1" latinLnBrk="0" hangingPunct="1">
                        <a:defRPr sz="1800" b="1" kern="1200">
                          <a:solidFill>
                            <a:schemeClr val="lt1"/>
                          </a:solidFill>
                          <a:latin typeface="微软雅黑"/>
                          <a:ea typeface="微软雅黑"/>
                          <a:cs typeface="宋体"/>
                        </a:defRPr>
                      </a:lvl4pPr>
                      <a:lvl5pPr marL="1828165" algn="l" defTabSz="913765" rtl="0" eaLnBrk="1" latinLnBrk="0" hangingPunct="1">
                        <a:defRPr sz="1800" b="1" kern="1200">
                          <a:solidFill>
                            <a:schemeClr val="lt1"/>
                          </a:solidFill>
                          <a:latin typeface="微软雅黑"/>
                          <a:ea typeface="微软雅黑"/>
                          <a:cs typeface="宋体"/>
                        </a:defRPr>
                      </a:lvl5pPr>
                      <a:lvl6pPr marL="2285365" algn="l" defTabSz="913765" rtl="0" eaLnBrk="1" latinLnBrk="0" hangingPunct="1">
                        <a:defRPr sz="1800" b="1" kern="1200">
                          <a:solidFill>
                            <a:schemeClr val="lt1"/>
                          </a:solidFill>
                          <a:latin typeface="微软雅黑"/>
                          <a:ea typeface="微软雅黑"/>
                          <a:cs typeface="宋体"/>
                        </a:defRPr>
                      </a:lvl6pPr>
                      <a:lvl7pPr marL="2742565" algn="l" defTabSz="913765" rtl="0" eaLnBrk="1" latinLnBrk="0" hangingPunct="1">
                        <a:defRPr sz="1800" b="1" kern="1200">
                          <a:solidFill>
                            <a:schemeClr val="lt1"/>
                          </a:solidFill>
                          <a:latin typeface="微软雅黑"/>
                          <a:ea typeface="微软雅黑"/>
                          <a:cs typeface="宋体"/>
                        </a:defRPr>
                      </a:lvl7pPr>
                      <a:lvl8pPr marL="3199765" algn="l" defTabSz="913765" rtl="0" eaLnBrk="1" latinLnBrk="0" hangingPunct="1">
                        <a:defRPr sz="1800" b="1" kern="1200">
                          <a:solidFill>
                            <a:schemeClr val="lt1"/>
                          </a:solidFill>
                          <a:latin typeface="微软雅黑"/>
                          <a:ea typeface="微软雅黑"/>
                          <a:cs typeface="宋体"/>
                        </a:defRPr>
                      </a:lvl8pPr>
                      <a:lvl9pPr marL="3656965" algn="l" defTabSz="913765" rtl="0" eaLnBrk="1" latinLnBrk="0" hangingPunct="1">
                        <a:defRPr sz="1800" b="1" kern="1200">
                          <a:solidFill>
                            <a:schemeClr val="lt1"/>
                          </a:solidFill>
                          <a:latin typeface="微软雅黑"/>
                          <a:ea typeface="微软雅黑"/>
                          <a:cs typeface="宋体"/>
                        </a:defRPr>
                      </a:lvl9pPr>
                    </a:lstStyle>
                    <a:p>
                      <a:pPr algn="ctr" fontAlgn="ctr"/>
                      <a:r>
                        <a:rPr lang="zh-CN" altLang="en-US" sz="1400" u="none" strike="noStrike" dirty="0"/>
                        <a:t>年度</a:t>
                      </a:r>
                      <a:endParaRPr lang="zh-CN" altLang="en-US"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5982"/>
                    </a:solidFill>
                  </a:tcPr>
                </a:tc>
                <a:tc>
                  <a:txBody>
                    <a:bodyPr/>
                    <a:lstStyle>
                      <a:lvl1pPr marL="0" algn="l" defTabSz="913765" rtl="0" eaLnBrk="1" latinLnBrk="0" hangingPunct="1">
                        <a:defRPr sz="1800" b="1" kern="1200">
                          <a:solidFill>
                            <a:schemeClr val="lt1"/>
                          </a:solidFill>
                          <a:latin typeface="微软雅黑"/>
                          <a:ea typeface="微软雅黑"/>
                          <a:cs typeface="宋体"/>
                        </a:defRPr>
                      </a:lvl1pPr>
                      <a:lvl2pPr marL="457200" algn="l" defTabSz="913765" rtl="0" eaLnBrk="1" latinLnBrk="0" hangingPunct="1">
                        <a:defRPr sz="1800" b="1" kern="1200">
                          <a:solidFill>
                            <a:schemeClr val="lt1"/>
                          </a:solidFill>
                          <a:latin typeface="微软雅黑"/>
                          <a:ea typeface="微软雅黑"/>
                          <a:cs typeface="宋体"/>
                        </a:defRPr>
                      </a:lvl2pPr>
                      <a:lvl3pPr marL="914400" algn="l" defTabSz="913765" rtl="0" eaLnBrk="1" latinLnBrk="0" hangingPunct="1">
                        <a:defRPr sz="1800" b="1" kern="1200">
                          <a:solidFill>
                            <a:schemeClr val="lt1"/>
                          </a:solidFill>
                          <a:latin typeface="微软雅黑"/>
                          <a:ea typeface="微软雅黑"/>
                          <a:cs typeface="宋体"/>
                        </a:defRPr>
                      </a:lvl3pPr>
                      <a:lvl4pPr marL="1370965" algn="l" defTabSz="913765" rtl="0" eaLnBrk="1" latinLnBrk="0" hangingPunct="1">
                        <a:defRPr sz="1800" b="1" kern="1200">
                          <a:solidFill>
                            <a:schemeClr val="lt1"/>
                          </a:solidFill>
                          <a:latin typeface="微软雅黑"/>
                          <a:ea typeface="微软雅黑"/>
                          <a:cs typeface="宋体"/>
                        </a:defRPr>
                      </a:lvl4pPr>
                      <a:lvl5pPr marL="1828165" algn="l" defTabSz="913765" rtl="0" eaLnBrk="1" latinLnBrk="0" hangingPunct="1">
                        <a:defRPr sz="1800" b="1" kern="1200">
                          <a:solidFill>
                            <a:schemeClr val="lt1"/>
                          </a:solidFill>
                          <a:latin typeface="微软雅黑"/>
                          <a:ea typeface="微软雅黑"/>
                          <a:cs typeface="宋体"/>
                        </a:defRPr>
                      </a:lvl5pPr>
                      <a:lvl6pPr marL="2285365" algn="l" defTabSz="913765" rtl="0" eaLnBrk="1" latinLnBrk="0" hangingPunct="1">
                        <a:defRPr sz="1800" b="1" kern="1200">
                          <a:solidFill>
                            <a:schemeClr val="lt1"/>
                          </a:solidFill>
                          <a:latin typeface="微软雅黑"/>
                          <a:ea typeface="微软雅黑"/>
                          <a:cs typeface="宋体"/>
                        </a:defRPr>
                      </a:lvl6pPr>
                      <a:lvl7pPr marL="2742565" algn="l" defTabSz="913765" rtl="0" eaLnBrk="1" latinLnBrk="0" hangingPunct="1">
                        <a:defRPr sz="1800" b="1" kern="1200">
                          <a:solidFill>
                            <a:schemeClr val="lt1"/>
                          </a:solidFill>
                          <a:latin typeface="微软雅黑"/>
                          <a:ea typeface="微软雅黑"/>
                          <a:cs typeface="宋体"/>
                        </a:defRPr>
                      </a:lvl7pPr>
                      <a:lvl8pPr marL="3199765" algn="l" defTabSz="913765" rtl="0" eaLnBrk="1" latinLnBrk="0" hangingPunct="1">
                        <a:defRPr sz="1800" b="1" kern="1200">
                          <a:solidFill>
                            <a:schemeClr val="lt1"/>
                          </a:solidFill>
                          <a:latin typeface="微软雅黑"/>
                          <a:ea typeface="微软雅黑"/>
                          <a:cs typeface="宋体"/>
                        </a:defRPr>
                      </a:lvl8pPr>
                      <a:lvl9pPr marL="3656965" algn="l" defTabSz="913765" rtl="0" eaLnBrk="1" latinLnBrk="0" hangingPunct="1">
                        <a:defRPr sz="1800" b="1" kern="1200">
                          <a:solidFill>
                            <a:schemeClr val="lt1"/>
                          </a:solidFill>
                          <a:latin typeface="微软雅黑"/>
                          <a:ea typeface="微软雅黑"/>
                          <a:cs typeface="宋体"/>
                        </a:defRPr>
                      </a:lvl9pPr>
                    </a:lstStyle>
                    <a:p>
                      <a:pPr algn="ctr" fontAlgn="ctr"/>
                      <a:r>
                        <a:rPr lang="en-US" altLang="zh-CN" sz="1400" u="none" strike="noStrike" dirty="0"/>
                        <a:t>2019</a:t>
                      </a:r>
                      <a:r>
                        <a:rPr lang="zh-CN" altLang="en-US" sz="1400" u="none" strike="noStrike" dirty="0"/>
                        <a:t>年</a:t>
                      </a:r>
                      <a:endParaRPr lang="zh-CN" altLang="en-US"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5982"/>
                    </a:solidFill>
                  </a:tcPr>
                </a:tc>
                <a:tc>
                  <a:txBody>
                    <a:bodyPr/>
                    <a:lstStyle>
                      <a:lvl1pPr marL="0" algn="l" defTabSz="913765" rtl="0" eaLnBrk="1" latinLnBrk="0" hangingPunct="1">
                        <a:defRPr sz="1800" b="1" kern="1200">
                          <a:solidFill>
                            <a:schemeClr val="lt1"/>
                          </a:solidFill>
                          <a:latin typeface="微软雅黑"/>
                          <a:ea typeface="微软雅黑"/>
                          <a:cs typeface="宋体"/>
                        </a:defRPr>
                      </a:lvl1pPr>
                      <a:lvl2pPr marL="457200" algn="l" defTabSz="913765" rtl="0" eaLnBrk="1" latinLnBrk="0" hangingPunct="1">
                        <a:defRPr sz="1800" b="1" kern="1200">
                          <a:solidFill>
                            <a:schemeClr val="lt1"/>
                          </a:solidFill>
                          <a:latin typeface="微软雅黑"/>
                          <a:ea typeface="微软雅黑"/>
                          <a:cs typeface="宋体"/>
                        </a:defRPr>
                      </a:lvl2pPr>
                      <a:lvl3pPr marL="914400" algn="l" defTabSz="913765" rtl="0" eaLnBrk="1" latinLnBrk="0" hangingPunct="1">
                        <a:defRPr sz="1800" b="1" kern="1200">
                          <a:solidFill>
                            <a:schemeClr val="lt1"/>
                          </a:solidFill>
                          <a:latin typeface="微软雅黑"/>
                          <a:ea typeface="微软雅黑"/>
                          <a:cs typeface="宋体"/>
                        </a:defRPr>
                      </a:lvl3pPr>
                      <a:lvl4pPr marL="1370965" algn="l" defTabSz="913765" rtl="0" eaLnBrk="1" latinLnBrk="0" hangingPunct="1">
                        <a:defRPr sz="1800" b="1" kern="1200">
                          <a:solidFill>
                            <a:schemeClr val="lt1"/>
                          </a:solidFill>
                          <a:latin typeface="微软雅黑"/>
                          <a:ea typeface="微软雅黑"/>
                          <a:cs typeface="宋体"/>
                        </a:defRPr>
                      </a:lvl4pPr>
                      <a:lvl5pPr marL="1828165" algn="l" defTabSz="913765" rtl="0" eaLnBrk="1" latinLnBrk="0" hangingPunct="1">
                        <a:defRPr sz="1800" b="1" kern="1200">
                          <a:solidFill>
                            <a:schemeClr val="lt1"/>
                          </a:solidFill>
                          <a:latin typeface="微软雅黑"/>
                          <a:ea typeface="微软雅黑"/>
                          <a:cs typeface="宋体"/>
                        </a:defRPr>
                      </a:lvl5pPr>
                      <a:lvl6pPr marL="2285365" algn="l" defTabSz="913765" rtl="0" eaLnBrk="1" latinLnBrk="0" hangingPunct="1">
                        <a:defRPr sz="1800" b="1" kern="1200">
                          <a:solidFill>
                            <a:schemeClr val="lt1"/>
                          </a:solidFill>
                          <a:latin typeface="微软雅黑"/>
                          <a:ea typeface="微软雅黑"/>
                          <a:cs typeface="宋体"/>
                        </a:defRPr>
                      </a:lvl6pPr>
                      <a:lvl7pPr marL="2742565" algn="l" defTabSz="913765" rtl="0" eaLnBrk="1" latinLnBrk="0" hangingPunct="1">
                        <a:defRPr sz="1800" b="1" kern="1200">
                          <a:solidFill>
                            <a:schemeClr val="lt1"/>
                          </a:solidFill>
                          <a:latin typeface="微软雅黑"/>
                          <a:ea typeface="微软雅黑"/>
                          <a:cs typeface="宋体"/>
                        </a:defRPr>
                      </a:lvl7pPr>
                      <a:lvl8pPr marL="3199765" algn="l" defTabSz="913765" rtl="0" eaLnBrk="1" latinLnBrk="0" hangingPunct="1">
                        <a:defRPr sz="1800" b="1" kern="1200">
                          <a:solidFill>
                            <a:schemeClr val="lt1"/>
                          </a:solidFill>
                          <a:latin typeface="微软雅黑"/>
                          <a:ea typeface="微软雅黑"/>
                          <a:cs typeface="宋体"/>
                        </a:defRPr>
                      </a:lvl8pPr>
                      <a:lvl9pPr marL="3656965" algn="l" defTabSz="913765" rtl="0" eaLnBrk="1" latinLnBrk="0" hangingPunct="1">
                        <a:defRPr sz="1800" b="1" kern="1200">
                          <a:solidFill>
                            <a:schemeClr val="lt1"/>
                          </a:solidFill>
                          <a:latin typeface="微软雅黑"/>
                          <a:ea typeface="微软雅黑"/>
                          <a:cs typeface="宋体"/>
                        </a:defRPr>
                      </a:lvl9pPr>
                    </a:lstStyle>
                    <a:p>
                      <a:pPr algn="ctr" fontAlgn="ctr"/>
                      <a:r>
                        <a:rPr lang="en-US" altLang="zh-CN" sz="1400" u="none" strike="noStrike" dirty="0"/>
                        <a:t>2020</a:t>
                      </a:r>
                      <a:r>
                        <a:rPr lang="zh-CN" altLang="en-US" sz="1400" u="none" strike="noStrike" dirty="0"/>
                        <a:t>年</a:t>
                      </a:r>
                      <a:endParaRPr lang="zh-CN" altLang="en-US"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5982"/>
                    </a:solidFill>
                  </a:tcPr>
                </a:tc>
                <a:tc>
                  <a:txBody>
                    <a:bodyPr/>
                    <a:lstStyle>
                      <a:lvl1pPr marL="0" algn="l" defTabSz="913765" rtl="0" eaLnBrk="1" latinLnBrk="0" hangingPunct="1">
                        <a:defRPr sz="1800" b="1" kern="1200">
                          <a:solidFill>
                            <a:schemeClr val="lt1"/>
                          </a:solidFill>
                          <a:latin typeface="微软雅黑"/>
                          <a:ea typeface="微软雅黑"/>
                          <a:cs typeface="宋体"/>
                        </a:defRPr>
                      </a:lvl1pPr>
                      <a:lvl2pPr marL="457200" algn="l" defTabSz="913765" rtl="0" eaLnBrk="1" latinLnBrk="0" hangingPunct="1">
                        <a:defRPr sz="1800" b="1" kern="1200">
                          <a:solidFill>
                            <a:schemeClr val="lt1"/>
                          </a:solidFill>
                          <a:latin typeface="微软雅黑"/>
                          <a:ea typeface="微软雅黑"/>
                          <a:cs typeface="宋体"/>
                        </a:defRPr>
                      </a:lvl2pPr>
                      <a:lvl3pPr marL="914400" algn="l" defTabSz="913765" rtl="0" eaLnBrk="1" latinLnBrk="0" hangingPunct="1">
                        <a:defRPr sz="1800" b="1" kern="1200">
                          <a:solidFill>
                            <a:schemeClr val="lt1"/>
                          </a:solidFill>
                          <a:latin typeface="微软雅黑"/>
                          <a:ea typeface="微软雅黑"/>
                          <a:cs typeface="宋体"/>
                        </a:defRPr>
                      </a:lvl3pPr>
                      <a:lvl4pPr marL="1370965" algn="l" defTabSz="913765" rtl="0" eaLnBrk="1" latinLnBrk="0" hangingPunct="1">
                        <a:defRPr sz="1800" b="1" kern="1200">
                          <a:solidFill>
                            <a:schemeClr val="lt1"/>
                          </a:solidFill>
                          <a:latin typeface="微软雅黑"/>
                          <a:ea typeface="微软雅黑"/>
                          <a:cs typeface="宋体"/>
                        </a:defRPr>
                      </a:lvl4pPr>
                      <a:lvl5pPr marL="1828165" algn="l" defTabSz="913765" rtl="0" eaLnBrk="1" latinLnBrk="0" hangingPunct="1">
                        <a:defRPr sz="1800" b="1" kern="1200">
                          <a:solidFill>
                            <a:schemeClr val="lt1"/>
                          </a:solidFill>
                          <a:latin typeface="微软雅黑"/>
                          <a:ea typeface="微软雅黑"/>
                          <a:cs typeface="宋体"/>
                        </a:defRPr>
                      </a:lvl5pPr>
                      <a:lvl6pPr marL="2285365" algn="l" defTabSz="913765" rtl="0" eaLnBrk="1" latinLnBrk="0" hangingPunct="1">
                        <a:defRPr sz="1800" b="1" kern="1200">
                          <a:solidFill>
                            <a:schemeClr val="lt1"/>
                          </a:solidFill>
                          <a:latin typeface="微软雅黑"/>
                          <a:ea typeface="微软雅黑"/>
                          <a:cs typeface="宋体"/>
                        </a:defRPr>
                      </a:lvl6pPr>
                      <a:lvl7pPr marL="2742565" algn="l" defTabSz="913765" rtl="0" eaLnBrk="1" latinLnBrk="0" hangingPunct="1">
                        <a:defRPr sz="1800" b="1" kern="1200">
                          <a:solidFill>
                            <a:schemeClr val="lt1"/>
                          </a:solidFill>
                          <a:latin typeface="微软雅黑"/>
                          <a:ea typeface="微软雅黑"/>
                          <a:cs typeface="宋体"/>
                        </a:defRPr>
                      </a:lvl7pPr>
                      <a:lvl8pPr marL="3199765" algn="l" defTabSz="913765" rtl="0" eaLnBrk="1" latinLnBrk="0" hangingPunct="1">
                        <a:defRPr sz="1800" b="1" kern="1200">
                          <a:solidFill>
                            <a:schemeClr val="lt1"/>
                          </a:solidFill>
                          <a:latin typeface="微软雅黑"/>
                          <a:ea typeface="微软雅黑"/>
                          <a:cs typeface="宋体"/>
                        </a:defRPr>
                      </a:lvl8pPr>
                      <a:lvl9pPr marL="3656965" algn="l" defTabSz="913765" rtl="0" eaLnBrk="1" latinLnBrk="0" hangingPunct="1">
                        <a:defRPr sz="1800" b="1" kern="1200">
                          <a:solidFill>
                            <a:schemeClr val="lt1"/>
                          </a:solidFill>
                          <a:latin typeface="微软雅黑"/>
                          <a:ea typeface="微软雅黑"/>
                          <a:cs typeface="宋体"/>
                        </a:defRPr>
                      </a:lvl9pPr>
                    </a:lstStyle>
                    <a:p>
                      <a:pPr algn="ctr" fontAlgn="ctr"/>
                      <a:r>
                        <a:rPr lang="en-US" altLang="zh-CN" sz="1400" u="none" strike="noStrike" dirty="0"/>
                        <a:t>2021</a:t>
                      </a:r>
                      <a:r>
                        <a:rPr lang="zh-CN" altLang="en-US" sz="1400" u="none" strike="noStrike" dirty="0"/>
                        <a:t>年</a:t>
                      </a:r>
                      <a:endParaRPr lang="zh-CN" altLang="en-US"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5982"/>
                    </a:solidFill>
                  </a:tcPr>
                </a:tc>
                <a:extLst>
                  <a:ext uri="{0D108BD9-81ED-4DB2-BD59-A6C34878D82A}">
                    <a16:rowId xmlns:a16="http://schemas.microsoft.com/office/drawing/2014/main" val="10000"/>
                  </a:ext>
                </a:extLst>
              </a:tr>
              <a:tr h="274342">
                <a:tc>
                  <a:txBody>
                    <a:bodyPr/>
                    <a:lstStyle>
                      <a:lvl1pPr marL="0" algn="l" defTabSz="913765" rtl="0" eaLnBrk="1" latinLnBrk="0" hangingPunct="1">
                        <a:defRPr sz="1800" b="1" kern="1200">
                          <a:solidFill>
                            <a:schemeClr val="lt1"/>
                          </a:solidFill>
                          <a:latin typeface="微软雅黑"/>
                          <a:ea typeface="微软雅黑"/>
                          <a:cs typeface="宋体"/>
                        </a:defRPr>
                      </a:lvl1pPr>
                      <a:lvl2pPr marL="457200" algn="l" defTabSz="913765" rtl="0" eaLnBrk="1" latinLnBrk="0" hangingPunct="1">
                        <a:defRPr sz="1800" b="1" kern="1200">
                          <a:solidFill>
                            <a:schemeClr val="lt1"/>
                          </a:solidFill>
                          <a:latin typeface="微软雅黑"/>
                          <a:ea typeface="微软雅黑"/>
                          <a:cs typeface="宋体"/>
                        </a:defRPr>
                      </a:lvl2pPr>
                      <a:lvl3pPr marL="914400" algn="l" defTabSz="913765" rtl="0" eaLnBrk="1" latinLnBrk="0" hangingPunct="1">
                        <a:defRPr sz="1800" b="1" kern="1200">
                          <a:solidFill>
                            <a:schemeClr val="lt1"/>
                          </a:solidFill>
                          <a:latin typeface="微软雅黑"/>
                          <a:ea typeface="微软雅黑"/>
                          <a:cs typeface="宋体"/>
                        </a:defRPr>
                      </a:lvl3pPr>
                      <a:lvl4pPr marL="1370965" algn="l" defTabSz="913765" rtl="0" eaLnBrk="1" latinLnBrk="0" hangingPunct="1">
                        <a:defRPr sz="1800" b="1" kern="1200">
                          <a:solidFill>
                            <a:schemeClr val="lt1"/>
                          </a:solidFill>
                          <a:latin typeface="微软雅黑"/>
                          <a:ea typeface="微软雅黑"/>
                          <a:cs typeface="宋体"/>
                        </a:defRPr>
                      </a:lvl4pPr>
                      <a:lvl5pPr marL="1828165" algn="l" defTabSz="913765" rtl="0" eaLnBrk="1" latinLnBrk="0" hangingPunct="1">
                        <a:defRPr sz="1800" b="1" kern="1200">
                          <a:solidFill>
                            <a:schemeClr val="lt1"/>
                          </a:solidFill>
                          <a:latin typeface="微软雅黑"/>
                          <a:ea typeface="微软雅黑"/>
                          <a:cs typeface="宋体"/>
                        </a:defRPr>
                      </a:lvl5pPr>
                      <a:lvl6pPr marL="2285365" algn="l" defTabSz="913765" rtl="0" eaLnBrk="1" latinLnBrk="0" hangingPunct="1">
                        <a:defRPr sz="1800" b="1" kern="1200">
                          <a:solidFill>
                            <a:schemeClr val="lt1"/>
                          </a:solidFill>
                          <a:latin typeface="微软雅黑"/>
                          <a:ea typeface="微软雅黑"/>
                          <a:cs typeface="宋体"/>
                        </a:defRPr>
                      </a:lvl6pPr>
                      <a:lvl7pPr marL="2742565" algn="l" defTabSz="913765" rtl="0" eaLnBrk="1" latinLnBrk="0" hangingPunct="1">
                        <a:defRPr sz="1800" b="1" kern="1200">
                          <a:solidFill>
                            <a:schemeClr val="lt1"/>
                          </a:solidFill>
                          <a:latin typeface="微软雅黑"/>
                          <a:ea typeface="微软雅黑"/>
                          <a:cs typeface="宋体"/>
                        </a:defRPr>
                      </a:lvl7pPr>
                      <a:lvl8pPr marL="3199765" algn="l" defTabSz="913765" rtl="0" eaLnBrk="1" latinLnBrk="0" hangingPunct="1">
                        <a:defRPr sz="1800" b="1" kern="1200">
                          <a:solidFill>
                            <a:schemeClr val="lt1"/>
                          </a:solidFill>
                          <a:latin typeface="微软雅黑"/>
                          <a:ea typeface="微软雅黑"/>
                          <a:cs typeface="宋体"/>
                        </a:defRPr>
                      </a:lvl8pPr>
                      <a:lvl9pPr marL="3656965" algn="l" defTabSz="913765" rtl="0" eaLnBrk="1" latinLnBrk="0" hangingPunct="1">
                        <a:defRPr sz="1800" b="1" kern="1200">
                          <a:solidFill>
                            <a:schemeClr val="lt1"/>
                          </a:solidFill>
                          <a:latin typeface="微软雅黑"/>
                          <a:ea typeface="微软雅黑"/>
                          <a:cs typeface="宋体"/>
                        </a:defRPr>
                      </a:lvl9pPr>
                    </a:lstStyle>
                    <a:p>
                      <a:pPr algn="ctr" fontAlgn="ctr"/>
                      <a:r>
                        <a:rPr lang="zh-CN" altLang="en-US" sz="1400" u="none" strike="noStrike" dirty="0"/>
                        <a:t>收入预测</a:t>
                      </a:r>
                      <a:endParaRPr lang="zh-CN" altLang="en-US"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C00000"/>
                    </a:solidFill>
                  </a:tcPr>
                </a:tc>
                <a:tc>
                  <a:txBody>
                    <a:bodyPr/>
                    <a:lstStyle>
                      <a:lvl1pPr marL="0" algn="l" defTabSz="913765" rtl="0" eaLnBrk="1" latinLnBrk="0" hangingPunct="1">
                        <a:defRPr sz="1800" kern="1200">
                          <a:solidFill>
                            <a:schemeClr val="dk1"/>
                          </a:solidFill>
                          <a:latin typeface="微软雅黑"/>
                          <a:ea typeface="微软雅黑"/>
                          <a:cs typeface="宋体"/>
                        </a:defRPr>
                      </a:lvl1pPr>
                      <a:lvl2pPr marL="457200" algn="l" defTabSz="913765" rtl="0" eaLnBrk="1" latinLnBrk="0" hangingPunct="1">
                        <a:defRPr sz="1800" kern="1200">
                          <a:solidFill>
                            <a:schemeClr val="dk1"/>
                          </a:solidFill>
                          <a:latin typeface="微软雅黑"/>
                          <a:ea typeface="微软雅黑"/>
                          <a:cs typeface="宋体"/>
                        </a:defRPr>
                      </a:lvl2pPr>
                      <a:lvl3pPr marL="914400" algn="l" defTabSz="913765" rtl="0" eaLnBrk="1" latinLnBrk="0" hangingPunct="1">
                        <a:defRPr sz="1800" kern="1200">
                          <a:solidFill>
                            <a:schemeClr val="dk1"/>
                          </a:solidFill>
                          <a:latin typeface="微软雅黑"/>
                          <a:ea typeface="微软雅黑"/>
                          <a:cs typeface="宋体"/>
                        </a:defRPr>
                      </a:lvl3pPr>
                      <a:lvl4pPr marL="1370965" algn="l" defTabSz="913765" rtl="0" eaLnBrk="1" latinLnBrk="0" hangingPunct="1">
                        <a:defRPr sz="1800" kern="1200">
                          <a:solidFill>
                            <a:schemeClr val="dk1"/>
                          </a:solidFill>
                          <a:latin typeface="微软雅黑"/>
                          <a:ea typeface="微软雅黑"/>
                          <a:cs typeface="宋体"/>
                        </a:defRPr>
                      </a:lvl4pPr>
                      <a:lvl5pPr marL="1828165" algn="l" defTabSz="913765" rtl="0" eaLnBrk="1" latinLnBrk="0" hangingPunct="1">
                        <a:defRPr sz="1800" kern="1200">
                          <a:solidFill>
                            <a:schemeClr val="dk1"/>
                          </a:solidFill>
                          <a:latin typeface="微软雅黑"/>
                          <a:ea typeface="微软雅黑"/>
                          <a:cs typeface="宋体"/>
                        </a:defRPr>
                      </a:lvl5pPr>
                      <a:lvl6pPr marL="2285365" algn="l" defTabSz="913765" rtl="0" eaLnBrk="1" latinLnBrk="0" hangingPunct="1">
                        <a:defRPr sz="1800" kern="1200">
                          <a:solidFill>
                            <a:schemeClr val="dk1"/>
                          </a:solidFill>
                          <a:latin typeface="微软雅黑"/>
                          <a:ea typeface="微软雅黑"/>
                          <a:cs typeface="宋体"/>
                        </a:defRPr>
                      </a:lvl6pPr>
                      <a:lvl7pPr marL="2742565" algn="l" defTabSz="913765" rtl="0" eaLnBrk="1" latinLnBrk="0" hangingPunct="1">
                        <a:defRPr sz="1800" kern="1200">
                          <a:solidFill>
                            <a:schemeClr val="dk1"/>
                          </a:solidFill>
                          <a:latin typeface="微软雅黑"/>
                          <a:ea typeface="微软雅黑"/>
                          <a:cs typeface="宋体"/>
                        </a:defRPr>
                      </a:lvl7pPr>
                      <a:lvl8pPr marL="3199765" algn="l" defTabSz="913765" rtl="0" eaLnBrk="1" latinLnBrk="0" hangingPunct="1">
                        <a:defRPr sz="1800" kern="1200">
                          <a:solidFill>
                            <a:schemeClr val="dk1"/>
                          </a:solidFill>
                          <a:latin typeface="微软雅黑"/>
                          <a:ea typeface="微软雅黑"/>
                          <a:cs typeface="宋体"/>
                        </a:defRPr>
                      </a:lvl8pPr>
                      <a:lvl9pPr marL="3656965" algn="l" defTabSz="913765" rtl="0" eaLnBrk="1" latinLnBrk="0" hangingPunct="1">
                        <a:defRPr sz="1800" kern="1200">
                          <a:solidFill>
                            <a:schemeClr val="dk1"/>
                          </a:solidFill>
                          <a:latin typeface="微软雅黑"/>
                          <a:ea typeface="微软雅黑"/>
                          <a:cs typeface="宋体"/>
                        </a:defRPr>
                      </a:lvl9pPr>
                    </a:lstStyle>
                    <a:p>
                      <a:pPr algn="ctr" fontAlgn="ctr"/>
                      <a:r>
                        <a:rPr lang="en-US" altLang="zh-CN" sz="1400" b="0" i="0" u="none" strike="noStrike" dirty="0">
                          <a:solidFill>
                            <a:srgbClr val="000000"/>
                          </a:solidFill>
                          <a:latin typeface="微软雅黑" panose="020B0503020204020204" pitchFamily="34" charset="-122"/>
                        </a:rPr>
                        <a:t>0</a:t>
                      </a:r>
                      <a:endParaRPr lang="zh-CN" altLang="en-US"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C00000"/>
                    </a:solidFill>
                  </a:tcPr>
                </a:tc>
                <a:tc>
                  <a:txBody>
                    <a:bodyPr/>
                    <a:lstStyle>
                      <a:lvl1pPr marL="0" algn="l" defTabSz="913765" rtl="0" eaLnBrk="1" latinLnBrk="0" hangingPunct="1">
                        <a:defRPr sz="1800" kern="1200">
                          <a:solidFill>
                            <a:schemeClr val="dk1"/>
                          </a:solidFill>
                          <a:latin typeface="微软雅黑"/>
                          <a:ea typeface="微软雅黑"/>
                          <a:cs typeface="宋体"/>
                        </a:defRPr>
                      </a:lvl1pPr>
                      <a:lvl2pPr marL="457200" algn="l" defTabSz="913765" rtl="0" eaLnBrk="1" latinLnBrk="0" hangingPunct="1">
                        <a:defRPr sz="1800" kern="1200">
                          <a:solidFill>
                            <a:schemeClr val="dk1"/>
                          </a:solidFill>
                          <a:latin typeface="微软雅黑"/>
                          <a:ea typeface="微软雅黑"/>
                          <a:cs typeface="宋体"/>
                        </a:defRPr>
                      </a:lvl2pPr>
                      <a:lvl3pPr marL="914400" algn="l" defTabSz="913765" rtl="0" eaLnBrk="1" latinLnBrk="0" hangingPunct="1">
                        <a:defRPr sz="1800" kern="1200">
                          <a:solidFill>
                            <a:schemeClr val="dk1"/>
                          </a:solidFill>
                          <a:latin typeface="微软雅黑"/>
                          <a:ea typeface="微软雅黑"/>
                          <a:cs typeface="宋体"/>
                        </a:defRPr>
                      </a:lvl3pPr>
                      <a:lvl4pPr marL="1370965" algn="l" defTabSz="913765" rtl="0" eaLnBrk="1" latinLnBrk="0" hangingPunct="1">
                        <a:defRPr sz="1800" kern="1200">
                          <a:solidFill>
                            <a:schemeClr val="dk1"/>
                          </a:solidFill>
                          <a:latin typeface="微软雅黑"/>
                          <a:ea typeface="微软雅黑"/>
                          <a:cs typeface="宋体"/>
                        </a:defRPr>
                      </a:lvl4pPr>
                      <a:lvl5pPr marL="1828165" algn="l" defTabSz="913765" rtl="0" eaLnBrk="1" latinLnBrk="0" hangingPunct="1">
                        <a:defRPr sz="1800" kern="1200">
                          <a:solidFill>
                            <a:schemeClr val="dk1"/>
                          </a:solidFill>
                          <a:latin typeface="微软雅黑"/>
                          <a:ea typeface="微软雅黑"/>
                          <a:cs typeface="宋体"/>
                        </a:defRPr>
                      </a:lvl5pPr>
                      <a:lvl6pPr marL="2285365" algn="l" defTabSz="913765" rtl="0" eaLnBrk="1" latinLnBrk="0" hangingPunct="1">
                        <a:defRPr sz="1800" kern="1200">
                          <a:solidFill>
                            <a:schemeClr val="dk1"/>
                          </a:solidFill>
                          <a:latin typeface="微软雅黑"/>
                          <a:ea typeface="微软雅黑"/>
                          <a:cs typeface="宋体"/>
                        </a:defRPr>
                      </a:lvl6pPr>
                      <a:lvl7pPr marL="2742565" algn="l" defTabSz="913765" rtl="0" eaLnBrk="1" latinLnBrk="0" hangingPunct="1">
                        <a:defRPr sz="1800" kern="1200">
                          <a:solidFill>
                            <a:schemeClr val="dk1"/>
                          </a:solidFill>
                          <a:latin typeface="微软雅黑"/>
                          <a:ea typeface="微软雅黑"/>
                          <a:cs typeface="宋体"/>
                        </a:defRPr>
                      </a:lvl7pPr>
                      <a:lvl8pPr marL="3199765" algn="l" defTabSz="913765" rtl="0" eaLnBrk="1" latinLnBrk="0" hangingPunct="1">
                        <a:defRPr sz="1800" kern="1200">
                          <a:solidFill>
                            <a:schemeClr val="dk1"/>
                          </a:solidFill>
                          <a:latin typeface="微软雅黑"/>
                          <a:ea typeface="微软雅黑"/>
                          <a:cs typeface="宋体"/>
                        </a:defRPr>
                      </a:lvl8pPr>
                      <a:lvl9pPr marL="3656965" algn="l" defTabSz="913765" rtl="0" eaLnBrk="1" latinLnBrk="0" hangingPunct="1">
                        <a:defRPr sz="1800" kern="1200">
                          <a:solidFill>
                            <a:schemeClr val="dk1"/>
                          </a:solidFill>
                          <a:latin typeface="微软雅黑"/>
                          <a:ea typeface="微软雅黑"/>
                          <a:cs typeface="宋体"/>
                        </a:defRPr>
                      </a:lvl9pPr>
                    </a:lstStyle>
                    <a:p>
                      <a:pPr algn="ctr" fontAlgn="ctr"/>
                      <a:r>
                        <a:rPr lang="en-US" altLang="zh-CN" sz="1400" b="0" i="0" u="none" strike="noStrike" dirty="0">
                          <a:solidFill>
                            <a:srgbClr val="000000"/>
                          </a:solidFill>
                          <a:latin typeface="微软雅黑" panose="020B0503020204020204" pitchFamily="34" charset="-122"/>
                        </a:rPr>
                        <a:t>1w</a:t>
                      </a:r>
                      <a:endParaRPr lang="zh-CN" altLang="en-US"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C00000"/>
                    </a:solidFill>
                  </a:tcPr>
                </a:tc>
                <a:tc>
                  <a:txBody>
                    <a:bodyPr/>
                    <a:lstStyle>
                      <a:lvl1pPr marL="0" algn="l" defTabSz="913765" rtl="0" eaLnBrk="1" latinLnBrk="0" hangingPunct="1">
                        <a:defRPr sz="1800" kern="1200">
                          <a:solidFill>
                            <a:schemeClr val="dk1"/>
                          </a:solidFill>
                          <a:latin typeface="微软雅黑"/>
                          <a:ea typeface="微软雅黑"/>
                          <a:cs typeface="宋体"/>
                        </a:defRPr>
                      </a:lvl1pPr>
                      <a:lvl2pPr marL="457200" algn="l" defTabSz="913765" rtl="0" eaLnBrk="1" latinLnBrk="0" hangingPunct="1">
                        <a:defRPr sz="1800" kern="1200">
                          <a:solidFill>
                            <a:schemeClr val="dk1"/>
                          </a:solidFill>
                          <a:latin typeface="微软雅黑"/>
                          <a:ea typeface="微软雅黑"/>
                          <a:cs typeface="宋体"/>
                        </a:defRPr>
                      </a:lvl2pPr>
                      <a:lvl3pPr marL="914400" algn="l" defTabSz="913765" rtl="0" eaLnBrk="1" latinLnBrk="0" hangingPunct="1">
                        <a:defRPr sz="1800" kern="1200">
                          <a:solidFill>
                            <a:schemeClr val="dk1"/>
                          </a:solidFill>
                          <a:latin typeface="微软雅黑"/>
                          <a:ea typeface="微软雅黑"/>
                          <a:cs typeface="宋体"/>
                        </a:defRPr>
                      </a:lvl3pPr>
                      <a:lvl4pPr marL="1370965" algn="l" defTabSz="913765" rtl="0" eaLnBrk="1" latinLnBrk="0" hangingPunct="1">
                        <a:defRPr sz="1800" kern="1200">
                          <a:solidFill>
                            <a:schemeClr val="dk1"/>
                          </a:solidFill>
                          <a:latin typeface="微软雅黑"/>
                          <a:ea typeface="微软雅黑"/>
                          <a:cs typeface="宋体"/>
                        </a:defRPr>
                      </a:lvl4pPr>
                      <a:lvl5pPr marL="1828165" algn="l" defTabSz="913765" rtl="0" eaLnBrk="1" latinLnBrk="0" hangingPunct="1">
                        <a:defRPr sz="1800" kern="1200">
                          <a:solidFill>
                            <a:schemeClr val="dk1"/>
                          </a:solidFill>
                          <a:latin typeface="微软雅黑"/>
                          <a:ea typeface="微软雅黑"/>
                          <a:cs typeface="宋体"/>
                        </a:defRPr>
                      </a:lvl5pPr>
                      <a:lvl6pPr marL="2285365" algn="l" defTabSz="913765" rtl="0" eaLnBrk="1" latinLnBrk="0" hangingPunct="1">
                        <a:defRPr sz="1800" kern="1200">
                          <a:solidFill>
                            <a:schemeClr val="dk1"/>
                          </a:solidFill>
                          <a:latin typeface="微软雅黑"/>
                          <a:ea typeface="微软雅黑"/>
                          <a:cs typeface="宋体"/>
                        </a:defRPr>
                      </a:lvl6pPr>
                      <a:lvl7pPr marL="2742565" algn="l" defTabSz="913765" rtl="0" eaLnBrk="1" latinLnBrk="0" hangingPunct="1">
                        <a:defRPr sz="1800" kern="1200">
                          <a:solidFill>
                            <a:schemeClr val="dk1"/>
                          </a:solidFill>
                          <a:latin typeface="微软雅黑"/>
                          <a:ea typeface="微软雅黑"/>
                          <a:cs typeface="宋体"/>
                        </a:defRPr>
                      </a:lvl7pPr>
                      <a:lvl8pPr marL="3199765" algn="l" defTabSz="913765" rtl="0" eaLnBrk="1" latinLnBrk="0" hangingPunct="1">
                        <a:defRPr sz="1800" kern="1200">
                          <a:solidFill>
                            <a:schemeClr val="dk1"/>
                          </a:solidFill>
                          <a:latin typeface="微软雅黑"/>
                          <a:ea typeface="微软雅黑"/>
                          <a:cs typeface="宋体"/>
                        </a:defRPr>
                      </a:lvl8pPr>
                      <a:lvl9pPr marL="3656965" algn="l" defTabSz="913765" rtl="0" eaLnBrk="1" latinLnBrk="0" hangingPunct="1">
                        <a:defRPr sz="1800" kern="1200">
                          <a:solidFill>
                            <a:schemeClr val="dk1"/>
                          </a:solidFill>
                          <a:latin typeface="微软雅黑"/>
                          <a:ea typeface="微软雅黑"/>
                          <a:cs typeface="宋体"/>
                        </a:defRPr>
                      </a:lvl9pPr>
                    </a:lstStyle>
                    <a:p>
                      <a:pPr algn="ctr" fontAlgn="ctr"/>
                      <a:r>
                        <a:rPr lang="en-US" altLang="zh-CN" sz="1400" b="0" i="0" u="none" strike="noStrike" dirty="0">
                          <a:solidFill>
                            <a:srgbClr val="000000"/>
                          </a:solidFill>
                          <a:latin typeface="微软雅黑" panose="020B0503020204020204" pitchFamily="34" charset="-122"/>
                        </a:rPr>
                        <a:t>10w</a:t>
                      </a:r>
                      <a:endParaRPr lang="zh-CN" altLang="en-US"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10001"/>
                  </a:ext>
                </a:extLst>
              </a:tr>
              <a:tr h="279464">
                <a:tc>
                  <a:txBody>
                    <a:bodyPr/>
                    <a:lstStyle>
                      <a:lvl1pPr marL="0" algn="l" defTabSz="913765" rtl="0" eaLnBrk="1" latinLnBrk="0" hangingPunct="1">
                        <a:defRPr sz="1800" b="1" kern="1200">
                          <a:solidFill>
                            <a:schemeClr val="lt1"/>
                          </a:solidFill>
                          <a:latin typeface="微软雅黑"/>
                          <a:ea typeface="微软雅黑"/>
                          <a:cs typeface="宋体"/>
                        </a:defRPr>
                      </a:lvl1pPr>
                      <a:lvl2pPr marL="457200" algn="l" defTabSz="913765" rtl="0" eaLnBrk="1" latinLnBrk="0" hangingPunct="1">
                        <a:defRPr sz="1800" b="1" kern="1200">
                          <a:solidFill>
                            <a:schemeClr val="lt1"/>
                          </a:solidFill>
                          <a:latin typeface="微软雅黑"/>
                          <a:ea typeface="微软雅黑"/>
                          <a:cs typeface="宋体"/>
                        </a:defRPr>
                      </a:lvl2pPr>
                      <a:lvl3pPr marL="914400" algn="l" defTabSz="913765" rtl="0" eaLnBrk="1" latinLnBrk="0" hangingPunct="1">
                        <a:defRPr sz="1800" b="1" kern="1200">
                          <a:solidFill>
                            <a:schemeClr val="lt1"/>
                          </a:solidFill>
                          <a:latin typeface="微软雅黑"/>
                          <a:ea typeface="微软雅黑"/>
                          <a:cs typeface="宋体"/>
                        </a:defRPr>
                      </a:lvl3pPr>
                      <a:lvl4pPr marL="1370965" algn="l" defTabSz="913765" rtl="0" eaLnBrk="1" latinLnBrk="0" hangingPunct="1">
                        <a:defRPr sz="1800" b="1" kern="1200">
                          <a:solidFill>
                            <a:schemeClr val="lt1"/>
                          </a:solidFill>
                          <a:latin typeface="微软雅黑"/>
                          <a:ea typeface="微软雅黑"/>
                          <a:cs typeface="宋体"/>
                        </a:defRPr>
                      </a:lvl4pPr>
                      <a:lvl5pPr marL="1828165" algn="l" defTabSz="913765" rtl="0" eaLnBrk="1" latinLnBrk="0" hangingPunct="1">
                        <a:defRPr sz="1800" b="1" kern="1200">
                          <a:solidFill>
                            <a:schemeClr val="lt1"/>
                          </a:solidFill>
                          <a:latin typeface="微软雅黑"/>
                          <a:ea typeface="微软雅黑"/>
                          <a:cs typeface="宋体"/>
                        </a:defRPr>
                      </a:lvl5pPr>
                      <a:lvl6pPr marL="2285365" algn="l" defTabSz="913765" rtl="0" eaLnBrk="1" latinLnBrk="0" hangingPunct="1">
                        <a:defRPr sz="1800" b="1" kern="1200">
                          <a:solidFill>
                            <a:schemeClr val="lt1"/>
                          </a:solidFill>
                          <a:latin typeface="微软雅黑"/>
                          <a:ea typeface="微软雅黑"/>
                          <a:cs typeface="宋体"/>
                        </a:defRPr>
                      </a:lvl6pPr>
                      <a:lvl7pPr marL="2742565" algn="l" defTabSz="913765" rtl="0" eaLnBrk="1" latinLnBrk="0" hangingPunct="1">
                        <a:defRPr sz="1800" b="1" kern="1200">
                          <a:solidFill>
                            <a:schemeClr val="lt1"/>
                          </a:solidFill>
                          <a:latin typeface="微软雅黑"/>
                          <a:ea typeface="微软雅黑"/>
                          <a:cs typeface="宋体"/>
                        </a:defRPr>
                      </a:lvl7pPr>
                      <a:lvl8pPr marL="3199765" algn="l" defTabSz="913765" rtl="0" eaLnBrk="1" latinLnBrk="0" hangingPunct="1">
                        <a:defRPr sz="1800" b="1" kern="1200">
                          <a:solidFill>
                            <a:schemeClr val="lt1"/>
                          </a:solidFill>
                          <a:latin typeface="微软雅黑"/>
                          <a:ea typeface="微软雅黑"/>
                          <a:cs typeface="宋体"/>
                        </a:defRPr>
                      </a:lvl8pPr>
                      <a:lvl9pPr marL="3656965" algn="l" defTabSz="913765" rtl="0" eaLnBrk="1" latinLnBrk="0" hangingPunct="1">
                        <a:defRPr sz="1800" b="1" kern="1200">
                          <a:solidFill>
                            <a:schemeClr val="lt1"/>
                          </a:solidFill>
                          <a:latin typeface="微软雅黑"/>
                          <a:ea typeface="微软雅黑"/>
                          <a:cs typeface="宋体"/>
                        </a:defRPr>
                      </a:lvl9pPr>
                    </a:lstStyle>
                    <a:p>
                      <a:pPr algn="ctr" fontAlgn="ctr"/>
                      <a:r>
                        <a:rPr lang="zh-CN" altLang="en-US" sz="1400" b="0" i="0" u="none" strike="noStrike" dirty="0">
                          <a:solidFill>
                            <a:srgbClr val="000000"/>
                          </a:solidFill>
                          <a:latin typeface="微软雅黑" panose="020B0503020204020204" pitchFamily="34" charset="-122"/>
                        </a:rPr>
                        <a:t>电费收入套利</a:t>
                      </a:r>
                    </a:p>
                  </a:txBody>
                  <a:tcPr marL="9269" marR="9269" marT="9388"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5982"/>
                    </a:solidFill>
                  </a:tcPr>
                </a:tc>
                <a:tc>
                  <a:txBody>
                    <a:bodyPr/>
                    <a:lstStyle>
                      <a:lvl1pPr marL="0" algn="l" defTabSz="913765" rtl="0" eaLnBrk="1" latinLnBrk="0" hangingPunct="1">
                        <a:defRPr sz="1800" kern="1200">
                          <a:solidFill>
                            <a:schemeClr val="dk1"/>
                          </a:solidFill>
                          <a:latin typeface="微软雅黑"/>
                          <a:ea typeface="微软雅黑"/>
                          <a:cs typeface="宋体"/>
                        </a:defRPr>
                      </a:lvl1pPr>
                      <a:lvl2pPr marL="457200" algn="l" defTabSz="913765" rtl="0" eaLnBrk="1" latinLnBrk="0" hangingPunct="1">
                        <a:defRPr sz="1800" kern="1200">
                          <a:solidFill>
                            <a:schemeClr val="dk1"/>
                          </a:solidFill>
                          <a:latin typeface="微软雅黑"/>
                          <a:ea typeface="微软雅黑"/>
                          <a:cs typeface="宋体"/>
                        </a:defRPr>
                      </a:lvl2pPr>
                      <a:lvl3pPr marL="914400" algn="l" defTabSz="913765" rtl="0" eaLnBrk="1" latinLnBrk="0" hangingPunct="1">
                        <a:defRPr sz="1800" kern="1200">
                          <a:solidFill>
                            <a:schemeClr val="dk1"/>
                          </a:solidFill>
                          <a:latin typeface="微软雅黑"/>
                          <a:ea typeface="微软雅黑"/>
                          <a:cs typeface="宋体"/>
                        </a:defRPr>
                      </a:lvl3pPr>
                      <a:lvl4pPr marL="1370965" algn="l" defTabSz="913765" rtl="0" eaLnBrk="1" latinLnBrk="0" hangingPunct="1">
                        <a:defRPr sz="1800" kern="1200">
                          <a:solidFill>
                            <a:schemeClr val="dk1"/>
                          </a:solidFill>
                          <a:latin typeface="微软雅黑"/>
                          <a:ea typeface="微软雅黑"/>
                          <a:cs typeface="宋体"/>
                        </a:defRPr>
                      </a:lvl4pPr>
                      <a:lvl5pPr marL="1828165" algn="l" defTabSz="913765" rtl="0" eaLnBrk="1" latinLnBrk="0" hangingPunct="1">
                        <a:defRPr sz="1800" kern="1200">
                          <a:solidFill>
                            <a:schemeClr val="dk1"/>
                          </a:solidFill>
                          <a:latin typeface="微软雅黑"/>
                          <a:ea typeface="微软雅黑"/>
                          <a:cs typeface="宋体"/>
                        </a:defRPr>
                      </a:lvl5pPr>
                      <a:lvl6pPr marL="2285365" algn="l" defTabSz="913765" rtl="0" eaLnBrk="1" latinLnBrk="0" hangingPunct="1">
                        <a:defRPr sz="1800" kern="1200">
                          <a:solidFill>
                            <a:schemeClr val="dk1"/>
                          </a:solidFill>
                          <a:latin typeface="微软雅黑"/>
                          <a:ea typeface="微软雅黑"/>
                          <a:cs typeface="宋体"/>
                        </a:defRPr>
                      </a:lvl6pPr>
                      <a:lvl7pPr marL="2742565" algn="l" defTabSz="913765" rtl="0" eaLnBrk="1" latinLnBrk="0" hangingPunct="1">
                        <a:defRPr sz="1800" kern="1200">
                          <a:solidFill>
                            <a:schemeClr val="dk1"/>
                          </a:solidFill>
                          <a:latin typeface="微软雅黑"/>
                          <a:ea typeface="微软雅黑"/>
                          <a:cs typeface="宋体"/>
                        </a:defRPr>
                      </a:lvl7pPr>
                      <a:lvl8pPr marL="3199765" algn="l" defTabSz="913765" rtl="0" eaLnBrk="1" latinLnBrk="0" hangingPunct="1">
                        <a:defRPr sz="1800" kern="1200">
                          <a:solidFill>
                            <a:schemeClr val="dk1"/>
                          </a:solidFill>
                          <a:latin typeface="微软雅黑"/>
                          <a:ea typeface="微软雅黑"/>
                          <a:cs typeface="宋体"/>
                        </a:defRPr>
                      </a:lvl8pPr>
                      <a:lvl9pPr marL="3656965" algn="l" defTabSz="913765" rtl="0" eaLnBrk="1" latinLnBrk="0" hangingPunct="1">
                        <a:defRPr sz="1800" kern="1200">
                          <a:solidFill>
                            <a:schemeClr val="dk1"/>
                          </a:solidFill>
                          <a:latin typeface="微软雅黑"/>
                          <a:ea typeface="微软雅黑"/>
                          <a:cs typeface="宋体"/>
                        </a:defRPr>
                      </a:lvl9pPr>
                    </a:lstStyle>
                    <a:p>
                      <a:pPr algn="ctr" fontAlgn="ctr"/>
                      <a:endParaRPr lang="zh-CN" altLang="en-US"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a:ea typeface="微软雅黑"/>
                          <a:cs typeface="宋体"/>
                        </a:defRPr>
                      </a:lvl1pPr>
                      <a:lvl2pPr marL="457200" algn="l" defTabSz="913765" rtl="0" eaLnBrk="1" latinLnBrk="0" hangingPunct="1">
                        <a:defRPr sz="1800" kern="1200">
                          <a:solidFill>
                            <a:schemeClr val="dk1"/>
                          </a:solidFill>
                          <a:latin typeface="微软雅黑"/>
                          <a:ea typeface="微软雅黑"/>
                          <a:cs typeface="宋体"/>
                        </a:defRPr>
                      </a:lvl2pPr>
                      <a:lvl3pPr marL="914400" algn="l" defTabSz="913765" rtl="0" eaLnBrk="1" latinLnBrk="0" hangingPunct="1">
                        <a:defRPr sz="1800" kern="1200">
                          <a:solidFill>
                            <a:schemeClr val="dk1"/>
                          </a:solidFill>
                          <a:latin typeface="微软雅黑"/>
                          <a:ea typeface="微软雅黑"/>
                          <a:cs typeface="宋体"/>
                        </a:defRPr>
                      </a:lvl3pPr>
                      <a:lvl4pPr marL="1370965" algn="l" defTabSz="913765" rtl="0" eaLnBrk="1" latinLnBrk="0" hangingPunct="1">
                        <a:defRPr sz="1800" kern="1200">
                          <a:solidFill>
                            <a:schemeClr val="dk1"/>
                          </a:solidFill>
                          <a:latin typeface="微软雅黑"/>
                          <a:ea typeface="微软雅黑"/>
                          <a:cs typeface="宋体"/>
                        </a:defRPr>
                      </a:lvl4pPr>
                      <a:lvl5pPr marL="1828165" algn="l" defTabSz="913765" rtl="0" eaLnBrk="1" latinLnBrk="0" hangingPunct="1">
                        <a:defRPr sz="1800" kern="1200">
                          <a:solidFill>
                            <a:schemeClr val="dk1"/>
                          </a:solidFill>
                          <a:latin typeface="微软雅黑"/>
                          <a:ea typeface="微软雅黑"/>
                          <a:cs typeface="宋体"/>
                        </a:defRPr>
                      </a:lvl5pPr>
                      <a:lvl6pPr marL="2285365" algn="l" defTabSz="913765" rtl="0" eaLnBrk="1" latinLnBrk="0" hangingPunct="1">
                        <a:defRPr sz="1800" kern="1200">
                          <a:solidFill>
                            <a:schemeClr val="dk1"/>
                          </a:solidFill>
                          <a:latin typeface="微软雅黑"/>
                          <a:ea typeface="微软雅黑"/>
                          <a:cs typeface="宋体"/>
                        </a:defRPr>
                      </a:lvl6pPr>
                      <a:lvl7pPr marL="2742565" algn="l" defTabSz="913765" rtl="0" eaLnBrk="1" latinLnBrk="0" hangingPunct="1">
                        <a:defRPr sz="1800" kern="1200">
                          <a:solidFill>
                            <a:schemeClr val="dk1"/>
                          </a:solidFill>
                          <a:latin typeface="微软雅黑"/>
                          <a:ea typeface="微软雅黑"/>
                          <a:cs typeface="宋体"/>
                        </a:defRPr>
                      </a:lvl7pPr>
                      <a:lvl8pPr marL="3199765" algn="l" defTabSz="913765" rtl="0" eaLnBrk="1" latinLnBrk="0" hangingPunct="1">
                        <a:defRPr sz="1800" kern="1200">
                          <a:solidFill>
                            <a:schemeClr val="dk1"/>
                          </a:solidFill>
                          <a:latin typeface="微软雅黑"/>
                          <a:ea typeface="微软雅黑"/>
                          <a:cs typeface="宋体"/>
                        </a:defRPr>
                      </a:lvl8pPr>
                      <a:lvl9pPr marL="3656965" algn="l" defTabSz="913765" rtl="0" eaLnBrk="1" latinLnBrk="0" hangingPunct="1">
                        <a:defRPr sz="1800" kern="1200">
                          <a:solidFill>
                            <a:schemeClr val="dk1"/>
                          </a:solidFill>
                          <a:latin typeface="微软雅黑"/>
                          <a:ea typeface="微软雅黑"/>
                          <a:cs typeface="宋体"/>
                        </a:defRPr>
                      </a:lvl9pPr>
                    </a:lstStyle>
                    <a:p>
                      <a:pPr algn="ctr" fontAlgn="ctr"/>
                      <a:endParaRPr lang="en-US" altLang="zh-CN"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a:ea typeface="微软雅黑"/>
                          <a:cs typeface="宋体"/>
                        </a:defRPr>
                      </a:lvl1pPr>
                      <a:lvl2pPr marL="457200" algn="l" defTabSz="913765" rtl="0" eaLnBrk="1" latinLnBrk="0" hangingPunct="1">
                        <a:defRPr sz="1800" kern="1200">
                          <a:solidFill>
                            <a:schemeClr val="dk1"/>
                          </a:solidFill>
                          <a:latin typeface="微软雅黑"/>
                          <a:ea typeface="微软雅黑"/>
                          <a:cs typeface="宋体"/>
                        </a:defRPr>
                      </a:lvl2pPr>
                      <a:lvl3pPr marL="914400" algn="l" defTabSz="913765" rtl="0" eaLnBrk="1" latinLnBrk="0" hangingPunct="1">
                        <a:defRPr sz="1800" kern="1200">
                          <a:solidFill>
                            <a:schemeClr val="dk1"/>
                          </a:solidFill>
                          <a:latin typeface="微软雅黑"/>
                          <a:ea typeface="微软雅黑"/>
                          <a:cs typeface="宋体"/>
                        </a:defRPr>
                      </a:lvl3pPr>
                      <a:lvl4pPr marL="1370965" algn="l" defTabSz="913765" rtl="0" eaLnBrk="1" latinLnBrk="0" hangingPunct="1">
                        <a:defRPr sz="1800" kern="1200">
                          <a:solidFill>
                            <a:schemeClr val="dk1"/>
                          </a:solidFill>
                          <a:latin typeface="微软雅黑"/>
                          <a:ea typeface="微软雅黑"/>
                          <a:cs typeface="宋体"/>
                        </a:defRPr>
                      </a:lvl4pPr>
                      <a:lvl5pPr marL="1828165" algn="l" defTabSz="913765" rtl="0" eaLnBrk="1" latinLnBrk="0" hangingPunct="1">
                        <a:defRPr sz="1800" kern="1200">
                          <a:solidFill>
                            <a:schemeClr val="dk1"/>
                          </a:solidFill>
                          <a:latin typeface="微软雅黑"/>
                          <a:ea typeface="微软雅黑"/>
                          <a:cs typeface="宋体"/>
                        </a:defRPr>
                      </a:lvl5pPr>
                      <a:lvl6pPr marL="2285365" algn="l" defTabSz="913765" rtl="0" eaLnBrk="1" latinLnBrk="0" hangingPunct="1">
                        <a:defRPr sz="1800" kern="1200">
                          <a:solidFill>
                            <a:schemeClr val="dk1"/>
                          </a:solidFill>
                          <a:latin typeface="微软雅黑"/>
                          <a:ea typeface="微软雅黑"/>
                          <a:cs typeface="宋体"/>
                        </a:defRPr>
                      </a:lvl6pPr>
                      <a:lvl7pPr marL="2742565" algn="l" defTabSz="913765" rtl="0" eaLnBrk="1" latinLnBrk="0" hangingPunct="1">
                        <a:defRPr sz="1800" kern="1200">
                          <a:solidFill>
                            <a:schemeClr val="dk1"/>
                          </a:solidFill>
                          <a:latin typeface="微软雅黑"/>
                          <a:ea typeface="微软雅黑"/>
                          <a:cs typeface="宋体"/>
                        </a:defRPr>
                      </a:lvl7pPr>
                      <a:lvl8pPr marL="3199765" algn="l" defTabSz="913765" rtl="0" eaLnBrk="1" latinLnBrk="0" hangingPunct="1">
                        <a:defRPr sz="1800" kern="1200">
                          <a:solidFill>
                            <a:schemeClr val="dk1"/>
                          </a:solidFill>
                          <a:latin typeface="微软雅黑"/>
                          <a:ea typeface="微软雅黑"/>
                          <a:cs typeface="宋体"/>
                        </a:defRPr>
                      </a:lvl8pPr>
                      <a:lvl9pPr marL="3656965" algn="l" defTabSz="913765" rtl="0" eaLnBrk="1" latinLnBrk="0" hangingPunct="1">
                        <a:defRPr sz="1800" kern="1200">
                          <a:solidFill>
                            <a:schemeClr val="dk1"/>
                          </a:solidFill>
                          <a:latin typeface="微软雅黑"/>
                          <a:ea typeface="微软雅黑"/>
                          <a:cs typeface="宋体"/>
                        </a:defRPr>
                      </a:lvl9pPr>
                    </a:lstStyle>
                    <a:p>
                      <a:pPr algn="ctr" fontAlgn="ctr"/>
                      <a:r>
                        <a:rPr lang="en-US" altLang="zh-CN" sz="1400" b="0" i="0" u="none" strike="noStrike" dirty="0">
                          <a:solidFill>
                            <a:srgbClr val="000000"/>
                          </a:solidFill>
                          <a:latin typeface="微软雅黑" panose="020B0503020204020204" pitchFamily="34" charset="-122"/>
                        </a:rPr>
                        <a:t>20w</a:t>
                      </a:r>
                    </a:p>
                  </a:txBody>
                  <a:tcPr marL="9269" marR="9269" marT="9388"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5982">
                        <a:tint val="20000"/>
                      </a:srgbClr>
                    </a:solidFill>
                  </a:tcPr>
                </a:tc>
                <a:extLst>
                  <a:ext uri="{0D108BD9-81ED-4DB2-BD59-A6C34878D82A}">
                    <a16:rowId xmlns:a16="http://schemas.microsoft.com/office/drawing/2014/main" val="10002"/>
                  </a:ext>
                </a:extLst>
              </a:tr>
              <a:tr h="274342">
                <a:tc>
                  <a:txBody>
                    <a:bodyPr/>
                    <a:lstStyle>
                      <a:lvl1pPr marL="0" algn="l" defTabSz="913765" rtl="0" eaLnBrk="1" latinLnBrk="0" hangingPunct="1">
                        <a:defRPr sz="1800" b="1" kern="1200">
                          <a:solidFill>
                            <a:schemeClr val="lt1"/>
                          </a:solidFill>
                          <a:latin typeface="微软雅黑"/>
                          <a:ea typeface="微软雅黑"/>
                          <a:cs typeface="宋体"/>
                        </a:defRPr>
                      </a:lvl1pPr>
                      <a:lvl2pPr marL="457200" algn="l" defTabSz="913765" rtl="0" eaLnBrk="1" latinLnBrk="0" hangingPunct="1">
                        <a:defRPr sz="1800" b="1" kern="1200">
                          <a:solidFill>
                            <a:schemeClr val="lt1"/>
                          </a:solidFill>
                          <a:latin typeface="微软雅黑"/>
                          <a:ea typeface="微软雅黑"/>
                          <a:cs typeface="宋体"/>
                        </a:defRPr>
                      </a:lvl2pPr>
                      <a:lvl3pPr marL="914400" algn="l" defTabSz="913765" rtl="0" eaLnBrk="1" latinLnBrk="0" hangingPunct="1">
                        <a:defRPr sz="1800" b="1" kern="1200">
                          <a:solidFill>
                            <a:schemeClr val="lt1"/>
                          </a:solidFill>
                          <a:latin typeface="微软雅黑"/>
                          <a:ea typeface="微软雅黑"/>
                          <a:cs typeface="宋体"/>
                        </a:defRPr>
                      </a:lvl3pPr>
                      <a:lvl4pPr marL="1370965" algn="l" defTabSz="913765" rtl="0" eaLnBrk="1" latinLnBrk="0" hangingPunct="1">
                        <a:defRPr sz="1800" b="1" kern="1200">
                          <a:solidFill>
                            <a:schemeClr val="lt1"/>
                          </a:solidFill>
                          <a:latin typeface="微软雅黑"/>
                          <a:ea typeface="微软雅黑"/>
                          <a:cs typeface="宋体"/>
                        </a:defRPr>
                      </a:lvl4pPr>
                      <a:lvl5pPr marL="1828165" algn="l" defTabSz="913765" rtl="0" eaLnBrk="1" latinLnBrk="0" hangingPunct="1">
                        <a:defRPr sz="1800" b="1" kern="1200">
                          <a:solidFill>
                            <a:schemeClr val="lt1"/>
                          </a:solidFill>
                          <a:latin typeface="微软雅黑"/>
                          <a:ea typeface="微软雅黑"/>
                          <a:cs typeface="宋体"/>
                        </a:defRPr>
                      </a:lvl5pPr>
                      <a:lvl6pPr marL="2285365" algn="l" defTabSz="913765" rtl="0" eaLnBrk="1" latinLnBrk="0" hangingPunct="1">
                        <a:defRPr sz="1800" b="1" kern="1200">
                          <a:solidFill>
                            <a:schemeClr val="lt1"/>
                          </a:solidFill>
                          <a:latin typeface="微软雅黑"/>
                          <a:ea typeface="微软雅黑"/>
                          <a:cs typeface="宋体"/>
                        </a:defRPr>
                      </a:lvl6pPr>
                      <a:lvl7pPr marL="2742565" algn="l" defTabSz="913765" rtl="0" eaLnBrk="1" latinLnBrk="0" hangingPunct="1">
                        <a:defRPr sz="1800" b="1" kern="1200">
                          <a:solidFill>
                            <a:schemeClr val="lt1"/>
                          </a:solidFill>
                          <a:latin typeface="微软雅黑"/>
                          <a:ea typeface="微软雅黑"/>
                          <a:cs typeface="宋体"/>
                        </a:defRPr>
                      </a:lvl7pPr>
                      <a:lvl8pPr marL="3199765" algn="l" defTabSz="913765" rtl="0" eaLnBrk="1" latinLnBrk="0" hangingPunct="1">
                        <a:defRPr sz="1800" b="1" kern="1200">
                          <a:solidFill>
                            <a:schemeClr val="lt1"/>
                          </a:solidFill>
                          <a:latin typeface="微软雅黑"/>
                          <a:ea typeface="微软雅黑"/>
                          <a:cs typeface="宋体"/>
                        </a:defRPr>
                      </a:lvl8pPr>
                      <a:lvl9pPr marL="3656965" algn="l" defTabSz="913765" rtl="0" eaLnBrk="1" latinLnBrk="0" hangingPunct="1">
                        <a:defRPr sz="1800" b="1" kern="1200">
                          <a:solidFill>
                            <a:schemeClr val="lt1"/>
                          </a:solidFill>
                          <a:latin typeface="微软雅黑"/>
                          <a:ea typeface="微软雅黑"/>
                          <a:cs typeface="宋体"/>
                        </a:defRPr>
                      </a:lvl9pPr>
                    </a:lstStyle>
                    <a:p>
                      <a:pPr algn="ctr" fontAlgn="ctr"/>
                      <a:r>
                        <a:rPr lang="zh-CN" altLang="en-US" sz="1400" b="1" u="none" strike="noStrike" dirty="0"/>
                        <a:t>收入合计</a:t>
                      </a:r>
                      <a:endParaRPr lang="zh-CN" altLang="en-US" sz="1400" b="1"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05982"/>
                    </a:solidFill>
                  </a:tcPr>
                </a:tc>
                <a:tc>
                  <a:txBody>
                    <a:bodyPr/>
                    <a:lstStyle>
                      <a:lvl1pPr marL="0" algn="l" defTabSz="913765" rtl="0" eaLnBrk="1" latinLnBrk="0" hangingPunct="1">
                        <a:defRPr sz="1800" kern="1200">
                          <a:solidFill>
                            <a:schemeClr val="dk1"/>
                          </a:solidFill>
                          <a:latin typeface="微软雅黑"/>
                          <a:ea typeface="微软雅黑"/>
                          <a:cs typeface="宋体"/>
                        </a:defRPr>
                      </a:lvl1pPr>
                      <a:lvl2pPr marL="457200" algn="l" defTabSz="913765" rtl="0" eaLnBrk="1" latinLnBrk="0" hangingPunct="1">
                        <a:defRPr sz="1800" kern="1200">
                          <a:solidFill>
                            <a:schemeClr val="dk1"/>
                          </a:solidFill>
                          <a:latin typeface="微软雅黑"/>
                          <a:ea typeface="微软雅黑"/>
                          <a:cs typeface="宋体"/>
                        </a:defRPr>
                      </a:lvl2pPr>
                      <a:lvl3pPr marL="914400" algn="l" defTabSz="913765" rtl="0" eaLnBrk="1" latinLnBrk="0" hangingPunct="1">
                        <a:defRPr sz="1800" kern="1200">
                          <a:solidFill>
                            <a:schemeClr val="dk1"/>
                          </a:solidFill>
                          <a:latin typeface="微软雅黑"/>
                          <a:ea typeface="微软雅黑"/>
                          <a:cs typeface="宋体"/>
                        </a:defRPr>
                      </a:lvl3pPr>
                      <a:lvl4pPr marL="1370965" algn="l" defTabSz="913765" rtl="0" eaLnBrk="1" latinLnBrk="0" hangingPunct="1">
                        <a:defRPr sz="1800" kern="1200">
                          <a:solidFill>
                            <a:schemeClr val="dk1"/>
                          </a:solidFill>
                          <a:latin typeface="微软雅黑"/>
                          <a:ea typeface="微软雅黑"/>
                          <a:cs typeface="宋体"/>
                        </a:defRPr>
                      </a:lvl4pPr>
                      <a:lvl5pPr marL="1828165" algn="l" defTabSz="913765" rtl="0" eaLnBrk="1" latinLnBrk="0" hangingPunct="1">
                        <a:defRPr sz="1800" kern="1200">
                          <a:solidFill>
                            <a:schemeClr val="dk1"/>
                          </a:solidFill>
                          <a:latin typeface="微软雅黑"/>
                          <a:ea typeface="微软雅黑"/>
                          <a:cs typeface="宋体"/>
                        </a:defRPr>
                      </a:lvl5pPr>
                      <a:lvl6pPr marL="2285365" algn="l" defTabSz="913765" rtl="0" eaLnBrk="1" latinLnBrk="0" hangingPunct="1">
                        <a:defRPr sz="1800" kern="1200">
                          <a:solidFill>
                            <a:schemeClr val="dk1"/>
                          </a:solidFill>
                          <a:latin typeface="微软雅黑"/>
                          <a:ea typeface="微软雅黑"/>
                          <a:cs typeface="宋体"/>
                        </a:defRPr>
                      </a:lvl6pPr>
                      <a:lvl7pPr marL="2742565" algn="l" defTabSz="913765" rtl="0" eaLnBrk="1" latinLnBrk="0" hangingPunct="1">
                        <a:defRPr sz="1800" kern="1200">
                          <a:solidFill>
                            <a:schemeClr val="dk1"/>
                          </a:solidFill>
                          <a:latin typeface="微软雅黑"/>
                          <a:ea typeface="微软雅黑"/>
                          <a:cs typeface="宋体"/>
                        </a:defRPr>
                      </a:lvl7pPr>
                      <a:lvl8pPr marL="3199765" algn="l" defTabSz="913765" rtl="0" eaLnBrk="1" latinLnBrk="0" hangingPunct="1">
                        <a:defRPr sz="1800" kern="1200">
                          <a:solidFill>
                            <a:schemeClr val="dk1"/>
                          </a:solidFill>
                          <a:latin typeface="微软雅黑"/>
                          <a:ea typeface="微软雅黑"/>
                          <a:cs typeface="宋体"/>
                        </a:defRPr>
                      </a:lvl8pPr>
                      <a:lvl9pPr marL="3656965" algn="l" defTabSz="913765" rtl="0" eaLnBrk="1" latinLnBrk="0" hangingPunct="1">
                        <a:defRPr sz="1800" kern="1200">
                          <a:solidFill>
                            <a:schemeClr val="dk1"/>
                          </a:solidFill>
                          <a:latin typeface="微软雅黑"/>
                          <a:ea typeface="微软雅黑"/>
                          <a:cs typeface="宋体"/>
                        </a:defRPr>
                      </a:lvl9pPr>
                    </a:lstStyle>
                    <a:p>
                      <a:pPr algn="ctr" fontAlgn="ctr"/>
                      <a:r>
                        <a:rPr lang="en-US" altLang="zh-CN" sz="1400" b="1" i="0" u="none" strike="noStrike" dirty="0">
                          <a:solidFill>
                            <a:srgbClr val="000000"/>
                          </a:solidFill>
                          <a:latin typeface="微软雅黑" panose="020B0503020204020204" pitchFamily="34" charset="-122"/>
                        </a:rPr>
                        <a:t>0</a:t>
                      </a:r>
                    </a:p>
                  </a:txBody>
                  <a:tcPr marL="9269" marR="9269" marT="9388"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a:ea typeface="微软雅黑"/>
                          <a:cs typeface="宋体"/>
                        </a:defRPr>
                      </a:lvl1pPr>
                      <a:lvl2pPr marL="457200" algn="l" defTabSz="913765" rtl="0" eaLnBrk="1" latinLnBrk="0" hangingPunct="1">
                        <a:defRPr sz="1800" kern="1200">
                          <a:solidFill>
                            <a:schemeClr val="dk1"/>
                          </a:solidFill>
                          <a:latin typeface="微软雅黑"/>
                          <a:ea typeface="微软雅黑"/>
                          <a:cs typeface="宋体"/>
                        </a:defRPr>
                      </a:lvl2pPr>
                      <a:lvl3pPr marL="914400" algn="l" defTabSz="913765" rtl="0" eaLnBrk="1" latinLnBrk="0" hangingPunct="1">
                        <a:defRPr sz="1800" kern="1200">
                          <a:solidFill>
                            <a:schemeClr val="dk1"/>
                          </a:solidFill>
                          <a:latin typeface="微软雅黑"/>
                          <a:ea typeface="微软雅黑"/>
                          <a:cs typeface="宋体"/>
                        </a:defRPr>
                      </a:lvl3pPr>
                      <a:lvl4pPr marL="1370965" algn="l" defTabSz="913765" rtl="0" eaLnBrk="1" latinLnBrk="0" hangingPunct="1">
                        <a:defRPr sz="1800" kern="1200">
                          <a:solidFill>
                            <a:schemeClr val="dk1"/>
                          </a:solidFill>
                          <a:latin typeface="微软雅黑"/>
                          <a:ea typeface="微软雅黑"/>
                          <a:cs typeface="宋体"/>
                        </a:defRPr>
                      </a:lvl4pPr>
                      <a:lvl5pPr marL="1828165" algn="l" defTabSz="913765" rtl="0" eaLnBrk="1" latinLnBrk="0" hangingPunct="1">
                        <a:defRPr sz="1800" kern="1200">
                          <a:solidFill>
                            <a:schemeClr val="dk1"/>
                          </a:solidFill>
                          <a:latin typeface="微软雅黑"/>
                          <a:ea typeface="微软雅黑"/>
                          <a:cs typeface="宋体"/>
                        </a:defRPr>
                      </a:lvl5pPr>
                      <a:lvl6pPr marL="2285365" algn="l" defTabSz="913765" rtl="0" eaLnBrk="1" latinLnBrk="0" hangingPunct="1">
                        <a:defRPr sz="1800" kern="1200">
                          <a:solidFill>
                            <a:schemeClr val="dk1"/>
                          </a:solidFill>
                          <a:latin typeface="微软雅黑"/>
                          <a:ea typeface="微软雅黑"/>
                          <a:cs typeface="宋体"/>
                        </a:defRPr>
                      </a:lvl6pPr>
                      <a:lvl7pPr marL="2742565" algn="l" defTabSz="913765" rtl="0" eaLnBrk="1" latinLnBrk="0" hangingPunct="1">
                        <a:defRPr sz="1800" kern="1200">
                          <a:solidFill>
                            <a:schemeClr val="dk1"/>
                          </a:solidFill>
                          <a:latin typeface="微软雅黑"/>
                          <a:ea typeface="微软雅黑"/>
                          <a:cs typeface="宋体"/>
                        </a:defRPr>
                      </a:lvl7pPr>
                      <a:lvl8pPr marL="3199765" algn="l" defTabSz="913765" rtl="0" eaLnBrk="1" latinLnBrk="0" hangingPunct="1">
                        <a:defRPr sz="1800" kern="1200">
                          <a:solidFill>
                            <a:schemeClr val="dk1"/>
                          </a:solidFill>
                          <a:latin typeface="微软雅黑"/>
                          <a:ea typeface="微软雅黑"/>
                          <a:cs typeface="宋体"/>
                        </a:defRPr>
                      </a:lvl8pPr>
                      <a:lvl9pPr marL="3656965" algn="l" defTabSz="913765" rtl="0" eaLnBrk="1" latinLnBrk="0" hangingPunct="1">
                        <a:defRPr sz="1800" kern="1200">
                          <a:solidFill>
                            <a:schemeClr val="dk1"/>
                          </a:solidFill>
                          <a:latin typeface="微软雅黑"/>
                          <a:ea typeface="微软雅黑"/>
                          <a:cs typeface="宋体"/>
                        </a:defRPr>
                      </a:lvl9pPr>
                    </a:lstStyle>
                    <a:p>
                      <a:pPr algn="ctr" fontAlgn="ctr"/>
                      <a:r>
                        <a:rPr lang="en-US" altLang="zh-CN" sz="1400" b="1" i="0" u="none" strike="noStrike" dirty="0">
                          <a:solidFill>
                            <a:srgbClr val="000000"/>
                          </a:solidFill>
                          <a:latin typeface="微软雅黑" panose="020B0503020204020204" pitchFamily="34" charset="-122"/>
                        </a:rPr>
                        <a:t>1w</a:t>
                      </a:r>
                    </a:p>
                  </a:txBody>
                  <a:tcPr marL="9269" marR="9269" marT="9388"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a:ea typeface="微软雅黑"/>
                          <a:cs typeface="宋体"/>
                        </a:defRPr>
                      </a:lvl1pPr>
                      <a:lvl2pPr marL="457200" algn="l" defTabSz="913765" rtl="0" eaLnBrk="1" latinLnBrk="0" hangingPunct="1">
                        <a:defRPr sz="1800" kern="1200">
                          <a:solidFill>
                            <a:schemeClr val="dk1"/>
                          </a:solidFill>
                          <a:latin typeface="微软雅黑"/>
                          <a:ea typeface="微软雅黑"/>
                          <a:cs typeface="宋体"/>
                        </a:defRPr>
                      </a:lvl2pPr>
                      <a:lvl3pPr marL="914400" algn="l" defTabSz="913765" rtl="0" eaLnBrk="1" latinLnBrk="0" hangingPunct="1">
                        <a:defRPr sz="1800" kern="1200">
                          <a:solidFill>
                            <a:schemeClr val="dk1"/>
                          </a:solidFill>
                          <a:latin typeface="微软雅黑"/>
                          <a:ea typeface="微软雅黑"/>
                          <a:cs typeface="宋体"/>
                        </a:defRPr>
                      </a:lvl3pPr>
                      <a:lvl4pPr marL="1370965" algn="l" defTabSz="913765" rtl="0" eaLnBrk="1" latinLnBrk="0" hangingPunct="1">
                        <a:defRPr sz="1800" kern="1200">
                          <a:solidFill>
                            <a:schemeClr val="dk1"/>
                          </a:solidFill>
                          <a:latin typeface="微软雅黑"/>
                          <a:ea typeface="微软雅黑"/>
                          <a:cs typeface="宋体"/>
                        </a:defRPr>
                      </a:lvl4pPr>
                      <a:lvl5pPr marL="1828165" algn="l" defTabSz="913765" rtl="0" eaLnBrk="1" latinLnBrk="0" hangingPunct="1">
                        <a:defRPr sz="1800" kern="1200">
                          <a:solidFill>
                            <a:schemeClr val="dk1"/>
                          </a:solidFill>
                          <a:latin typeface="微软雅黑"/>
                          <a:ea typeface="微软雅黑"/>
                          <a:cs typeface="宋体"/>
                        </a:defRPr>
                      </a:lvl5pPr>
                      <a:lvl6pPr marL="2285365" algn="l" defTabSz="913765" rtl="0" eaLnBrk="1" latinLnBrk="0" hangingPunct="1">
                        <a:defRPr sz="1800" kern="1200">
                          <a:solidFill>
                            <a:schemeClr val="dk1"/>
                          </a:solidFill>
                          <a:latin typeface="微软雅黑"/>
                          <a:ea typeface="微软雅黑"/>
                          <a:cs typeface="宋体"/>
                        </a:defRPr>
                      </a:lvl6pPr>
                      <a:lvl7pPr marL="2742565" algn="l" defTabSz="913765" rtl="0" eaLnBrk="1" latinLnBrk="0" hangingPunct="1">
                        <a:defRPr sz="1800" kern="1200">
                          <a:solidFill>
                            <a:schemeClr val="dk1"/>
                          </a:solidFill>
                          <a:latin typeface="微软雅黑"/>
                          <a:ea typeface="微软雅黑"/>
                          <a:cs typeface="宋体"/>
                        </a:defRPr>
                      </a:lvl7pPr>
                      <a:lvl8pPr marL="3199765" algn="l" defTabSz="913765" rtl="0" eaLnBrk="1" latinLnBrk="0" hangingPunct="1">
                        <a:defRPr sz="1800" kern="1200">
                          <a:solidFill>
                            <a:schemeClr val="dk1"/>
                          </a:solidFill>
                          <a:latin typeface="微软雅黑"/>
                          <a:ea typeface="微软雅黑"/>
                          <a:cs typeface="宋体"/>
                        </a:defRPr>
                      </a:lvl8pPr>
                      <a:lvl9pPr marL="3656965" algn="l" defTabSz="913765" rtl="0" eaLnBrk="1" latinLnBrk="0" hangingPunct="1">
                        <a:defRPr sz="1800" kern="1200">
                          <a:solidFill>
                            <a:schemeClr val="dk1"/>
                          </a:solidFill>
                          <a:latin typeface="微软雅黑"/>
                          <a:ea typeface="微软雅黑"/>
                          <a:cs typeface="宋体"/>
                        </a:defRPr>
                      </a:lvl9pPr>
                    </a:lstStyle>
                    <a:p>
                      <a:pPr algn="ctr" fontAlgn="ctr"/>
                      <a:r>
                        <a:rPr lang="en-US" altLang="zh-CN" sz="1400" b="1" i="0" u="none" strike="noStrike" dirty="0">
                          <a:solidFill>
                            <a:srgbClr val="000000"/>
                          </a:solidFill>
                          <a:latin typeface="微软雅黑" panose="020B0503020204020204" pitchFamily="34" charset="-122"/>
                        </a:rPr>
                        <a:t>30w</a:t>
                      </a:r>
                    </a:p>
                  </a:txBody>
                  <a:tcPr marL="9269" marR="9269" marT="9388" marB="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05982">
                        <a:tint val="20000"/>
                      </a:srgbClr>
                    </a:solidFill>
                  </a:tcPr>
                </a:tc>
                <a:extLst>
                  <a:ext uri="{0D108BD9-81ED-4DB2-BD59-A6C34878D82A}">
                    <a16:rowId xmlns:a16="http://schemas.microsoft.com/office/drawing/2014/main" val="10005"/>
                  </a:ext>
                </a:extLst>
              </a:tr>
              <a:tr h="274342">
                <a:tc>
                  <a:txBody>
                    <a:bodyPr/>
                    <a:lstStyle>
                      <a:lvl1pPr marL="0" algn="l" defTabSz="913765" rtl="0" eaLnBrk="1" latinLnBrk="0" hangingPunct="1">
                        <a:defRPr sz="1800" b="1" kern="1200">
                          <a:solidFill>
                            <a:schemeClr val="lt1"/>
                          </a:solidFill>
                          <a:latin typeface="微软雅黑"/>
                          <a:ea typeface="微软雅黑"/>
                          <a:cs typeface="宋体"/>
                        </a:defRPr>
                      </a:lvl1pPr>
                      <a:lvl2pPr marL="457200" algn="l" defTabSz="913765" rtl="0" eaLnBrk="1" latinLnBrk="0" hangingPunct="1">
                        <a:defRPr sz="1800" b="1" kern="1200">
                          <a:solidFill>
                            <a:schemeClr val="lt1"/>
                          </a:solidFill>
                          <a:latin typeface="微软雅黑"/>
                          <a:ea typeface="微软雅黑"/>
                          <a:cs typeface="宋体"/>
                        </a:defRPr>
                      </a:lvl2pPr>
                      <a:lvl3pPr marL="914400" algn="l" defTabSz="913765" rtl="0" eaLnBrk="1" latinLnBrk="0" hangingPunct="1">
                        <a:defRPr sz="1800" b="1" kern="1200">
                          <a:solidFill>
                            <a:schemeClr val="lt1"/>
                          </a:solidFill>
                          <a:latin typeface="微软雅黑"/>
                          <a:ea typeface="微软雅黑"/>
                          <a:cs typeface="宋体"/>
                        </a:defRPr>
                      </a:lvl3pPr>
                      <a:lvl4pPr marL="1370965" algn="l" defTabSz="913765" rtl="0" eaLnBrk="1" latinLnBrk="0" hangingPunct="1">
                        <a:defRPr sz="1800" b="1" kern="1200">
                          <a:solidFill>
                            <a:schemeClr val="lt1"/>
                          </a:solidFill>
                          <a:latin typeface="微软雅黑"/>
                          <a:ea typeface="微软雅黑"/>
                          <a:cs typeface="宋体"/>
                        </a:defRPr>
                      </a:lvl4pPr>
                      <a:lvl5pPr marL="1828165" algn="l" defTabSz="913765" rtl="0" eaLnBrk="1" latinLnBrk="0" hangingPunct="1">
                        <a:defRPr sz="1800" b="1" kern="1200">
                          <a:solidFill>
                            <a:schemeClr val="lt1"/>
                          </a:solidFill>
                          <a:latin typeface="微软雅黑"/>
                          <a:ea typeface="微软雅黑"/>
                          <a:cs typeface="宋体"/>
                        </a:defRPr>
                      </a:lvl5pPr>
                      <a:lvl6pPr marL="2285365" algn="l" defTabSz="913765" rtl="0" eaLnBrk="1" latinLnBrk="0" hangingPunct="1">
                        <a:defRPr sz="1800" b="1" kern="1200">
                          <a:solidFill>
                            <a:schemeClr val="lt1"/>
                          </a:solidFill>
                          <a:latin typeface="微软雅黑"/>
                          <a:ea typeface="微软雅黑"/>
                          <a:cs typeface="宋体"/>
                        </a:defRPr>
                      </a:lvl6pPr>
                      <a:lvl7pPr marL="2742565" algn="l" defTabSz="913765" rtl="0" eaLnBrk="1" latinLnBrk="0" hangingPunct="1">
                        <a:defRPr sz="1800" b="1" kern="1200">
                          <a:solidFill>
                            <a:schemeClr val="lt1"/>
                          </a:solidFill>
                          <a:latin typeface="微软雅黑"/>
                          <a:ea typeface="微软雅黑"/>
                          <a:cs typeface="宋体"/>
                        </a:defRPr>
                      </a:lvl7pPr>
                      <a:lvl8pPr marL="3199765" algn="l" defTabSz="913765" rtl="0" eaLnBrk="1" latinLnBrk="0" hangingPunct="1">
                        <a:defRPr sz="1800" b="1" kern="1200">
                          <a:solidFill>
                            <a:schemeClr val="lt1"/>
                          </a:solidFill>
                          <a:latin typeface="微软雅黑"/>
                          <a:ea typeface="微软雅黑"/>
                          <a:cs typeface="宋体"/>
                        </a:defRPr>
                      </a:lvl8pPr>
                      <a:lvl9pPr marL="3656965" algn="l" defTabSz="913765" rtl="0" eaLnBrk="1" latinLnBrk="0" hangingPunct="1">
                        <a:defRPr sz="1800" b="1" kern="1200">
                          <a:solidFill>
                            <a:schemeClr val="lt1"/>
                          </a:solidFill>
                          <a:latin typeface="微软雅黑"/>
                          <a:ea typeface="微软雅黑"/>
                          <a:cs typeface="宋体"/>
                        </a:defRPr>
                      </a:lvl9pPr>
                    </a:lstStyle>
                    <a:p>
                      <a:pPr marL="0" algn="ctr" defTabSz="956097" rtl="0" eaLnBrk="1" fontAlgn="ctr" latinLnBrk="0" hangingPunct="1"/>
                      <a:r>
                        <a:rPr lang="zh-CN" altLang="en-US" sz="1400" b="1" u="none" strike="noStrike" kern="1200" dirty="0">
                          <a:solidFill>
                            <a:schemeClr val="lt1"/>
                          </a:solidFill>
                          <a:latin typeface="+mn-lt"/>
                          <a:ea typeface="微软雅黑" panose="020B0503020204020204" pitchFamily="34" charset="-122"/>
                          <a:cs typeface="+mn-cs"/>
                        </a:rPr>
                        <a:t>支出预测</a:t>
                      </a: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C00000"/>
                    </a:solidFill>
                  </a:tcPr>
                </a:tc>
                <a:tc>
                  <a:txBody>
                    <a:bodyPr/>
                    <a:lstStyle>
                      <a:lvl1pPr marL="0" algn="l" defTabSz="913765" rtl="0" eaLnBrk="1" latinLnBrk="0" hangingPunct="1">
                        <a:defRPr sz="1800" kern="1200">
                          <a:solidFill>
                            <a:schemeClr val="dk1"/>
                          </a:solidFill>
                          <a:latin typeface="微软雅黑"/>
                          <a:ea typeface="微软雅黑"/>
                          <a:cs typeface="宋体"/>
                        </a:defRPr>
                      </a:lvl1pPr>
                      <a:lvl2pPr marL="457200" algn="l" defTabSz="913765" rtl="0" eaLnBrk="1" latinLnBrk="0" hangingPunct="1">
                        <a:defRPr sz="1800" kern="1200">
                          <a:solidFill>
                            <a:schemeClr val="dk1"/>
                          </a:solidFill>
                          <a:latin typeface="微软雅黑"/>
                          <a:ea typeface="微软雅黑"/>
                          <a:cs typeface="宋体"/>
                        </a:defRPr>
                      </a:lvl2pPr>
                      <a:lvl3pPr marL="914400" algn="l" defTabSz="913765" rtl="0" eaLnBrk="1" latinLnBrk="0" hangingPunct="1">
                        <a:defRPr sz="1800" kern="1200">
                          <a:solidFill>
                            <a:schemeClr val="dk1"/>
                          </a:solidFill>
                          <a:latin typeface="微软雅黑"/>
                          <a:ea typeface="微软雅黑"/>
                          <a:cs typeface="宋体"/>
                        </a:defRPr>
                      </a:lvl3pPr>
                      <a:lvl4pPr marL="1370965" algn="l" defTabSz="913765" rtl="0" eaLnBrk="1" latinLnBrk="0" hangingPunct="1">
                        <a:defRPr sz="1800" kern="1200">
                          <a:solidFill>
                            <a:schemeClr val="dk1"/>
                          </a:solidFill>
                          <a:latin typeface="微软雅黑"/>
                          <a:ea typeface="微软雅黑"/>
                          <a:cs typeface="宋体"/>
                        </a:defRPr>
                      </a:lvl4pPr>
                      <a:lvl5pPr marL="1828165" algn="l" defTabSz="913765" rtl="0" eaLnBrk="1" latinLnBrk="0" hangingPunct="1">
                        <a:defRPr sz="1800" kern="1200">
                          <a:solidFill>
                            <a:schemeClr val="dk1"/>
                          </a:solidFill>
                          <a:latin typeface="微软雅黑"/>
                          <a:ea typeface="微软雅黑"/>
                          <a:cs typeface="宋体"/>
                        </a:defRPr>
                      </a:lvl5pPr>
                      <a:lvl6pPr marL="2285365" algn="l" defTabSz="913765" rtl="0" eaLnBrk="1" latinLnBrk="0" hangingPunct="1">
                        <a:defRPr sz="1800" kern="1200">
                          <a:solidFill>
                            <a:schemeClr val="dk1"/>
                          </a:solidFill>
                          <a:latin typeface="微软雅黑"/>
                          <a:ea typeface="微软雅黑"/>
                          <a:cs typeface="宋体"/>
                        </a:defRPr>
                      </a:lvl6pPr>
                      <a:lvl7pPr marL="2742565" algn="l" defTabSz="913765" rtl="0" eaLnBrk="1" latinLnBrk="0" hangingPunct="1">
                        <a:defRPr sz="1800" kern="1200">
                          <a:solidFill>
                            <a:schemeClr val="dk1"/>
                          </a:solidFill>
                          <a:latin typeface="微软雅黑"/>
                          <a:ea typeface="微软雅黑"/>
                          <a:cs typeface="宋体"/>
                        </a:defRPr>
                      </a:lvl7pPr>
                      <a:lvl8pPr marL="3199765" algn="l" defTabSz="913765" rtl="0" eaLnBrk="1" latinLnBrk="0" hangingPunct="1">
                        <a:defRPr sz="1800" kern="1200">
                          <a:solidFill>
                            <a:schemeClr val="dk1"/>
                          </a:solidFill>
                          <a:latin typeface="微软雅黑"/>
                          <a:ea typeface="微软雅黑"/>
                          <a:cs typeface="宋体"/>
                        </a:defRPr>
                      </a:lvl8pPr>
                      <a:lvl9pPr marL="3656965" algn="l" defTabSz="913765" rtl="0" eaLnBrk="1" latinLnBrk="0" hangingPunct="1">
                        <a:defRPr sz="1800" kern="1200">
                          <a:solidFill>
                            <a:schemeClr val="dk1"/>
                          </a:solidFill>
                          <a:latin typeface="微软雅黑"/>
                          <a:ea typeface="微软雅黑"/>
                          <a:cs typeface="宋体"/>
                        </a:defRPr>
                      </a:lvl9pPr>
                    </a:lstStyle>
                    <a:p>
                      <a:pPr marL="0" algn="ctr" defTabSz="956097" rtl="0" eaLnBrk="1" fontAlgn="ctr" latinLnBrk="0" hangingPunct="1"/>
                      <a:endParaRPr lang="zh-CN" altLang="en-US" sz="1400" b="0" i="0" u="none" strike="noStrike" kern="1200" dirty="0">
                        <a:solidFill>
                          <a:srgbClr val="000000"/>
                        </a:solidFill>
                        <a:latin typeface="微软雅黑" panose="020B0503020204020204" pitchFamily="34" charset="-122"/>
                        <a:ea typeface="微软雅黑" panose="020B0503020204020204" pitchFamily="34" charset="-122"/>
                        <a:cs typeface="+mn-cs"/>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C00000"/>
                    </a:solidFill>
                  </a:tcPr>
                </a:tc>
                <a:tc>
                  <a:txBody>
                    <a:bodyPr/>
                    <a:lstStyle>
                      <a:lvl1pPr marL="0" algn="l" defTabSz="913765" rtl="0" eaLnBrk="1" latinLnBrk="0" hangingPunct="1">
                        <a:defRPr sz="1800" kern="1200">
                          <a:solidFill>
                            <a:schemeClr val="dk1"/>
                          </a:solidFill>
                          <a:latin typeface="微软雅黑"/>
                          <a:ea typeface="微软雅黑"/>
                          <a:cs typeface="宋体"/>
                        </a:defRPr>
                      </a:lvl1pPr>
                      <a:lvl2pPr marL="457200" algn="l" defTabSz="913765" rtl="0" eaLnBrk="1" latinLnBrk="0" hangingPunct="1">
                        <a:defRPr sz="1800" kern="1200">
                          <a:solidFill>
                            <a:schemeClr val="dk1"/>
                          </a:solidFill>
                          <a:latin typeface="微软雅黑"/>
                          <a:ea typeface="微软雅黑"/>
                          <a:cs typeface="宋体"/>
                        </a:defRPr>
                      </a:lvl2pPr>
                      <a:lvl3pPr marL="914400" algn="l" defTabSz="913765" rtl="0" eaLnBrk="1" latinLnBrk="0" hangingPunct="1">
                        <a:defRPr sz="1800" kern="1200">
                          <a:solidFill>
                            <a:schemeClr val="dk1"/>
                          </a:solidFill>
                          <a:latin typeface="微软雅黑"/>
                          <a:ea typeface="微软雅黑"/>
                          <a:cs typeface="宋体"/>
                        </a:defRPr>
                      </a:lvl3pPr>
                      <a:lvl4pPr marL="1370965" algn="l" defTabSz="913765" rtl="0" eaLnBrk="1" latinLnBrk="0" hangingPunct="1">
                        <a:defRPr sz="1800" kern="1200">
                          <a:solidFill>
                            <a:schemeClr val="dk1"/>
                          </a:solidFill>
                          <a:latin typeface="微软雅黑"/>
                          <a:ea typeface="微软雅黑"/>
                          <a:cs typeface="宋体"/>
                        </a:defRPr>
                      </a:lvl4pPr>
                      <a:lvl5pPr marL="1828165" algn="l" defTabSz="913765" rtl="0" eaLnBrk="1" latinLnBrk="0" hangingPunct="1">
                        <a:defRPr sz="1800" kern="1200">
                          <a:solidFill>
                            <a:schemeClr val="dk1"/>
                          </a:solidFill>
                          <a:latin typeface="微软雅黑"/>
                          <a:ea typeface="微软雅黑"/>
                          <a:cs typeface="宋体"/>
                        </a:defRPr>
                      </a:lvl5pPr>
                      <a:lvl6pPr marL="2285365" algn="l" defTabSz="913765" rtl="0" eaLnBrk="1" latinLnBrk="0" hangingPunct="1">
                        <a:defRPr sz="1800" kern="1200">
                          <a:solidFill>
                            <a:schemeClr val="dk1"/>
                          </a:solidFill>
                          <a:latin typeface="微软雅黑"/>
                          <a:ea typeface="微软雅黑"/>
                          <a:cs typeface="宋体"/>
                        </a:defRPr>
                      </a:lvl6pPr>
                      <a:lvl7pPr marL="2742565" algn="l" defTabSz="913765" rtl="0" eaLnBrk="1" latinLnBrk="0" hangingPunct="1">
                        <a:defRPr sz="1800" kern="1200">
                          <a:solidFill>
                            <a:schemeClr val="dk1"/>
                          </a:solidFill>
                          <a:latin typeface="微软雅黑"/>
                          <a:ea typeface="微软雅黑"/>
                          <a:cs typeface="宋体"/>
                        </a:defRPr>
                      </a:lvl7pPr>
                      <a:lvl8pPr marL="3199765" algn="l" defTabSz="913765" rtl="0" eaLnBrk="1" latinLnBrk="0" hangingPunct="1">
                        <a:defRPr sz="1800" kern="1200">
                          <a:solidFill>
                            <a:schemeClr val="dk1"/>
                          </a:solidFill>
                          <a:latin typeface="微软雅黑"/>
                          <a:ea typeface="微软雅黑"/>
                          <a:cs typeface="宋体"/>
                        </a:defRPr>
                      </a:lvl8pPr>
                      <a:lvl9pPr marL="3656965" algn="l" defTabSz="913765" rtl="0" eaLnBrk="1" latinLnBrk="0" hangingPunct="1">
                        <a:defRPr sz="1800" kern="1200">
                          <a:solidFill>
                            <a:schemeClr val="dk1"/>
                          </a:solidFill>
                          <a:latin typeface="微软雅黑"/>
                          <a:ea typeface="微软雅黑"/>
                          <a:cs typeface="宋体"/>
                        </a:defRPr>
                      </a:lvl9pPr>
                    </a:lstStyle>
                    <a:p>
                      <a:pPr marL="0" algn="ctr" defTabSz="956097" rtl="0" eaLnBrk="1" fontAlgn="ctr" latinLnBrk="0" hangingPunct="1"/>
                      <a:endParaRPr lang="zh-CN" altLang="en-US" sz="1400" b="0" i="0" u="none" strike="noStrike" kern="1200" dirty="0">
                        <a:solidFill>
                          <a:srgbClr val="000000"/>
                        </a:solidFill>
                        <a:latin typeface="微软雅黑" panose="020B0503020204020204" pitchFamily="34" charset="-122"/>
                        <a:ea typeface="微软雅黑" panose="020B0503020204020204" pitchFamily="34" charset="-122"/>
                        <a:cs typeface="+mn-cs"/>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C00000"/>
                    </a:solidFill>
                  </a:tcPr>
                </a:tc>
                <a:tc>
                  <a:txBody>
                    <a:bodyPr/>
                    <a:lstStyle>
                      <a:lvl1pPr marL="0" algn="l" defTabSz="913765" rtl="0" eaLnBrk="1" latinLnBrk="0" hangingPunct="1">
                        <a:defRPr sz="1800" kern="1200">
                          <a:solidFill>
                            <a:schemeClr val="dk1"/>
                          </a:solidFill>
                          <a:latin typeface="微软雅黑"/>
                          <a:ea typeface="微软雅黑"/>
                          <a:cs typeface="宋体"/>
                        </a:defRPr>
                      </a:lvl1pPr>
                      <a:lvl2pPr marL="457200" algn="l" defTabSz="913765" rtl="0" eaLnBrk="1" latinLnBrk="0" hangingPunct="1">
                        <a:defRPr sz="1800" kern="1200">
                          <a:solidFill>
                            <a:schemeClr val="dk1"/>
                          </a:solidFill>
                          <a:latin typeface="微软雅黑"/>
                          <a:ea typeface="微软雅黑"/>
                          <a:cs typeface="宋体"/>
                        </a:defRPr>
                      </a:lvl2pPr>
                      <a:lvl3pPr marL="914400" algn="l" defTabSz="913765" rtl="0" eaLnBrk="1" latinLnBrk="0" hangingPunct="1">
                        <a:defRPr sz="1800" kern="1200">
                          <a:solidFill>
                            <a:schemeClr val="dk1"/>
                          </a:solidFill>
                          <a:latin typeface="微软雅黑"/>
                          <a:ea typeface="微软雅黑"/>
                          <a:cs typeface="宋体"/>
                        </a:defRPr>
                      </a:lvl3pPr>
                      <a:lvl4pPr marL="1370965" algn="l" defTabSz="913765" rtl="0" eaLnBrk="1" latinLnBrk="0" hangingPunct="1">
                        <a:defRPr sz="1800" kern="1200">
                          <a:solidFill>
                            <a:schemeClr val="dk1"/>
                          </a:solidFill>
                          <a:latin typeface="微软雅黑"/>
                          <a:ea typeface="微软雅黑"/>
                          <a:cs typeface="宋体"/>
                        </a:defRPr>
                      </a:lvl4pPr>
                      <a:lvl5pPr marL="1828165" algn="l" defTabSz="913765" rtl="0" eaLnBrk="1" latinLnBrk="0" hangingPunct="1">
                        <a:defRPr sz="1800" kern="1200">
                          <a:solidFill>
                            <a:schemeClr val="dk1"/>
                          </a:solidFill>
                          <a:latin typeface="微软雅黑"/>
                          <a:ea typeface="微软雅黑"/>
                          <a:cs typeface="宋体"/>
                        </a:defRPr>
                      </a:lvl5pPr>
                      <a:lvl6pPr marL="2285365" algn="l" defTabSz="913765" rtl="0" eaLnBrk="1" latinLnBrk="0" hangingPunct="1">
                        <a:defRPr sz="1800" kern="1200">
                          <a:solidFill>
                            <a:schemeClr val="dk1"/>
                          </a:solidFill>
                          <a:latin typeface="微软雅黑"/>
                          <a:ea typeface="微软雅黑"/>
                          <a:cs typeface="宋体"/>
                        </a:defRPr>
                      </a:lvl6pPr>
                      <a:lvl7pPr marL="2742565" algn="l" defTabSz="913765" rtl="0" eaLnBrk="1" latinLnBrk="0" hangingPunct="1">
                        <a:defRPr sz="1800" kern="1200">
                          <a:solidFill>
                            <a:schemeClr val="dk1"/>
                          </a:solidFill>
                          <a:latin typeface="微软雅黑"/>
                          <a:ea typeface="微软雅黑"/>
                          <a:cs typeface="宋体"/>
                        </a:defRPr>
                      </a:lvl7pPr>
                      <a:lvl8pPr marL="3199765" algn="l" defTabSz="913765" rtl="0" eaLnBrk="1" latinLnBrk="0" hangingPunct="1">
                        <a:defRPr sz="1800" kern="1200">
                          <a:solidFill>
                            <a:schemeClr val="dk1"/>
                          </a:solidFill>
                          <a:latin typeface="微软雅黑"/>
                          <a:ea typeface="微软雅黑"/>
                          <a:cs typeface="宋体"/>
                        </a:defRPr>
                      </a:lvl8pPr>
                      <a:lvl9pPr marL="3656965" algn="l" defTabSz="913765" rtl="0" eaLnBrk="1" latinLnBrk="0" hangingPunct="1">
                        <a:defRPr sz="1800" kern="1200">
                          <a:solidFill>
                            <a:schemeClr val="dk1"/>
                          </a:solidFill>
                          <a:latin typeface="微软雅黑"/>
                          <a:ea typeface="微软雅黑"/>
                          <a:cs typeface="宋体"/>
                        </a:defRPr>
                      </a:lvl9pPr>
                    </a:lstStyle>
                    <a:p>
                      <a:pPr marL="0" algn="ctr" defTabSz="956097" rtl="0" eaLnBrk="1" fontAlgn="ctr" latinLnBrk="0" hangingPunct="1"/>
                      <a:endParaRPr lang="zh-CN" altLang="en-US" sz="1400" b="0" i="0" u="none" strike="noStrike" kern="1200" dirty="0">
                        <a:solidFill>
                          <a:srgbClr val="000000"/>
                        </a:solidFill>
                        <a:latin typeface="微软雅黑" panose="020B0503020204020204" pitchFamily="34" charset="-122"/>
                        <a:ea typeface="微软雅黑" panose="020B0503020204020204" pitchFamily="34" charset="-122"/>
                        <a:cs typeface="+mn-cs"/>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10006"/>
                  </a:ext>
                </a:extLst>
              </a:tr>
              <a:tr h="270784">
                <a:tc>
                  <a:txBody>
                    <a:bodyPr/>
                    <a:lstStyle>
                      <a:lvl1pPr marL="0" algn="l" defTabSz="913765" rtl="0" eaLnBrk="1" latinLnBrk="0" hangingPunct="1">
                        <a:defRPr sz="1800" b="1" kern="1200">
                          <a:solidFill>
                            <a:schemeClr val="lt1"/>
                          </a:solidFill>
                          <a:latin typeface="微软雅黑"/>
                          <a:ea typeface="微软雅黑"/>
                          <a:cs typeface="宋体"/>
                        </a:defRPr>
                      </a:lvl1pPr>
                      <a:lvl2pPr marL="457200" algn="l" defTabSz="913765" rtl="0" eaLnBrk="1" latinLnBrk="0" hangingPunct="1">
                        <a:defRPr sz="1800" b="1" kern="1200">
                          <a:solidFill>
                            <a:schemeClr val="lt1"/>
                          </a:solidFill>
                          <a:latin typeface="微软雅黑"/>
                          <a:ea typeface="微软雅黑"/>
                          <a:cs typeface="宋体"/>
                        </a:defRPr>
                      </a:lvl2pPr>
                      <a:lvl3pPr marL="914400" algn="l" defTabSz="913765" rtl="0" eaLnBrk="1" latinLnBrk="0" hangingPunct="1">
                        <a:defRPr sz="1800" b="1" kern="1200">
                          <a:solidFill>
                            <a:schemeClr val="lt1"/>
                          </a:solidFill>
                          <a:latin typeface="微软雅黑"/>
                          <a:ea typeface="微软雅黑"/>
                          <a:cs typeface="宋体"/>
                        </a:defRPr>
                      </a:lvl3pPr>
                      <a:lvl4pPr marL="1370965" algn="l" defTabSz="913765" rtl="0" eaLnBrk="1" latinLnBrk="0" hangingPunct="1">
                        <a:defRPr sz="1800" b="1" kern="1200">
                          <a:solidFill>
                            <a:schemeClr val="lt1"/>
                          </a:solidFill>
                          <a:latin typeface="微软雅黑"/>
                          <a:ea typeface="微软雅黑"/>
                          <a:cs typeface="宋体"/>
                        </a:defRPr>
                      </a:lvl4pPr>
                      <a:lvl5pPr marL="1828165" algn="l" defTabSz="913765" rtl="0" eaLnBrk="1" latinLnBrk="0" hangingPunct="1">
                        <a:defRPr sz="1800" b="1" kern="1200">
                          <a:solidFill>
                            <a:schemeClr val="lt1"/>
                          </a:solidFill>
                          <a:latin typeface="微软雅黑"/>
                          <a:ea typeface="微软雅黑"/>
                          <a:cs typeface="宋体"/>
                        </a:defRPr>
                      </a:lvl5pPr>
                      <a:lvl6pPr marL="2285365" algn="l" defTabSz="913765" rtl="0" eaLnBrk="1" latinLnBrk="0" hangingPunct="1">
                        <a:defRPr sz="1800" b="1" kern="1200">
                          <a:solidFill>
                            <a:schemeClr val="lt1"/>
                          </a:solidFill>
                          <a:latin typeface="微软雅黑"/>
                          <a:ea typeface="微软雅黑"/>
                          <a:cs typeface="宋体"/>
                        </a:defRPr>
                      </a:lvl6pPr>
                      <a:lvl7pPr marL="2742565" algn="l" defTabSz="913765" rtl="0" eaLnBrk="1" latinLnBrk="0" hangingPunct="1">
                        <a:defRPr sz="1800" b="1" kern="1200">
                          <a:solidFill>
                            <a:schemeClr val="lt1"/>
                          </a:solidFill>
                          <a:latin typeface="微软雅黑"/>
                          <a:ea typeface="微软雅黑"/>
                          <a:cs typeface="宋体"/>
                        </a:defRPr>
                      </a:lvl7pPr>
                      <a:lvl8pPr marL="3199765" algn="l" defTabSz="913765" rtl="0" eaLnBrk="1" latinLnBrk="0" hangingPunct="1">
                        <a:defRPr sz="1800" b="1" kern="1200">
                          <a:solidFill>
                            <a:schemeClr val="lt1"/>
                          </a:solidFill>
                          <a:latin typeface="微软雅黑"/>
                          <a:ea typeface="微软雅黑"/>
                          <a:cs typeface="宋体"/>
                        </a:defRPr>
                      </a:lvl8pPr>
                      <a:lvl9pPr marL="3656965" algn="l" defTabSz="913765" rtl="0" eaLnBrk="1" latinLnBrk="0" hangingPunct="1">
                        <a:defRPr sz="1800" b="1" kern="1200">
                          <a:solidFill>
                            <a:schemeClr val="lt1"/>
                          </a:solidFill>
                          <a:latin typeface="微软雅黑"/>
                          <a:ea typeface="微软雅黑"/>
                          <a:cs typeface="宋体"/>
                        </a:defRPr>
                      </a:lvl9pPr>
                    </a:lstStyle>
                    <a:p>
                      <a:pPr algn="ctr" fontAlgn="ctr"/>
                      <a:r>
                        <a:rPr lang="zh-CN" altLang="en-US" sz="1400" b="1" u="none" strike="noStrike" kern="1200" dirty="0">
                          <a:solidFill>
                            <a:schemeClr val="lt1"/>
                          </a:solidFill>
                          <a:latin typeface="+mn-lt"/>
                          <a:ea typeface="微软雅黑" panose="020B0503020204020204" pitchFamily="34" charset="-122"/>
                          <a:cs typeface="+mn-cs"/>
                        </a:rPr>
                        <a:t>营销费用</a:t>
                      </a:r>
                    </a:p>
                  </a:txBody>
                  <a:tcPr marL="9269" marR="9269" marT="9388"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5982"/>
                    </a:solidFill>
                  </a:tcPr>
                </a:tc>
                <a:tc>
                  <a:txBody>
                    <a:bodyPr/>
                    <a:lstStyle>
                      <a:lvl1pPr marL="0" algn="l" defTabSz="913765" rtl="0" eaLnBrk="1" latinLnBrk="0" hangingPunct="1">
                        <a:defRPr sz="1800" kern="1200">
                          <a:solidFill>
                            <a:schemeClr val="dk1"/>
                          </a:solidFill>
                          <a:latin typeface="微软雅黑"/>
                          <a:ea typeface="微软雅黑"/>
                          <a:cs typeface="宋体"/>
                        </a:defRPr>
                      </a:lvl1pPr>
                      <a:lvl2pPr marL="457200" algn="l" defTabSz="913765" rtl="0" eaLnBrk="1" latinLnBrk="0" hangingPunct="1">
                        <a:defRPr sz="1800" kern="1200">
                          <a:solidFill>
                            <a:schemeClr val="dk1"/>
                          </a:solidFill>
                          <a:latin typeface="微软雅黑"/>
                          <a:ea typeface="微软雅黑"/>
                          <a:cs typeface="宋体"/>
                        </a:defRPr>
                      </a:lvl2pPr>
                      <a:lvl3pPr marL="914400" algn="l" defTabSz="913765" rtl="0" eaLnBrk="1" latinLnBrk="0" hangingPunct="1">
                        <a:defRPr sz="1800" kern="1200">
                          <a:solidFill>
                            <a:schemeClr val="dk1"/>
                          </a:solidFill>
                          <a:latin typeface="微软雅黑"/>
                          <a:ea typeface="微软雅黑"/>
                          <a:cs typeface="宋体"/>
                        </a:defRPr>
                      </a:lvl3pPr>
                      <a:lvl4pPr marL="1370965" algn="l" defTabSz="913765" rtl="0" eaLnBrk="1" latinLnBrk="0" hangingPunct="1">
                        <a:defRPr sz="1800" kern="1200">
                          <a:solidFill>
                            <a:schemeClr val="dk1"/>
                          </a:solidFill>
                          <a:latin typeface="微软雅黑"/>
                          <a:ea typeface="微软雅黑"/>
                          <a:cs typeface="宋体"/>
                        </a:defRPr>
                      </a:lvl4pPr>
                      <a:lvl5pPr marL="1828165" algn="l" defTabSz="913765" rtl="0" eaLnBrk="1" latinLnBrk="0" hangingPunct="1">
                        <a:defRPr sz="1800" kern="1200">
                          <a:solidFill>
                            <a:schemeClr val="dk1"/>
                          </a:solidFill>
                          <a:latin typeface="微软雅黑"/>
                          <a:ea typeface="微软雅黑"/>
                          <a:cs typeface="宋体"/>
                        </a:defRPr>
                      </a:lvl5pPr>
                      <a:lvl6pPr marL="2285365" algn="l" defTabSz="913765" rtl="0" eaLnBrk="1" latinLnBrk="0" hangingPunct="1">
                        <a:defRPr sz="1800" kern="1200">
                          <a:solidFill>
                            <a:schemeClr val="dk1"/>
                          </a:solidFill>
                          <a:latin typeface="微软雅黑"/>
                          <a:ea typeface="微软雅黑"/>
                          <a:cs typeface="宋体"/>
                        </a:defRPr>
                      </a:lvl6pPr>
                      <a:lvl7pPr marL="2742565" algn="l" defTabSz="913765" rtl="0" eaLnBrk="1" latinLnBrk="0" hangingPunct="1">
                        <a:defRPr sz="1800" kern="1200">
                          <a:solidFill>
                            <a:schemeClr val="dk1"/>
                          </a:solidFill>
                          <a:latin typeface="微软雅黑"/>
                          <a:ea typeface="微软雅黑"/>
                          <a:cs typeface="宋体"/>
                        </a:defRPr>
                      </a:lvl7pPr>
                      <a:lvl8pPr marL="3199765" algn="l" defTabSz="913765" rtl="0" eaLnBrk="1" latinLnBrk="0" hangingPunct="1">
                        <a:defRPr sz="1800" kern="1200">
                          <a:solidFill>
                            <a:schemeClr val="dk1"/>
                          </a:solidFill>
                          <a:latin typeface="微软雅黑"/>
                          <a:ea typeface="微软雅黑"/>
                          <a:cs typeface="宋体"/>
                        </a:defRPr>
                      </a:lvl8pPr>
                      <a:lvl9pPr marL="3656965" algn="l" defTabSz="913765" rtl="0" eaLnBrk="1" latinLnBrk="0" hangingPunct="1">
                        <a:defRPr sz="1800" kern="1200">
                          <a:solidFill>
                            <a:schemeClr val="dk1"/>
                          </a:solidFill>
                          <a:latin typeface="微软雅黑"/>
                          <a:ea typeface="微软雅黑"/>
                          <a:cs typeface="宋体"/>
                        </a:defRPr>
                      </a:lvl9pPr>
                    </a:lstStyle>
                    <a:p>
                      <a:pPr algn="ctr" fontAlgn="ctr"/>
                      <a:r>
                        <a:rPr lang="en-US" altLang="zh-CN" sz="1400" b="0" i="0" u="none" strike="noStrike" dirty="0">
                          <a:solidFill>
                            <a:srgbClr val="000000"/>
                          </a:solidFill>
                          <a:latin typeface="微软雅黑" panose="020B0503020204020204" pitchFamily="34" charset="-122"/>
                        </a:rPr>
                        <a:t>0</a:t>
                      </a:r>
                    </a:p>
                  </a:txBody>
                  <a:tcPr marL="9269" marR="9269" marT="9388"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a:ea typeface="微软雅黑"/>
                          <a:cs typeface="宋体"/>
                        </a:defRPr>
                      </a:lvl1pPr>
                      <a:lvl2pPr marL="457200" algn="l" defTabSz="913765" rtl="0" eaLnBrk="1" latinLnBrk="0" hangingPunct="1">
                        <a:defRPr sz="1800" kern="1200">
                          <a:solidFill>
                            <a:schemeClr val="dk1"/>
                          </a:solidFill>
                          <a:latin typeface="微软雅黑"/>
                          <a:ea typeface="微软雅黑"/>
                          <a:cs typeface="宋体"/>
                        </a:defRPr>
                      </a:lvl2pPr>
                      <a:lvl3pPr marL="914400" algn="l" defTabSz="913765" rtl="0" eaLnBrk="1" latinLnBrk="0" hangingPunct="1">
                        <a:defRPr sz="1800" kern="1200">
                          <a:solidFill>
                            <a:schemeClr val="dk1"/>
                          </a:solidFill>
                          <a:latin typeface="微软雅黑"/>
                          <a:ea typeface="微软雅黑"/>
                          <a:cs typeface="宋体"/>
                        </a:defRPr>
                      </a:lvl3pPr>
                      <a:lvl4pPr marL="1370965" algn="l" defTabSz="913765" rtl="0" eaLnBrk="1" latinLnBrk="0" hangingPunct="1">
                        <a:defRPr sz="1800" kern="1200">
                          <a:solidFill>
                            <a:schemeClr val="dk1"/>
                          </a:solidFill>
                          <a:latin typeface="微软雅黑"/>
                          <a:ea typeface="微软雅黑"/>
                          <a:cs typeface="宋体"/>
                        </a:defRPr>
                      </a:lvl4pPr>
                      <a:lvl5pPr marL="1828165" algn="l" defTabSz="913765" rtl="0" eaLnBrk="1" latinLnBrk="0" hangingPunct="1">
                        <a:defRPr sz="1800" kern="1200">
                          <a:solidFill>
                            <a:schemeClr val="dk1"/>
                          </a:solidFill>
                          <a:latin typeface="微软雅黑"/>
                          <a:ea typeface="微软雅黑"/>
                          <a:cs typeface="宋体"/>
                        </a:defRPr>
                      </a:lvl5pPr>
                      <a:lvl6pPr marL="2285365" algn="l" defTabSz="913765" rtl="0" eaLnBrk="1" latinLnBrk="0" hangingPunct="1">
                        <a:defRPr sz="1800" kern="1200">
                          <a:solidFill>
                            <a:schemeClr val="dk1"/>
                          </a:solidFill>
                          <a:latin typeface="微软雅黑"/>
                          <a:ea typeface="微软雅黑"/>
                          <a:cs typeface="宋体"/>
                        </a:defRPr>
                      </a:lvl6pPr>
                      <a:lvl7pPr marL="2742565" algn="l" defTabSz="913765" rtl="0" eaLnBrk="1" latinLnBrk="0" hangingPunct="1">
                        <a:defRPr sz="1800" kern="1200">
                          <a:solidFill>
                            <a:schemeClr val="dk1"/>
                          </a:solidFill>
                          <a:latin typeface="微软雅黑"/>
                          <a:ea typeface="微软雅黑"/>
                          <a:cs typeface="宋体"/>
                        </a:defRPr>
                      </a:lvl7pPr>
                      <a:lvl8pPr marL="3199765" algn="l" defTabSz="913765" rtl="0" eaLnBrk="1" latinLnBrk="0" hangingPunct="1">
                        <a:defRPr sz="1800" kern="1200">
                          <a:solidFill>
                            <a:schemeClr val="dk1"/>
                          </a:solidFill>
                          <a:latin typeface="微软雅黑"/>
                          <a:ea typeface="微软雅黑"/>
                          <a:cs typeface="宋体"/>
                        </a:defRPr>
                      </a:lvl8pPr>
                      <a:lvl9pPr marL="3656965" algn="l" defTabSz="913765" rtl="0" eaLnBrk="1" latinLnBrk="0" hangingPunct="1">
                        <a:defRPr sz="1800" kern="1200">
                          <a:solidFill>
                            <a:schemeClr val="dk1"/>
                          </a:solidFill>
                          <a:latin typeface="微软雅黑"/>
                          <a:ea typeface="微软雅黑"/>
                          <a:cs typeface="宋体"/>
                        </a:defRPr>
                      </a:lvl9pPr>
                    </a:lstStyle>
                    <a:p>
                      <a:pPr algn="ctr" fontAlgn="ctr"/>
                      <a:r>
                        <a:rPr lang="en-US" altLang="zh-CN" sz="1400" b="0" i="0" u="none" strike="noStrike" dirty="0">
                          <a:solidFill>
                            <a:srgbClr val="000000"/>
                          </a:solidFill>
                          <a:latin typeface="微软雅黑" panose="020B0503020204020204" pitchFamily="34" charset="-122"/>
                        </a:rPr>
                        <a:t>5w</a:t>
                      </a:r>
                    </a:p>
                  </a:txBody>
                  <a:tcPr marL="9269" marR="9269" marT="9388"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a:ea typeface="微软雅黑"/>
                          <a:cs typeface="宋体"/>
                        </a:defRPr>
                      </a:lvl1pPr>
                      <a:lvl2pPr marL="457200" algn="l" defTabSz="913765" rtl="0" eaLnBrk="1" latinLnBrk="0" hangingPunct="1">
                        <a:defRPr sz="1800" kern="1200">
                          <a:solidFill>
                            <a:schemeClr val="dk1"/>
                          </a:solidFill>
                          <a:latin typeface="微软雅黑"/>
                          <a:ea typeface="微软雅黑"/>
                          <a:cs typeface="宋体"/>
                        </a:defRPr>
                      </a:lvl2pPr>
                      <a:lvl3pPr marL="914400" algn="l" defTabSz="913765" rtl="0" eaLnBrk="1" latinLnBrk="0" hangingPunct="1">
                        <a:defRPr sz="1800" kern="1200">
                          <a:solidFill>
                            <a:schemeClr val="dk1"/>
                          </a:solidFill>
                          <a:latin typeface="微软雅黑"/>
                          <a:ea typeface="微软雅黑"/>
                          <a:cs typeface="宋体"/>
                        </a:defRPr>
                      </a:lvl3pPr>
                      <a:lvl4pPr marL="1370965" algn="l" defTabSz="913765" rtl="0" eaLnBrk="1" latinLnBrk="0" hangingPunct="1">
                        <a:defRPr sz="1800" kern="1200">
                          <a:solidFill>
                            <a:schemeClr val="dk1"/>
                          </a:solidFill>
                          <a:latin typeface="微软雅黑"/>
                          <a:ea typeface="微软雅黑"/>
                          <a:cs typeface="宋体"/>
                        </a:defRPr>
                      </a:lvl4pPr>
                      <a:lvl5pPr marL="1828165" algn="l" defTabSz="913765" rtl="0" eaLnBrk="1" latinLnBrk="0" hangingPunct="1">
                        <a:defRPr sz="1800" kern="1200">
                          <a:solidFill>
                            <a:schemeClr val="dk1"/>
                          </a:solidFill>
                          <a:latin typeface="微软雅黑"/>
                          <a:ea typeface="微软雅黑"/>
                          <a:cs typeface="宋体"/>
                        </a:defRPr>
                      </a:lvl5pPr>
                      <a:lvl6pPr marL="2285365" algn="l" defTabSz="913765" rtl="0" eaLnBrk="1" latinLnBrk="0" hangingPunct="1">
                        <a:defRPr sz="1800" kern="1200">
                          <a:solidFill>
                            <a:schemeClr val="dk1"/>
                          </a:solidFill>
                          <a:latin typeface="微软雅黑"/>
                          <a:ea typeface="微软雅黑"/>
                          <a:cs typeface="宋体"/>
                        </a:defRPr>
                      </a:lvl6pPr>
                      <a:lvl7pPr marL="2742565" algn="l" defTabSz="913765" rtl="0" eaLnBrk="1" latinLnBrk="0" hangingPunct="1">
                        <a:defRPr sz="1800" kern="1200">
                          <a:solidFill>
                            <a:schemeClr val="dk1"/>
                          </a:solidFill>
                          <a:latin typeface="微软雅黑"/>
                          <a:ea typeface="微软雅黑"/>
                          <a:cs typeface="宋体"/>
                        </a:defRPr>
                      </a:lvl7pPr>
                      <a:lvl8pPr marL="3199765" algn="l" defTabSz="913765" rtl="0" eaLnBrk="1" latinLnBrk="0" hangingPunct="1">
                        <a:defRPr sz="1800" kern="1200">
                          <a:solidFill>
                            <a:schemeClr val="dk1"/>
                          </a:solidFill>
                          <a:latin typeface="微软雅黑"/>
                          <a:ea typeface="微软雅黑"/>
                          <a:cs typeface="宋体"/>
                        </a:defRPr>
                      </a:lvl8pPr>
                      <a:lvl9pPr marL="3656965" algn="l" defTabSz="913765" rtl="0" eaLnBrk="1" latinLnBrk="0" hangingPunct="1">
                        <a:defRPr sz="1800" kern="1200">
                          <a:solidFill>
                            <a:schemeClr val="dk1"/>
                          </a:solidFill>
                          <a:latin typeface="微软雅黑"/>
                          <a:ea typeface="微软雅黑"/>
                          <a:cs typeface="宋体"/>
                        </a:defRPr>
                      </a:lvl9pPr>
                    </a:lstStyle>
                    <a:p>
                      <a:pPr algn="ctr" fontAlgn="ctr"/>
                      <a:r>
                        <a:rPr lang="en-US" altLang="zh-CN" sz="1400" b="0" i="0" u="none" strike="noStrike" dirty="0">
                          <a:solidFill>
                            <a:srgbClr val="000000"/>
                          </a:solidFill>
                          <a:latin typeface="微软雅黑" panose="020B0503020204020204" pitchFamily="34" charset="-122"/>
                        </a:rPr>
                        <a:t>10w</a:t>
                      </a:r>
                    </a:p>
                  </a:txBody>
                  <a:tcPr marL="9269" marR="9269" marT="9388"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5982">
                        <a:tint val="20000"/>
                      </a:srgbClr>
                    </a:solidFill>
                  </a:tcPr>
                </a:tc>
                <a:extLst>
                  <a:ext uri="{0D108BD9-81ED-4DB2-BD59-A6C34878D82A}">
                    <a16:rowId xmlns:a16="http://schemas.microsoft.com/office/drawing/2014/main" val="10007"/>
                  </a:ext>
                </a:extLst>
              </a:tr>
              <a:tr h="246371">
                <a:tc>
                  <a:txBody>
                    <a:bodyPr/>
                    <a:lstStyle>
                      <a:lvl1pPr marL="0" algn="l" defTabSz="913765" rtl="0" eaLnBrk="1" latinLnBrk="0" hangingPunct="1">
                        <a:defRPr sz="1800" b="1" kern="1200">
                          <a:solidFill>
                            <a:schemeClr val="lt1"/>
                          </a:solidFill>
                          <a:latin typeface="微软雅黑"/>
                          <a:ea typeface="微软雅黑"/>
                          <a:cs typeface="宋体"/>
                        </a:defRPr>
                      </a:lvl1pPr>
                      <a:lvl2pPr marL="457200" algn="l" defTabSz="913765" rtl="0" eaLnBrk="1" latinLnBrk="0" hangingPunct="1">
                        <a:defRPr sz="1800" b="1" kern="1200">
                          <a:solidFill>
                            <a:schemeClr val="lt1"/>
                          </a:solidFill>
                          <a:latin typeface="微软雅黑"/>
                          <a:ea typeface="微软雅黑"/>
                          <a:cs typeface="宋体"/>
                        </a:defRPr>
                      </a:lvl2pPr>
                      <a:lvl3pPr marL="914400" algn="l" defTabSz="913765" rtl="0" eaLnBrk="1" latinLnBrk="0" hangingPunct="1">
                        <a:defRPr sz="1800" b="1" kern="1200">
                          <a:solidFill>
                            <a:schemeClr val="lt1"/>
                          </a:solidFill>
                          <a:latin typeface="微软雅黑"/>
                          <a:ea typeface="微软雅黑"/>
                          <a:cs typeface="宋体"/>
                        </a:defRPr>
                      </a:lvl3pPr>
                      <a:lvl4pPr marL="1370965" algn="l" defTabSz="913765" rtl="0" eaLnBrk="1" latinLnBrk="0" hangingPunct="1">
                        <a:defRPr sz="1800" b="1" kern="1200">
                          <a:solidFill>
                            <a:schemeClr val="lt1"/>
                          </a:solidFill>
                          <a:latin typeface="微软雅黑"/>
                          <a:ea typeface="微软雅黑"/>
                          <a:cs typeface="宋体"/>
                        </a:defRPr>
                      </a:lvl4pPr>
                      <a:lvl5pPr marL="1828165" algn="l" defTabSz="913765" rtl="0" eaLnBrk="1" latinLnBrk="0" hangingPunct="1">
                        <a:defRPr sz="1800" b="1" kern="1200">
                          <a:solidFill>
                            <a:schemeClr val="lt1"/>
                          </a:solidFill>
                          <a:latin typeface="微软雅黑"/>
                          <a:ea typeface="微软雅黑"/>
                          <a:cs typeface="宋体"/>
                        </a:defRPr>
                      </a:lvl5pPr>
                      <a:lvl6pPr marL="2285365" algn="l" defTabSz="913765" rtl="0" eaLnBrk="1" latinLnBrk="0" hangingPunct="1">
                        <a:defRPr sz="1800" b="1" kern="1200">
                          <a:solidFill>
                            <a:schemeClr val="lt1"/>
                          </a:solidFill>
                          <a:latin typeface="微软雅黑"/>
                          <a:ea typeface="微软雅黑"/>
                          <a:cs typeface="宋体"/>
                        </a:defRPr>
                      </a:lvl6pPr>
                      <a:lvl7pPr marL="2742565" algn="l" defTabSz="913765" rtl="0" eaLnBrk="1" latinLnBrk="0" hangingPunct="1">
                        <a:defRPr sz="1800" b="1" kern="1200">
                          <a:solidFill>
                            <a:schemeClr val="lt1"/>
                          </a:solidFill>
                          <a:latin typeface="微软雅黑"/>
                          <a:ea typeface="微软雅黑"/>
                          <a:cs typeface="宋体"/>
                        </a:defRPr>
                      </a:lvl7pPr>
                      <a:lvl8pPr marL="3199765" algn="l" defTabSz="913765" rtl="0" eaLnBrk="1" latinLnBrk="0" hangingPunct="1">
                        <a:defRPr sz="1800" b="1" kern="1200">
                          <a:solidFill>
                            <a:schemeClr val="lt1"/>
                          </a:solidFill>
                          <a:latin typeface="微软雅黑"/>
                          <a:ea typeface="微软雅黑"/>
                          <a:cs typeface="宋体"/>
                        </a:defRPr>
                      </a:lvl8pPr>
                      <a:lvl9pPr marL="3656965" algn="l" defTabSz="913765" rtl="0" eaLnBrk="1" latinLnBrk="0" hangingPunct="1">
                        <a:defRPr sz="1800" b="1" kern="1200">
                          <a:solidFill>
                            <a:schemeClr val="lt1"/>
                          </a:solidFill>
                          <a:latin typeface="微软雅黑"/>
                          <a:ea typeface="微软雅黑"/>
                          <a:cs typeface="宋体"/>
                        </a:defRPr>
                      </a:lvl9pPr>
                    </a:lstStyle>
                    <a:p>
                      <a:pPr algn="ctr" fontAlgn="ctr"/>
                      <a:r>
                        <a:rPr lang="zh-CN" altLang="en-US" sz="1400" b="1" u="none" strike="noStrike" kern="1200" dirty="0">
                          <a:solidFill>
                            <a:schemeClr val="lt1"/>
                          </a:solidFill>
                          <a:latin typeface="+mn-lt"/>
                          <a:ea typeface="微软雅黑" panose="020B0503020204020204" pitchFamily="34" charset="-122"/>
                          <a:cs typeface="+mn-cs"/>
                        </a:rPr>
                        <a:t>技术研发及维护费</a:t>
                      </a:r>
                    </a:p>
                  </a:txBody>
                  <a:tcPr marL="9269" marR="9269" marT="9388" marB="0" anchor="ct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05982"/>
                    </a:solidFill>
                  </a:tcPr>
                </a:tc>
                <a:tc>
                  <a:txBody>
                    <a:bodyPr/>
                    <a:lstStyle>
                      <a:lvl1pPr marL="0" algn="l" defTabSz="913765" rtl="0" eaLnBrk="1" latinLnBrk="0" hangingPunct="1">
                        <a:defRPr sz="1800" kern="1200">
                          <a:solidFill>
                            <a:schemeClr val="dk1"/>
                          </a:solidFill>
                          <a:latin typeface="微软雅黑"/>
                          <a:ea typeface="微软雅黑"/>
                          <a:cs typeface="宋体"/>
                        </a:defRPr>
                      </a:lvl1pPr>
                      <a:lvl2pPr marL="457200" algn="l" defTabSz="913765" rtl="0" eaLnBrk="1" latinLnBrk="0" hangingPunct="1">
                        <a:defRPr sz="1800" kern="1200">
                          <a:solidFill>
                            <a:schemeClr val="dk1"/>
                          </a:solidFill>
                          <a:latin typeface="微软雅黑"/>
                          <a:ea typeface="微软雅黑"/>
                          <a:cs typeface="宋体"/>
                        </a:defRPr>
                      </a:lvl2pPr>
                      <a:lvl3pPr marL="914400" algn="l" defTabSz="913765" rtl="0" eaLnBrk="1" latinLnBrk="0" hangingPunct="1">
                        <a:defRPr sz="1800" kern="1200">
                          <a:solidFill>
                            <a:schemeClr val="dk1"/>
                          </a:solidFill>
                          <a:latin typeface="微软雅黑"/>
                          <a:ea typeface="微软雅黑"/>
                          <a:cs typeface="宋体"/>
                        </a:defRPr>
                      </a:lvl3pPr>
                      <a:lvl4pPr marL="1370965" algn="l" defTabSz="913765" rtl="0" eaLnBrk="1" latinLnBrk="0" hangingPunct="1">
                        <a:defRPr sz="1800" kern="1200">
                          <a:solidFill>
                            <a:schemeClr val="dk1"/>
                          </a:solidFill>
                          <a:latin typeface="微软雅黑"/>
                          <a:ea typeface="微软雅黑"/>
                          <a:cs typeface="宋体"/>
                        </a:defRPr>
                      </a:lvl4pPr>
                      <a:lvl5pPr marL="1828165" algn="l" defTabSz="913765" rtl="0" eaLnBrk="1" latinLnBrk="0" hangingPunct="1">
                        <a:defRPr sz="1800" kern="1200">
                          <a:solidFill>
                            <a:schemeClr val="dk1"/>
                          </a:solidFill>
                          <a:latin typeface="微软雅黑"/>
                          <a:ea typeface="微软雅黑"/>
                          <a:cs typeface="宋体"/>
                        </a:defRPr>
                      </a:lvl5pPr>
                      <a:lvl6pPr marL="2285365" algn="l" defTabSz="913765" rtl="0" eaLnBrk="1" latinLnBrk="0" hangingPunct="1">
                        <a:defRPr sz="1800" kern="1200">
                          <a:solidFill>
                            <a:schemeClr val="dk1"/>
                          </a:solidFill>
                          <a:latin typeface="微软雅黑"/>
                          <a:ea typeface="微软雅黑"/>
                          <a:cs typeface="宋体"/>
                        </a:defRPr>
                      </a:lvl6pPr>
                      <a:lvl7pPr marL="2742565" algn="l" defTabSz="913765" rtl="0" eaLnBrk="1" latinLnBrk="0" hangingPunct="1">
                        <a:defRPr sz="1800" kern="1200">
                          <a:solidFill>
                            <a:schemeClr val="dk1"/>
                          </a:solidFill>
                          <a:latin typeface="微软雅黑"/>
                          <a:ea typeface="微软雅黑"/>
                          <a:cs typeface="宋体"/>
                        </a:defRPr>
                      </a:lvl7pPr>
                      <a:lvl8pPr marL="3199765" algn="l" defTabSz="913765" rtl="0" eaLnBrk="1" latinLnBrk="0" hangingPunct="1">
                        <a:defRPr sz="1800" kern="1200">
                          <a:solidFill>
                            <a:schemeClr val="dk1"/>
                          </a:solidFill>
                          <a:latin typeface="微软雅黑"/>
                          <a:ea typeface="微软雅黑"/>
                          <a:cs typeface="宋体"/>
                        </a:defRPr>
                      </a:lvl8pPr>
                      <a:lvl9pPr marL="3656965" algn="l" defTabSz="913765" rtl="0" eaLnBrk="1" latinLnBrk="0" hangingPunct="1">
                        <a:defRPr sz="1800" kern="1200">
                          <a:solidFill>
                            <a:schemeClr val="dk1"/>
                          </a:solidFill>
                          <a:latin typeface="微软雅黑"/>
                          <a:ea typeface="微软雅黑"/>
                          <a:cs typeface="宋体"/>
                        </a:defRPr>
                      </a:lvl9pPr>
                    </a:lstStyle>
                    <a:p>
                      <a:pPr algn="ctr" fontAlgn="ctr"/>
                      <a:r>
                        <a:rPr lang="en-US" altLang="zh-CN" sz="1400" b="0" i="0" u="none" strike="noStrike" dirty="0">
                          <a:solidFill>
                            <a:srgbClr val="000000"/>
                          </a:solidFill>
                          <a:latin typeface="微软雅黑" panose="020B0503020204020204" pitchFamily="34" charset="-122"/>
                        </a:rPr>
                        <a:t>0</a:t>
                      </a:r>
                    </a:p>
                  </a:txBody>
                  <a:tcPr marL="9269" marR="9269" marT="9388"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a:ea typeface="微软雅黑"/>
                          <a:cs typeface="宋体"/>
                        </a:defRPr>
                      </a:lvl1pPr>
                      <a:lvl2pPr marL="457200" algn="l" defTabSz="913765" rtl="0" eaLnBrk="1" latinLnBrk="0" hangingPunct="1">
                        <a:defRPr sz="1800" kern="1200">
                          <a:solidFill>
                            <a:schemeClr val="dk1"/>
                          </a:solidFill>
                          <a:latin typeface="微软雅黑"/>
                          <a:ea typeface="微软雅黑"/>
                          <a:cs typeface="宋体"/>
                        </a:defRPr>
                      </a:lvl2pPr>
                      <a:lvl3pPr marL="914400" algn="l" defTabSz="913765" rtl="0" eaLnBrk="1" latinLnBrk="0" hangingPunct="1">
                        <a:defRPr sz="1800" kern="1200">
                          <a:solidFill>
                            <a:schemeClr val="dk1"/>
                          </a:solidFill>
                          <a:latin typeface="微软雅黑"/>
                          <a:ea typeface="微软雅黑"/>
                          <a:cs typeface="宋体"/>
                        </a:defRPr>
                      </a:lvl3pPr>
                      <a:lvl4pPr marL="1370965" algn="l" defTabSz="913765" rtl="0" eaLnBrk="1" latinLnBrk="0" hangingPunct="1">
                        <a:defRPr sz="1800" kern="1200">
                          <a:solidFill>
                            <a:schemeClr val="dk1"/>
                          </a:solidFill>
                          <a:latin typeface="微软雅黑"/>
                          <a:ea typeface="微软雅黑"/>
                          <a:cs typeface="宋体"/>
                        </a:defRPr>
                      </a:lvl4pPr>
                      <a:lvl5pPr marL="1828165" algn="l" defTabSz="913765" rtl="0" eaLnBrk="1" latinLnBrk="0" hangingPunct="1">
                        <a:defRPr sz="1800" kern="1200">
                          <a:solidFill>
                            <a:schemeClr val="dk1"/>
                          </a:solidFill>
                          <a:latin typeface="微软雅黑"/>
                          <a:ea typeface="微软雅黑"/>
                          <a:cs typeface="宋体"/>
                        </a:defRPr>
                      </a:lvl5pPr>
                      <a:lvl6pPr marL="2285365" algn="l" defTabSz="913765" rtl="0" eaLnBrk="1" latinLnBrk="0" hangingPunct="1">
                        <a:defRPr sz="1800" kern="1200">
                          <a:solidFill>
                            <a:schemeClr val="dk1"/>
                          </a:solidFill>
                          <a:latin typeface="微软雅黑"/>
                          <a:ea typeface="微软雅黑"/>
                          <a:cs typeface="宋体"/>
                        </a:defRPr>
                      </a:lvl6pPr>
                      <a:lvl7pPr marL="2742565" algn="l" defTabSz="913765" rtl="0" eaLnBrk="1" latinLnBrk="0" hangingPunct="1">
                        <a:defRPr sz="1800" kern="1200">
                          <a:solidFill>
                            <a:schemeClr val="dk1"/>
                          </a:solidFill>
                          <a:latin typeface="微软雅黑"/>
                          <a:ea typeface="微软雅黑"/>
                          <a:cs typeface="宋体"/>
                        </a:defRPr>
                      </a:lvl7pPr>
                      <a:lvl8pPr marL="3199765" algn="l" defTabSz="913765" rtl="0" eaLnBrk="1" latinLnBrk="0" hangingPunct="1">
                        <a:defRPr sz="1800" kern="1200">
                          <a:solidFill>
                            <a:schemeClr val="dk1"/>
                          </a:solidFill>
                          <a:latin typeface="微软雅黑"/>
                          <a:ea typeface="微软雅黑"/>
                          <a:cs typeface="宋体"/>
                        </a:defRPr>
                      </a:lvl8pPr>
                      <a:lvl9pPr marL="3656965" algn="l" defTabSz="913765" rtl="0" eaLnBrk="1" latinLnBrk="0" hangingPunct="1">
                        <a:defRPr sz="1800" kern="1200">
                          <a:solidFill>
                            <a:schemeClr val="dk1"/>
                          </a:solidFill>
                          <a:latin typeface="微软雅黑"/>
                          <a:ea typeface="微软雅黑"/>
                          <a:cs typeface="宋体"/>
                        </a:defRPr>
                      </a:lvl9pPr>
                    </a:lstStyle>
                    <a:p>
                      <a:pPr algn="ctr" fontAlgn="ctr"/>
                      <a:r>
                        <a:rPr lang="en-US" altLang="zh-CN" sz="1400" b="0" i="0" u="none" strike="noStrike" dirty="0">
                          <a:solidFill>
                            <a:srgbClr val="000000"/>
                          </a:solidFill>
                          <a:latin typeface="微软雅黑" panose="020B0503020204020204" pitchFamily="34" charset="-122"/>
                        </a:rPr>
                        <a:t>5w</a:t>
                      </a:r>
                    </a:p>
                  </a:txBody>
                  <a:tcPr marL="9269" marR="9269" marT="9388"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a:ea typeface="微软雅黑"/>
                          <a:cs typeface="宋体"/>
                        </a:defRPr>
                      </a:lvl1pPr>
                      <a:lvl2pPr marL="457200" algn="l" defTabSz="913765" rtl="0" eaLnBrk="1" latinLnBrk="0" hangingPunct="1">
                        <a:defRPr sz="1800" kern="1200">
                          <a:solidFill>
                            <a:schemeClr val="dk1"/>
                          </a:solidFill>
                          <a:latin typeface="微软雅黑"/>
                          <a:ea typeface="微软雅黑"/>
                          <a:cs typeface="宋体"/>
                        </a:defRPr>
                      </a:lvl2pPr>
                      <a:lvl3pPr marL="914400" algn="l" defTabSz="913765" rtl="0" eaLnBrk="1" latinLnBrk="0" hangingPunct="1">
                        <a:defRPr sz="1800" kern="1200">
                          <a:solidFill>
                            <a:schemeClr val="dk1"/>
                          </a:solidFill>
                          <a:latin typeface="微软雅黑"/>
                          <a:ea typeface="微软雅黑"/>
                          <a:cs typeface="宋体"/>
                        </a:defRPr>
                      </a:lvl3pPr>
                      <a:lvl4pPr marL="1370965" algn="l" defTabSz="913765" rtl="0" eaLnBrk="1" latinLnBrk="0" hangingPunct="1">
                        <a:defRPr sz="1800" kern="1200">
                          <a:solidFill>
                            <a:schemeClr val="dk1"/>
                          </a:solidFill>
                          <a:latin typeface="微软雅黑"/>
                          <a:ea typeface="微软雅黑"/>
                          <a:cs typeface="宋体"/>
                        </a:defRPr>
                      </a:lvl4pPr>
                      <a:lvl5pPr marL="1828165" algn="l" defTabSz="913765" rtl="0" eaLnBrk="1" latinLnBrk="0" hangingPunct="1">
                        <a:defRPr sz="1800" kern="1200">
                          <a:solidFill>
                            <a:schemeClr val="dk1"/>
                          </a:solidFill>
                          <a:latin typeface="微软雅黑"/>
                          <a:ea typeface="微软雅黑"/>
                          <a:cs typeface="宋体"/>
                        </a:defRPr>
                      </a:lvl5pPr>
                      <a:lvl6pPr marL="2285365" algn="l" defTabSz="913765" rtl="0" eaLnBrk="1" latinLnBrk="0" hangingPunct="1">
                        <a:defRPr sz="1800" kern="1200">
                          <a:solidFill>
                            <a:schemeClr val="dk1"/>
                          </a:solidFill>
                          <a:latin typeface="微软雅黑"/>
                          <a:ea typeface="微软雅黑"/>
                          <a:cs typeface="宋体"/>
                        </a:defRPr>
                      </a:lvl6pPr>
                      <a:lvl7pPr marL="2742565" algn="l" defTabSz="913765" rtl="0" eaLnBrk="1" latinLnBrk="0" hangingPunct="1">
                        <a:defRPr sz="1800" kern="1200">
                          <a:solidFill>
                            <a:schemeClr val="dk1"/>
                          </a:solidFill>
                          <a:latin typeface="微软雅黑"/>
                          <a:ea typeface="微软雅黑"/>
                          <a:cs typeface="宋体"/>
                        </a:defRPr>
                      </a:lvl7pPr>
                      <a:lvl8pPr marL="3199765" algn="l" defTabSz="913765" rtl="0" eaLnBrk="1" latinLnBrk="0" hangingPunct="1">
                        <a:defRPr sz="1800" kern="1200">
                          <a:solidFill>
                            <a:schemeClr val="dk1"/>
                          </a:solidFill>
                          <a:latin typeface="微软雅黑"/>
                          <a:ea typeface="微软雅黑"/>
                          <a:cs typeface="宋体"/>
                        </a:defRPr>
                      </a:lvl8pPr>
                      <a:lvl9pPr marL="3656965" algn="l" defTabSz="913765" rtl="0" eaLnBrk="1" latinLnBrk="0" hangingPunct="1">
                        <a:defRPr sz="1800" kern="1200">
                          <a:solidFill>
                            <a:schemeClr val="dk1"/>
                          </a:solidFill>
                          <a:latin typeface="微软雅黑"/>
                          <a:ea typeface="微软雅黑"/>
                          <a:cs typeface="宋体"/>
                        </a:defRPr>
                      </a:lvl9pPr>
                    </a:lstStyle>
                    <a:p>
                      <a:pPr algn="ctr" fontAlgn="ctr"/>
                      <a:r>
                        <a:rPr lang="en-US" altLang="zh-CN" sz="1400" b="0" i="0" u="none" strike="noStrike" dirty="0">
                          <a:solidFill>
                            <a:srgbClr val="000000"/>
                          </a:solidFill>
                          <a:latin typeface="微软雅黑" panose="020B0503020204020204" pitchFamily="34" charset="-122"/>
                        </a:rPr>
                        <a:t>5w</a:t>
                      </a:r>
                    </a:p>
                  </a:txBody>
                  <a:tcPr marL="9269" marR="9269" marT="9388" marB="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05982">
                        <a:tint val="20000"/>
                      </a:srgbClr>
                    </a:solidFill>
                  </a:tcPr>
                </a:tc>
                <a:extLst>
                  <a:ext uri="{0D108BD9-81ED-4DB2-BD59-A6C34878D82A}">
                    <a16:rowId xmlns:a16="http://schemas.microsoft.com/office/drawing/2014/main" val="10011"/>
                  </a:ext>
                </a:extLst>
              </a:tr>
              <a:tr h="246371">
                <a:tc>
                  <a:txBody>
                    <a:bodyPr/>
                    <a:lstStyle>
                      <a:lvl1pPr marL="0" algn="l" defTabSz="913765" rtl="0" eaLnBrk="1" latinLnBrk="0" hangingPunct="1">
                        <a:defRPr sz="1800" b="1" kern="1200">
                          <a:solidFill>
                            <a:schemeClr val="lt1"/>
                          </a:solidFill>
                          <a:latin typeface="微软雅黑"/>
                          <a:ea typeface="微软雅黑"/>
                          <a:cs typeface="宋体"/>
                        </a:defRPr>
                      </a:lvl1pPr>
                      <a:lvl2pPr marL="457200" algn="l" defTabSz="913765" rtl="0" eaLnBrk="1" latinLnBrk="0" hangingPunct="1">
                        <a:defRPr sz="1800" b="1" kern="1200">
                          <a:solidFill>
                            <a:schemeClr val="lt1"/>
                          </a:solidFill>
                          <a:latin typeface="微软雅黑"/>
                          <a:ea typeface="微软雅黑"/>
                          <a:cs typeface="宋体"/>
                        </a:defRPr>
                      </a:lvl2pPr>
                      <a:lvl3pPr marL="914400" algn="l" defTabSz="913765" rtl="0" eaLnBrk="1" latinLnBrk="0" hangingPunct="1">
                        <a:defRPr sz="1800" b="1" kern="1200">
                          <a:solidFill>
                            <a:schemeClr val="lt1"/>
                          </a:solidFill>
                          <a:latin typeface="微软雅黑"/>
                          <a:ea typeface="微软雅黑"/>
                          <a:cs typeface="宋体"/>
                        </a:defRPr>
                      </a:lvl3pPr>
                      <a:lvl4pPr marL="1370965" algn="l" defTabSz="913765" rtl="0" eaLnBrk="1" latinLnBrk="0" hangingPunct="1">
                        <a:defRPr sz="1800" b="1" kern="1200">
                          <a:solidFill>
                            <a:schemeClr val="lt1"/>
                          </a:solidFill>
                          <a:latin typeface="微软雅黑"/>
                          <a:ea typeface="微软雅黑"/>
                          <a:cs typeface="宋体"/>
                        </a:defRPr>
                      </a:lvl4pPr>
                      <a:lvl5pPr marL="1828165" algn="l" defTabSz="913765" rtl="0" eaLnBrk="1" latinLnBrk="0" hangingPunct="1">
                        <a:defRPr sz="1800" b="1" kern="1200">
                          <a:solidFill>
                            <a:schemeClr val="lt1"/>
                          </a:solidFill>
                          <a:latin typeface="微软雅黑"/>
                          <a:ea typeface="微软雅黑"/>
                          <a:cs typeface="宋体"/>
                        </a:defRPr>
                      </a:lvl5pPr>
                      <a:lvl6pPr marL="2285365" algn="l" defTabSz="913765" rtl="0" eaLnBrk="1" latinLnBrk="0" hangingPunct="1">
                        <a:defRPr sz="1800" b="1" kern="1200">
                          <a:solidFill>
                            <a:schemeClr val="lt1"/>
                          </a:solidFill>
                          <a:latin typeface="微软雅黑"/>
                          <a:ea typeface="微软雅黑"/>
                          <a:cs typeface="宋体"/>
                        </a:defRPr>
                      </a:lvl6pPr>
                      <a:lvl7pPr marL="2742565" algn="l" defTabSz="913765" rtl="0" eaLnBrk="1" latinLnBrk="0" hangingPunct="1">
                        <a:defRPr sz="1800" b="1" kern="1200">
                          <a:solidFill>
                            <a:schemeClr val="lt1"/>
                          </a:solidFill>
                          <a:latin typeface="微软雅黑"/>
                          <a:ea typeface="微软雅黑"/>
                          <a:cs typeface="宋体"/>
                        </a:defRPr>
                      </a:lvl7pPr>
                      <a:lvl8pPr marL="3199765" algn="l" defTabSz="913765" rtl="0" eaLnBrk="1" latinLnBrk="0" hangingPunct="1">
                        <a:defRPr sz="1800" b="1" kern="1200">
                          <a:solidFill>
                            <a:schemeClr val="lt1"/>
                          </a:solidFill>
                          <a:latin typeface="微软雅黑"/>
                          <a:ea typeface="微软雅黑"/>
                          <a:cs typeface="宋体"/>
                        </a:defRPr>
                      </a:lvl8pPr>
                      <a:lvl9pPr marL="3656965" algn="l" defTabSz="913765" rtl="0" eaLnBrk="1" latinLnBrk="0" hangingPunct="1">
                        <a:defRPr sz="1800" b="1" kern="1200">
                          <a:solidFill>
                            <a:schemeClr val="lt1"/>
                          </a:solidFill>
                          <a:latin typeface="微软雅黑"/>
                          <a:ea typeface="微软雅黑"/>
                          <a:cs typeface="宋体"/>
                        </a:defRPr>
                      </a:lvl9pPr>
                    </a:lstStyle>
                    <a:p>
                      <a:pPr algn="ctr" fontAlgn="ctr"/>
                      <a:r>
                        <a:rPr lang="zh-CN" altLang="en-US" sz="1400" b="1" u="none" strike="noStrike" kern="1200" dirty="0">
                          <a:solidFill>
                            <a:schemeClr val="lt1"/>
                          </a:solidFill>
                          <a:latin typeface="+mn-lt"/>
                          <a:ea typeface="微软雅黑" panose="020B0503020204020204" pitchFamily="34" charset="-122"/>
                          <a:cs typeface="+mn-cs"/>
                        </a:rPr>
                        <a:t>人力成本</a:t>
                      </a: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solidFill>
                  </a:tcPr>
                </a:tc>
                <a:tc>
                  <a:txBody>
                    <a:bodyPr/>
                    <a:lstStyle>
                      <a:lvl1pPr marL="0" algn="l" defTabSz="913765" rtl="0" eaLnBrk="1" latinLnBrk="0" hangingPunct="1">
                        <a:defRPr sz="1800" kern="1200">
                          <a:solidFill>
                            <a:schemeClr val="dk1"/>
                          </a:solidFill>
                          <a:latin typeface="微软雅黑"/>
                          <a:ea typeface="微软雅黑"/>
                          <a:cs typeface="宋体"/>
                        </a:defRPr>
                      </a:lvl1pPr>
                      <a:lvl2pPr marL="457200" algn="l" defTabSz="913765" rtl="0" eaLnBrk="1" latinLnBrk="0" hangingPunct="1">
                        <a:defRPr sz="1800" kern="1200">
                          <a:solidFill>
                            <a:schemeClr val="dk1"/>
                          </a:solidFill>
                          <a:latin typeface="微软雅黑"/>
                          <a:ea typeface="微软雅黑"/>
                          <a:cs typeface="宋体"/>
                        </a:defRPr>
                      </a:lvl2pPr>
                      <a:lvl3pPr marL="914400" algn="l" defTabSz="913765" rtl="0" eaLnBrk="1" latinLnBrk="0" hangingPunct="1">
                        <a:defRPr sz="1800" kern="1200">
                          <a:solidFill>
                            <a:schemeClr val="dk1"/>
                          </a:solidFill>
                          <a:latin typeface="微软雅黑"/>
                          <a:ea typeface="微软雅黑"/>
                          <a:cs typeface="宋体"/>
                        </a:defRPr>
                      </a:lvl3pPr>
                      <a:lvl4pPr marL="1370965" algn="l" defTabSz="913765" rtl="0" eaLnBrk="1" latinLnBrk="0" hangingPunct="1">
                        <a:defRPr sz="1800" kern="1200">
                          <a:solidFill>
                            <a:schemeClr val="dk1"/>
                          </a:solidFill>
                          <a:latin typeface="微软雅黑"/>
                          <a:ea typeface="微软雅黑"/>
                          <a:cs typeface="宋体"/>
                        </a:defRPr>
                      </a:lvl4pPr>
                      <a:lvl5pPr marL="1828165" algn="l" defTabSz="913765" rtl="0" eaLnBrk="1" latinLnBrk="0" hangingPunct="1">
                        <a:defRPr sz="1800" kern="1200">
                          <a:solidFill>
                            <a:schemeClr val="dk1"/>
                          </a:solidFill>
                          <a:latin typeface="微软雅黑"/>
                          <a:ea typeface="微软雅黑"/>
                          <a:cs typeface="宋体"/>
                        </a:defRPr>
                      </a:lvl5pPr>
                      <a:lvl6pPr marL="2285365" algn="l" defTabSz="913765" rtl="0" eaLnBrk="1" latinLnBrk="0" hangingPunct="1">
                        <a:defRPr sz="1800" kern="1200">
                          <a:solidFill>
                            <a:schemeClr val="dk1"/>
                          </a:solidFill>
                          <a:latin typeface="微软雅黑"/>
                          <a:ea typeface="微软雅黑"/>
                          <a:cs typeface="宋体"/>
                        </a:defRPr>
                      </a:lvl6pPr>
                      <a:lvl7pPr marL="2742565" algn="l" defTabSz="913765" rtl="0" eaLnBrk="1" latinLnBrk="0" hangingPunct="1">
                        <a:defRPr sz="1800" kern="1200">
                          <a:solidFill>
                            <a:schemeClr val="dk1"/>
                          </a:solidFill>
                          <a:latin typeface="微软雅黑"/>
                          <a:ea typeface="微软雅黑"/>
                          <a:cs typeface="宋体"/>
                        </a:defRPr>
                      </a:lvl7pPr>
                      <a:lvl8pPr marL="3199765" algn="l" defTabSz="913765" rtl="0" eaLnBrk="1" latinLnBrk="0" hangingPunct="1">
                        <a:defRPr sz="1800" kern="1200">
                          <a:solidFill>
                            <a:schemeClr val="dk1"/>
                          </a:solidFill>
                          <a:latin typeface="微软雅黑"/>
                          <a:ea typeface="微软雅黑"/>
                          <a:cs typeface="宋体"/>
                        </a:defRPr>
                      </a:lvl8pPr>
                      <a:lvl9pPr marL="3656965" algn="l" defTabSz="913765" rtl="0" eaLnBrk="1" latinLnBrk="0" hangingPunct="1">
                        <a:defRPr sz="1800" kern="1200">
                          <a:solidFill>
                            <a:schemeClr val="dk1"/>
                          </a:solidFill>
                          <a:latin typeface="微软雅黑"/>
                          <a:ea typeface="微软雅黑"/>
                          <a:cs typeface="宋体"/>
                        </a:defRPr>
                      </a:lvl9pPr>
                    </a:lstStyle>
                    <a:p>
                      <a:pPr algn="ctr" fontAlgn="ctr"/>
                      <a:r>
                        <a:rPr lang="en-US" altLang="zh-CN" sz="1400" b="0" i="0" u="none" strike="noStrike" dirty="0">
                          <a:solidFill>
                            <a:srgbClr val="000000"/>
                          </a:solidFill>
                          <a:latin typeface="微软雅黑" panose="020B0503020204020204" pitchFamily="34" charset="-122"/>
                        </a:rPr>
                        <a:t>5w</a:t>
                      </a: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a:ea typeface="微软雅黑"/>
                          <a:cs typeface="宋体"/>
                        </a:defRPr>
                      </a:lvl1pPr>
                      <a:lvl2pPr marL="457200" algn="l" defTabSz="913765" rtl="0" eaLnBrk="1" latinLnBrk="0" hangingPunct="1">
                        <a:defRPr sz="1800" kern="1200">
                          <a:solidFill>
                            <a:schemeClr val="dk1"/>
                          </a:solidFill>
                          <a:latin typeface="微软雅黑"/>
                          <a:ea typeface="微软雅黑"/>
                          <a:cs typeface="宋体"/>
                        </a:defRPr>
                      </a:lvl2pPr>
                      <a:lvl3pPr marL="914400" algn="l" defTabSz="913765" rtl="0" eaLnBrk="1" latinLnBrk="0" hangingPunct="1">
                        <a:defRPr sz="1800" kern="1200">
                          <a:solidFill>
                            <a:schemeClr val="dk1"/>
                          </a:solidFill>
                          <a:latin typeface="微软雅黑"/>
                          <a:ea typeface="微软雅黑"/>
                          <a:cs typeface="宋体"/>
                        </a:defRPr>
                      </a:lvl3pPr>
                      <a:lvl4pPr marL="1370965" algn="l" defTabSz="913765" rtl="0" eaLnBrk="1" latinLnBrk="0" hangingPunct="1">
                        <a:defRPr sz="1800" kern="1200">
                          <a:solidFill>
                            <a:schemeClr val="dk1"/>
                          </a:solidFill>
                          <a:latin typeface="微软雅黑"/>
                          <a:ea typeface="微软雅黑"/>
                          <a:cs typeface="宋体"/>
                        </a:defRPr>
                      </a:lvl4pPr>
                      <a:lvl5pPr marL="1828165" algn="l" defTabSz="913765" rtl="0" eaLnBrk="1" latinLnBrk="0" hangingPunct="1">
                        <a:defRPr sz="1800" kern="1200">
                          <a:solidFill>
                            <a:schemeClr val="dk1"/>
                          </a:solidFill>
                          <a:latin typeface="微软雅黑"/>
                          <a:ea typeface="微软雅黑"/>
                          <a:cs typeface="宋体"/>
                        </a:defRPr>
                      </a:lvl5pPr>
                      <a:lvl6pPr marL="2285365" algn="l" defTabSz="913765" rtl="0" eaLnBrk="1" latinLnBrk="0" hangingPunct="1">
                        <a:defRPr sz="1800" kern="1200">
                          <a:solidFill>
                            <a:schemeClr val="dk1"/>
                          </a:solidFill>
                          <a:latin typeface="微软雅黑"/>
                          <a:ea typeface="微软雅黑"/>
                          <a:cs typeface="宋体"/>
                        </a:defRPr>
                      </a:lvl6pPr>
                      <a:lvl7pPr marL="2742565" algn="l" defTabSz="913765" rtl="0" eaLnBrk="1" latinLnBrk="0" hangingPunct="1">
                        <a:defRPr sz="1800" kern="1200">
                          <a:solidFill>
                            <a:schemeClr val="dk1"/>
                          </a:solidFill>
                          <a:latin typeface="微软雅黑"/>
                          <a:ea typeface="微软雅黑"/>
                          <a:cs typeface="宋体"/>
                        </a:defRPr>
                      </a:lvl7pPr>
                      <a:lvl8pPr marL="3199765" algn="l" defTabSz="913765" rtl="0" eaLnBrk="1" latinLnBrk="0" hangingPunct="1">
                        <a:defRPr sz="1800" kern="1200">
                          <a:solidFill>
                            <a:schemeClr val="dk1"/>
                          </a:solidFill>
                          <a:latin typeface="微软雅黑"/>
                          <a:ea typeface="微软雅黑"/>
                          <a:cs typeface="宋体"/>
                        </a:defRPr>
                      </a:lvl8pPr>
                      <a:lvl9pPr marL="3656965" algn="l" defTabSz="913765" rtl="0" eaLnBrk="1" latinLnBrk="0" hangingPunct="1">
                        <a:defRPr sz="1800" kern="1200">
                          <a:solidFill>
                            <a:schemeClr val="dk1"/>
                          </a:solidFill>
                          <a:latin typeface="微软雅黑"/>
                          <a:ea typeface="微软雅黑"/>
                          <a:cs typeface="宋体"/>
                        </a:defRPr>
                      </a:lvl9pPr>
                    </a:lstStyle>
                    <a:p>
                      <a:pPr algn="ctr" fontAlgn="ctr"/>
                      <a:r>
                        <a:rPr lang="en-US" altLang="zh-CN" sz="1400" b="0" i="0" u="none" strike="noStrike" dirty="0">
                          <a:solidFill>
                            <a:srgbClr val="000000"/>
                          </a:solidFill>
                          <a:latin typeface="微软雅黑" panose="020B0503020204020204" pitchFamily="34" charset="-122"/>
                        </a:rPr>
                        <a:t>20w</a:t>
                      </a: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a:ea typeface="微软雅黑"/>
                          <a:cs typeface="宋体"/>
                        </a:defRPr>
                      </a:lvl1pPr>
                      <a:lvl2pPr marL="457200" algn="l" defTabSz="913765" rtl="0" eaLnBrk="1" latinLnBrk="0" hangingPunct="1">
                        <a:defRPr sz="1800" kern="1200">
                          <a:solidFill>
                            <a:schemeClr val="dk1"/>
                          </a:solidFill>
                          <a:latin typeface="微软雅黑"/>
                          <a:ea typeface="微软雅黑"/>
                          <a:cs typeface="宋体"/>
                        </a:defRPr>
                      </a:lvl2pPr>
                      <a:lvl3pPr marL="914400" algn="l" defTabSz="913765" rtl="0" eaLnBrk="1" latinLnBrk="0" hangingPunct="1">
                        <a:defRPr sz="1800" kern="1200">
                          <a:solidFill>
                            <a:schemeClr val="dk1"/>
                          </a:solidFill>
                          <a:latin typeface="微软雅黑"/>
                          <a:ea typeface="微软雅黑"/>
                          <a:cs typeface="宋体"/>
                        </a:defRPr>
                      </a:lvl3pPr>
                      <a:lvl4pPr marL="1370965" algn="l" defTabSz="913765" rtl="0" eaLnBrk="1" latinLnBrk="0" hangingPunct="1">
                        <a:defRPr sz="1800" kern="1200">
                          <a:solidFill>
                            <a:schemeClr val="dk1"/>
                          </a:solidFill>
                          <a:latin typeface="微软雅黑"/>
                          <a:ea typeface="微软雅黑"/>
                          <a:cs typeface="宋体"/>
                        </a:defRPr>
                      </a:lvl4pPr>
                      <a:lvl5pPr marL="1828165" algn="l" defTabSz="913765" rtl="0" eaLnBrk="1" latinLnBrk="0" hangingPunct="1">
                        <a:defRPr sz="1800" kern="1200">
                          <a:solidFill>
                            <a:schemeClr val="dk1"/>
                          </a:solidFill>
                          <a:latin typeface="微软雅黑"/>
                          <a:ea typeface="微软雅黑"/>
                          <a:cs typeface="宋体"/>
                        </a:defRPr>
                      </a:lvl5pPr>
                      <a:lvl6pPr marL="2285365" algn="l" defTabSz="913765" rtl="0" eaLnBrk="1" latinLnBrk="0" hangingPunct="1">
                        <a:defRPr sz="1800" kern="1200">
                          <a:solidFill>
                            <a:schemeClr val="dk1"/>
                          </a:solidFill>
                          <a:latin typeface="微软雅黑"/>
                          <a:ea typeface="微软雅黑"/>
                          <a:cs typeface="宋体"/>
                        </a:defRPr>
                      </a:lvl6pPr>
                      <a:lvl7pPr marL="2742565" algn="l" defTabSz="913765" rtl="0" eaLnBrk="1" latinLnBrk="0" hangingPunct="1">
                        <a:defRPr sz="1800" kern="1200">
                          <a:solidFill>
                            <a:schemeClr val="dk1"/>
                          </a:solidFill>
                          <a:latin typeface="微软雅黑"/>
                          <a:ea typeface="微软雅黑"/>
                          <a:cs typeface="宋体"/>
                        </a:defRPr>
                      </a:lvl7pPr>
                      <a:lvl8pPr marL="3199765" algn="l" defTabSz="913765" rtl="0" eaLnBrk="1" latinLnBrk="0" hangingPunct="1">
                        <a:defRPr sz="1800" kern="1200">
                          <a:solidFill>
                            <a:schemeClr val="dk1"/>
                          </a:solidFill>
                          <a:latin typeface="微软雅黑"/>
                          <a:ea typeface="微软雅黑"/>
                          <a:cs typeface="宋体"/>
                        </a:defRPr>
                      </a:lvl8pPr>
                      <a:lvl9pPr marL="3656965" algn="l" defTabSz="913765" rtl="0" eaLnBrk="1" latinLnBrk="0" hangingPunct="1">
                        <a:defRPr sz="1800" kern="1200">
                          <a:solidFill>
                            <a:schemeClr val="dk1"/>
                          </a:solidFill>
                          <a:latin typeface="微软雅黑"/>
                          <a:ea typeface="微软雅黑"/>
                          <a:cs typeface="宋体"/>
                        </a:defRPr>
                      </a:lvl9pPr>
                    </a:lstStyle>
                    <a:p>
                      <a:pPr algn="ctr" fontAlgn="ctr"/>
                      <a:r>
                        <a:rPr lang="en-US" altLang="zh-CN" sz="1400" b="0" i="0" u="none" strike="noStrike" dirty="0">
                          <a:solidFill>
                            <a:srgbClr val="000000"/>
                          </a:solidFill>
                          <a:latin typeface="微软雅黑" panose="020B0503020204020204" pitchFamily="34" charset="-122"/>
                        </a:rPr>
                        <a:t>30w</a:t>
                      </a: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extLst>
                  <a:ext uri="{0D108BD9-81ED-4DB2-BD59-A6C34878D82A}">
                    <a16:rowId xmlns:a16="http://schemas.microsoft.com/office/drawing/2014/main" val="10012"/>
                  </a:ext>
                </a:extLst>
              </a:tr>
              <a:tr h="246371">
                <a:tc>
                  <a:txBody>
                    <a:bodyPr/>
                    <a:lstStyle>
                      <a:lvl1pPr marL="0" algn="l" defTabSz="913765" rtl="0" eaLnBrk="1" latinLnBrk="0" hangingPunct="1">
                        <a:defRPr sz="1800" b="1" kern="1200">
                          <a:solidFill>
                            <a:schemeClr val="lt1"/>
                          </a:solidFill>
                          <a:latin typeface="微软雅黑"/>
                          <a:ea typeface="微软雅黑"/>
                          <a:cs typeface="宋体"/>
                        </a:defRPr>
                      </a:lvl1pPr>
                      <a:lvl2pPr marL="457200" algn="l" defTabSz="913765" rtl="0" eaLnBrk="1" latinLnBrk="0" hangingPunct="1">
                        <a:defRPr sz="1800" b="1" kern="1200">
                          <a:solidFill>
                            <a:schemeClr val="lt1"/>
                          </a:solidFill>
                          <a:latin typeface="微软雅黑"/>
                          <a:ea typeface="微软雅黑"/>
                          <a:cs typeface="宋体"/>
                        </a:defRPr>
                      </a:lvl2pPr>
                      <a:lvl3pPr marL="914400" algn="l" defTabSz="913765" rtl="0" eaLnBrk="1" latinLnBrk="0" hangingPunct="1">
                        <a:defRPr sz="1800" b="1" kern="1200">
                          <a:solidFill>
                            <a:schemeClr val="lt1"/>
                          </a:solidFill>
                          <a:latin typeface="微软雅黑"/>
                          <a:ea typeface="微软雅黑"/>
                          <a:cs typeface="宋体"/>
                        </a:defRPr>
                      </a:lvl3pPr>
                      <a:lvl4pPr marL="1370965" algn="l" defTabSz="913765" rtl="0" eaLnBrk="1" latinLnBrk="0" hangingPunct="1">
                        <a:defRPr sz="1800" b="1" kern="1200">
                          <a:solidFill>
                            <a:schemeClr val="lt1"/>
                          </a:solidFill>
                          <a:latin typeface="微软雅黑"/>
                          <a:ea typeface="微软雅黑"/>
                          <a:cs typeface="宋体"/>
                        </a:defRPr>
                      </a:lvl4pPr>
                      <a:lvl5pPr marL="1828165" algn="l" defTabSz="913765" rtl="0" eaLnBrk="1" latinLnBrk="0" hangingPunct="1">
                        <a:defRPr sz="1800" b="1" kern="1200">
                          <a:solidFill>
                            <a:schemeClr val="lt1"/>
                          </a:solidFill>
                          <a:latin typeface="微软雅黑"/>
                          <a:ea typeface="微软雅黑"/>
                          <a:cs typeface="宋体"/>
                        </a:defRPr>
                      </a:lvl5pPr>
                      <a:lvl6pPr marL="2285365" algn="l" defTabSz="913765" rtl="0" eaLnBrk="1" latinLnBrk="0" hangingPunct="1">
                        <a:defRPr sz="1800" b="1" kern="1200">
                          <a:solidFill>
                            <a:schemeClr val="lt1"/>
                          </a:solidFill>
                          <a:latin typeface="微软雅黑"/>
                          <a:ea typeface="微软雅黑"/>
                          <a:cs typeface="宋体"/>
                        </a:defRPr>
                      </a:lvl6pPr>
                      <a:lvl7pPr marL="2742565" algn="l" defTabSz="913765" rtl="0" eaLnBrk="1" latinLnBrk="0" hangingPunct="1">
                        <a:defRPr sz="1800" b="1" kern="1200">
                          <a:solidFill>
                            <a:schemeClr val="lt1"/>
                          </a:solidFill>
                          <a:latin typeface="微软雅黑"/>
                          <a:ea typeface="微软雅黑"/>
                          <a:cs typeface="宋体"/>
                        </a:defRPr>
                      </a:lvl7pPr>
                      <a:lvl8pPr marL="3199765" algn="l" defTabSz="913765" rtl="0" eaLnBrk="1" latinLnBrk="0" hangingPunct="1">
                        <a:defRPr sz="1800" b="1" kern="1200">
                          <a:solidFill>
                            <a:schemeClr val="lt1"/>
                          </a:solidFill>
                          <a:latin typeface="微软雅黑"/>
                          <a:ea typeface="微软雅黑"/>
                          <a:cs typeface="宋体"/>
                        </a:defRPr>
                      </a:lvl8pPr>
                      <a:lvl9pPr marL="3656965" algn="l" defTabSz="913765" rtl="0" eaLnBrk="1" latinLnBrk="0" hangingPunct="1">
                        <a:defRPr sz="1800" b="1" kern="1200">
                          <a:solidFill>
                            <a:schemeClr val="lt1"/>
                          </a:solidFill>
                          <a:latin typeface="微软雅黑"/>
                          <a:ea typeface="微软雅黑"/>
                          <a:cs typeface="宋体"/>
                        </a:defRPr>
                      </a:lvl9pPr>
                    </a:lstStyle>
                    <a:p>
                      <a:pPr algn="ctr" fontAlgn="ctr"/>
                      <a:r>
                        <a:rPr lang="zh-CN" altLang="en-US" sz="1400" b="1" u="none" strike="noStrike" kern="1200" dirty="0">
                          <a:solidFill>
                            <a:schemeClr val="lt1"/>
                          </a:solidFill>
                          <a:latin typeface="+mn-lt"/>
                          <a:ea typeface="微软雅黑" panose="020B0503020204020204" pitchFamily="34" charset="-122"/>
                          <a:cs typeface="+mn-cs"/>
                        </a:rPr>
                        <a:t>管理运营费用分摊</a:t>
                      </a: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solidFill>
                  </a:tcPr>
                </a:tc>
                <a:tc>
                  <a:txBody>
                    <a:bodyPr/>
                    <a:lstStyle>
                      <a:lvl1pPr marL="0" algn="l" defTabSz="913765" rtl="0" eaLnBrk="1" latinLnBrk="0" hangingPunct="1">
                        <a:defRPr sz="1800" kern="1200">
                          <a:solidFill>
                            <a:schemeClr val="dk1"/>
                          </a:solidFill>
                          <a:latin typeface="微软雅黑"/>
                          <a:ea typeface="微软雅黑"/>
                          <a:cs typeface="宋体"/>
                        </a:defRPr>
                      </a:lvl1pPr>
                      <a:lvl2pPr marL="457200" algn="l" defTabSz="913765" rtl="0" eaLnBrk="1" latinLnBrk="0" hangingPunct="1">
                        <a:defRPr sz="1800" kern="1200">
                          <a:solidFill>
                            <a:schemeClr val="dk1"/>
                          </a:solidFill>
                          <a:latin typeface="微软雅黑"/>
                          <a:ea typeface="微软雅黑"/>
                          <a:cs typeface="宋体"/>
                        </a:defRPr>
                      </a:lvl2pPr>
                      <a:lvl3pPr marL="914400" algn="l" defTabSz="913765" rtl="0" eaLnBrk="1" latinLnBrk="0" hangingPunct="1">
                        <a:defRPr sz="1800" kern="1200">
                          <a:solidFill>
                            <a:schemeClr val="dk1"/>
                          </a:solidFill>
                          <a:latin typeface="微软雅黑"/>
                          <a:ea typeface="微软雅黑"/>
                          <a:cs typeface="宋体"/>
                        </a:defRPr>
                      </a:lvl3pPr>
                      <a:lvl4pPr marL="1370965" algn="l" defTabSz="913765" rtl="0" eaLnBrk="1" latinLnBrk="0" hangingPunct="1">
                        <a:defRPr sz="1800" kern="1200">
                          <a:solidFill>
                            <a:schemeClr val="dk1"/>
                          </a:solidFill>
                          <a:latin typeface="微软雅黑"/>
                          <a:ea typeface="微软雅黑"/>
                          <a:cs typeface="宋体"/>
                        </a:defRPr>
                      </a:lvl4pPr>
                      <a:lvl5pPr marL="1828165" algn="l" defTabSz="913765" rtl="0" eaLnBrk="1" latinLnBrk="0" hangingPunct="1">
                        <a:defRPr sz="1800" kern="1200">
                          <a:solidFill>
                            <a:schemeClr val="dk1"/>
                          </a:solidFill>
                          <a:latin typeface="微软雅黑"/>
                          <a:ea typeface="微软雅黑"/>
                          <a:cs typeface="宋体"/>
                        </a:defRPr>
                      </a:lvl5pPr>
                      <a:lvl6pPr marL="2285365" algn="l" defTabSz="913765" rtl="0" eaLnBrk="1" latinLnBrk="0" hangingPunct="1">
                        <a:defRPr sz="1800" kern="1200">
                          <a:solidFill>
                            <a:schemeClr val="dk1"/>
                          </a:solidFill>
                          <a:latin typeface="微软雅黑"/>
                          <a:ea typeface="微软雅黑"/>
                          <a:cs typeface="宋体"/>
                        </a:defRPr>
                      </a:lvl6pPr>
                      <a:lvl7pPr marL="2742565" algn="l" defTabSz="913765" rtl="0" eaLnBrk="1" latinLnBrk="0" hangingPunct="1">
                        <a:defRPr sz="1800" kern="1200">
                          <a:solidFill>
                            <a:schemeClr val="dk1"/>
                          </a:solidFill>
                          <a:latin typeface="微软雅黑"/>
                          <a:ea typeface="微软雅黑"/>
                          <a:cs typeface="宋体"/>
                        </a:defRPr>
                      </a:lvl7pPr>
                      <a:lvl8pPr marL="3199765" algn="l" defTabSz="913765" rtl="0" eaLnBrk="1" latinLnBrk="0" hangingPunct="1">
                        <a:defRPr sz="1800" kern="1200">
                          <a:solidFill>
                            <a:schemeClr val="dk1"/>
                          </a:solidFill>
                          <a:latin typeface="微软雅黑"/>
                          <a:ea typeface="微软雅黑"/>
                          <a:cs typeface="宋体"/>
                        </a:defRPr>
                      </a:lvl8pPr>
                      <a:lvl9pPr marL="3656965" algn="l" defTabSz="913765" rtl="0" eaLnBrk="1" latinLnBrk="0" hangingPunct="1">
                        <a:defRPr sz="1800" kern="1200">
                          <a:solidFill>
                            <a:schemeClr val="dk1"/>
                          </a:solidFill>
                          <a:latin typeface="微软雅黑"/>
                          <a:ea typeface="微软雅黑"/>
                          <a:cs typeface="宋体"/>
                        </a:defRPr>
                      </a:lvl9pPr>
                    </a:lstStyle>
                    <a:p>
                      <a:pPr algn="ctr" fontAlgn="ctr"/>
                      <a:r>
                        <a:rPr lang="en-US" altLang="zh-CN" sz="1400" b="0" i="0" u="none" strike="noStrike" dirty="0">
                          <a:solidFill>
                            <a:srgbClr val="000000"/>
                          </a:solidFill>
                          <a:latin typeface="微软雅黑" panose="020B0503020204020204" pitchFamily="34" charset="-122"/>
                        </a:rPr>
                        <a:t>0.5w</a:t>
                      </a: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a:ea typeface="微软雅黑"/>
                          <a:cs typeface="宋体"/>
                        </a:defRPr>
                      </a:lvl1pPr>
                      <a:lvl2pPr marL="457200" algn="l" defTabSz="913765" rtl="0" eaLnBrk="1" latinLnBrk="0" hangingPunct="1">
                        <a:defRPr sz="1800" kern="1200">
                          <a:solidFill>
                            <a:schemeClr val="dk1"/>
                          </a:solidFill>
                          <a:latin typeface="微软雅黑"/>
                          <a:ea typeface="微软雅黑"/>
                          <a:cs typeface="宋体"/>
                        </a:defRPr>
                      </a:lvl2pPr>
                      <a:lvl3pPr marL="914400" algn="l" defTabSz="913765" rtl="0" eaLnBrk="1" latinLnBrk="0" hangingPunct="1">
                        <a:defRPr sz="1800" kern="1200">
                          <a:solidFill>
                            <a:schemeClr val="dk1"/>
                          </a:solidFill>
                          <a:latin typeface="微软雅黑"/>
                          <a:ea typeface="微软雅黑"/>
                          <a:cs typeface="宋体"/>
                        </a:defRPr>
                      </a:lvl3pPr>
                      <a:lvl4pPr marL="1370965" algn="l" defTabSz="913765" rtl="0" eaLnBrk="1" latinLnBrk="0" hangingPunct="1">
                        <a:defRPr sz="1800" kern="1200">
                          <a:solidFill>
                            <a:schemeClr val="dk1"/>
                          </a:solidFill>
                          <a:latin typeface="微软雅黑"/>
                          <a:ea typeface="微软雅黑"/>
                          <a:cs typeface="宋体"/>
                        </a:defRPr>
                      </a:lvl4pPr>
                      <a:lvl5pPr marL="1828165" algn="l" defTabSz="913765" rtl="0" eaLnBrk="1" latinLnBrk="0" hangingPunct="1">
                        <a:defRPr sz="1800" kern="1200">
                          <a:solidFill>
                            <a:schemeClr val="dk1"/>
                          </a:solidFill>
                          <a:latin typeface="微软雅黑"/>
                          <a:ea typeface="微软雅黑"/>
                          <a:cs typeface="宋体"/>
                        </a:defRPr>
                      </a:lvl5pPr>
                      <a:lvl6pPr marL="2285365" algn="l" defTabSz="913765" rtl="0" eaLnBrk="1" latinLnBrk="0" hangingPunct="1">
                        <a:defRPr sz="1800" kern="1200">
                          <a:solidFill>
                            <a:schemeClr val="dk1"/>
                          </a:solidFill>
                          <a:latin typeface="微软雅黑"/>
                          <a:ea typeface="微软雅黑"/>
                          <a:cs typeface="宋体"/>
                        </a:defRPr>
                      </a:lvl6pPr>
                      <a:lvl7pPr marL="2742565" algn="l" defTabSz="913765" rtl="0" eaLnBrk="1" latinLnBrk="0" hangingPunct="1">
                        <a:defRPr sz="1800" kern="1200">
                          <a:solidFill>
                            <a:schemeClr val="dk1"/>
                          </a:solidFill>
                          <a:latin typeface="微软雅黑"/>
                          <a:ea typeface="微软雅黑"/>
                          <a:cs typeface="宋体"/>
                        </a:defRPr>
                      </a:lvl7pPr>
                      <a:lvl8pPr marL="3199765" algn="l" defTabSz="913765" rtl="0" eaLnBrk="1" latinLnBrk="0" hangingPunct="1">
                        <a:defRPr sz="1800" kern="1200">
                          <a:solidFill>
                            <a:schemeClr val="dk1"/>
                          </a:solidFill>
                          <a:latin typeface="微软雅黑"/>
                          <a:ea typeface="微软雅黑"/>
                          <a:cs typeface="宋体"/>
                        </a:defRPr>
                      </a:lvl8pPr>
                      <a:lvl9pPr marL="3656965" algn="l" defTabSz="913765" rtl="0" eaLnBrk="1" latinLnBrk="0" hangingPunct="1">
                        <a:defRPr sz="1800" kern="1200">
                          <a:solidFill>
                            <a:schemeClr val="dk1"/>
                          </a:solidFill>
                          <a:latin typeface="微软雅黑"/>
                          <a:ea typeface="微软雅黑"/>
                          <a:cs typeface="宋体"/>
                        </a:defRPr>
                      </a:lvl9pPr>
                    </a:lstStyle>
                    <a:p>
                      <a:pPr algn="ctr" fontAlgn="ctr"/>
                      <a:r>
                        <a:rPr lang="en-US" altLang="zh-CN" sz="1400" b="0" i="0" u="none" strike="noStrike" dirty="0">
                          <a:solidFill>
                            <a:srgbClr val="000000"/>
                          </a:solidFill>
                          <a:latin typeface="微软雅黑" panose="020B0503020204020204" pitchFamily="34" charset="-122"/>
                        </a:rPr>
                        <a:t>2w</a:t>
                      </a: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a:ea typeface="微软雅黑"/>
                          <a:cs typeface="宋体"/>
                        </a:defRPr>
                      </a:lvl1pPr>
                      <a:lvl2pPr marL="457200" algn="l" defTabSz="913765" rtl="0" eaLnBrk="1" latinLnBrk="0" hangingPunct="1">
                        <a:defRPr sz="1800" kern="1200">
                          <a:solidFill>
                            <a:schemeClr val="dk1"/>
                          </a:solidFill>
                          <a:latin typeface="微软雅黑"/>
                          <a:ea typeface="微软雅黑"/>
                          <a:cs typeface="宋体"/>
                        </a:defRPr>
                      </a:lvl2pPr>
                      <a:lvl3pPr marL="914400" algn="l" defTabSz="913765" rtl="0" eaLnBrk="1" latinLnBrk="0" hangingPunct="1">
                        <a:defRPr sz="1800" kern="1200">
                          <a:solidFill>
                            <a:schemeClr val="dk1"/>
                          </a:solidFill>
                          <a:latin typeface="微软雅黑"/>
                          <a:ea typeface="微软雅黑"/>
                          <a:cs typeface="宋体"/>
                        </a:defRPr>
                      </a:lvl3pPr>
                      <a:lvl4pPr marL="1370965" algn="l" defTabSz="913765" rtl="0" eaLnBrk="1" latinLnBrk="0" hangingPunct="1">
                        <a:defRPr sz="1800" kern="1200">
                          <a:solidFill>
                            <a:schemeClr val="dk1"/>
                          </a:solidFill>
                          <a:latin typeface="微软雅黑"/>
                          <a:ea typeface="微软雅黑"/>
                          <a:cs typeface="宋体"/>
                        </a:defRPr>
                      </a:lvl4pPr>
                      <a:lvl5pPr marL="1828165" algn="l" defTabSz="913765" rtl="0" eaLnBrk="1" latinLnBrk="0" hangingPunct="1">
                        <a:defRPr sz="1800" kern="1200">
                          <a:solidFill>
                            <a:schemeClr val="dk1"/>
                          </a:solidFill>
                          <a:latin typeface="微软雅黑"/>
                          <a:ea typeface="微软雅黑"/>
                          <a:cs typeface="宋体"/>
                        </a:defRPr>
                      </a:lvl5pPr>
                      <a:lvl6pPr marL="2285365" algn="l" defTabSz="913765" rtl="0" eaLnBrk="1" latinLnBrk="0" hangingPunct="1">
                        <a:defRPr sz="1800" kern="1200">
                          <a:solidFill>
                            <a:schemeClr val="dk1"/>
                          </a:solidFill>
                          <a:latin typeface="微软雅黑"/>
                          <a:ea typeface="微软雅黑"/>
                          <a:cs typeface="宋体"/>
                        </a:defRPr>
                      </a:lvl6pPr>
                      <a:lvl7pPr marL="2742565" algn="l" defTabSz="913765" rtl="0" eaLnBrk="1" latinLnBrk="0" hangingPunct="1">
                        <a:defRPr sz="1800" kern="1200">
                          <a:solidFill>
                            <a:schemeClr val="dk1"/>
                          </a:solidFill>
                          <a:latin typeface="微软雅黑"/>
                          <a:ea typeface="微软雅黑"/>
                          <a:cs typeface="宋体"/>
                        </a:defRPr>
                      </a:lvl7pPr>
                      <a:lvl8pPr marL="3199765" algn="l" defTabSz="913765" rtl="0" eaLnBrk="1" latinLnBrk="0" hangingPunct="1">
                        <a:defRPr sz="1800" kern="1200">
                          <a:solidFill>
                            <a:schemeClr val="dk1"/>
                          </a:solidFill>
                          <a:latin typeface="微软雅黑"/>
                          <a:ea typeface="微软雅黑"/>
                          <a:cs typeface="宋体"/>
                        </a:defRPr>
                      </a:lvl8pPr>
                      <a:lvl9pPr marL="3656965" algn="l" defTabSz="913765" rtl="0" eaLnBrk="1" latinLnBrk="0" hangingPunct="1">
                        <a:defRPr sz="1800" kern="1200">
                          <a:solidFill>
                            <a:schemeClr val="dk1"/>
                          </a:solidFill>
                          <a:latin typeface="微软雅黑"/>
                          <a:ea typeface="微软雅黑"/>
                          <a:cs typeface="宋体"/>
                        </a:defRPr>
                      </a:lvl9pPr>
                    </a:lstStyle>
                    <a:p>
                      <a:pPr algn="ctr" fontAlgn="ctr"/>
                      <a:r>
                        <a:rPr lang="en-US" altLang="zh-CN" sz="1400" b="0" i="0" u="none" strike="noStrike" dirty="0">
                          <a:solidFill>
                            <a:srgbClr val="000000"/>
                          </a:solidFill>
                          <a:latin typeface="微软雅黑" panose="020B0503020204020204" pitchFamily="34" charset="-122"/>
                        </a:rPr>
                        <a:t>3w</a:t>
                      </a: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extLst>
                  <a:ext uri="{0D108BD9-81ED-4DB2-BD59-A6C34878D82A}">
                    <a16:rowId xmlns:a16="http://schemas.microsoft.com/office/drawing/2014/main" val="10013"/>
                  </a:ext>
                </a:extLst>
              </a:tr>
              <a:tr h="246371">
                <a:tc>
                  <a:txBody>
                    <a:bodyPr/>
                    <a:lstStyle>
                      <a:lvl1pPr marL="0" algn="l" defTabSz="913765" rtl="0" eaLnBrk="1" latinLnBrk="0" hangingPunct="1">
                        <a:defRPr sz="1800" b="1" kern="1200">
                          <a:solidFill>
                            <a:schemeClr val="lt1"/>
                          </a:solidFill>
                          <a:latin typeface="微软雅黑"/>
                          <a:ea typeface="微软雅黑"/>
                          <a:cs typeface="宋体"/>
                        </a:defRPr>
                      </a:lvl1pPr>
                      <a:lvl2pPr marL="457200" algn="l" defTabSz="913765" rtl="0" eaLnBrk="1" latinLnBrk="0" hangingPunct="1">
                        <a:defRPr sz="1800" b="1" kern="1200">
                          <a:solidFill>
                            <a:schemeClr val="lt1"/>
                          </a:solidFill>
                          <a:latin typeface="微软雅黑"/>
                          <a:ea typeface="微软雅黑"/>
                          <a:cs typeface="宋体"/>
                        </a:defRPr>
                      </a:lvl2pPr>
                      <a:lvl3pPr marL="914400" algn="l" defTabSz="913765" rtl="0" eaLnBrk="1" latinLnBrk="0" hangingPunct="1">
                        <a:defRPr sz="1800" b="1" kern="1200">
                          <a:solidFill>
                            <a:schemeClr val="lt1"/>
                          </a:solidFill>
                          <a:latin typeface="微软雅黑"/>
                          <a:ea typeface="微软雅黑"/>
                          <a:cs typeface="宋体"/>
                        </a:defRPr>
                      </a:lvl3pPr>
                      <a:lvl4pPr marL="1370965" algn="l" defTabSz="913765" rtl="0" eaLnBrk="1" latinLnBrk="0" hangingPunct="1">
                        <a:defRPr sz="1800" b="1" kern="1200">
                          <a:solidFill>
                            <a:schemeClr val="lt1"/>
                          </a:solidFill>
                          <a:latin typeface="微软雅黑"/>
                          <a:ea typeface="微软雅黑"/>
                          <a:cs typeface="宋体"/>
                        </a:defRPr>
                      </a:lvl4pPr>
                      <a:lvl5pPr marL="1828165" algn="l" defTabSz="913765" rtl="0" eaLnBrk="1" latinLnBrk="0" hangingPunct="1">
                        <a:defRPr sz="1800" b="1" kern="1200">
                          <a:solidFill>
                            <a:schemeClr val="lt1"/>
                          </a:solidFill>
                          <a:latin typeface="微软雅黑"/>
                          <a:ea typeface="微软雅黑"/>
                          <a:cs typeface="宋体"/>
                        </a:defRPr>
                      </a:lvl5pPr>
                      <a:lvl6pPr marL="2285365" algn="l" defTabSz="913765" rtl="0" eaLnBrk="1" latinLnBrk="0" hangingPunct="1">
                        <a:defRPr sz="1800" b="1" kern="1200">
                          <a:solidFill>
                            <a:schemeClr val="lt1"/>
                          </a:solidFill>
                          <a:latin typeface="微软雅黑"/>
                          <a:ea typeface="微软雅黑"/>
                          <a:cs typeface="宋体"/>
                        </a:defRPr>
                      </a:lvl6pPr>
                      <a:lvl7pPr marL="2742565" algn="l" defTabSz="913765" rtl="0" eaLnBrk="1" latinLnBrk="0" hangingPunct="1">
                        <a:defRPr sz="1800" b="1" kern="1200">
                          <a:solidFill>
                            <a:schemeClr val="lt1"/>
                          </a:solidFill>
                          <a:latin typeface="微软雅黑"/>
                          <a:ea typeface="微软雅黑"/>
                          <a:cs typeface="宋体"/>
                        </a:defRPr>
                      </a:lvl7pPr>
                      <a:lvl8pPr marL="3199765" algn="l" defTabSz="913765" rtl="0" eaLnBrk="1" latinLnBrk="0" hangingPunct="1">
                        <a:defRPr sz="1800" b="1" kern="1200">
                          <a:solidFill>
                            <a:schemeClr val="lt1"/>
                          </a:solidFill>
                          <a:latin typeface="微软雅黑"/>
                          <a:ea typeface="微软雅黑"/>
                          <a:cs typeface="宋体"/>
                        </a:defRPr>
                      </a:lvl8pPr>
                      <a:lvl9pPr marL="3656965" algn="l" defTabSz="913765" rtl="0" eaLnBrk="1" latinLnBrk="0" hangingPunct="1">
                        <a:defRPr sz="1800" b="1" kern="1200">
                          <a:solidFill>
                            <a:schemeClr val="lt1"/>
                          </a:solidFill>
                          <a:latin typeface="微软雅黑"/>
                          <a:ea typeface="微软雅黑"/>
                          <a:cs typeface="宋体"/>
                        </a:defRPr>
                      </a:lvl9pPr>
                    </a:lstStyle>
                    <a:p>
                      <a:pPr algn="ctr" fontAlgn="ctr"/>
                      <a:r>
                        <a:rPr lang="zh-CN" altLang="en-US" sz="1700" b="1" u="none" strike="noStrike" kern="1200" dirty="0">
                          <a:solidFill>
                            <a:schemeClr val="lt1"/>
                          </a:solidFill>
                          <a:latin typeface="+mn-lt"/>
                          <a:ea typeface="微软雅黑" panose="020B0503020204020204" pitchFamily="34" charset="-122"/>
                          <a:cs typeface="+mn-cs"/>
                        </a:rPr>
                        <a:t>成本合计</a:t>
                      </a: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solidFill>
                  </a:tcPr>
                </a:tc>
                <a:tc>
                  <a:txBody>
                    <a:bodyPr/>
                    <a:lstStyle>
                      <a:lvl1pPr marL="0" algn="l" defTabSz="913765" rtl="0" eaLnBrk="1" latinLnBrk="0" hangingPunct="1">
                        <a:defRPr sz="1800" kern="1200">
                          <a:solidFill>
                            <a:schemeClr val="dk1"/>
                          </a:solidFill>
                          <a:latin typeface="微软雅黑"/>
                          <a:ea typeface="微软雅黑"/>
                          <a:cs typeface="宋体"/>
                        </a:defRPr>
                      </a:lvl1pPr>
                      <a:lvl2pPr marL="457200" algn="l" defTabSz="913765" rtl="0" eaLnBrk="1" latinLnBrk="0" hangingPunct="1">
                        <a:defRPr sz="1800" kern="1200">
                          <a:solidFill>
                            <a:schemeClr val="dk1"/>
                          </a:solidFill>
                          <a:latin typeface="微软雅黑"/>
                          <a:ea typeface="微软雅黑"/>
                          <a:cs typeface="宋体"/>
                        </a:defRPr>
                      </a:lvl2pPr>
                      <a:lvl3pPr marL="914400" algn="l" defTabSz="913765" rtl="0" eaLnBrk="1" latinLnBrk="0" hangingPunct="1">
                        <a:defRPr sz="1800" kern="1200">
                          <a:solidFill>
                            <a:schemeClr val="dk1"/>
                          </a:solidFill>
                          <a:latin typeface="微软雅黑"/>
                          <a:ea typeface="微软雅黑"/>
                          <a:cs typeface="宋体"/>
                        </a:defRPr>
                      </a:lvl3pPr>
                      <a:lvl4pPr marL="1370965" algn="l" defTabSz="913765" rtl="0" eaLnBrk="1" latinLnBrk="0" hangingPunct="1">
                        <a:defRPr sz="1800" kern="1200">
                          <a:solidFill>
                            <a:schemeClr val="dk1"/>
                          </a:solidFill>
                          <a:latin typeface="微软雅黑"/>
                          <a:ea typeface="微软雅黑"/>
                          <a:cs typeface="宋体"/>
                        </a:defRPr>
                      </a:lvl4pPr>
                      <a:lvl5pPr marL="1828165" algn="l" defTabSz="913765" rtl="0" eaLnBrk="1" latinLnBrk="0" hangingPunct="1">
                        <a:defRPr sz="1800" kern="1200">
                          <a:solidFill>
                            <a:schemeClr val="dk1"/>
                          </a:solidFill>
                          <a:latin typeface="微软雅黑"/>
                          <a:ea typeface="微软雅黑"/>
                          <a:cs typeface="宋体"/>
                        </a:defRPr>
                      </a:lvl5pPr>
                      <a:lvl6pPr marL="2285365" algn="l" defTabSz="913765" rtl="0" eaLnBrk="1" latinLnBrk="0" hangingPunct="1">
                        <a:defRPr sz="1800" kern="1200">
                          <a:solidFill>
                            <a:schemeClr val="dk1"/>
                          </a:solidFill>
                          <a:latin typeface="微软雅黑"/>
                          <a:ea typeface="微软雅黑"/>
                          <a:cs typeface="宋体"/>
                        </a:defRPr>
                      </a:lvl6pPr>
                      <a:lvl7pPr marL="2742565" algn="l" defTabSz="913765" rtl="0" eaLnBrk="1" latinLnBrk="0" hangingPunct="1">
                        <a:defRPr sz="1800" kern="1200">
                          <a:solidFill>
                            <a:schemeClr val="dk1"/>
                          </a:solidFill>
                          <a:latin typeface="微软雅黑"/>
                          <a:ea typeface="微软雅黑"/>
                          <a:cs typeface="宋体"/>
                        </a:defRPr>
                      </a:lvl7pPr>
                      <a:lvl8pPr marL="3199765" algn="l" defTabSz="913765" rtl="0" eaLnBrk="1" latinLnBrk="0" hangingPunct="1">
                        <a:defRPr sz="1800" kern="1200">
                          <a:solidFill>
                            <a:schemeClr val="dk1"/>
                          </a:solidFill>
                          <a:latin typeface="微软雅黑"/>
                          <a:ea typeface="微软雅黑"/>
                          <a:cs typeface="宋体"/>
                        </a:defRPr>
                      </a:lvl8pPr>
                      <a:lvl9pPr marL="3656965" algn="l" defTabSz="913765" rtl="0" eaLnBrk="1" latinLnBrk="0" hangingPunct="1">
                        <a:defRPr sz="1800" kern="1200">
                          <a:solidFill>
                            <a:schemeClr val="dk1"/>
                          </a:solidFill>
                          <a:latin typeface="微软雅黑"/>
                          <a:ea typeface="微软雅黑"/>
                          <a:cs typeface="宋体"/>
                        </a:defRPr>
                      </a:lvl9pPr>
                    </a:lstStyle>
                    <a:p>
                      <a:pPr algn="ctr" fontAlgn="ctr"/>
                      <a:r>
                        <a:rPr lang="en-US" altLang="zh-CN" sz="1700" b="1" i="0" u="none" strike="noStrike" dirty="0">
                          <a:solidFill>
                            <a:srgbClr val="000000"/>
                          </a:solidFill>
                          <a:latin typeface="微软雅黑" panose="020B0503020204020204" pitchFamily="34" charset="-122"/>
                        </a:rPr>
                        <a:t>5.5w</a:t>
                      </a: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a:ea typeface="微软雅黑"/>
                          <a:cs typeface="宋体"/>
                        </a:defRPr>
                      </a:lvl1pPr>
                      <a:lvl2pPr marL="457200" algn="l" defTabSz="913765" rtl="0" eaLnBrk="1" latinLnBrk="0" hangingPunct="1">
                        <a:defRPr sz="1800" kern="1200">
                          <a:solidFill>
                            <a:schemeClr val="dk1"/>
                          </a:solidFill>
                          <a:latin typeface="微软雅黑"/>
                          <a:ea typeface="微软雅黑"/>
                          <a:cs typeface="宋体"/>
                        </a:defRPr>
                      </a:lvl2pPr>
                      <a:lvl3pPr marL="914400" algn="l" defTabSz="913765" rtl="0" eaLnBrk="1" latinLnBrk="0" hangingPunct="1">
                        <a:defRPr sz="1800" kern="1200">
                          <a:solidFill>
                            <a:schemeClr val="dk1"/>
                          </a:solidFill>
                          <a:latin typeface="微软雅黑"/>
                          <a:ea typeface="微软雅黑"/>
                          <a:cs typeface="宋体"/>
                        </a:defRPr>
                      </a:lvl3pPr>
                      <a:lvl4pPr marL="1370965" algn="l" defTabSz="913765" rtl="0" eaLnBrk="1" latinLnBrk="0" hangingPunct="1">
                        <a:defRPr sz="1800" kern="1200">
                          <a:solidFill>
                            <a:schemeClr val="dk1"/>
                          </a:solidFill>
                          <a:latin typeface="微软雅黑"/>
                          <a:ea typeface="微软雅黑"/>
                          <a:cs typeface="宋体"/>
                        </a:defRPr>
                      </a:lvl4pPr>
                      <a:lvl5pPr marL="1828165" algn="l" defTabSz="913765" rtl="0" eaLnBrk="1" latinLnBrk="0" hangingPunct="1">
                        <a:defRPr sz="1800" kern="1200">
                          <a:solidFill>
                            <a:schemeClr val="dk1"/>
                          </a:solidFill>
                          <a:latin typeface="微软雅黑"/>
                          <a:ea typeface="微软雅黑"/>
                          <a:cs typeface="宋体"/>
                        </a:defRPr>
                      </a:lvl5pPr>
                      <a:lvl6pPr marL="2285365" algn="l" defTabSz="913765" rtl="0" eaLnBrk="1" latinLnBrk="0" hangingPunct="1">
                        <a:defRPr sz="1800" kern="1200">
                          <a:solidFill>
                            <a:schemeClr val="dk1"/>
                          </a:solidFill>
                          <a:latin typeface="微软雅黑"/>
                          <a:ea typeface="微软雅黑"/>
                          <a:cs typeface="宋体"/>
                        </a:defRPr>
                      </a:lvl6pPr>
                      <a:lvl7pPr marL="2742565" algn="l" defTabSz="913765" rtl="0" eaLnBrk="1" latinLnBrk="0" hangingPunct="1">
                        <a:defRPr sz="1800" kern="1200">
                          <a:solidFill>
                            <a:schemeClr val="dk1"/>
                          </a:solidFill>
                          <a:latin typeface="微软雅黑"/>
                          <a:ea typeface="微软雅黑"/>
                          <a:cs typeface="宋体"/>
                        </a:defRPr>
                      </a:lvl7pPr>
                      <a:lvl8pPr marL="3199765" algn="l" defTabSz="913765" rtl="0" eaLnBrk="1" latinLnBrk="0" hangingPunct="1">
                        <a:defRPr sz="1800" kern="1200">
                          <a:solidFill>
                            <a:schemeClr val="dk1"/>
                          </a:solidFill>
                          <a:latin typeface="微软雅黑"/>
                          <a:ea typeface="微软雅黑"/>
                          <a:cs typeface="宋体"/>
                        </a:defRPr>
                      </a:lvl8pPr>
                      <a:lvl9pPr marL="3656965" algn="l" defTabSz="913765" rtl="0" eaLnBrk="1" latinLnBrk="0" hangingPunct="1">
                        <a:defRPr sz="1800" kern="1200">
                          <a:solidFill>
                            <a:schemeClr val="dk1"/>
                          </a:solidFill>
                          <a:latin typeface="微软雅黑"/>
                          <a:ea typeface="微软雅黑"/>
                          <a:cs typeface="宋体"/>
                        </a:defRPr>
                      </a:lvl9pPr>
                    </a:lstStyle>
                    <a:p>
                      <a:pPr algn="ctr" fontAlgn="ctr"/>
                      <a:r>
                        <a:rPr lang="en-US" altLang="zh-CN" sz="1700" b="1" i="0" u="none" strike="noStrike" dirty="0">
                          <a:solidFill>
                            <a:srgbClr val="000000"/>
                          </a:solidFill>
                          <a:latin typeface="微软雅黑" panose="020B0503020204020204" pitchFamily="34" charset="-122"/>
                        </a:rPr>
                        <a:t>32w</a:t>
                      </a: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a:ea typeface="微软雅黑"/>
                          <a:cs typeface="宋体"/>
                        </a:defRPr>
                      </a:lvl1pPr>
                      <a:lvl2pPr marL="457200" algn="l" defTabSz="913765" rtl="0" eaLnBrk="1" latinLnBrk="0" hangingPunct="1">
                        <a:defRPr sz="1800" kern="1200">
                          <a:solidFill>
                            <a:schemeClr val="dk1"/>
                          </a:solidFill>
                          <a:latin typeface="微软雅黑"/>
                          <a:ea typeface="微软雅黑"/>
                          <a:cs typeface="宋体"/>
                        </a:defRPr>
                      </a:lvl2pPr>
                      <a:lvl3pPr marL="914400" algn="l" defTabSz="913765" rtl="0" eaLnBrk="1" latinLnBrk="0" hangingPunct="1">
                        <a:defRPr sz="1800" kern="1200">
                          <a:solidFill>
                            <a:schemeClr val="dk1"/>
                          </a:solidFill>
                          <a:latin typeface="微软雅黑"/>
                          <a:ea typeface="微软雅黑"/>
                          <a:cs typeface="宋体"/>
                        </a:defRPr>
                      </a:lvl3pPr>
                      <a:lvl4pPr marL="1370965" algn="l" defTabSz="913765" rtl="0" eaLnBrk="1" latinLnBrk="0" hangingPunct="1">
                        <a:defRPr sz="1800" kern="1200">
                          <a:solidFill>
                            <a:schemeClr val="dk1"/>
                          </a:solidFill>
                          <a:latin typeface="微软雅黑"/>
                          <a:ea typeface="微软雅黑"/>
                          <a:cs typeface="宋体"/>
                        </a:defRPr>
                      </a:lvl4pPr>
                      <a:lvl5pPr marL="1828165" algn="l" defTabSz="913765" rtl="0" eaLnBrk="1" latinLnBrk="0" hangingPunct="1">
                        <a:defRPr sz="1800" kern="1200">
                          <a:solidFill>
                            <a:schemeClr val="dk1"/>
                          </a:solidFill>
                          <a:latin typeface="微软雅黑"/>
                          <a:ea typeface="微软雅黑"/>
                          <a:cs typeface="宋体"/>
                        </a:defRPr>
                      </a:lvl5pPr>
                      <a:lvl6pPr marL="2285365" algn="l" defTabSz="913765" rtl="0" eaLnBrk="1" latinLnBrk="0" hangingPunct="1">
                        <a:defRPr sz="1800" kern="1200">
                          <a:solidFill>
                            <a:schemeClr val="dk1"/>
                          </a:solidFill>
                          <a:latin typeface="微软雅黑"/>
                          <a:ea typeface="微软雅黑"/>
                          <a:cs typeface="宋体"/>
                        </a:defRPr>
                      </a:lvl6pPr>
                      <a:lvl7pPr marL="2742565" algn="l" defTabSz="913765" rtl="0" eaLnBrk="1" latinLnBrk="0" hangingPunct="1">
                        <a:defRPr sz="1800" kern="1200">
                          <a:solidFill>
                            <a:schemeClr val="dk1"/>
                          </a:solidFill>
                          <a:latin typeface="微软雅黑"/>
                          <a:ea typeface="微软雅黑"/>
                          <a:cs typeface="宋体"/>
                        </a:defRPr>
                      </a:lvl7pPr>
                      <a:lvl8pPr marL="3199765" algn="l" defTabSz="913765" rtl="0" eaLnBrk="1" latinLnBrk="0" hangingPunct="1">
                        <a:defRPr sz="1800" kern="1200">
                          <a:solidFill>
                            <a:schemeClr val="dk1"/>
                          </a:solidFill>
                          <a:latin typeface="微软雅黑"/>
                          <a:ea typeface="微软雅黑"/>
                          <a:cs typeface="宋体"/>
                        </a:defRPr>
                      </a:lvl8pPr>
                      <a:lvl9pPr marL="3656965" algn="l" defTabSz="913765" rtl="0" eaLnBrk="1" latinLnBrk="0" hangingPunct="1">
                        <a:defRPr sz="1800" kern="1200">
                          <a:solidFill>
                            <a:schemeClr val="dk1"/>
                          </a:solidFill>
                          <a:latin typeface="微软雅黑"/>
                          <a:ea typeface="微软雅黑"/>
                          <a:cs typeface="宋体"/>
                        </a:defRPr>
                      </a:lvl9pPr>
                    </a:lstStyle>
                    <a:p>
                      <a:pPr algn="ctr" fontAlgn="ctr"/>
                      <a:r>
                        <a:rPr lang="en-US" altLang="zh-CN" sz="1700" b="1" i="0" u="none" strike="noStrike" dirty="0">
                          <a:solidFill>
                            <a:srgbClr val="000000"/>
                          </a:solidFill>
                          <a:latin typeface="微软雅黑" panose="020B0503020204020204" pitchFamily="34" charset="-122"/>
                        </a:rPr>
                        <a:t>48w</a:t>
                      </a: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161323507"/>
      </p:ext>
    </p:extLst>
  </p:cSld>
  <p:clrMapOvr>
    <a:masterClrMapping/>
  </p:clrMapOvr>
  <p:transition spd="slow">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占位符 5"/>
          <p:cNvSpPr>
            <a:spLocks noGrp="1"/>
          </p:cNvSpPr>
          <p:nvPr>
            <p:ph sz="quarter" idx="4294967295"/>
          </p:nvPr>
        </p:nvSpPr>
        <p:spPr>
          <a:xfrm rot="2711700">
            <a:off x="8073861" y="-84134"/>
            <a:ext cx="1439862" cy="827088"/>
          </a:xfrm>
        </p:spPr>
        <p:txBody>
          <a:bodyPr lIns="91440" tIns="45720" rIns="91440" bIns="45720" anchor="ctr"/>
          <a:lstStyle>
            <a:lvl1pPr lvl="0">
              <a:defRPr sz="2400"/>
            </a:lvl1pPr>
            <a:lvl2pPr lvl="1">
              <a:defRPr sz="2000"/>
            </a:lvl2pPr>
            <a:lvl3pPr lvl="2">
              <a:defRPr sz="1800"/>
            </a:lvl3pPr>
            <a:lvl4pPr lvl="3">
              <a:defRPr sz="1600"/>
            </a:lvl4pPr>
            <a:lvl5pPr lvl="4">
              <a:defRPr sz="1600"/>
            </a:lvl5pPr>
          </a:lstStyle>
          <a:p>
            <a:pPr marL="0" lvl="0" indent="0" algn="ctr">
              <a:buNone/>
            </a:pPr>
            <a:r>
              <a:rPr lang="zh-CN" altLang="en-US" sz="2000" b="1" dirty="0">
                <a:solidFill>
                  <a:schemeClr val="bg1"/>
                </a:solidFill>
                <a:latin typeface="微软雅黑" panose="020B0503020204020204" pitchFamily="34" charset="-122"/>
                <a:ea typeface="微软雅黑" panose="020B0503020204020204" pitchFamily="34" charset="-122"/>
              </a:rPr>
              <a:t>目</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录</a:t>
            </a:r>
            <a:endParaRPr lang="zh-CN" altLang="en-US" sz="2000" b="1" dirty="0">
              <a:latin typeface="微软雅黑" panose="020B0503020204020204" pitchFamily="34" charset="-122"/>
              <a:ea typeface="微软雅黑" panose="020B0503020204020204" pitchFamily="34" charset="-122"/>
            </a:endParaRPr>
          </a:p>
        </p:txBody>
      </p:sp>
      <p:sp>
        <p:nvSpPr>
          <p:cNvPr id="7" name="TextBox 6"/>
          <p:cNvSpPr txBox="1"/>
          <p:nvPr/>
        </p:nvSpPr>
        <p:spPr>
          <a:xfrm>
            <a:off x="418420" y="483518"/>
            <a:ext cx="4153580" cy="830997"/>
          </a:xfrm>
          <a:prstGeom prst="rect">
            <a:avLst/>
          </a:prstGeom>
          <a:noFill/>
        </p:spPr>
        <p:txBody>
          <a:bodyPr vert="horz" wrap="square" lIns="0" tIns="0" rIns="0" bIns="0" rtlCol="0" anchor="ctr">
            <a:spAutoFit/>
          </a:bodyPr>
          <a:lstStyle/>
          <a:p>
            <a:pPr defTabSz="685800"/>
            <a:r>
              <a:rPr lang="en-US" altLang="zh-CN" b="1" dirty="0">
                <a:solidFill>
                  <a:srgbClr val="0070C0"/>
                </a:solidFill>
                <a:latin typeface="Impact" panose="020B0806030902050204" pitchFamily="34" charset="0"/>
                <a:ea typeface="微软雅黑" panose="020B0503020204020204" pitchFamily="34" charset="-122"/>
              </a:rPr>
              <a:t>1.5 </a:t>
            </a:r>
            <a:r>
              <a:rPr lang="zh-CN" altLang="en-US" b="1" dirty="0">
                <a:solidFill>
                  <a:srgbClr val="0070C0"/>
                </a:solidFill>
                <a:latin typeface="Impact" panose="020B0806030902050204" pitchFamily="34" charset="0"/>
                <a:ea typeface="微软雅黑" panose="020B0503020204020204" pitchFamily="34" charset="-122"/>
              </a:rPr>
              <a:t>分析总结</a:t>
            </a:r>
            <a:endParaRPr lang="en-US" altLang="zh-CN" b="1" dirty="0">
              <a:solidFill>
                <a:srgbClr val="0070C0"/>
              </a:solidFill>
              <a:latin typeface="Impact" panose="020B0806030902050204" pitchFamily="34" charset="0"/>
              <a:ea typeface="微软雅黑" panose="020B0503020204020204" pitchFamily="34" charset="-122"/>
            </a:endParaRPr>
          </a:p>
          <a:p>
            <a:pPr defTabSz="685800"/>
            <a:r>
              <a:rPr lang="zh-CN" altLang="en-US" dirty="0">
                <a:solidFill>
                  <a:srgbClr val="0070C0"/>
                </a:solidFill>
                <a:latin typeface="微软雅黑" pitchFamily="34" charset="-122"/>
                <a:ea typeface="微软雅黑" pitchFamily="34" charset="-122"/>
                <a:cs typeface="Arial" pitchFamily="34" charset="0"/>
              </a:rPr>
              <a:t>项目实施的必要性</a:t>
            </a:r>
            <a:endParaRPr lang="en-US" altLang="zh-CN" dirty="0">
              <a:solidFill>
                <a:srgbClr val="0070C0"/>
              </a:solidFill>
              <a:latin typeface="微软雅黑" pitchFamily="34" charset="-122"/>
              <a:ea typeface="微软雅黑" pitchFamily="34" charset="-122"/>
              <a:cs typeface="Arial" pitchFamily="34" charset="0"/>
            </a:endParaRPr>
          </a:p>
          <a:p>
            <a:pPr defTabSz="685800"/>
            <a:endParaRPr lang="zh-CN" altLang="en-US" b="1" dirty="0">
              <a:solidFill>
                <a:srgbClr val="0070C0"/>
              </a:solidFill>
              <a:latin typeface="微软雅黑" panose="020B0503020204020204" pitchFamily="34" charset="-122"/>
              <a:ea typeface="微软雅黑" panose="020B0503020204020204" pitchFamily="34" charset="-122"/>
            </a:endParaRPr>
          </a:p>
        </p:txBody>
      </p:sp>
      <p:graphicFrame>
        <p:nvGraphicFramePr>
          <p:cNvPr id="3" name="图示 2">
            <a:extLst>
              <a:ext uri="{FF2B5EF4-FFF2-40B4-BE49-F238E27FC236}">
                <a16:creationId xmlns:a16="http://schemas.microsoft.com/office/drawing/2014/main" id="{35843368-4E59-48E6-8E5F-86844B01005C}"/>
              </a:ext>
            </a:extLst>
          </p:cNvPr>
          <p:cNvGraphicFramePr/>
          <p:nvPr>
            <p:extLst>
              <p:ext uri="{D42A27DB-BD31-4B8C-83A1-F6EECF244321}">
                <p14:modId xmlns:p14="http://schemas.microsoft.com/office/powerpoint/2010/main" val="1620044059"/>
              </p:ext>
            </p:extLst>
          </p:nvPr>
        </p:nvGraphicFramePr>
        <p:xfrm>
          <a:off x="971600" y="899016"/>
          <a:ext cx="7416824"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1425719"/>
      </p:ext>
    </p:extLst>
  </p:cSld>
  <p:clrMapOvr>
    <a:masterClrMapping/>
  </p:clrMapOvr>
  <p:transition spd="slow">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占位符 5"/>
          <p:cNvSpPr>
            <a:spLocks noGrp="1"/>
          </p:cNvSpPr>
          <p:nvPr>
            <p:ph sz="quarter" idx="4294967295"/>
          </p:nvPr>
        </p:nvSpPr>
        <p:spPr>
          <a:xfrm rot="2711700">
            <a:off x="8073861" y="-84134"/>
            <a:ext cx="1439862" cy="827088"/>
          </a:xfrm>
        </p:spPr>
        <p:txBody>
          <a:bodyPr lIns="91440" tIns="45720" rIns="91440" bIns="45720" anchor="ctr"/>
          <a:lstStyle>
            <a:lvl1pPr lvl="0">
              <a:defRPr sz="2400"/>
            </a:lvl1pPr>
            <a:lvl2pPr lvl="1">
              <a:defRPr sz="2000"/>
            </a:lvl2pPr>
            <a:lvl3pPr lvl="2">
              <a:defRPr sz="1800"/>
            </a:lvl3pPr>
            <a:lvl4pPr lvl="3">
              <a:defRPr sz="1600"/>
            </a:lvl4pPr>
            <a:lvl5pPr lvl="4">
              <a:defRPr sz="1600"/>
            </a:lvl5pPr>
          </a:lstStyle>
          <a:p>
            <a:pPr marL="0" lvl="0" indent="0" algn="ctr">
              <a:buNone/>
            </a:pPr>
            <a:r>
              <a:rPr lang="zh-CN" altLang="en-US" sz="2000" b="1" dirty="0">
                <a:solidFill>
                  <a:schemeClr val="bg1"/>
                </a:solidFill>
                <a:latin typeface="微软雅黑" panose="020B0503020204020204" pitchFamily="34" charset="-122"/>
                <a:ea typeface="微软雅黑" panose="020B0503020204020204" pitchFamily="34" charset="-122"/>
              </a:rPr>
              <a:t>目</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录</a:t>
            </a:r>
            <a:endParaRPr lang="zh-CN" altLang="en-US" sz="2000" b="1"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B6840D46-58A7-4BDC-A88F-8BE414FFA975}"/>
              </a:ext>
            </a:extLst>
          </p:cNvPr>
          <p:cNvSpPr/>
          <p:nvPr/>
        </p:nvSpPr>
        <p:spPr>
          <a:xfrm>
            <a:off x="418420" y="483518"/>
            <a:ext cx="8064896" cy="369332"/>
          </a:xfrm>
          <a:prstGeom prst="rect">
            <a:avLst/>
          </a:prstGeom>
        </p:spPr>
        <p:txBody>
          <a:bodyPr wrap="square">
            <a:spAutoFit/>
          </a:bodyPr>
          <a:lstStyle/>
          <a:p>
            <a:pPr>
              <a:buNone/>
            </a:pPr>
            <a:r>
              <a:rPr lang="zh-CN" altLang="en-US" dirty="0">
                <a:solidFill>
                  <a:srgbClr val="0070C0"/>
                </a:solidFill>
                <a:latin typeface="微软雅黑" pitchFamily="34" charset="-122"/>
                <a:ea typeface="微软雅黑" pitchFamily="34" charset="-122"/>
                <a:cs typeface="Arial" pitchFamily="34" charset="0"/>
              </a:rPr>
              <a:t>项目实施的可行性</a:t>
            </a:r>
            <a:endParaRPr lang="en-US" altLang="zh-CN" dirty="0">
              <a:solidFill>
                <a:srgbClr val="0070C0"/>
              </a:solidFill>
              <a:latin typeface="微软雅黑" pitchFamily="34" charset="-122"/>
              <a:ea typeface="微软雅黑" pitchFamily="34" charset="-122"/>
              <a:cs typeface="Arial" pitchFamily="34" charset="0"/>
            </a:endParaRPr>
          </a:p>
        </p:txBody>
      </p:sp>
      <p:graphicFrame>
        <p:nvGraphicFramePr>
          <p:cNvPr id="5" name="图示 4">
            <a:extLst>
              <a:ext uri="{FF2B5EF4-FFF2-40B4-BE49-F238E27FC236}">
                <a16:creationId xmlns:a16="http://schemas.microsoft.com/office/drawing/2014/main" id="{5467E4BD-F22A-49AE-A056-789BEFBD1E9E}"/>
              </a:ext>
            </a:extLst>
          </p:cNvPr>
          <p:cNvGraphicFramePr/>
          <p:nvPr>
            <p:extLst>
              <p:ext uri="{D42A27DB-BD31-4B8C-83A1-F6EECF244321}">
                <p14:modId xmlns:p14="http://schemas.microsoft.com/office/powerpoint/2010/main" val="1086475858"/>
              </p:ext>
            </p:extLst>
          </p:nvPr>
        </p:nvGraphicFramePr>
        <p:xfrm>
          <a:off x="899592" y="1203598"/>
          <a:ext cx="6804756" cy="334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91295509"/>
      </p:ext>
    </p:extLst>
  </p:cSld>
  <p:clrMapOvr>
    <a:masterClrMapping/>
  </p:clrMapOvr>
  <p:transition spd="slow">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5"/>
          <p:cNvSpPr txBox="1"/>
          <p:nvPr/>
        </p:nvSpPr>
        <p:spPr>
          <a:xfrm>
            <a:off x="1117416" y="1939794"/>
            <a:ext cx="1781270" cy="807913"/>
          </a:xfrm>
          <a:prstGeom prst="rect">
            <a:avLst/>
          </a:prstGeom>
          <a:noFill/>
        </p:spPr>
        <p:txBody>
          <a:bodyPr wrap="square" lIns="68580" tIns="34290" rIns="68580" bIns="34290" rtlCol="0">
            <a:spAutoFit/>
          </a:bodyPr>
          <a:lstStyle/>
          <a:p>
            <a:pPr algn="ctr" defTabSz="685800"/>
            <a:r>
              <a:rPr lang="en-US" altLang="zh-CN" sz="2400" dirty="0">
                <a:solidFill>
                  <a:prstClr val="white"/>
                </a:solidFill>
                <a:latin typeface="Agency FB" panose="020B0503020202020204" pitchFamily="34" charset="0"/>
                <a:ea typeface="Adobe 宋体 Std L" pitchFamily="18" charset="-122"/>
              </a:rPr>
              <a:t>Contents Page</a:t>
            </a:r>
            <a:endParaRPr lang="zh-CN" altLang="en-US" sz="2400" dirty="0">
              <a:solidFill>
                <a:prstClr val="white"/>
              </a:solidFill>
              <a:latin typeface="Agency FB" panose="020B0503020202020204" pitchFamily="34" charset="0"/>
              <a:ea typeface="Adobe 宋体 Std L" pitchFamily="18" charset="-122"/>
            </a:endParaRPr>
          </a:p>
        </p:txBody>
      </p:sp>
      <p:sp>
        <p:nvSpPr>
          <p:cNvPr id="6" name="文本框 13"/>
          <p:cNvSpPr txBox="1"/>
          <p:nvPr/>
        </p:nvSpPr>
        <p:spPr>
          <a:xfrm>
            <a:off x="1117416" y="1275606"/>
            <a:ext cx="1781270" cy="654025"/>
          </a:xfrm>
          <a:prstGeom prst="rect">
            <a:avLst/>
          </a:prstGeom>
          <a:noFill/>
        </p:spPr>
        <p:txBody>
          <a:bodyPr wrap="square" lIns="68580" tIns="34290" rIns="68580" bIns="34290" rtlCol="0">
            <a:spAutoFit/>
          </a:bodyPr>
          <a:lstStyle/>
          <a:p>
            <a:pPr algn="ctr" defTabSz="685800"/>
            <a:r>
              <a:rPr lang="zh-CN" altLang="en-US" sz="3800" b="1" dirty="0">
                <a:solidFill>
                  <a:prstClr val="white"/>
                </a:solidFill>
                <a:ea typeface="微软雅黑" panose="020B0503020204020204" pitchFamily="34" charset="-122"/>
              </a:rPr>
              <a:t>目录页</a:t>
            </a:r>
          </a:p>
        </p:txBody>
      </p:sp>
      <p:sp>
        <p:nvSpPr>
          <p:cNvPr id="16" name="TextBox 11"/>
          <p:cNvSpPr txBox="1"/>
          <p:nvPr/>
        </p:nvSpPr>
        <p:spPr>
          <a:xfrm>
            <a:off x="3275856" y="2035973"/>
            <a:ext cx="4369605" cy="307777"/>
          </a:xfrm>
          <a:prstGeom prst="rect">
            <a:avLst/>
          </a:prstGeom>
          <a:noFill/>
        </p:spPr>
        <p:txBody>
          <a:bodyPr vert="horz" wrap="square" lIns="0" tIns="0" rIns="0" bIns="0" rtlCol="0" anchor="ctr">
            <a:spAutoFit/>
          </a:bodyPr>
          <a:lstStyle/>
          <a:p>
            <a:pPr defTabSz="685800"/>
            <a:r>
              <a:rPr lang="en-US" altLang="zh-CN" sz="2000" b="1" dirty="0">
                <a:solidFill>
                  <a:srgbClr val="0070C0"/>
                </a:solidFill>
                <a:latin typeface="Impact" panose="020B0806030902050204" pitchFamily="34" charset="0"/>
                <a:ea typeface="微软雅黑" panose="020B0503020204020204" pitchFamily="34" charset="-122"/>
              </a:rPr>
              <a:t>02</a:t>
            </a:r>
            <a:r>
              <a:rPr lang="en-US" altLang="zh-CN" sz="2000" b="1" dirty="0">
                <a:solidFill>
                  <a:srgbClr val="0070C0"/>
                </a:solidFill>
                <a:latin typeface="微软雅黑" panose="020B0503020204020204" pitchFamily="34" charset="-122"/>
                <a:ea typeface="微软雅黑" panose="020B0503020204020204" pitchFamily="34" charset="-122"/>
              </a:rPr>
              <a:t>  </a:t>
            </a:r>
            <a:r>
              <a:rPr lang="zh-CN" altLang="en-US" sz="2000" b="1" dirty="0">
                <a:solidFill>
                  <a:srgbClr val="0070C0"/>
                </a:solidFill>
                <a:latin typeface="微软雅黑" panose="020B0503020204020204" pitchFamily="34" charset="-122"/>
                <a:ea typeface="微软雅黑" panose="020B0503020204020204" pitchFamily="34" charset="-122"/>
              </a:rPr>
              <a:t>项目规划</a:t>
            </a:r>
          </a:p>
        </p:txBody>
      </p:sp>
      <p:sp>
        <p:nvSpPr>
          <p:cNvPr id="8" name="TextBox 7"/>
          <p:cNvSpPr txBox="1"/>
          <p:nvPr/>
        </p:nvSpPr>
        <p:spPr>
          <a:xfrm>
            <a:off x="5004048" y="1220246"/>
            <a:ext cx="2160240" cy="2224070"/>
          </a:xfrm>
          <a:prstGeom prst="rect">
            <a:avLst/>
          </a:prstGeom>
          <a:noFill/>
        </p:spPr>
        <p:txBody>
          <a:bodyPr wrap="square" rtlCol="0">
            <a:spAutoFit/>
          </a:bodyPr>
          <a:lstStyle/>
          <a:p>
            <a:pPr>
              <a:lnSpc>
                <a:spcPct val="150000"/>
              </a:lnSpc>
            </a:pPr>
            <a:r>
              <a:rPr lang="en-US" altLang="zh-CN" sz="1600" b="1" dirty="0">
                <a:latin typeface="微软雅黑" panose="020B0503020204020204" pitchFamily="34" charset="-122"/>
                <a:ea typeface="微软雅黑" panose="020B0503020204020204" pitchFamily="34" charset="-122"/>
              </a:rPr>
              <a:t>2.1  </a:t>
            </a:r>
            <a:r>
              <a:rPr lang="zh-CN" altLang="en-US" sz="1600" b="1" dirty="0">
                <a:latin typeface="微软雅黑" panose="020B0503020204020204" pitchFamily="34" charset="-122"/>
                <a:ea typeface="微软雅黑" panose="020B0503020204020204" pitchFamily="34" charset="-122"/>
              </a:rPr>
              <a:t>产品框架</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en-US" altLang="zh-CN" sz="1600" b="1" dirty="0">
                <a:latin typeface="微软雅黑" panose="020B0503020204020204" pitchFamily="34" charset="-122"/>
                <a:ea typeface="微软雅黑" panose="020B0503020204020204" pitchFamily="34" charset="-122"/>
              </a:rPr>
              <a:t>2.2  </a:t>
            </a:r>
            <a:r>
              <a:rPr lang="zh-CN" altLang="en-US" sz="1600" b="1" dirty="0">
                <a:latin typeface="微软雅黑" panose="020B0503020204020204" pitchFamily="34" charset="-122"/>
                <a:ea typeface="微软雅黑" panose="020B0503020204020204" pitchFamily="34" charset="-122"/>
              </a:rPr>
              <a:t>项目交付物</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en-US" altLang="zh-CN" sz="1600" b="1" dirty="0">
                <a:latin typeface="微软雅黑" panose="020B0503020204020204" pitchFamily="34" charset="-122"/>
                <a:ea typeface="微软雅黑" panose="020B0503020204020204" pitchFamily="34" charset="-122"/>
              </a:rPr>
              <a:t>2.3  </a:t>
            </a:r>
            <a:r>
              <a:rPr lang="zh-CN" altLang="en-US" sz="1600" b="1" dirty="0">
                <a:latin typeface="微软雅黑" panose="020B0503020204020204" pitchFamily="34" charset="-122"/>
                <a:ea typeface="微软雅黑" panose="020B0503020204020204" pitchFamily="34" charset="-122"/>
              </a:rPr>
              <a:t>技术指标</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en-US" altLang="zh-CN" sz="1600" b="1" dirty="0">
                <a:latin typeface="微软雅黑" panose="020B0503020204020204" pitchFamily="34" charset="-122"/>
                <a:ea typeface="微软雅黑" panose="020B0503020204020204" pitchFamily="34" charset="-122"/>
              </a:rPr>
              <a:t>2.4  </a:t>
            </a:r>
            <a:r>
              <a:rPr lang="zh-CN" altLang="en-US" sz="1600" b="1" dirty="0">
                <a:latin typeface="微软雅黑" panose="020B0503020204020204" pitchFamily="34" charset="-122"/>
                <a:ea typeface="微软雅黑" panose="020B0503020204020204" pitchFamily="34" charset="-122"/>
              </a:rPr>
              <a:t>里程碑节点</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en-US" altLang="zh-CN" sz="1600" b="1" dirty="0">
                <a:latin typeface="微软雅黑" panose="020B0503020204020204" pitchFamily="34" charset="-122"/>
                <a:ea typeface="微软雅黑" panose="020B0503020204020204" pitchFamily="34" charset="-122"/>
              </a:rPr>
              <a:t>2.5  </a:t>
            </a:r>
            <a:r>
              <a:rPr lang="zh-CN" altLang="en-US" sz="1600" b="1" dirty="0">
                <a:latin typeface="微软雅黑" panose="020B0503020204020204" pitchFamily="34" charset="-122"/>
                <a:ea typeface="微软雅黑" panose="020B0503020204020204" pitchFamily="34" charset="-122"/>
              </a:rPr>
              <a:t>团队规划</a:t>
            </a:r>
            <a:endParaRPr lang="en-US" altLang="zh-CN" sz="1600" b="1" dirty="0">
              <a:latin typeface="微软雅黑" panose="020B0503020204020204" pitchFamily="34" charset="-122"/>
              <a:ea typeface="微软雅黑" panose="020B0503020204020204" pitchFamily="34" charset="-122"/>
            </a:endParaRPr>
          </a:p>
          <a:p>
            <a:pPr>
              <a:lnSpc>
                <a:spcPct val="150000"/>
              </a:lnSpc>
            </a:pPr>
            <a:endParaRPr lang="zh-CN" altLang="en-US" sz="1400"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61922405"/>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占位符 5"/>
          <p:cNvSpPr>
            <a:spLocks noGrp="1"/>
          </p:cNvSpPr>
          <p:nvPr>
            <p:ph sz="quarter" idx="4294967295"/>
          </p:nvPr>
        </p:nvSpPr>
        <p:spPr>
          <a:xfrm rot="2711700">
            <a:off x="8073861" y="-84134"/>
            <a:ext cx="1439862" cy="827088"/>
          </a:xfrm>
        </p:spPr>
        <p:txBody>
          <a:bodyPr lIns="91440" tIns="45720" rIns="91440" bIns="45720" anchor="ctr"/>
          <a:lstStyle>
            <a:lvl1pPr lvl="0">
              <a:defRPr sz="2400"/>
            </a:lvl1pPr>
            <a:lvl2pPr lvl="1">
              <a:defRPr sz="2000"/>
            </a:lvl2pPr>
            <a:lvl3pPr lvl="2">
              <a:defRPr sz="1800"/>
            </a:lvl3pPr>
            <a:lvl4pPr lvl="3">
              <a:defRPr sz="1600"/>
            </a:lvl4pPr>
            <a:lvl5pPr lvl="4">
              <a:defRPr sz="1600"/>
            </a:lvl5pPr>
          </a:lstStyle>
          <a:p>
            <a:pPr marL="0" lvl="0" indent="0" algn="ctr">
              <a:buNone/>
            </a:pPr>
            <a:r>
              <a:rPr lang="zh-CN" altLang="en-US" sz="2000" b="1" dirty="0">
                <a:solidFill>
                  <a:schemeClr val="bg1"/>
                </a:solidFill>
                <a:latin typeface="微软雅黑" panose="020B0503020204020204" pitchFamily="34" charset="-122"/>
                <a:ea typeface="微软雅黑" panose="020B0503020204020204" pitchFamily="34" charset="-122"/>
              </a:rPr>
              <a:t>目</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录</a:t>
            </a:r>
            <a:endParaRPr lang="zh-CN" altLang="en-US" sz="2000" b="1" dirty="0">
              <a:latin typeface="微软雅黑" panose="020B0503020204020204" pitchFamily="34" charset="-122"/>
              <a:ea typeface="微软雅黑" panose="020B0503020204020204" pitchFamily="34" charset="-122"/>
            </a:endParaRPr>
          </a:p>
        </p:txBody>
      </p:sp>
      <p:sp>
        <p:nvSpPr>
          <p:cNvPr id="7" name="TextBox 6"/>
          <p:cNvSpPr txBox="1"/>
          <p:nvPr/>
        </p:nvSpPr>
        <p:spPr>
          <a:xfrm>
            <a:off x="539552" y="313843"/>
            <a:ext cx="4153580" cy="276999"/>
          </a:xfrm>
          <a:prstGeom prst="rect">
            <a:avLst/>
          </a:prstGeom>
          <a:noFill/>
        </p:spPr>
        <p:txBody>
          <a:bodyPr vert="horz" wrap="square" lIns="0" tIns="0" rIns="0" bIns="0" rtlCol="0" anchor="ctr">
            <a:spAutoFit/>
          </a:bodyPr>
          <a:lstStyle/>
          <a:p>
            <a:pPr defTabSz="685800"/>
            <a:r>
              <a:rPr lang="en-US" altLang="zh-CN" b="1" dirty="0">
                <a:solidFill>
                  <a:srgbClr val="0070C0"/>
                </a:solidFill>
                <a:latin typeface="Impact" panose="020B0806030902050204" pitchFamily="34" charset="0"/>
                <a:ea typeface="微软雅黑" panose="020B0503020204020204" pitchFamily="34" charset="-122"/>
              </a:rPr>
              <a:t>2.1 </a:t>
            </a:r>
            <a:r>
              <a:rPr lang="zh-CN" altLang="en-US" b="1" dirty="0">
                <a:solidFill>
                  <a:srgbClr val="0070C0"/>
                </a:solidFill>
                <a:latin typeface="Impact" panose="020B0806030902050204" pitchFamily="34" charset="0"/>
                <a:ea typeface="微软雅黑" panose="020B0503020204020204" pitchFamily="34" charset="-122"/>
              </a:rPr>
              <a:t>产品框架</a:t>
            </a:r>
            <a:endParaRPr lang="zh-CN" altLang="en-US" b="1" dirty="0">
              <a:solidFill>
                <a:srgbClr val="0070C0"/>
              </a:solidFill>
              <a:latin typeface="微软雅黑" panose="020B0503020204020204" pitchFamily="34" charset="-122"/>
              <a:ea typeface="微软雅黑" panose="020B0503020204020204" pitchFamily="34" charset="-122"/>
            </a:endParaRPr>
          </a:p>
        </p:txBody>
      </p:sp>
      <p:sp>
        <p:nvSpPr>
          <p:cNvPr id="3" name="矩形: 圆角 2">
            <a:extLst>
              <a:ext uri="{FF2B5EF4-FFF2-40B4-BE49-F238E27FC236}">
                <a16:creationId xmlns:a16="http://schemas.microsoft.com/office/drawing/2014/main" id="{156A2515-B1C4-46DD-834D-9C87D9AF5EC8}"/>
              </a:ext>
            </a:extLst>
          </p:cNvPr>
          <p:cNvSpPr/>
          <p:nvPr/>
        </p:nvSpPr>
        <p:spPr>
          <a:xfrm>
            <a:off x="3059832" y="2067694"/>
            <a:ext cx="1368152" cy="576064"/>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lumMod val="95000"/>
                    <a:lumOff val="5000"/>
                  </a:schemeClr>
                </a:solidFill>
              </a:rPr>
              <a:t>智能算法</a:t>
            </a:r>
          </a:p>
        </p:txBody>
      </p:sp>
      <p:sp>
        <p:nvSpPr>
          <p:cNvPr id="6" name="矩形 5">
            <a:extLst>
              <a:ext uri="{FF2B5EF4-FFF2-40B4-BE49-F238E27FC236}">
                <a16:creationId xmlns:a16="http://schemas.microsoft.com/office/drawing/2014/main" id="{9A182665-F490-43AD-BFDE-AFADF68F5A5E}"/>
              </a:ext>
            </a:extLst>
          </p:cNvPr>
          <p:cNvSpPr/>
          <p:nvPr/>
        </p:nvSpPr>
        <p:spPr>
          <a:xfrm>
            <a:off x="1337934" y="2231831"/>
            <a:ext cx="792088" cy="276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t>电价</a:t>
            </a:r>
            <a:endParaRPr lang="en-US" altLang="zh-CN" sz="1050" dirty="0"/>
          </a:p>
        </p:txBody>
      </p:sp>
      <p:sp>
        <p:nvSpPr>
          <p:cNvPr id="9" name="矩形 8">
            <a:extLst>
              <a:ext uri="{FF2B5EF4-FFF2-40B4-BE49-F238E27FC236}">
                <a16:creationId xmlns:a16="http://schemas.microsoft.com/office/drawing/2014/main" id="{86B42BA1-CA53-464E-9836-9F9C5387022D}"/>
              </a:ext>
            </a:extLst>
          </p:cNvPr>
          <p:cNvSpPr/>
          <p:nvPr/>
        </p:nvSpPr>
        <p:spPr>
          <a:xfrm>
            <a:off x="1334350" y="1645696"/>
            <a:ext cx="792088" cy="276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t>天气</a:t>
            </a:r>
            <a:endParaRPr lang="en-US" altLang="zh-CN" sz="1050" dirty="0"/>
          </a:p>
        </p:txBody>
      </p:sp>
      <p:sp>
        <p:nvSpPr>
          <p:cNvPr id="11" name="矩形 10">
            <a:extLst>
              <a:ext uri="{FF2B5EF4-FFF2-40B4-BE49-F238E27FC236}">
                <a16:creationId xmlns:a16="http://schemas.microsoft.com/office/drawing/2014/main" id="{40D8658D-6EA5-4FDB-8D06-6E3B1B972D17}"/>
              </a:ext>
            </a:extLst>
          </p:cNvPr>
          <p:cNvSpPr/>
          <p:nvPr/>
        </p:nvSpPr>
        <p:spPr>
          <a:xfrm>
            <a:off x="1224546" y="2817966"/>
            <a:ext cx="1011696" cy="276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t>能源价格指数</a:t>
            </a:r>
            <a:endParaRPr lang="en-US" altLang="zh-CN" sz="1050" dirty="0"/>
          </a:p>
        </p:txBody>
      </p:sp>
      <p:sp>
        <p:nvSpPr>
          <p:cNvPr id="13" name="矩形 12">
            <a:extLst>
              <a:ext uri="{FF2B5EF4-FFF2-40B4-BE49-F238E27FC236}">
                <a16:creationId xmlns:a16="http://schemas.microsoft.com/office/drawing/2014/main" id="{E8663679-2788-4DBD-A8FD-734D9249B30C}"/>
              </a:ext>
            </a:extLst>
          </p:cNvPr>
          <p:cNvSpPr/>
          <p:nvPr/>
        </p:nvSpPr>
        <p:spPr>
          <a:xfrm>
            <a:off x="5246648" y="1941501"/>
            <a:ext cx="792088" cy="276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t>短期预测结果</a:t>
            </a:r>
            <a:endParaRPr lang="en-US" altLang="zh-CN" sz="1050" dirty="0"/>
          </a:p>
        </p:txBody>
      </p:sp>
      <p:sp>
        <p:nvSpPr>
          <p:cNvPr id="14" name="矩形 13">
            <a:extLst>
              <a:ext uri="{FF2B5EF4-FFF2-40B4-BE49-F238E27FC236}">
                <a16:creationId xmlns:a16="http://schemas.microsoft.com/office/drawing/2014/main" id="{2205186B-7BCE-4A60-A915-3AC83E81560D}"/>
              </a:ext>
            </a:extLst>
          </p:cNvPr>
          <p:cNvSpPr/>
          <p:nvPr/>
        </p:nvSpPr>
        <p:spPr>
          <a:xfrm>
            <a:off x="5253077" y="1451141"/>
            <a:ext cx="792088" cy="276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t>长期预测结果</a:t>
            </a:r>
            <a:endParaRPr lang="en-US" altLang="zh-CN" sz="1050" dirty="0"/>
          </a:p>
        </p:txBody>
      </p:sp>
      <p:sp>
        <p:nvSpPr>
          <p:cNvPr id="18" name="矩形 17">
            <a:extLst>
              <a:ext uri="{FF2B5EF4-FFF2-40B4-BE49-F238E27FC236}">
                <a16:creationId xmlns:a16="http://schemas.microsoft.com/office/drawing/2014/main" id="{A063AFA9-E04E-4C47-A906-3109987712A7}"/>
              </a:ext>
            </a:extLst>
          </p:cNvPr>
          <p:cNvSpPr/>
          <p:nvPr/>
        </p:nvSpPr>
        <p:spPr>
          <a:xfrm>
            <a:off x="3620300" y="3071008"/>
            <a:ext cx="792088" cy="276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t>负荷预测</a:t>
            </a:r>
            <a:endParaRPr lang="en-US" altLang="zh-CN" sz="1050" dirty="0"/>
          </a:p>
        </p:txBody>
      </p:sp>
      <p:sp>
        <p:nvSpPr>
          <p:cNvPr id="19" name="矩形 18">
            <a:extLst>
              <a:ext uri="{FF2B5EF4-FFF2-40B4-BE49-F238E27FC236}">
                <a16:creationId xmlns:a16="http://schemas.microsoft.com/office/drawing/2014/main" id="{6C2C9CD7-AC0F-46AD-87D7-D385D4582778}"/>
              </a:ext>
            </a:extLst>
          </p:cNvPr>
          <p:cNvSpPr/>
          <p:nvPr/>
        </p:nvSpPr>
        <p:spPr>
          <a:xfrm>
            <a:off x="3630042" y="1297594"/>
            <a:ext cx="792088" cy="276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t>电价预测</a:t>
            </a:r>
            <a:endParaRPr lang="en-US" altLang="zh-CN" sz="1050" dirty="0"/>
          </a:p>
        </p:txBody>
      </p:sp>
      <p:sp>
        <p:nvSpPr>
          <p:cNvPr id="8" name="矩形 7">
            <a:extLst>
              <a:ext uri="{FF2B5EF4-FFF2-40B4-BE49-F238E27FC236}">
                <a16:creationId xmlns:a16="http://schemas.microsoft.com/office/drawing/2014/main" id="{6C58E072-1408-499C-9552-68CC9C833835}"/>
              </a:ext>
            </a:extLst>
          </p:cNvPr>
          <p:cNvSpPr/>
          <p:nvPr/>
        </p:nvSpPr>
        <p:spPr>
          <a:xfrm>
            <a:off x="2915816" y="1217206"/>
            <a:ext cx="3312368" cy="2216372"/>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41E30AF5-9075-46A7-ABE2-B5A3EEF3E1BE}"/>
              </a:ext>
            </a:extLst>
          </p:cNvPr>
          <p:cNvSpPr/>
          <p:nvPr/>
        </p:nvSpPr>
        <p:spPr>
          <a:xfrm>
            <a:off x="1046318" y="1409570"/>
            <a:ext cx="1368152" cy="2388579"/>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箭头连接符 21">
            <a:extLst>
              <a:ext uri="{FF2B5EF4-FFF2-40B4-BE49-F238E27FC236}">
                <a16:creationId xmlns:a16="http://schemas.microsoft.com/office/drawing/2014/main" id="{15086D68-0B1A-4750-8034-35CFA902209F}"/>
              </a:ext>
            </a:extLst>
          </p:cNvPr>
          <p:cNvCxnSpPr>
            <a:cxnSpLocks/>
          </p:cNvCxnSpPr>
          <p:nvPr/>
        </p:nvCxnSpPr>
        <p:spPr>
          <a:xfrm>
            <a:off x="4438733" y="1435073"/>
            <a:ext cx="743084" cy="1545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6FAE86E0-95EB-4D19-BA5A-496E4AD8CAC6}"/>
              </a:ext>
            </a:extLst>
          </p:cNvPr>
          <p:cNvCxnSpPr>
            <a:cxnSpLocks/>
          </p:cNvCxnSpPr>
          <p:nvPr/>
        </p:nvCxnSpPr>
        <p:spPr>
          <a:xfrm>
            <a:off x="4424809" y="1411114"/>
            <a:ext cx="757008" cy="633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EBC62F78-0C19-4B71-9F7E-B79532CC0F6C}"/>
              </a:ext>
            </a:extLst>
          </p:cNvPr>
          <p:cNvCxnSpPr>
            <a:cxnSpLocks/>
            <a:stCxn id="18" idx="3"/>
          </p:cNvCxnSpPr>
          <p:nvPr/>
        </p:nvCxnSpPr>
        <p:spPr>
          <a:xfrm flipV="1">
            <a:off x="4412388" y="2080000"/>
            <a:ext cx="769429" cy="1129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6E7F508D-630D-4852-8CCC-F0DDA8381E09}"/>
              </a:ext>
            </a:extLst>
          </p:cNvPr>
          <p:cNvCxnSpPr>
            <a:cxnSpLocks/>
            <a:stCxn id="18" idx="3"/>
          </p:cNvCxnSpPr>
          <p:nvPr/>
        </p:nvCxnSpPr>
        <p:spPr>
          <a:xfrm flipV="1">
            <a:off x="4412388" y="1654981"/>
            <a:ext cx="715270" cy="15545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95E47C1D-32FE-4D41-BDE3-4764D0BD93B8}"/>
              </a:ext>
            </a:extLst>
          </p:cNvPr>
          <p:cNvCxnSpPr>
            <a:cxnSpLocks/>
            <a:stCxn id="9" idx="3"/>
          </p:cNvCxnSpPr>
          <p:nvPr/>
        </p:nvCxnSpPr>
        <p:spPr>
          <a:xfrm>
            <a:off x="2126438" y="1784196"/>
            <a:ext cx="729518" cy="421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75469FF9-6DC4-420E-88A0-70ABEA74812B}"/>
              </a:ext>
            </a:extLst>
          </p:cNvPr>
          <p:cNvCxnSpPr>
            <a:cxnSpLocks/>
          </p:cNvCxnSpPr>
          <p:nvPr/>
        </p:nvCxnSpPr>
        <p:spPr>
          <a:xfrm flipV="1">
            <a:off x="2130022" y="2360270"/>
            <a:ext cx="725934" cy="22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D406CB22-3563-4B2F-97B9-244742C753C4}"/>
              </a:ext>
            </a:extLst>
          </p:cNvPr>
          <p:cNvCxnSpPr>
            <a:cxnSpLocks/>
            <a:stCxn id="11" idx="3"/>
          </p:cNvCxnSpPr>
          <p:nvPr/>
        </p:nvCxnSpPr>
        <p:spPr>
          <a:xfrm flipV="1">
            <a:off x="2236242" y="2571750"/>
            <a:ext cx="619714" cy="3847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79C0E6A3-F209-40E7-A5A0-60FBB39DEA3F}"/>
              </a:ext>
            </a:extLst>
          </p:cNvPr>
          <p:cNvCxnSpPr>
            <a:stCxn id="3" idx="0"/>
            <a:endCxn id="19" idx="2"/>
          </p:cNvCxnSpPr>
          <p:nvPr/>
        </p:nvCxnSpPr>
        <p:spPr>
          <a:xfrm flipV="1">
            <a:off x="3743908" y="1574593"/>
            <a:ext cx="282178" cy="493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a:extLst>
              <a:ext uri="{FF2B5EF4-FFF2-40B4-BE49-F238E27FC236}">
                <a16:creationId xmlns:a16="http://schemas.microsoft.com/office/drawing/2014/main" id="{5C1EB9D0-899F-477F-8CB9-9D57F254CEEA}"/>
              </a:ext>
            </a:extLst>
          </p:cNvPr>
          <p:cNvCxnSpPr>
            <a:stCxn id="3" idx="2"/>
            <a:endCxn id="18" idx="0"/>
          </p:cNvCxnSpPr>
          <p:nvPr/>
        </p:nvCxnSpPr>
        <p:spPr>
          <a:xfrm>
            <a:off x="3743908" y="2643758"/>
            <a:ext cx="272436" cy="427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矩形 63">
            <a:extLst>
              <a:ext uri="{FF2B5EF4-FFF2-40B4-BE49-F238E27FC236}">
                <a16:creationId xmlns:a16="http://schemas.microsoft.com/office/drawing/2014/main" id="{26897AAB-A699-45F5-9A2D-B32C24F6C690}"/>
              </a:ext>
            </a:extLst>
          </p:cNvPr>
          <p:cNvSpPr/>
          <p:nvPr/>
        </p:nvSpPr>
        <p:spPr>
          <a:xfrm>
            <a:off x="6729530" y="2394488"/>
            <a:ext cx="792088" cy="276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t>展示界面</a:t>
            </a:r>
            <a:endParaRPr lang="en-US" altLang="zh-CN" sz="1050" dirty="0"/>
          </a:p>
        </p:txBody>
      </p:sp>
      <p:sp>
        <p:nvSpPr>
          <p:cNvPr id="65" name="矩形 64">
            <a:extLst>
              <a:ext uri="{FF2B5EF4-FFF2-40B4-BE49-F238E27FC236}">
                <a16:creationId xmlns:a16="http://schemas.microsoft.com/office/drawing/2014/main" id="{B5154808-2884-49B1-A4FA-9B72FA297F40}"/>
              </a:ext>
            </a:extLst>
          </p:cNvPr>
          <p:cNvSpPr/>
          <p:nvPr/>
        </p:nvSpPr>
        <p:spPr>
          <a:xfrm>
            <a:off x="6729530" y="1768084"/>
            <a:ext cx="792088" cy="4381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t>文本图表输出</a:t>
            </a:r>
            <a:endParaRPr lang="en-US" altLang="zh-CN" sz="1050" dirty="0"/>
          </a:p>
        </p:txBody>
      </p:sp>
      <p:sp>
        <p:nvSpPr>
          <p:cNvPr id="63" name="箭头: 下 62">
            <a:extLst>
              <a:ext uri="{FF2B5EF4-FFF2-40B4-BE49-F238E27FC236}">
                <a16:creationId xmlns:a16="http://schemas.microsoft.com/office/drawing/2014/main" id="{AE0178FD-7070-47DC-9A4A-22E7FF51693E}"/>
              </a:ext>
            </a:extLst>
          </p:cNvPr>
          <p:cNvSpPr/>
          <p:nvPr/>
        </p:nvSpPr>
        <p:spPr>
          <a:xfrm>
            <a:off x="5508612" y="2376375"/>
            <a:ext cx="207764" cy="4790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a:extLst>
              <a:ext uri="{FF2B5EF4-FFF2-40B4-BE49-F238E27FC236}">
                <a16:creationId xmlns:a16="http://schemas.microsoft.com/office/drawing/2014/main" id="{9AB6EBB5-042B-4D73-B911-069DC0910210}"/>
              </a:ext>
            </a:extLst>
          </p:cNvPr>
          <p:cNvSpPr/>
          <p:nvPr/>
        </p:nvSpPr>
        <p:spPr>
          <a:xfrm>
            <a:off x="5212375" y="3006018"/>
            <a:ext cx="792088" cy="276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t>结果展示与评估</a:t>
            </a:r>
            <a:endParaRPr lang="en-US" altLang="zh-CN" sz="1050" dirty="0"/>
          </a:p>
        </p:txBody>
      </p:sp>
      <p:sp>
        <p:nvSpPr>
          <p:cNvPr id="72" name="文本框 71">
            <a:extLst>
              <a:ext uri="{FF2B5EF4-FFF2-40B4-BE49-F238E27FC236}">
                <a16:creationId xmlns:a16="http://schemas.microsoft.com/office/drawing/2014/main" id="{0AB1F12F-3D77-4B29-86FB-B4F68A1347FE}"/>
              </a:ext>
            </a:extLst>
          </p:cNvPr>
          <p:cNvSpPr txBox="1"/>
          <p:nvPr/>
        </p:nvSpPr>
        <p:spPr>
          <a:xfrm>
            <a:off x="6588224" y="1320115"/>
            <a:ext cx="1578787" cy="276999"/>
          </a:xfrm>
          <a:prstGeom prst="rect">
            <a:avLst/>
          </a:prstGeom>
          <a:noFill/>
        </p:spPr>
        <p:txBody>
          <a:bodyPr wrap="square" rtlCol="0">
            <a:spAutoFit/>
          </a:bodyPr>
          <a:lstStyle/>
          <a:p>
            <a:r>
              <a:rPr lang="zh-CN" altLang="en-US" sz="1200" dirty="0"/>
              <a:t>展示输出模块</a:t>
            </a:r>
          </a:p>
        </p:txBody>
      </p:sp>
      <p:sp>
        <p:nvSpPr>
          <p:cNvPr id="74" name="文本框 73">
            <a:extLst>
              <a:ext uri="{FF2B5EF4-FFF2-40B4-BE49-F238E27FC236}">
                <a16:creationId xmlns:a16="http://schemas.microsoft.com/office/drawing/2014/main" id="{0BBCF449-5ECF-4614-88BB-41FBEBF090ED}"/>
              </a:ext>
            </a:extLst>
          </p:cNvPr>
          <p:cNvSpPr txBox="1"/>
          <p:nvPr/>
        </p:nvSpPr>
        <p:spPr>
          <a:xfrm>
            <a:off x="4103811" y="893242"/>
            <a:ext cx="1578787" cy="276999"/>
          </a:xfrm>
          <a:prstGeom prst="rect">
            <a:avLst/>
          </a:prstGeom>
          <a:noFill/>
        </p:spPr>
        <p:txBody>
          <a:bodyPr wrap="square" rtlCol="0">
            <a:spAutoFit/>
          </a:bodyPr>
          <a:lstStyle/>
          <a:p>
            <a:r>
              <a:rPr lang="zh-CN" altLang="en-US" sz="1200" dirty="0"/>
              <a:t>预测模块</a:t>
            </a:r>
          </a:p>
        </p:txBody>
      </p:sp>
      <p:sp>
        <p:nvSpPr>
          <p:cNvPr id="75" name="文本框 74">
            <a:extLst>
              <a:ext uri="{FF2B5EF4-FFF2-40B4-BE49-F238E27FC236}">
                <a16:creationId xmlns:a16="http://schemas.microsoft.com/office/drawing/2014/main" id="{8B797C2C-6B49-4A05-B6C9-9F36F7BA3150}"/>
              </a:ext>
            </a:extLst>
          </p:cNvPr>
          <p:cNvSpPr txBox="1"/>
          <p:nvPr/>
        </p:nvSpPr>
        <p:spPr>
          <a:xfrm>
            <a:off x="1277021" y="1068352"/>
            <a:ext cx="1578787" cy="276999"/>
          </a:xfrm>
          <a:prstGeom prst="rect">
            <a:avLst/>
          </a:prstGeom>
          <a:noFill/>
        </p:spPr>
        <p:txBody>
          <a:bodyPr wrap="square" rtlCol="0">
            <a:spAutoFit/>
          </a:bodyPr>
          <a:lstStyle/>
          <a:p>
            <a:r>
              <a:rPr lang="zh-CN" altLang="en-US" sz="1200" dirty="0"/>
              <a:t>数据导入模块</a:t>
            </a:r>
          </a:p>
        </p:txBody>
      </p:sp>
      <p:sp>
        <p:nvSpPr>
          <p:cNvPr id="76" name="矩形 75">
            <a:extLst>
              <a:ext uri="{FF2B5EF4-FFF2-40B4-BE49-F238E27FC236}">
                <a16:creationId xmlns:a16="http://schemas.microsoft.com/office/drawing/2014/main" id="{AB6E14D0-443A-4865-8419-1CB2C6A72F49}"/>
              </a:ext>
            </a:extLst>
          </p:cNvPr>
          <p:cNvSpPr/>
          <p:nvPr/>
        </p:nvSpPr>
        <p:spPr>
          <a:xfrm>
            <a:off x="6637982" y="1635683"/>
            <a:ext cx="1030362" cy="1224099"/>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箭头: 右 72">
            <a:extLst>
              <a:ext uri="{FF2B5EF4-FFF2-40B4-BE49-F238E27FC236}">
                <a16:creationId xmlns:a16="http://schemas.microsoft.com/office/drawing/2014/main" id="{A508EDA2-08D7-450C-9C75-CADA2E09BF6C}"/>
              </a:ext>
            </a:extLst>
          </p:cNvPr>
          <p:cNvSpPr/>
          <p:nvPr/>
        </p:nvSpPr>
        <p:spPr>
          <a:xfrm>
            <a:off x="6331443" y="1933205"/>
            <a:ext cx="234181" cy="5972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5446A06D-E536-48DE-88F2-026733D4FFBD}"/>
              </a:ext>
            </a:extLst>
          </p:cNvPr>
          <p:cNvSpPr/>
          <p:nvPr/>
        </p:nvSpPr>
        <p:spPr>
          <a:xfrm>
            <a:off x="1224546" y="3348007"/>
            <a:ext cx="1011696" cy="276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t>功率预测</a:t>
            </a:r>
            <a:endParaRPr lang="en-US" altLang="zh-CN" sz="1050" dirty="0"/>
          </a:p>
        </p:txBody>
      </p:sp>
      <p:cxnSp>
        <p:nvCxnSpPr>
          <p:cNvPr id="79" name="直接箭头连接符 78">
            <a:extLst>
              <a:ext uri="{FF2B5EF4-FFF2-40B4-BE49-F238E27FC236}">
                <a16:creationId xmlns:a16="http://schemas.microsoft.com/office/drawing/2014/main" id="{46D92609-2AA2-48BD-978E-7D4A4D61C365}"/>
              </a:ext>
            </a:extLst>
          </p:cNvPr>
          <p:cNvCxnSpPr>
            <a:cxnSpLocks/>
          </p:cNvCxnSpPr>
          <p:nvPr/>
        </p:nvCxnSpPr>
        <p:spPr>
          <a:xfrm flipV="1">
            <a:off x="2296102" y="2817966"/>
            <a:ext cx="579103" cy="732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2859869"/>
      </p:ext>
    </p:extLst>
  </p:cSld>
  <p:clrMapOvr>
    <a:masterClrMapping/>
  </p:clrMapOvr>
  <p:transition spd="slow">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占位符 5"/>
          <p:cNvSpPr>
            <a:spLocks noGrp="1"/>
          </p:cNvSpPr>
          <p:nvPr>
            <p:ph sz="quarter" idx="4294967295"/>
          </p:nvPr>
        </p:nvSpPr>
        <p:spPr>
          <a:xfrm rot="2711700">
            <a:off x="8073861" y="-84134"/>
            <a:ext cx="1439862" cy="827088"/>
          </a:xfrm>
        </p:spPr>
        <p:txBody>
          <a:bodyPr lIns="91440" tIns="45720" rIns="91440" bIns="45720" anchor="ctr"/>
          <a:lstStyle>
            <a:lvl1pPr lvl="0">
              <a:defRPr sz="2400"/>
            </a:lvl1pPr>
            <a:lvl2pPr lvl="1">
              <a:defRPr sz="2000"/>
            </a:lvl2pPr>
            <a:lvl3pPr lvl="2">
              <a:defRPr sz="1800"/>
            </a:lvl3pPr>
            <a:lvl4pPr lvl="3">
              <a:defRPr sz="1600"/>
            </a:lvl4pPr>
            <a:lvl5pPr lvl="4">
              <a:defRPr sz="1600"/>
            </a:lvl5pPr>
          </a:lstStyle>
          <a:p>
            <a:pPr marL="0" lvl="0" indent="0" algn="ctr">
              <a:buNone/>
            </a:pPr>
            <a:r>
              <a:rPr lang="zh-CN" altLang="en-US" sz="2000" b="1" dirty="0">
                <a:solidFill>
                  <a:schemeClr val="bg1"/>
                </a:solidFill>
                <a:latin typeface="微软雅黑" panose="020B0503020204020204" pitchFamily="34" charset="-122"/>
                <a:ea typeface="微软雅黑" panose="020B0503020204020204" pitchFamily="34" charset="-122"/>
              </a:rPr>
              <a:t>目</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录</a:t>
            </a:r>
            <a:endParaRPr lang="zh-CN" altLang="en-US" sz="2000" b="1" dirty="0">
              <a:latin typeface="微软雅黑" panose="020B0503020204020204" pitchFamily="34" charset="-122"/>
              <a:ea typeface="微软雅黑" panose="020B0503020204020204" pitchFamily="34" charset="-122"/>
            </a:endParaRPr>
          </a:p>
        </p:txBody>
      </p:sp>
      <p:sp>
        <p:nvSpPr>
          <p:cNvPr id="7" name="TextBox 6"/>
          <p:cNvSpPr txBox="1"/>
          <p:nvPr/>
        </p:nvSpPr>
        <p:spPr>
          <a:xfrm>
            <a:off x="431294" y="600888"/>
            <a:ext cx="4153580" cy="276999"/>
          </a:xfrm>
          <a:prstGeom prst="rect">
            <a:avLst/>
          </a:prstGeom>
          <a:noFill/>
        </p:spPr>
        <p:txBody>
          <a:bodyPr vert="horz" wrap="square" lIns="0" tIns="0" rIns="0" bIns="0" rtlCol="0" anchor="ctr">
            <a:spAutoFit/>
          </a:bodyPr>
          <a:lstStyle/>
          <a:p>
            <a:pPr defTabSz="685800"/>
            <a:r>
              <a:rPr lang="en-US" altLang="zh-CN" b="1" dirty="0">
                <a:solidFill>
                  <a:srgbClr val="0070C0"/>
                </a:solidFill>
                <a:latin typeface="Impact" panose="020B0806030902050204" pitchFamily="34" charset="0"/>
                <a:ea typeface="微软雅黑" panose="020B0503020204020204" pitchFamily="34" charset="-122"/>
              </a:rPr>
              <a:t>2.2 </a:t>
            </a:r>
            <a:r>
              <a:rPr lang="zh-CN" altLang="en-US" b="1" dirty="0">
                <a:solidFill>
                  <a:srgbClr val="0070C0"/>
                </a:solidFill>
                <a:latin typeface="Impact" panose="020B0806030902050204" pitchFamily="34" charset="0"/>
                <a:ea typeface="微软雅黑" panose="020B0503020204020204" pitchFamily="34" charset="-122"/>
              </a:rPr>
              <a:t>项目交付物</a:t>
            </a:r>
            <a:endParaRPr lang="zh-CN" altLang="en-US" b="1" dirty="0">
              <a:solidFill>
                <a:srgbClr val="0070C0"/>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B6840D46-58A7-4BDC-A88F-8BE414FFA975}"/>
              </a:ext>
            </a:extLst>
          </p:cNvPr>
          <p:cNvSpPr/>
          <p:nvPr/>
        </p:nvSpPr>
        <p:spPr>
          <a:xfrm>
            <a:off x="408865" y="1215404"/>
            <a:ext cx="8064896" cy="430887"/>
          </a:xfrm>
          <a:prstGeom prst="rect">
            <a:avLst/>
          </a:prstGeom>
        </p:spPr>
        <p:txBody>
          <a:bodyPr wrap="square">
            <a:spAutoFit/>
          </a:bodyPr>
          <a:lstStyle/>
          <a:p>
            <a:r>
              <a:rPr lang="zh-CN" altLang="en-US" sz="1100" dirty="0">
                <a:latin typeface="微软雅黑" pitchFamily="34" charset="-122"/>
                <a:ea typeface="微软雅黑" pitchFamily="34" charset="-122"/>
                <a:cs typeface="Arial" pitchFamily="34" charset="0"/>
              </a:rPr>
              <a:t>软件：电力交易电价预测平台</a:t>
            </a:r>
            <a:endParaRPr lang="en-US" altLang="zh-CN" sz="1100" dirty="0">
              <a:latin typeface="微软雅黑" pitchFamily="34" charset="-122"/>
              <a:ea typeface="微软雅黑" pitchFamily="34" charset="-122"/>
              <a:cs typeface="Arial" pitchFamily="34" charset="0"/>
            </a:endParaRPr>
          </a:p>
          <a:p>
            <a:r>
              <a:rPr lang="zh-CN" altLang="en-US" sz="1100" dirty="0">
                <a:latin typeface="微软雅黑" pitchFamily="34" charset="-122"/>
                <a:ea typeface="微软雅黑" pitchFamily="34" charset="-122"/>
                <a:cs typeface="Arial" pitchFamily="34" charset="0"/>
              </a:rPr>
              <a:t>文档：电力交易电价预测平台使用说明书</a:t>
            </a:r>
            <a:endParaRPr lang="en-US" altLang="zh-CN" sz="1100" dirty="0">
              <a:latin typeface="微软雅黑" pitchFamily="34" charset="-122"/>
              <a:ea typeface="微软雅黑" pitchFamily="34" charset="-122"/>
              <a:cs typeface="Arial" pitchFamily="34" charset="0"/>
            </a:endParaRPr>
          </a:p>
        </p:txBody>
      </p:sp>
      <p:sp>
        <p:nvSpPr>
          <p:cNvPr id="6" name="TextBox 6">
            <a:extLst>
              <a:ext uri="{FF2B5EF4-FFF2-40B4-BE49-F238E27FC236}">
                <a16:creationId xmlns:a16="http://schemas.microsoft.com/office/drawing/2014/main" id="{C1B89585-619A-40D9-817F-6628108EE4AF}"/>
              </a:ext>
            </a:extLst>
          </p:cNvPr>
          <p:cNvSpPr txBox="1"/>
          <p:nvPr/>
        </p:nvSpPr>
        <p:spPr>
          <a:xfrm>
            <a:off x="4559126" y="668364"/>
            <a:ext cx="4153580" cy="276999"/>
          </a:xfrm>
          <a:prstGeom prst="rect">
            <a:avLst/>
          </a:prstGeom>
          <a:noFill/>
        </p:spPr>
        <p:txBody>
          <a:bodyPr vert="horz" wrap="square" lIns="0" tIns="0" rIns="0" bIns="0" rtlCol="0" anchor="ctr">
            <a:spAutoFit/>
          </a:bodyPr>
          <a:lstStyle/>
          <a:p>
            <a:pPr defTabSz="685800"/>
            <a:r>
              <a:rPr lang="en-US" altLang="zh-CN" b="1" dirty="0">
                <a:solidFill>
                  <a:srgbClr val="0070C0"/>
                </a:solidFill>
                <a:latin typeface="Impact" panose="020B0806030902050204" pitchFamily="34" charset="0"/>
                <a:ea typeface="微软雅黑" panose="020B0503020204020204" pitchFamily="34" charset="-122"/>
              </a:rPr>
              <a:t>2.4 </a:t>
            </a:r>
            <a:r>
              <a:rPr lang="zh-CN" altLang="en-US" b="1" dirty="0">
                <a:solidFill>
                  <a:srgbClr val="0070C0"/>
                </a:solidFill>
                <a:latin typeface="Impact" panose="020B0806030902050204" pitchFamily="34" charset="0"/>
                <a:ea typeface="微软雅黑" panose="020B0503020204020204" pitchFamily="34" charset="-122"/>
              </a:rPr>
              <a:t>技术指标</a:t>
            </a:r>
            <a:endParaRPr lang="zh-CN" altLang="en-US" b="1" dirty="0">
              <a:solidFill>
                <a:srgbClr val="0070C0"/>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F68DC6F7-C8CF-4309-B72C-6EAC2180E0E2}"/>
              </a:ext>
            </a:extLst>
          </p:cNvPr>
          <p:cNvSpPr/>
          <p:nvPr/>
        </p:nvSpPr>
        <p:spPr>
          <a:xfrm>
            <a:off x="4502469" y="1012839"/>
            <a:ext cx="8064896" cy="1615827"/>
          </a:xfrm>
          <a:prstGeom prst="rect">
            <a:avLst/>
          </a:prstGeom>
        </p:spPr>
        <p:txBody>
          <a:bodyPr wrap="square">
            <a:spAutoFit/>
          </a:bodyPr>
          <a:lstStyle/>
          <a:p>
            <a:r>
              <a:rPr lang="zh-CN" altLang="en-US" sz="1100" dirty="0">
                <a:latin typeface="微软雅黑" pitchFamily="34" charset="-122"/>
                <a:ea typeface="微软雅黑" pitchFamily="34" charset="-122"/>
                <a:cs typeface="Arial" pitchFamily="34" charset="0"/>
              </a:rPr>
              <a:t>功能</a:t>
            </a:r>
            <a:r>
              <a:rPr lang="en-US" altLang="zh-CN" sz="1100" dirty="0">
                <a:latin typeface="微软雅黑" pitchFamily="34" charset="-122"/>
                <a:ea typeface="微软雅黑" pitchFamily="34" charset="-122"/>
                <a:cs typeface="Arial" pitchFamily="34" charset="0"/>
              </a:rPr>
              <a:t>:</a:t>
            </a:r>
          </a:p>
          <a:p>
            <a:r>
              <a:rPr lang="zh-CN" altLang="en-US" sz="1100" dirty="0">
                <a:latin typeface="微软雅黑" pitchFamily="34" charset="-122"/>
                <a:ea typeface="微软雅黑" pitchFamily="34" charset="-122"/>
                <a:cs typeface="Arial" pitchFamily="34" charset="0"/>
              </a:rPr>
              <a:t>功率预测；电价预测；预测模型自动更新；重要指标与结果自动</a:t>
            </a:r>
            <a:endParaRPr lang="en-US" altLang="zh-CN" sz="1100" dirty="0">
              <a:latin typeface="微软雅黑" pitchFamily="34" charset="-122"/>
              <a:ea typeface="微软雅黑" pitchFamily="34" charset="-122"/>
              <a:cs typeface="Arial" pitchFamily="34" charset="0"/>
            </a:endParaRPr>
          </a:p>
          <a:p>
            <a:r>
              <a:rPr lang="zh-CN" altLang="en-US" sz="1100" dirty="0">
                <a:latin typeface="微软雅黑" pitchFamily="34" charset="-122"/>
                <a:ea typeface="微软雅黑" pitchFamily="34" charset="-122"/>
                <a:cs typeface="Arial" pitchFamily="34" charset="0"/>
              </a:rPr>
              <a:t>展示，并支持手动导出。</a:t>
            </a:r>
            <a:endParaRPr lang="en-US" altLang="zh-CN" sz="1100" dirty="0">
              <a:latin typeface="微软雅黑" pitchFamily="34" charset="-122"/>
              <a:ea typeface="微软雅黑" pitchFamily="34" charset="-122"/>
              <a:cs typeface="Arial" pitchFamily="34" charset="0"/>
            </a:endParaRPr>
          </a:p>
          <a:p>
            <a:endParaRPr lang="en-US" altLang="zh-CN" sz="1100" dirty="0">
              <a:latin typeface="微软雅黑" pitchFamily="34" charset="-122"/>
              <a:ea typeface="微软雅黑" pitchFamily="34" charset="-122"/>
              <a:cs typeface="Arial" pitchFamily="34" charset="0"/>
            </a:endParaRPr>
          </a:p>
          <a:p>
            <a:r>
              <a:rPr lang="zh-CN" altLang="en-US" sz="1100" dirty="0">
                <a:latin typeface="微软雅黑" pitchFamily="34" charset="-122"/>
                <a:ea typeface="微软雅黑" pitchFamily="34" charset="-122"/>
                <a:cs typeface="Arial" pitchFamily="34" charset="0"/>
              </a:rPr>
              <a:t>性能：</a:t>
            </a:r>
            <a:endParaRPr lang="en-US" altLang="zh-CN" sz="1100" dirty="0">
              <a:latin typeface="微软雅黑" pitchFamily="34" charset="-122"/>
              <a:ea typeface="微软雅黑" pitchFamily="34" charset="-122"/>
              <a:cs typeface="Arial" pitchFamily="34" charset="0"/>
            </a:endParaRPr>
          </a:p>
          <a:p>
            <a:r>
              <a:rPr lang="zh-CN" altLang="en-US" sz="1100" dirty="0">
                <a:latin typeface="微软雅黑" pitchFamily="34" charset="-122"/>
                <a:ea typeface="微软雅黑" pitchFamily="34" charset="-122"/>
                <a:cs typeface="Arial" pitchFamily="34" charset="0"/>
              </a:rPr>
              <a:t>现货市场，半小时内输出结果，在设定时间自动执行相关算法。</a:t>
            </a:r>
            <a:endParaRPr lang="en-US" altLang="zh-CN" sz="1100" dirty="0">
              <a:latin typeface="微软雅黑" pitchFamily="34" charset="-122"/>
              <a:ea typeface="微软雅黑" pitchFamily="34" charset="-122"/>
              <a:cs typeface="Arial" pitchFamily="34" charset="0"/>
            </a:endParaRPr>
          </a:p>
          <a:p>
            <a:endParaRPr lang="en-US" altLang="zh-CN" sz="1100" dirty="0">
              <a:latin typeface="微软雅黑" pitchFamily="34" charset="-122"/>
              <a:ea typeface="微软雅黑" pitchFamily="34" charset="-122"/>
              <a:cs typeface="Arial" pitchFamily="34" charset="0"/>
            </a:endParaRPr>
          </a:p>
          <a:p>
            <a:r>
              <a:rPr lang="zh-CN" altLang="en-US" sz="1100" dirty="0">
                <a:latin typeface="微软雅黑" pitchFamily="34" charset="-122"/>
                <a:ea typeface="微软雅黑" pitchFamily="34" charset="-122"/>
                <a:cs typeface="Arial" pitchFamily="34" charset="0"/>
              </a:rPr>
              <a:t>可靠性参数：</a:t>
            </a:r>
            <a:endParaRPr lang="en-US" altLang="zh-CN" sz="1100" dirty="0">
              <a:latin typeface="微软雅黑" pitchFamily="34" charset="-122"/>
              <a:ea typeface="微软雅黑" pitchFamily="34" charset="-122"/>
              <a:cs typeface="Arial" pitchFamily="34" charset="0"/>
            </a:endParaRPr>
          </a:p>
          <a:p>
            <a:r>
              <a:rPr lang="zh-CN" altLang="en-US" sz="1100" dirty="0">
                <a:latin typeface="微软雅黑" pitchFamily="34" charset="-122"/>
                <a:ea typeface="微软雅黑" pitchFamily="34" charset="-122"/>
                <a:cs typeface="Arial" pitchFamily="34" charset="0"/>
              </a:rPr>
              <a:t>预测准确率要求高于行业用电侧普遍偏差率（</a:t>
            </a:r>
            <a:r>
              <a:rPr lang="en-US" altLang="zh-CN" sz="1100" dirty="0">
                <a:latin typeface="微软雅黑" pitchFamily="34" charset="-122"/>
                <a:ea typeface="微软雅黑" pitchFamily="34" charset="-122"/>
                <a:cs typeface="Arial" pitchFamily="34" charset="0"/>
              </a:rPr>
              <a:t>4%~10%</a:t>
            </a:r>
            <a:r>
              <a:rPr lang="zh-CN" altLang="en-US" sz="1100" dirty="0">
                <a:latin typeface="微软雅黑" pitchFamily="34" charset="-122"/>
                <a:ea typeface="微软雅黑" pitchFamily="34" charset="-122"/>
                <a:cs typeface="Arial" pitchFamily="34" charset="0"/>
              </a:rPr>
              <a:t>）</a:t>
            </a:r>
            <a:endParaRPr lang="en-US" altLang="zh-CN" sz="1100" dirty="0">
              <a:latin typeface="微软雅黑" pitchFamily="34" charset="-122"/>
              <a:ea typeface="微软雅黑" pitchFamily="34" charset="-122"/>
              <a:cs typeface="Arial" pitchFamily="34" charset="0"/>
            </a:endParaRPr>
          </a:p>
        </p:txBody>
      </p:sp>
      <p:sp>
        <p:nvSpPr>
          <p:cNvPr id="9" name="TextBox 6">
            <a:extLst>
              <a:ext uri="{FF2B5EF4-FFF2-40B4-BE49-F238E27FC236}">
                <a16:creationId xmlns:a16="http://schemas.microsoft.com/office/drawing/2014/main" id="{5D821465-D57E-43ED-8FAC-FA849D5393AB}"/>
              </a:ext>
            </a:extLst>
          </p:cNvPr>
          <p:cNvSpPr txBox="1"/>
          <p:nvPr/>
        </p:nvSpPr>
        <p:spPr>
          <a:xfrm>
            <a:off x="408865" y="2044124"/>
            <a:ext cx="4153580" cy="276999"/>
          </a:xfrm>
          <a:prstGeom prst="rect">
            <a:avLst/>
          </a:prstGeom>
          <a:noFill/>
        </p:spPr>
        <p:txBody>
          <a:bodyPr vert="horz" wrap="square" lIns="0" tIns="0" rIns="0" bIns="0" rtlCol="0" anchor="ctr">
            <a:spAutoFit/>
          </a:bodyPr>
          <a:lstStyle/>
          <a:p>
            <a:pPr defTabSz="685800"/>
            <a:r>
              <a:rPr lang="en-US" altLang="zh-CN" b="1" dirty="0">
                <a:solidFill>
                  <a:srgbClr val="0070C0"/>
                </a:solidFill>
                <a:latin typeface="Impact" panose="020B0806030902050204" pitchFamily="34" charset="0"/>
                <a:ea typeface="微软雅黑" panose="020B0503020204020204" pitchFamily="34" charset="-122"/>
              </a:rPr>
              <a:t>2.3 </a:t>
            </a:r>
            <a:r>
              <a:rPr lang="zh-CN" altLang="en-US" b="1" dirty="0">
                <a:solidFill>
                  <a:srgbClr val="0070C0"/>
                </a:solidFill>
                <a:latin typeface="Impact" panose="020B0806030902050204" pitchFamily="34" charset="0"/>
                <a:ea typeface="微软雅黑" panose="020B0503020204020204" pitchFamily="34" charset="-122"/>
              </a:rPr>
              <a:t>里程碑节点</a:t>
            </a:r>
            <a:endParaRPr lang="zh-CN" altLang="en-US" b="1" dirty="0">
              <a:solidFill>
                <a:srgbClr val="0070C0"/>
              </a:solidFill>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3459A7FB-7EF5-42F8-8A73-CE2A95D27A9C}"/>
              </a:ext>
            </a:extLst>
          </p:cNvPr>
          <p:cNvSpPr/>
          <p:nvPr/>
        </p:nvSpPr>
        <p:spPr>
          <a:xfrm>
            <a:off x="323528" y="2427734"/>
            <a:ext cx="3865548" cy="2292935"/>
          </a:xfrm>
          <a:prstGeom prst="rect">
            <a:avLst/>
          </a:prstGeom>
        </p:spPr>
        <p:txBody>
          <a:bodyPr wrap="square">
            <a:spAutoFit/>
          </a:bodyPr>
          <a:lstStyle/>
          <a:p>
            <a:endParaRPr lang="en-US" altLang="zh-CN" sz="1100" dirty="0">
              <a:latin typeface="微软雅黑" pitchFamily="34" charset="-122"/>
              <a:ea typeface="微软雅黑" pitchFamily="34" charset="-122"/>
              <a:cs typeface="Arial" pitchFamily="34" charset="0"/>
            </a:endParaRPr>
          </a:p>
          <a:p>
            <a:r>
              <a:rPr lang="zh-CN" altLang="en-US" sz="1100" b="1" dirty="0">
                <a:latin typeface="微软雅黑" pitchFamily="34" charset="-122"/>
                <a:ea typeface="微软雅黑" pitchFamily="34" charset="-122"/>
                <a:cs typeface="Arial" pitchFamily="34" charset="0"/>
              </a:rPr>
              <a:t>阶段一：算法开发 ，界面基础知识筹备</a:t>
            </a:r>
            <a:endParaRPr lang="en-US" altLang="zh-CN" sz="1100" b="1" dirty="0">
              <a:latin typeface="微软雅黑" pitchFamily="34" charset="-122"/>
              <a:ea typeface="微软雅黑" pitchFamily="34" charset="-122"/>
              <a:cs typeface="Arial" pitchFamily="34" charset="0"/>
            </a:endParaRPr>
          </a:p>
          <a:p>
            <a:r>
              <a:rPr lang="en-US" altLang="zh-CN" sz="1100" dirty="0">
                <a:latin typeface="微软雅黑" pitchFamily="34" charset="-122"/>
                <a:ea typeface="微软雅黑" pitchFamily="34" charset="-122"/>
                <a:cs typeface="Arial" pitchFamily="34" charset="0"/>
              </a:rPr>
              <a:t>4~6</a:t>
            </a:r>
            <a:r>
              <a:rPr lang="zh-CN" altLang="en-US" sz="1100" dirty="0">
                <a:latin typeface="微软雅黑" pitchFamily="34" charset="-122"/>
                <a:ea typeface="微软雅黑" pitchFamily="34" charset="-122"/>
                <a:cs typeface="Arial" pitchFamily="34" charset="0"/>
              </a:rPr>
              <a:t>月：</a:t>
            </a:r>
            <a:endParaRPr lang="en-US" altLang="zh-CN" sz="1100" dirty="0">
              <a:latin typeface="微软雅黑" pitchFamily="34" charset="-122"/>
              <a:ea typeface="微软雅黑" pitchFamily="34" charset="-122"/>
              <a:cs typeface="Arial" pitchFamily="34" charset="0"/>
            </a:endParaRPr>
          </a:p>
          <a:p>
            <a:r>
              <a:rPr lang="zh-CN" altLang="en-US" sz="1100" dirty="0">
                <a:latin typeface="微软雅黑" pitchFamily="34" charset="-122"/>
                <a:ea typeface="微软雅黑" pitchFamily="34" charset="-122"/>
                <a:cs typeface="Arial" pitchFamily="34" charset="0"/>
              </a:rPr>
              <a:t>完成预测算法，针对不同目标的预测算法进行优化。</a:t>
            </a:r>
            <a:endParaRPr lang="en-US" altLang="zh-CN" sz="1100" dirty="0">
              <a:latin typeface="微软雅黑" pitchFamily="34" charset="-122"/>
              <a:ea typeface="微软雅黑" pitchFamily="34" charset="-122"/>
              <a:cs typeface="Arial" pitchFamily="34" charset="0"/>
            </a:endParaRPr>
          </a:p>
          <a:p>
            <a:r>
              <a:rPr lang="zh-CN" altLang="en-US" sz="1100" dirty="0">
                <a:latin typeface="微软雅黑" pitchFamily="34" charset="-122"/>
                <a:ea typeface="微软雅黑" pitchFamily="34" charset="-122"/>
                <a:cs typeface="Arial" pitchFamily="34" charset="0"/>
              </a:rPr>
              <a:t>学习展示界面设计相关知识。</a:t>
            </a:r>
            <a:r>
              <a:rPr lang="en-US" altLang="zh-CN" sz="1100" dirty="0">
                <a:latin typeface="微软雅黑" pitchFamily="34" charset="-122"/>
                <a:ea typeface="微软雅黑" pitchFamily="34" charset="-122"/>
                <a:cs typeface="Arial" pitchFamily="34" charset="0"/>
              </a:rPr>
              <a:t> </a:t>
            </a:r>
          </a:p>
          <a:p>
            <a:endParaRPr lang="en-US" altLang="zh-CN" sz="1100" dirty="0">
              <a:latin typeface="微软雅黑" pitchFamily="34" charset="-122"/>
              <a:ea typeface="微软雅黑" pitchFamily="34" charset="-122"/>
              <a:cs typeface="Arial" pitchFamily="34" charset="0"/>
            </a:endParaRPr>
          </a:p>
          <a:p>
            <a:r>
              <a:rPr lang="zh-CN" altLang="en-US" sz="1100" b="1" dirty="0">
                <a:latin typeface="微软雅黑" pitchFamily="34" charset="-122"/>
                <a:ea typeface="微软雅黑" pitchFamily="34" charset="-122"/>
                <a:cs typeface="Arial" pitchFamily="34" charset="0"/>
              </a:rPr>
              <a:t>阶段二：界面开发</a:t>
            </a:r>
            <a:endParaRPr lang="en-US" altLang="zh-CN" sz="1100" b="1" dirty="0">
              <a:latin typeface="微软雅黑" pitchFamily="34" charset="-122"/>
              <a:ea typeface="微软雅黑" pitchFamily="34" charset="-122"/>
              <a:cs typeface="Arial" pitchFamily="34" charset="0"/>
            </a:endParaRPr>
          </a:p>
          <a:p>
            <a:r>
              <a:rPr lang="en-US" altLang="zh-CN" sz="1100" dirty="0">
                <a:latin typeface="微软雅黑" pitchFamily="34" charset="-122"/>
                <a:ea typeface="微软雅黑" pitchFamily="34" charset="-122"/>
                <a:cs typeface="Arial" pitchFamily="34" charset="0"/>
              </a:rPr>
              <a:t>7~9</a:t>
            </a:r>
            <a:r>
              <a:rPr lang="zh-CN" altLang="en-US" sz="1100" dirty="0">
                <a:latin typeface="微软雅黑" pitchFamily="34" charset="-122"/>
                <a:ea typeface="微软雅黑" pitchFamily="34" charset="-122"/>
                <a:cs typeface="Arial" pitchFamily="34" charset="0"/>
              </a:rPr>
              <a:t>月：完成界面，成功封装之前的算法。</a:t>
            </a:r>
            <a:endParaRPr lang="en-US" altLang="zh-CN" sz="1100" dirty="0">
              <a:latin typeface="微软雅黑" pitchFamily="34" charset="-122"/>
              <a:ea typeface="微软雅黑" pitchFamily="34" charset="-122"/>
              <a:cs typeface="Arial" pitchFamily="34" charset="0"/>
            </a:endParaRPr>
          </a:p>
          <a:p>
            <a:endParaRPr lang="en-US" altLang="zh-CN" sz="1100" dirty="0">
              <a:latin typeface="微软雅黑" pitchFamily="34" charset="-122"/>
              <a:ea typeface="微软雅黑" pitchFamily="34" charset="-122"/>
              <a:cs typeface="Arial" pitchFamily="34" charset="0"/>
            </a:endParaRPr>
          </a:p>
          <a:p>
            <a:r>
              <a:rPr lang="zh-CN" altLang="en-US" sz="1100" b="1" dirty="0">
                <a:latin typeface="微软雅黑" pitchFamily="34" charset="-122"/>
                <a:ea typeface="微软雅黑" pitchFamily="34" charset="-122"/>
                <a:cs typeface="Arial" pitchFamily="34" charset="0"/>
              </a:rPr>
              <a:t>阶段三：打包测试</a:t>
            </a:r>
            <a:endParaRPr lang="en-US" altLang="zh-CN" sz="1100" b="1" dirty="0">
              <a:latin typeface="微软雅黑" pitchFamily="34" charset="-122"/>
              <a:ea typeface="微软雅黑" pitchFamily="34" charset="-122"/>
              <a:cs typeface="Arial" pitchFamily="34" charset="0"/>
            </a:endParaRPr>
          </a:p>
          <a:p>
            <a:r>
              <a:rPr lang="en-US" altLang="zh-CN" sz="1100" dirty="0">
                <a:latin typeface="微软雅黑" pitchFamily="34" charset="-122"/>
                <a:ea typeface="微软雅黑" pitchFamily="34" charset="-122"/>
                <a:cs typeface="Arial" pitchFamily="34" charset="0"/>
              </a:rPr>
              <a:t>10~12</a:t>
            </a:r>
            <a:r>
              <a:rPr lang="zh-CN" altLang="en-US" sz="1100" dirty="0">
                <a:latin typeface="微软雅黑" pitchFamily="34" charset="-122"/>
                <a:ea typeface="微软雅黑" pitchFamily="34" charset="-122"/>
                <a:cs typeface="Arial" pitchFamily="34" charset="0"/>
              </a:rPr>
              <a:t>月：软件测试，优化，包装，编制软件说明书</a:t>
            </a:r>
            <a:endParaRPr lang="en-US" altLang="zh-CN" sz="1100" dirty="0">
              <a:latin typeface="微软雅黑" pitchFamily="34" charset="-122"/>
              <a:ea typeface="微软雅黑" pitchFamily="34" charset="-122"/>
              <a:cs typeface="Arial" pitchFamily="34" charset="0"/>
            </a:endParaRPr>
          </a:p>
          <a:p>
            <a:endParaRPr lang="en-US" altLang="zh-CN" sz="1100" dirty="0">
              <a:latin typeface="微软雅黑" pitchFamily="34" charset="-122"/>
              <a:ea typeface="微软雅黑" pitchFamily="34" charset="-122"/>
              <a:cs typeface="Arial" pitchFamily="34" charset="0"/>
            </a:endParaRPr>
          </a:p>
          <a:p>
            <a:endParaRPr lang="en-US" altLang="zh-CN" sz="1100" dirty="0">
              <a:latin typeface="微软雅黑" pitchFamily="34" charset="-122"/>
              <a:ea typeface="微软雅黑" pitchFamily="34" charset="-122"/>
              <a:cs typeface="Arial" pitchFamily="34" charset="0"/>
            </a:endParaRPr>
          </a:p>
        </p:txBody>
      </p:sp>
      <p:graphicFrame>
        <p:nvGraphicFramePr>
          <p:cNvPr id="13" name="表格 12">
            <a:extLst>
              <a:ext uri="{FF2B5EF4-FFF2-40B4-BE49-F238E27FC236}">
                <a16:creationId xmlns:a16="http://schemas.microsoft.com/office/drawing/2014/main" id="{7377064B-2A05-4385-B9D0-45231F7EF2A4}"/>
              </a:ext>
            </a:extLst>
          </p:cNvPr>
          <p:cNvGraphicFramePr>
            <a:graphicFrameLocks noGrp="1"/>
          </p:cNvGraphicFramePr>
          <p:nvPr>
            <p:extLst>
              <p:ext uri="{D42A27DB-BD31-4B8C-83A1-F6EECF244321}">
                <p14:modId xmlns:p14="http://schemas.microsoft.com/office/powerpoint/2010/main" val="3225919118"/>
              </p:ext>
            </p:extLst>
          </p:nvPr>
        </p:nvGraphicFramePr>
        <p:xfrm>
          <a:off x="4502469" y="3075806"/>
          <a:ext cx="3744416" cy="1874520"/>
        </p:xfrm>
        <a:graphic>
          <a:graphicData uri="http://schemas.openxmlformats.org/drawingml/2006/table">
            <a:tbl>
              <a:tblPr firstRow="1" bandRow="1">
                <a:tableStyleId>{5C22544A-7EE6-4342-B048-85BDC9FD1C3A}</a:tableStyleId>
              </a:tblPr>
              <a:tblGrid>
                <a:gridCol w="418224">
                  <a:extLst>
                    <a:ext uri="{9D8B030D-6E8A-4147-A177-3AD203B41FA5}">
                      <a16:colId xmlns:a16="http://schemas.microsoft.com/office/drawing/2014/main" val="20000"/>
                    </a:ext>
                  </a:extLst>
                </a:gridCol>
                <a:gridCol w="1224136">
                  <a:extLst>
                    <a:ext uri="{9D8B030D-6E8A-4147-A177-3AD203B41FA5}">
                      <a16:colId xmlns:a16="http://schemas.microsoft.com/office/drawing/2014/main" val="20001"/>
                    </a:ext>
                  </a:extLst>
                </a:gridCol>
                <a:gridCol w="792088">
                  <a:extLst>
                    <a:ext uri="{9D8B030D-6E8A-4147-A177-3AD203B41FA5}">
                      <a16:colId xmlns:a16="http://schemas.microsoft.com/office/drawing/2014/main" val="20002"/>
                    </a:ext>
                  </a:extLst>
                </a:gridCol>
                <a:gridCol w="1309968">
                  <a:extLst>
                    <a:ext uri="{9D8B030D-6E8A-4147-A177-3AD203B41FA5}">
                      <a16:colId xmlns:a16="http://schemas.microsoft.com/office/drawing/2014/main" val="20003"/>
                    </a:ext>
                  </a:extLst>
                </a:gridCol>
              </a:tblGrid>
              <a:tr h="196764">
                <a:tc>
                  <a:txBody>
                    <a:bodyPr/>
                    <a:lstStyle/>
                    <a:p>
                      <a:r>
                        <a:rPr lang="zh-CN" altLang="en-US" sz="1100" dirty="0">
                          <a:ea typeface="微软雅黑" panose="020B0503020204020204" pitchFamily="34" charset="-122"/>
                        </a:rPr>
                        <a:t>序号</a:t>
                      </a:r>
                    </a:p>
                  </a:txBody>
                  <a:tcPr/>
                </a:tc>
                <a:tc>
                  <a:txBody>
                    <a:bodyPr/>
                    <a:lstStyle/>
                    <a:p>
                      <a:r>
                        <a:rPr lang="zh-CN" altLang="en-US" sz="1100" dirty="0">
                          <a:ea typeface="微软雅黑" panose="020B0503020204020204" pitchFamily="34" charset="-122"/>
                        </a:rPr>
                        <a:t>岗位名称</a:t>
                      </a:r>
                    </a:p>
                  </a:txBody>
                  <a:tcPr/>
                </a:tc>
                <a:tc>
                  <a:txBody>
                    <a:bodyPr/>
                    <a:lstStyle/>
                    <a:p>
                      <a:r>
                        <a:rPr lang="zh-CN" altLang="en-US" sz="1100" dirty="0">
                          <a:ea typeface="微软雅黑" panose="020B0503020204020204" pitchFamily="34" charset="-122"/>
                        </a:rPr>
                        <a:t>人员编制</a:t>
                      </a:r>
                    </a:p>
                  </a:txBody>
                  <a:tcPr/>
                </a:tc>
                <a:tc>
                  <a:txBody>
                    <a:bodyPr/>
                    <a:lstStyle/>
                    <a:p>
                      <a:r>
                        <a:rPr lang="zh-CN" altLang="en-US" sz="1100" dirty="0">
                          <a:ea typeface="微软雅黑" panose="020B0503020204020204" pitchFamily="34" charset="-122"/>
                        </a:rPr>
                        <a:t>岗位职责</a:t>
                      </a:r>
                    </a:p>
                  </a:txBody>
                  <a:tcPr/>
                </a:tc>
                <a:extLst>
                  <a:ext uri="{0D108BD9-81ED-4DB2-BD59-A6C34878D82A}">
                    <a16:rowId xmlns:a16="http://schemas.microsoft.com/office/drawing/2014/main" val="10000"/>
                  </a:ext>
                </a:extLst>
              </a:tr>
              <a:tr h="284212">
                <a:tc>
                  <a:txBody>
                    <a:bodyPr/>
                    <a:lstStyle/>
                    <a:p>
                      <a:r>
                        <a:rPr lang="en-US" altLang="zh-CN" sz="1100" dirty="0">
                          <a:ea typeface="微软雅黑" panose="020B0503020204020204" pitchFamily="34" charset="-122"/>
                        </a:rPr>
                        <a:t>1</a:t>
                      </a:r>
                      <a:endParaRPr lang="zh-CN" altLang="en-US" sz="1100" dirty="0"/>
                    </a:p>
                  </a:txBody>
                  <a:tcPr>
                    <a:lnB w="12700" cap="flat" cmpd="sng" algn="ctr">
                      <a:solidFill>
                        <a:schemeClr val="tx1"/>
                      </a:solidFill>
                      <a:prstDash val="solid"/>
                      <a:round/>
                      <a:headEnd type="none" w="med" len="med"/>
                      <a:tailEnd type="none" w="med" len="med"/>
                    </a:lnB>
                  </a:tcPr>
                </a:tc>
                <a:tc>
                  <a:txBody>
                    <a:bodyPr/>
                    <a:lstStyle/>
                    <a:p>
                      <a:r>
                        <a:rPr lang="zh-CN" altLang="en-US" sz="1100" dirty="0">
                          <a:ea typeface="微软雅黑" panose="020B0503020204020204" pitchFamily="34" charset="-122"/>
                        </a:rPr>
                        <a:t>算法模型工程师</a:t>
                      </a:r>
                    </a:p>
                  </a:txBody>
                  <a:tcPr>
                    <a:lnB w="12700" cap="flat" cmpd="sng" algn="ctr">
                      <a:solidFill>
                        <a:schemeClr val="tx1"/>
                      </a:solidFill>
                      <a:prstDash val="solid"/>
                      <a:round/>
                      <a:headEnd type="none" w="med" len="med"/>
                      <a:tailEnd type="none" w="med" len="med"/>
                    </a:lnB>
                  </a:tcPr>
                </a:tc>
                <a:tc>
                  <a:txBody>
                    <a:bodyPr/>
                    <a:lstStyle/>
                    <a:p>
                      <a:r>
                        <a:rPr lang="en-US" altLang="zh-CN" sz="1100" dirty="0"/>
                        <a:t>1</a:t>
                      </a:r>
                      <a:endParaRPr lang="zh-CN" altLang="en-US" sz="1100" dirty="0"/>
                    </a:p>
                  </a:txBody>
                  <a:tcPr>
                    <a:lnB w="12700" cap="flat" cmpd="sng" algn="ctr">
                      <a:solidFill>
                        <a:schemeClr val="tx1"/>
                      </a:solidFill>
                      <a:prstDash val="solid"/>
                      <a:round/>
                      <a:headEnd type="none" w="med" len="med"/>
                      <a:tailEnd type="none" w="med" len="med"/>
                    </a:lnB>
                  </a:tcPr>
                </a:tc>
                <a:tc>
                  <a:txBody>
                    <a:bodyPr/>
                    <a:lstStyle/>
                    <a:p>
                      <a:r>
                        <a:rPr lang="zh-CN" altLang="en-US" sz="1100" dirty="0">
                          <a:ea typeface="微软雅黑" panose="020B0503020204020204" pitchFamily="34" charset="-122"/>
                        </a:rPr>
                        <a:t>算法开发、数据处理，软件展示界面基础</a:t>
                      </a:r>
                      <a:r>
                        <a:rPr lang="en-US" altLang="zh-CN" sz="1100" dirty="0">
                          <a:ea typeface="微软雅黑" panose="020B0503020204020204" pitchFamily="34" charset="-122"/>
                        </a:rPr>
                        <a:t>UI</a:t>
                      </a:r>
                      <a:r>
                        <a:rPr lang="zh-CN" altLang="en-US" sz="1100" dirty="0">
                          <a:ea typeface="微软雅黑" panose="020B0503020204020204" pitchFamily="34" charset="-122"/>
                        </a:rPr>
                        <a:t>设计</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96444">
                <a:tc>
                  <a:txBody>
                    <a:bodyPr/>
                    <a:lstStyle/>
                    <a:p>
                      <a:r>
                        <a:rPr lang="en-US" altLang="zh-CN" sz="1100" dirty="0"/>
                        <a:t>2</a:t>
                      </a:r>
                      <a:endParaRPr lang="zh-CN" altLang="en-US" sz="11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100" dirty="0">
                          <a:ea typeface="微软雅黑" panose="020B0503020204020204" pitchFamily="34" charset="-122"/>
                        </a:rPr>
                        <a:t>前端工程师</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100" dirty="0"/>
                        <a:t>1</a:t>
                      </a:r>
                      <a:endParaRPr lang="zh-CN" altLang="en-US" sz="11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100" dirty="0">
                          <a:ea typeface="微软雅黑" panose="020B0503020204020204" pitchFamily="34" charset="-122"/>
                        </a:rPr>
                        <a:t>负责软件展示平台开发</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901296"/>
                  </a:ext>
                </a:extLst>
              </a:tr>
              <a:tr h="0">
                <a:tc>
                  <a:txBody>
                    <a:bodyPr/>
                    <a:lstStyle/>
                    <a:p>
                      <a:r>
                        <a:rPr lang="en-US" altLang="zh-CN" sz="1100" dirty="0"/>
                        <a:t>3</a:t>
                      </a:r>
                      <a:endParaRPr lang="zh-CN" altLang="en-US" sz="1100" dirty="0"/>
                    </a:p>
                  </a:txBody>
                  <a:tcPr>
                    <a:lnT w="12700" cap="flat" cmpd="sng" algn="ctr">
                      <a:solidFill>
                        <a:schemeClr val="tx1"/>
                      </a:solidFill>
                      <a:prstDash val="solid"/>
                      <a:round/>
                      <a:headEnd type="none" w="med" len="med"/>
                      <a:tailEnd type="none" w="med" len="med"/>
                    </a:lnT>
                  </a:tcPr>
                </a:tc>
                <a:tc>
                  <a:txBody>
                    <a:bodyPr/>
                    <a:lstStyle/>
                    <a:p>
                      <a:r>
                        <a:rPr lang="en-US" altLang="zh-CN" sz="1100" dirty="0">
                          <a:ea typeface="微软雅黑" panose="020B0503020204020204" pitchFamily="34" charset="-122"/>
                        </a:rPr>
                        <a:t>UI</a:t>
                      </a:r>
                      <a:r>
                        <a:rPr lang="zh-CN" altLang="en-US" sz="1100" dirty="0">
                          <a:ea typeface="微软雅黑" panose="020B0503020204020204" pitchFamily="34" charset="-122"/>
                        </a:rPr>
                        <a:t>工程师</a:t>
                      </a:r>
                    </a:p>
                  </a:txBody>
                  <a:tcPr>
                    <a:lnT w="12700" cap="flat" cmpd="sng" algn="ctr">
                      <a:solidFill>
                        <a:schemeClr val="tx1"/>
                      </a:solidFill>
                      <a:prstDash val="solid"/>
                      <a:round/>
                      <a:headEnd type="none" w="med" len="med"/>
                      <a:tailEnd type="none" w="med" len="med"/>
                    </a:lnT>
                  </a:tcPr>
                </a:tc>
                <a:tc>
                  <a:txBody>
                    <a:bodyPr/>
                    <a:lstStyle/>
                    <a:p>
                      <a:r>
                        <a:rPr lang="en-US" altLang="zh-CN" sz="1100" dirty="0"/>
                        <a:t>1</a:t>
                      </a:r>
                      <a:endParaRPr lang="zh-CN" altLang="en-US" sz="1100" dirty="0"/>
                    </a:p>
                  </a:txBody>
                  <a:tcPr>
                    <a:lnT w="12700" cap="flat" cmpd="sng" algn="ctr">
                      <a:solidFill>
                        <a:schemeClr val="tx1"/>
                      </a:solidFill>
                      <a:prstDash val="solid"/>
                      <a:round/>
                      <a:headEnd type="none" w="med" len="med"/>
                      <a:tailEnd type="none" w="med" len="med"/>
                    </a:lnT>
                  </a:tcPr>
                </a:tc>
                <a:tc>
                  <a:txBody>
                    <a:bodyPr/>
                    <a:lstStyle/>
                    <a:p>
                      <a:r>
                        <a:rPr lang="zh-CN" altLang="en-US" sz="1100" dirty="0">
                          <a:ea typeface="微软雅黑" panose="020B0503020204020204" pitchFamily="34" charset="-122"/>
                        </a:rPr>
                        <a:t>负责界面图标设计以及美化</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317749004"/>
                  </a:ext>
                </a:extLst>
              </a:tr>
            </a:tbl>
          </a:graphicData>
        </a:graphic>
      </p:graphicFrame>
      <p:sp>
        <p:nvSpPr>
          <p:cNvPr id="14" name="TextBox 6">
            <a:extLst>
              <a:ext uri="{FF2B5EF4-FFF2-40B4-BE49-F238E27FC236}">
                <a16:creationId xmlns:a16="http://schemas.microsoft.com/office/drawing/2014/main" id="{9B00532C-9E14-4FE4-B76E-A479F83BD62A}"/>
              </a:ext>
            </a:extLst>
          </p:cNvPr>
          <p:cNvSpPr txBox="1"/>
          <p:nvPr/>
        </p:nvSpPr>
        <p:spPr>
          <a:xfrm>
            <a:off x="4502469" y="2700051"/>
            <a:ext cx="4153580" cy="276999"/>
          </a:xfrm>
          <a:prstGeom prst="rect">
            <a:avLst/>
          </a:prstGeom>
          <a:noFill/>
        </p:spPr>
        <p:txBody>
          <a:bodyPr vert="horz" wrap="square" lIns="0" tIns="0" rIns="0" bIns="0" rtlCol="0" anchor="ctr">
            <a:spAutoFit/>
          </a:bodyPr>
          <a:lstStyle/>
          <a:p>
            <a:pPr defTabSz="685800"/>
            <a:r>
              <a:rPr lang="en-US" altLang="zh-CN" b="1" dirty="0">
                <a:solidFill>
                  <a:srgbClr val="0070C0"/>
                </a:solidFill>
                <a:latin typeface="Impact" panose="020B0806030902050204" pitchFamily="34" charset="0"/>
                <a:ea typeface="微软雅黑" panose="020B0503020204020204" pitchFamily="34" charset="-122"/>
              </a:rPr>
              <a:t>2.5 </a:t>
            </a:r>
            <a:r>
              <a:rPr lang="zh-CN" altLang="en-US" b="1" dirty="0">
                <a:solidFill>
                  <a:srgbClr val="0070C0"/>
                </a:solidFill>
                <a:latin typeface="Impact" panose="020B0806030902050204" pitchFamily="34" charset="0"/>
                <a:ea typeface="微软雅黑" panose="020B0503020204020204" pitchFamily="34" charset="-122"/>
              </a:rPr>
              <a:t>团队规划</a:t>
            </a:r>
            <a:endParaRPr lang="zh-CN" altLang="en-US" b="1"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39618922"/>
      </p:ext>
    </p:extLst>
  </p:cSld>
  <p:clrMapOvr>
    <a:masterClrMapping/>
  </p:clrMapOvr>
  <p:transition spd="slow">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5"/>
          <p:cNvSpPr txBox="1"/>
          <p:nvPr/>
        </p:nvSpPr>
        <p:spPr>
          <a:xfrm>
            <a:off x="1117416" y="1939794"/>
            <a:ext cx="1781270" cy="807913"/>
          </a:xfrm>
          <a:prstGeom prst="rect">
            <a:avLst/>
          </a:prstGeom>
          <a:noFill/>
        </p:spPr>
        <p:txBody>
          <a:bodyPr wrap="square" lIns="68580" tIns="34290" rIns="68580" bIns="34290" rtlCol="0">
            <a:spAutoFit/>
          </a:bodyPr>
          <a:lstStyle/>
          <a:p>
            <a:pPr algn="ctr" defTabSz="685800"/>
            <a:r>
              <a:rPr lang="en-US" altLang="zh-CN" sz="2400" dirty="0">
                <a:solidFill>
                  <a:prstClr val="white"/>
                </a:solidFill>
                <a:latin typeface="Agency FB" panose="020B0503020202020204" pitchFamily="34" charset="0"/>
                <a:ea typeface="Adobe 宋体 Std L" pitchFamily="18" charset="-122"/>
              </a:rPr>
              <a:t>Contents Page</a:t>
            </a:r>
            <a:endParaRPr lang="zh-CN" altLang="en-US" sz="2400" dirty="0">
              <a:solidFill>
                <a:prstClr val="white"/>
              </a:solidFill>
              <a:latin typeface="Agency FB" panose="020B0503020202020204" pitchFamily="34" charset="0"/>
              <a:ea typeface="Adobe 宋体 Std L" pitchFamily="18" charset="-122"/>
            </a:endParaRPr>
          </a:p>
        </p:txBody>
      </p:sp>
      <p:sp>
        <p:nvSpPr>
          <p:cNvPr id="6" name="文本框 13"/>
          <p:cNvSpPr txBox="1"/>
          <p:nvPr/>
        </p:nvSpPr>
        <p:spPr>
          <a:xfrm>
            <a:off x="1117416" y="1275606"/>
            <a:ext cx="1781270" cy="654025"/>
          </a:xfrm>
          <a:prstGeom prst="rect">
            <a:avLst/>
          </a:prstGeom>
          <a:noFill/>
        </p:spPr>
        <p:txBody>
          <a:bodyPr wrap="square" lIns="68580" tIns="34290" rIns="68580" bIns="34290" rtlCol="0">
            <a:spAutoFit/>
          </a:bodyPr>
          <a:lstStyle/>
          <a:p>
            <a:pPr algn="ctr" defTabSz="685800"/>
            <a:r>
              <a:rPr lang="zh-CN" altLang="en-US" sz="3800" b="1" dirty="0">
                <a:solidFill>
                  <a:prstClr val="white"/>
                </a:solidFill>
                <a:ea typeface="微软雅黑" panose="020B0503020204020204" pitchFamily="34" charset="-122"/>
              </a:rPr>
              <a:t>目录页</a:t>
            </a:r>
          </a:p>
        </p:txBody>
      </p:sp>
      <p:sp>
        <p:nvSpPr>
          <p:cNvPr id="9" name="TextBox 11">
            <a:extLst>
              <a:ext uri="{FF2B5EF4-FFF2-40B4-BE49-F238E27FC236}">
                <a16:creationId xmlns:a16="http://schemas.microsoft.com/office/drawing/2014/main" id="{01E07E82-09A8-4EA2-A79E-7ED387629168}"/>
              </a:ext>
            </a:extLst>
          </p:cNvPr>
          <p:cNvSpPr txBox="1"/>
          <p:nvPr/>
        </p:nvSpPr>
        <p:spPr>
          <a:xfrm>
            <a:off x="3419872" y="2052305"/>
            <a:ext cx="4369605" cy="307777"/>
          </a:xfrm>
          <a:prstGeom prst="rect">
            <a:avLst/>
          </a:prstGeom>
          <a:noFill/>
        </p:spPr>
        <p:txBody>
          <a:bodyPr vert="horz" wrap="square" lIns="0" tIns="0" rIns="0" bIns="0" rtlCol="0" anchor="ctr">
            <a:spAutoFit/>
          </a:bodyPr>
          <a:lstStyle/>
          <a:p>
            <a:pPr defTabSz="685800"/>
            <a:r>
              <a:rPr lang="en-US" altLang="zh-CN" sz="2000" b="1" dirty="0">
                <a:solidFill>
                  <a:srgbClr val="0070C0"/>
                </a:solidFill>
                <a:latin typeface="Impact" panose="020B0806030902050204" pitchFamily="34" charset="0"/>
                <a:ea typeface="微软雅黑" panose="020B0503020204020204" pitchFamily="34" charset="-122"/>
              </a:rPr>
              <a:t>03</a:t>
            </a:r>
            <a:r>
              <a:rPr lang="en-US" altLang="zh-CN" sz="2000" b="1" dirty="0">
                <a:solidFill>
                  <a:srgbClr val="0070C0"/>
                </a:solidFill>
                <a:latin typeface="微软雅黑" panose="020B0503020204020204" pitchFamily="34" charset="-122"/>
                <a:ea typeface="微软雅黑" panose="020B0503020204020204" pitchFamily="34" charset="-122"/>
              </a:rPr>
              <a:t>  </a:t>
            </a:r>
            <a:r>
              <a:rPr lang="zh-CN" altLang="en-US" sz="2000" b="1" dirty="0">
                <a:solidFill>
                  <a:srgbClr val="0070C0"/>
                </a:solidFill>
                <a:latin typeface="微软雅黑" panose="020B0503020204020204" pitchFamily="34" charset="-122"/>
                <a:ea typeface="微软雅黑" panose="020B0503020204020204" pitchFamily="34" charset="-122"/>
              </a:rPr>
              <a:t>项目风险分析</a:t>
            </a:r>
          </a:p>
        </p:txBody>
      </p:sp>
      <p:sp>
        <p:nvSpPr>
          <p:cNvPr id="10" name="TextBox 7">
            <a:extLst>
              <a:ext uri="{FF2B5EF4-FFF2-40B4-BE49-F238E27FC236}">
                <a16:creationId xmlns:a16="http://schemas.microsoft.com/office/drawing/2014/main" id="{90050BE1-381E-445B-90B6-97E619EBDC64}"/>
              </a:ext>
            </a:extLst>
          </p:cNvPr>
          <p:cNvSpPr txBox="1"/>
          <p:nvPr/>
        </p:nvSpPr>
        <p:spPr>
          <a:xfrm>
            <a:off x="6178098" y="2067694"/>
            <a:ext cx="1656184" cy="338554"/>
          </a:xfrm>
          <a:prstGeom prst="rect">
            <a:avLst/>
          </a:prstGeom>
          <a:noFill/>
        </p:spPr>
        <p:txBody>
          <a:bodyPr wrap="square" rtlCol="0">
            <a:spAutoFit/>
          </a:bodyPr>
          <a:lstStyle/>
          <a:p>
            <a:r>
              <a:rPr lang="en-US" altLang="zh-CN" sz="1600" b="1" dirty="0">
                <a:latin typeface="微软雅黑" panose="020B0503020204020204" pitchFamily="34" charset="-122"/>
                <a:ea typeface="微软雅黑" panose="020B0503020204020204" pitchFamily="34" charset="-122"/>
              </a:rPr>
              <a:t>3.1</a:t>
            </a:r>
            <a:r>
              <a:rPr lang="zh-CN" altLang="en-US" sz="1600" b="1" dirty="0">
                <a:latin typeface="微软雅黑" panose="020B0503020204020204" pitchFamily="34" charset="-122"/>
                <a:ea typeface="微软雅黑" panose="020B0503020204020204" pitchFamily="34" charset="-122"/>
              </a:rPr>
              <a:t>风险分析</a:t>
            </a:r>
          </a:p>
        </p:txBody>
      </p:sp>
    </p:spTree>
    <p:extLst>
      <p:ext uri="{BB962C8B-B14F-4D97-AF65-F5344CB8AC3E}">
        <p14:creationId xmlns:p14="http://schemas.microsoft.com/office/powerpoint/2010/main" val="4216859209"/>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占位符 5"/>
          <p:cNvSpPr>
            <a:spLocks noGrp="1"/>
          </p:cNvSpPr>
          <p:nvPr>
            <p:ph sz="quarter" idx="4294967295"/>
          </p:nvPr>
        </p:nvSpPr>
        <p:spPr>
          <a:xfrm rot="2711700">
            <a:off x="8073861" y="-84134"/>
            <a:ext cx="1439862" cy="827088"/>
          </a:xfrm>
        </p:spPr>
        <p:txBody>
          <a:bodyPr lIns="91440" tIns="45720" rIns="91440" bIns="45720" anchor="ctr"/>
          <a:lstStyle>
            <a:lvl1pPr lvl="0">
              <a:defRPr sz="2400"/>
            </a:lvl1pPr>
            <a:lvl2pPr lvl="1">
              <a:defRPr sz="2000"/>
            </a:lvl2pPr>
            <a:lvl3pPr lvl="2">
              <a:defRPr sz="1800"/>
            </a:lvl3pPr>
            <a:lvl4pPr lvl="3">
              <a:defRPr sz="1600"/>
            </a:lvl4pPr>
            <a:lvl5pPr lvl="4">
              <a:defRPr sz="1600"/>
            </a:lvl5pPr>
          </a:lstStyle>
          <a:p>
            <a:pPr marL="0" lvl="0" indent="0" algn="ctr">
              <a:buNone/>
            </a:pPr>
            <a:r>
              <a:rPr lang="zh-CN" altLang="en-US" sz="2000" b="1" dirty="0">
                <a:solidFill>
                  <a:schemeClr val="bg1"/>
                </a:solidFill>
                <a:latin typeface="微软雅黑" panose="020B0503020204020204" pitchFamily="34" charset="-122"/>
                <a:ea typeface="微软雅黑" panose="020B0503020204020204" pitchFamily="34" charset="-122"/>
              </a:rPr>
              <a:t>目</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录</a:t>
            </a:r>
            <a:endParaRPr lang="zh-CN" altLang="en-US" sz="2000" b="1" dirty="0">
              <a:latin typeface="微软雅黑" panose="020B0503020204020204" pitchFamily="34" charset="-122"/>
              <a:ea typeface="微软雅黑" panose="020B0503020204020204" pitchFamily="34" charset="-122"/>
            </a:endParaRPr>
          </a:p>
        </p:txBody>
      </p:sp>
      <p:sp>
        <p:nvSpPr>
          <p:cNvPr id="7" name="TextBox 6"/>
          <p:cNvSpPr txBox="1"/>
          <p:nvPr/>
        </p:nvSpPr>
        <p:spPr>
          <a:xfrm>
            <a:off x="418420" y="206519"/>
            <a:ext cx="4153580" cy="276999"/>
          </a:xfrm>
          <a:prstGeom prst="rect">
            <a:avLst/>
          </a:prstGeom>
          <a:noFill/>
        </p:spPr>
        <p:txBody>
          <a:bodyPr vert="horz" wrap="square" lIns="0" tIns="0" rIns="0" bIns="0" rtlCol="0" anchor="ctr">
            <a:spAutoFit/>
          </a:bodyPr>
          <a:lstStyle/>
          <a:p>
            <a:pPr defTabSz="685800"/>
            <a:r>
              <a:rPr lang="zh-CN" altLang="en-US" b="1" dirty="0">
                <a:solidFill>
                  <a:srgbClr val="0070C0"/>
                </a:solidFill>
                <a:latin typeface="Impact" panose="020B0806030902050204" pitchFamily="34" charset="0"/>
                <a:ea typeface="微软雅黑" panose="020B0503020204020204" pitchFamily="34" charset="-122"/>
              </a:rPr>
              <a:t>风险分析</a:t>
            </a:r>
            <a:endParaRPr lang="zh-CN" altLang="en-US" b="1" dirty="0">
              <a:solidFill>
                <a:srgbClr val="0070C0"/>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B6840D46-58A7-4BDC-A88F-8BE414FFA975}"/>
              </a:ext>
            </a:extLst>
          </p:cNvPr>
          <p:cNvSpPr/>
          <p:nvPr/>
        </p:nvSpPr>
        <p:spPr>
          <a:xfrm>
            <a:off x="323528" y="669966"/>
            <a:ext cx="8064896" cy="3293209"/>
          </a:xfrm>
          <a:prstGeom prst="rect">
            <a:avLst/>
          </a:prstGeom>
        </p:spPr>
        <p:txBody>
          <a:bodyPr wrap="square">
            <a:spAutoFit/>
          </a:bodyPr>
          <a:lstStyle/>
          <a:p>
            <a:r>
              <a:rPr lang="en-US" altLang="zh-CN" sz="1100" dirty="0">
                <a:latin typeface="微软雅黑" pitchFamily="34" charset="-122"/>
                <a:ea typeface="微软雅黑" pitchFamily="34" charset="-122"/>
                <a:cs typeface="Arial" pitchFamily="34" charset="0"/>
              </a:rPr>
              <a:t>1.</a:t>
            </a:r>
            <a:r>
              <a:rPr lang="zh-CN" altLang="en-US" sz="1100" dirty="0">
                <a:latin typeface="微软雅黑" pitchFamily="34" charset="-122"/>
                <a:ea typeface="微软雅黑" pitchFamily="34" charset="-122"/>
                <a:cs typeface="Arial" pitchFamily="34" charset="0"/>
              </a:rPr>
              <a:t>政策：</a:t>
            </a:r>
            <a:endParaRPr lang="en-US" altLang="zh-CN" sz="1100" dirty="0">
              <a:latin typeface="微软雅黑" pitchFamily="34" charset="-122"/>
              <a:ea typeface="微软雅黑" pitchFamily="34" charset="-122"/>
              <a:cs typeface="Arial" pitchFamily="34" charset="0"/>
            </a:endParaRPr>
          </a:p>
          <a:p>
            <a:r>
              <a:rPr lang="zh-CN" altLang="en-US" sz="1100" dirty="0">
                <a:latin typeface="微软雅黑" pitchFamily="34" charset="-122"/>
                <a:ea typeface="微软雅黑" pitchFamily="34" charset="-122"/>
                <a:cs typeface="Arial" pitchFamily="34" charset="0"/>
              </a:rPr>
              <a:t>在广东省，电力交易开放程度虽处于国内领先低位，但现货交易发展还处于起步阶段，相关数据资源为空白。同时，公司在用户负荷或发电端的数据积累基本基本为空白（除风电）。</a:t>
            </a:r>
            <a:endParaRPr lang="en-US" altLang="zh-CN" sz="1100" dirty="0">
              <a:latin typeface="微软雅黑" pitchFamily="34" charset="-122"/>
              <a:ea typeface="微软雅黑" pitchFamily="34" charset="-122"/>
              <a:cs typeface="Arial" pitchFamily="34" charset="0"/>
            </a:endParaRPr>
          </a:p>
          <a:p>
            <a:r>
              <a:rPr lang="zh-CN" altLang="en-US" sz="1100" dirty="0">
                <a:latin typeface="微软雅黑" pitchFamily="34" charset="-122"/>
                <a:ea typeface="微软雅黑" pitchFamily="34" charset="-122"/>
                <a:cs typeface="Arial" pitchFamily="34" charset="0"/>
              </a:rPr>
              <a:t>解决办法：</a:t>
            </a:r>
            <a:endParaRPr lang="en-US" altLang="zh-CN" sz="1100" dirty="0">
              <a:latin typeface="微软雅黑" pitchFamily="34" charset="-122"/>
              <a:ea typeface="微软雅黑" pitchFamily="34" charset="-122"/>
              <a:cs typeface="Arial" pitchFamily="34" charset="0"/>
            </a:endParaRPr>
          </a:p>
          <a:p>
            <a:r>
              <a:rPr lang="zh-CN" altLang="en-US" sz="1100" dirty="0">
                <a:latin typeface="微软雅黑" pitchFamily="34" charset="-122"/>
                <a:ea typeface="微软雅黑" pitchFamily="34" charset="-122"/>
                <a:cs typeface="Arial" pitchFamily="34" charset="0"/>
              </a:rPr>
              <a:t>借鉴网络上可行国外电力市场相关数据与发电端数据。</a:t>
            </a:r>
            <a:endParaRPr lang="en-US" altLang="zh-CN" sz="1100" dirty="0">
              <a:latin typeface="微软雅黑" pitchFamily="34" charset="-122"/>
              <a:ea typeface="微软雅黑" pitchFamily="34" charset="-122"/>
              <a:cs typeface="Arial" pitchFamily="34" charset="0"/>
            </a:endParaRPr>
          </a:p>
          <a:p>
            <a:endParaRPr lang="en-US" altLang="zh-CN" sz="1100" dirty="0">
              <a:latin typeface="微软雅黑" pitchFamily="34" charset="-122"/>
              <a:ea typeface="微软雅黑" pitchFamily="34" charset="-122"/>
              <a:cs typeface="Arial" pitchFamily="34" charset="0"/>
            </a:endParaRPr>
          </a:p>
          <a:p>
            <a:r>
              <a:rPr lang="en-US" altLang="zh-CN" sz="1100" dirty="0">
                <a:latin typeface="微软雅黑" pitchFamily="34" charset="-122"/>
                <a:ea typeface="微软雅黑" pitchFamily="34" charset="-122"/>
                <a:cs typeface="Arial" pitchFamily="34" charset="0"/>
              </a:rPr>
              <a:t>2.</a:t>
            </a:r>
            <a:r>
              <a:rPr lang="zh-CN" altLang="en-US" sz="1100" dirty="0">
                <a:latin typeface="微软雅黑" pitchFamily="34" charset="-122"/>
                <a:ea typeface="微软雅黑" pitchFamily="34" charset="-122"/>
                <a:cs typeface="Arial" pitchFamily="34" charset="0"/>
              </a:rPr>
              <a:t>市场竞争：</a:t>
            </a:r>
            <a:endParaRPr lang="en-US" altLang="zh-CN" sz="1100" dirty="0">
              <a:latin typeface="微软雅黑" pitchFamily="34" charset="-122"/>
              <a:ea typeface="微软雅黑" pitchFamily="34" charset="-122"/>
              <a:cs typeface="Arial" pitchFamily="34" charset="0"/>
            </a:endParaRPr>
          </a:p>
          <a:p>
            <a:r>
              <a:rPr lang="zh-CN" altLang="en-US" sz="1100" dirty="0">
                <a:latin typeface="微软雅黑" pitchFamily="34" charset="-122"/>
                <a:ea typeface="微软雅黑" pitchFamily="34" charset="-122"/>
                <a:cs typeface="Arial" pitchFamily="34" charset="0"/>
              </a:rPr>
              <a:t>现货市场未成熟，市面上暂无成熟的电价预测相关产品。但不能排除相关企业正在开发或已开发完毕相关产品。</a:t>
            </a:r>
            <a:endParaRPr lang="en-US" altLang="zh-CN" sz="1100" dirty="0">
              <a:latin typeface="微软雅黑" pitchFamily="34" charset="-122"/>
              <a:ea typeface="微软雅黑" pitchFamily="34" charset="-122"/>
              <a:cs typeface="Arial" pitchFamily="34" charset="0"/>
            </a:endParaRPr>
          </a:p>
          <a:p>
            <a:r>
              <a:rPr lang="zh-CN" altLang="en-US" sz="1100" dirty="0">
                <a:latin typeface="微软雅黑" pitchFamily="34" charset="-122"/>
                <a:ea typeface="微软雅黑" pitchFamily="34" charset="-122"/>
                <a:cs typeface="Arial" pitchFamily="34" charset="0"/>
              </a:rPr>
              <a:t>结局办法：通过市场调研人员，了解潜在竞争对手的发展意图。</a:t>
            </a:r>
            <a:endParaRPr lang="en-US" altLang="zh-CN" sz="1100" dirty="0">
              <a:latin typeface="微软雅黑" pitchFamily="34" charset="-122"/>
              <a:ea typeface="微软雅黑" pitchFamily="34" charset="-122"/>
              <a:cs typeface="Arial" pitchFamily="34" charset="0"/>
            </a:endParaRPr>
          </a:p>
          <a:p>
            <a:endParaRPr lang="en-US" altLang="zh-CN" sz="1100" dirty="0">
              <a:latin typeface="微软雅黑" pitchFamily="34" charset="-122"/>
              <a:ea typeface="微软雅黑" pitchFamily="34" charset="-122"/>
              <a:cs typeface="Arial" pitchFamily="34" charset="0"/>
            </a:endParaRPr>
          </a:p>
          <a:p>
            <a:r>
              <a:rPr lang="en-US" altLang="zh-CN" sz="1100" dirty="0">
                <a:latin typeface="微软雅黑" pitchFamily="34" charset="-122"/>
                <a:ea typeface="微软雅黑" pitchFamily="34" charset="-122"/>
                <a:cs typeface="Arial" pitchFamily="34" charset="0"/>
              </a:rPr>
              <a:t>3.</a:t>
            </a:r>
            <a:r>
              <a:rPr lang="zh-CN" altLang="en-US" sz="1100" dirty="0">
                <a:latin typeface="微软雅黑" pitchFamily="34" charset="-122"/>
                <a:ea typeface="微软雅黑" pitchFamily="34" charset="-122"/>
                <a:cs typeface="Arial" pitchFamily="34" charset="0"/>
              </a:rPr>
              <a:t>项目实施：</a:t>
            </a:r>
            <a:endParaRPr lang="en-US" altLang="zh-CN" sz="1100" dirty="0">
              <a:latin typeface="微软雅黑" pitchFamily="34" charset="-122"/>
              <a:ea typeface="微软雅黑" pitchFamily="34" charset="-122"/>
              <a:cs typeface="Arial" pitchFamily="34" charset="0"/>
            </a:endParaRPr>
          </a:p>
          <a:p>
            <a:r>
              <a:rPr lang="zh-CN" altLang="en-US" sz="1100" dirty="0">
                <a:latin typeface="微软雅黑" pitchFamily="34" charset="-122"/>
                <a:ea typeface="微软雅黑" pitchFamily="34" charset="-122"/>
                <a:cs typeface="Arial" pitchFamily="34" charset="0"/>
              </a:rPr>
              <a:t>没有界面</a:t>
            </a:r>
            <a:r>
              <a:rPr lang="en-US" altLang="zh-CN" sz="1100" dirty="0">
                <a:latin typeface="微软雅黑" pitchFamily="34" charset="-122"/>
                <a:ea typeface="微软雅黑" pitchFamily="34" charset="-122"/>
                <a:cs typeface="Arial" pitchFamily="34" charset="0"/>
              </a:rPr>
              <a:t>,UI</a:t>
            </a:r>
            <a:r>
              <a:rPr lang="zh-CN" altLang="en-US" sz="1100" dirty="0">
                <a:latin typeface="微软雅黑" pitchFamily="34" charset="-122"/>
                <a:ea typeface="微软雅黑" pitchFamily="34" charset="-122"/>
                <a:cs typeface="Arial" pitchFamily="34" charset="0"/>
              </a:rPr>
              <a:t>开发经验，可能需要软件组同事配合开发</a:t>
            </a:r>
            <a:endParaRPr lang="en-US" altLang="zh-CN" sz="1100" dirty="0">
              <a:latin typeface="微软雅黑" pitchFamily="34" charset="-122"/>
              <a:ea typeface="微软雅黑" pitchFamily="34" charset="-122"/>
              <a:cs typeface="Arial" pitchFamily="34" charset="0"/>
            </a:endParaRPr>
          </a:p>
          <a:p>
            <a:r>
              <a:rPr lang="zh-CN" altLang="en-US" sz="1100" dirty="0">
                <a:latin typeface="微软雅黑" pitchFamily="34" charset="-122"/>
                <a:ea typeface="微软雅黑" pitchFamily="34" charset="-122"/>
                <a:cs typeface="Arial" pitchFamily="34" charset="0"/>
              </a:rPr>
              <a:t>解决办法：如果同事时间不足，可考虑自学开发相关产品。</a:t>
            </a:r>
            <a:endParaRPr lang="en-US" altLang="zh-CN" sz="1100" dirty="0">
              <a:latin typeface="微软雅黑" pitchFamily="34" charset="-122"/>
              <a:ea typeface="微软雅黑" pitchFamily="34" charset="-122"/>
              <a:cs typeface="Arial" pitchFamily="34" charset="0"/>
            </a:endParaRPr>
          </a:p>
          <a:p>
            <a:endParaRPr lang="en-US" altLang="zh-CN" sz="1100" dirty="0">
              <a:latin typeface="微软雅黑" pitchFamily="34" charset="-122"/>
              <a:ea typeface="微软雅黑" pitchFamily="34" charset="-122"/>
              <a:cs typeface="Arial" pitchFamily="34" charset="0"/>
            </a:endParaRPr>
          </a:p>
          <a:p>
            <a:r>
              <a:rPr lang="en-US" altLang="zh-CN" sz="1100" dirty="0">
                <a:latin typeface="微软雅黑" pitchFamily="34" charset="-122"/>
                <a:ea typeface="微软雅黑" pitchFamily="34" charset="-122"/>
                <a:cs typeface="Arial" pitchFamily="34" charset="0"/>
              </a:rPr>
              <a:t>4.</a:t>
            </a:r>
            <a:r>
              <a:rPr lang="zh-CN" altLang="en-US" sz="1100" dirty="0">
                <a:latin typeface="微软雅黑" pitchFamily="34" charset="-122"/>
                <a:ea typeface="微软雅黑" pitchFamily="34" charset="-122"/>
                <a:cs typeface="Arial" pitchFamily="34" charset="0"/>
              </a:rPr>
              <a:t>运营：零时工作量影响项目进展。</a:t>
            </a:r>
            <a:endParaRPr lang="en-US" altLang="zh-CN" sz="1100" dirty="0">
              <a:latin typeface="微软雅黑" pitchFamily="34" charset="-122"/>
              <a:ea typeface="微软雅黑" pitchFamily="34" charset="-122"/>
              <a:cs typeface="Arial" pitchFamily="34" charset="0"/>
            </a:endParaRPr>
          </a:p>
          <a:p>
            <a:r>
              <a:rPr lang="zh-CN" altLang="en-US" sz="1100" dirty="0">
                <a:latin typeface="微软雅黑" pitchFamily="34" charset="-122"/>
                <a:ea typeface="微软雅黑" pitchFamily="34" charset="-122"/>
                <a:cs typeface="Arial" pitchFamily="34" charset="0"/>
              </a:rPr>
              <a:t>解决办法</a:t>
            </a:r>
            <a:r>
              <a:rPr lang="en-US" altLang="zh-CN" sz="1100" dirty="0">
                <a:latin typeface="微软雅黑" pitchFamily="34" charset="-122"/>
                <a:ea typeface="微软雅黑" pitchFamily="34" charset="-122"/>
                <a:cs typeface="Arial" pitchFamily="34" charset="0"/>
              </a:rPr>
              <a:t>:</a:t>
            </a:r>
            <a:r>
              <a:rPr lang="zh-CN" altLang="en-US" sz="1100" dirty="0">
                <a:latin typeface="微软雅黑" pitchFamily="34" charset="-122"/>
                <a:ea typeface="微软雅黑" pitchFamily="34" charset="-122"/>
                <a:cs typeface="Arial" pitchFamily="34" charset="0"/>
              </a:rPr>
              <a:t>合理规划工作任务，提高工作效率，及时汇报项目进展。</a:t>
            </a:r>
            <a:endParaRPr lang="en-US" altLang="zh-CN" sz="1100" dirty="0">
              <a:latin typeface="微软雅黑" pitchFamily="34" charset="-122"/>
              <a:ea typeface="微软雅黑" pitchFamily="34" charset="-122"/>
              <a:cs typeface="Arial" pitchFamily="34" charset="0"/>
            </a:endParaRPr>
          </a:p>
          <a:p>
            <a:endParaRPr lang="en-US" altLang="zh-CN" sz="1600" dirty="0">
              <a:latin typeface="微软雅黑" pitchFamily="34" charset="-122"/>
              <a:ea typeface="微软雅黑" pitchFamily="34" charset="-122"/>
              <a:cs typeface="Arial" pitchFamily="34" charset="0"/>
            </a:endParaRPr>
          </a:p>
          <a:p>
            <a:endParaRPr lang="en-US" altLang="zh-CN" sz="1600" dirty="0">
              <a:latin typeface="微软雅黑" pitchFamily="34" charset="-122"/>
              <a:ea typeface="微软雅黑" pitchFamily="34" charset="-122"/>
              <a:cs typeface="Arial" pitchFamily="34" charset="0"/>
            </a:endParaRPr>
          </a:p>
        </p:txBody>
      </p:sp>
    </p:spTree>
    <p:extLst>
      <p:ext uri="{BB962C8B-B14F-4D97-AF65-F5344CB8AC3E}">
        <p14:creationId xmlns:p14="http://schemas.microsoft.com/office/powerpoint/2010/main" val="4246054249"/>
      </p:ext>
    </p:extLst>
  </p:cSld>
  <p:clrMapOvr>
    <a:masterClrMapping/>
  </p:clrMapOvr>
  <p:transition spd="slow">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5"/>
          <p:cNvSpPr txBox="1"/>
          <p:nvPr/>
        </p:nvSpPr>
        <p:spPr>
          <a:xfrm>
            <a:off x="1117416" y="1939794"/>
            <a:ext cx="1781270" cy="807913"/>
          </a:xfrm>
          <a:prstGeom prst="rect">
            <a:avLst/>
          </a:prstGeom>
          <a:noFill/>
        </p:spPr>
        <p:txBody>
          <a:bodyPr wrap="square" lIns="68580" tIns="34290" rIns="68580" bIns="34290" rtlCol="0">
            <a:spAutoFit/>
          </a:bodyPr>
          <a:lstStyle/>
          <a:p>
            <a:pPr algn="ctr" defTabSz="685800"/>
            <a:r>
              <a:rPr lang="en-US" altLang="zh-CN" sz="2400" dirty="0">
                <a:solidFill>
                  <a:prstClr val="white"/>
                </a:solidFill>
                <a:latin typeface="Agency FB" panose="020B0503020202020204" pitchFamily="34" charset="0"/>
                <a:ea typeface="Adobe 宋体 Std L" pitchFamily="18" charset="-122"/>
              </a:rPr>
              <a:t>Contents Page</a:t>
            </a:r>
            <a:endParaRPr lang="zh-CN" altLang="en-US" sz="2400" dirty="0">
              <a:solidFill>
                <a:prstClr val="white"/>
              </a:solidFill>
              <a:latin typeface="Agency FB" panose="020B0503020202020204" pitchFamily="34" charset="0"/>
              <a:ea typeface="Adobe 宋体 Std L" pitchFamily="18" charset="-122"/>
            </a:endParaRPr>
          </a:p>
        </p:txBody>
      </p:sp>
      <p:sp>
        <p:nvSpPr>
          <p:cNvPr id="6" name="文本框 13"/>
          <p:cNvSpPr txBox="1"/>
          <p:nvPr/>
        </p:nvSpPr>
        <p:spPr>
          <a:xfrm>
            <a:off x="1117416" y="1275606"/>
            <a:ext cx="1781270" cy="654025"/>
          </a:xfrm>
          <a:prstGeom prst="rect">
            <a:avLst/>
          </a:prstGeom>
          <a:noFill/>
        </p:spPr>
        <p:txBody>
          <a:bodyPr wrap="square" lIns="68580" tIns="34290" rIns="68580" bIns="34290" rtlCol="0">
            <a:spAutoFit/>
          </a:bodyPr>
          <a:lstStyle/>
          <a:p>
            <a:pPr algn="ctr" defTabSz="685800"/>
            <a:r>
              <a:rPr lang="zh-CN" altLang="en-US" sz="3800" b="1" dirty="0">
                <a:solidFill>
                  <a:prstClr val="white"/>
                </a:solidFill>
                <a:ea typeface="微软雅黑" panose="020B0503020204020204" pitchFamily="34" charset="-122"/>
              </a:rPr>
              <a:t>目录页</a:t>
            </a:r>
          </a:p>
        </p:txBody>
      </p:sp>
      <p:sp>
        <p:nvSpPr>
          <p:cNvPr id="14" name="TextBox 6"/>
          <p:cNvSpPr txBox="1"/>
          <p:nvPr/>
        </p:nvSpPr>
        <p:spPr>
          <a:xfrm>
            <a:off x="3325942" y="897904"/>
            <a:ext cx="4153580" cy="276999"/>
          </a:xfrm>
          <a:prstGeom prst="rect">
            <a:avLst/>
          </a:prstGeom>
          <a:noFill/>
        </p:spPr>
        <p:txBody>
          <a:bodyPr vert="horz" wrap="square" lIns="0" tIns="0" rIns="0" bIns="0" rtlCol="0" anchor="ctr">
            <a:spAutoFit/>
          </a:bodyPr>
          <a:lstStyle/>
          <a:p>
            <a:pPr defTabSz="685800"/>
            <a:r>
              <a:rPr lang="en-US" altLang="zh-CN" b="1" dirty="0">
                <a:solidFill>
                  <a:srgbClr val="0070C0"/>
                </a:solidFill>
                <a:latin typeface="Impact" panose="020B0806030902050204" pitchFamily="34" charset="0"/>
                <a:ea typeface="微软雅黑" panose="020B0503020204020204" pitchFamily="34" charset="-122"/>
              </a:rPr>
              <a:t>01    </a:t>
            </a:r>
            <a:r>
              <a:rPr lang="zh-CN" altLang="en-US" b="1" dirty="0">
                <a:solidFill>
                  <a:srgbClr val="0070C0"/>
                </a:solidFill>
                <a:latin typeface="微软雅黑" panose="020B0503020204020204" pitchFamily="34" charset="-122"/>
                <a:ea typeface="微软雅黑" panose="020B0503020204020204" pitchFamily="34" charset="-122"/>
              </a:rPr>
              <a:t>项目可行性和必要性</a:t>
            </a:r>
          </a:p>
        </p:txBody>
      </p:sp>
      <p:sp>
        <p:nvSpPr>
          <p:cNvPr id="16" name="TextBox 11"/>
          <p:cNvSpPr txBox="1"/>
          <p:nvPr/>
        </p:nvSpPr>
        <p:spPr>
          <a:xfrm>
            <a:off x="3325942" y="2395496"/>
            <a:ext cx="4369605" cy="276999"/>
          </a:xfrm>
          <a:prstGeom prst="rect">
            <a:avLst/>
          </a:prstGeom>
          <a:noFill/>
        </p:spPr>
        <p:txBody>
          <a:bodyPr vert="horz" wrap="square" lIns="0" tIns="0" rIns="0" bIns="0" rtlCol="0" anchor="ctr">
            <a:spAutoFit/>
          </a:bodyPr>
          <a:lstStyle/>
          <a:p>
            <a:pPr defTabSz="685800"/>
            <a:r>
              <a:rPr lang="en-US" altLang="zh-CN" b="1" dirty="0">
                <a:solidFill>
                  <a:srgbClr val="0070C0"/>
                </a:solidFill>
                <a:latin typeface="Impact" panose="020B0806030902050204" pitchFamily="34" charset="0"/>
                <a:ea typeface="微软雅黑" panose="020B0503020204020204" pitchFamily="34" charset="-122"/>
              </a:rPr>
              <a:t>02</a:t>
            </a:r>
            <a:r>
              <a:rPr lang="en-US" altLang="zh-CN" b="1" dirty="0">
                <a:solidFill>
                  <a:srgbClr val="0070C0"/>
                </a:solidFill>
                <a:latin typeface="微软雅黑" panose="020B0503020204020204" pitchFamily="34" charset="-122"/>
                <a:ea typeface="微软雅黑" panose="020B0503020204020204" pitchFamily="34" charset="-122"/>
              </a:rPr>
              <a:t>  </a:t>
            </a:r>
            <a:r>
              <a:rPr lang="zh-CN" altLang="en-US" b="1" dirty="0">
                <a:solidFill>
                  <a:srgbClr val="0070C0"/>
                </a:solidFill>
                <a:latin typeface="微软雅黑" panose="020B0503020204020204" pitchFamily="34" charset="-122"/>
                <a:ea typeface="微软雅黑" panose="020B0503020204020204" pitchFamily="34" charset="-122"/>
              </a:rPr>
              <a:t>项目规划</a:t>
            </a:r>
          </a:p>
        </p:txBody>
      </p:sp>
      <p:sp>
        <p:nvSpPr>
          <p:cNvPr id="2" name="TextBox 1"/>
          <p:cNvSpPr txBox="1"/>
          <p:nvPr/>
        </p:nvSpPr>
        <p:spPr>
          <a:xfrm>
            <a:off x="6062246" y="476283"/>
            <a:ext cx="2254170" cy="1169551"/>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1.1  </a:t>
            </a:r>
            <a:r>
              <a:rPr lang="zh-CN" altLang="en-US" sz="1400" b="1" dirty="0">
                <a:latin typeface="微软雅黑" panose="020B0503020204020204" pitchFamily="34" charset="-122"/>
                <a:ea typeface="微软雅黑" panose="020B0503020204020204" pitchFamily="34" charset="-122"/>
              </a:rPr>
              <a:t>项目简介</a:t>
            </a:r>
            <a:endParaRPr lang="en-US" altLang="zh-CN" sz="1400" b="1" dirty="0">
              <a:latin typeface="微软雅黑" panose="020B0503020204020204" pitchFamily="34" charset="-122"/>
              <a:ea typeface="微软雅黑" panose="020B0503020204020204" pitchFamily="34" charset="-122"/>
            </a:endParaRPr>
          </a:p>
          <a:p>
            <a:r>
              <a:rPr lang="en-US" altLang="zh-CN" sz="1400" b="1" dirty="0">
                <a:latin typeface="微软雅黑" panose="020B0503020204020204" pitchFamily="34" charset="-122"/>
                <a:ea typeface="微软雅黑" panose="020B0503020204020204" pitchFamily="34" charset="-122"/>
              </a:rPr>
              <a:t>1.2  </a:t>
            </a:r>
            <a:r>
              <a:rPr lang="zh-CN" altLang="en-US" sz="1400" b="1" dirty="0">
                <a:latin typeface="微软雅黑" panose="020B0503020204020204" pitchFamily="34" charset="-122"/>
                <a:ea typeface="微软雅黑" panose="020B0503020204020204" pitchFamily="34" charset="-122"/>
              </a:rPr>
              <a:t>商业模式</a:t>
            </a:r>
            <a:endParaRPr lang="en-US" altLang="zh-CN" sz="1400" b="1" dirty="0">
              <a:latin typeface="微软雅黑" panose="020B0503020204020204" pitchFamily="34" charset="-122"/>
              <a:ea typeface="微软雅黑" panose="020B0503020204020204" pitchFamily="34" charset="-122"/>
            </a:endParaRPr>
          </a:p>
          <a:p>
            <a:r>
              <a:rPr lang="en-US" altLang="zh-CN" sz="1400" b="1" dirty="0">
                <a:latin typeface="微软雅黑" panose="020B0503020204020204" pitchFamily="34" charset="-122"/>
                <a:ea typeface="微软雅黑" panose="020B0503020204020204" pitchFamily="34" charset="-122"/>
              </a:rPr>
              <a:t>1.3  </a:t>
            </a:r>
            <a:r>
              <a:rPr lang="zh-CN" altLang="en-US" sz="1400" b="1" dirty="0">
                <a:latin typeface="微软雅黑" panose="020B0503020204020204" pitchFamily="34" charset="-122"/>
                <a:ea typeface="微软雅黑" panose="020B0503020204020204" pitchFamily="34" charset="-122"/>
              </a:rPr>
              <a:t>市场分析</a:t>
            </a:r>
            <a:endParaRPr lang="en-US" altLang="zh-CN" sz="1400" b="1" dirty="0">
              <a:latin typeface="微软雅黑" panose="020B0503020204020204" pitchFamily="34" charset="-122"/>
              <a:ea typeface="微软雅黑" panose="020B0503020204020204" pitchFamily="34" charset="-122"/>
            </a:endParaRPr>
          </a:p>
          <a:p>
            <a:r>
              <a:rPr lang="en-US" altLang="zh-CN" sz="1400" b="1" dirty="0">
                <a:latin typeface="微软雅黑" panose="020B0503020204020204" pitchFamily="34" charset="-122"/>
                <a:ea typeface="微软雅黑" panose="020B0503020204020204" pitchFamily="34" charset="-122"/>
              </a:rPr>
              <a:t>1.4  </a:t>
            </a:r>
            <a:r>
              <a:rPr lang="zh-CN" altLang="en-US" sz="1400" b="1" dirty="0">
                <a:latin typeface="微软雅黑" panose="020B0503020204020204" pitchFamily="34" charset="-122"/>
                <a:ea typeface="微软雅黑" panose="020B0503020204020204" pitchFamily="34" charset="-122"/>
              </a:rPr>
              <a:t>投资估算及收益分析</a:t>
            </a:r>
            <a:endParaRPr lang="en-US" altLang="zh-CN" sz="1400" b="1" dirty="0">
              <a:latin typeface="微软雅黑" panose="020B0503020204020204" pitchFamily="34" charset="-122"/>
              <a:ea typeface="微软雅黑" panose="020B0503020204020204" pitchFamily="34" charset="-122"/>
            </a:endParaRPr>
          </a:p>
          <a:p>
            <a:r>
              <a:rPr lang="en-US" altLang="zh-CN" sz="1400" b="1" dirty="0">
                <a:latin typeface="微软雅黑" panose="020B0503020204020204" pitchFamily="34" charset="-122"/>
                <a:ea typeface="微软雅黑" panose="020B0503020204020204" pitchFamily="34" charset="-122"/>
              </a:rPr>
              <a:t>1.5  </a:t>
            </a:r>
            <a:r>
              <a:rPr lang="zh-CN" altLang="en-US" sz="1400" b="1" dirty="0">
                <a:latin typeface="微软雅黑" panose="020B0503020204020204" pitchFamily="34" charset="-122"/>
                <a:ea typeface="微软雅黑" panose="020B0503020204020204" pitchFamily="34" charset="-122"/>
              </a:rPr>
              <a:t>分析总结</a:t>
            </a:r>
          </a:p>
        </p:txBody>
      </p:sp>
      <p:sp>
        <p:nvSpPr>
          <p:cNvPr id="8" name="TextBox 7"/>
          <p:cNvSpPr txBox="1"/>
          <p:nvPr/>
        </p:nvSpPr>
        <p:spPr>
          <a:xfrm>
            <a:off x="6062246" y="2055209"/>
            <a:ext cx="1656184" cy="1384995"/>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2.1  </a:t>
            </a:r>
            <a:r>
              <a:rPr lang="zh-CN" altLang="en-US" sz="1400" b="1" dirty="0">
                <a:latin typeface="微软雅黑" panose="020B0503020204020204" pitchFamily="34" charset="-122"/>
                <a:ea typeface="微软雅黑" panose="020B0503020204020204" pitchFamily="34" charset="-122"/>
              </a:rPr>
              <a:t>产品框架</a:t>
            </a:r>
            <a:endParaRPr lang="en-US" altLang="zh-CN" sz="1400" b="1" dirty="0">
              <a:latin typeface="微软雅黑" panose="020B0503020204020204" pitchFamily="34" charset="-122"/>
              <a:ea typeface="微软雅黑" panose="020B0503020204020204" pitchFamily="34" charset="-122"/>
            </a:endParaRPr>
          </a:p>
          <a:p>
            <a:r>
              <a:rPr lang="en-US" altLang="zh-CN" sz="1400" b="1" dirty="0">
                <a:latin typeface="微软雅黑" panose="020B0503020204020204" pitchFamily="34" charset="-122"/>
                <a:ea typeface="微软雅黑" panose="020B0503020204020204" pitchFamily="34" charset="-122"/>
              </a:rPr>
              <a:t>2.2  </a:t>
            </a:r>
            <a:r>
              <a:rPr lang="zh-CN" altLang="en-US" sz="1400" b="1" dirty="0">
                <a:latin typeface="微软雅黑" panose="020B0503020204020204" pitchFamily="34" charset="-122"/>
                <a:ea typeface="微软雅黑" panose="020B0503020204020204" pitchFamily="34" charset="-122"/>
              </a:rPr>
              <a:t>项目交付物</a:t>
            </a:r>
            <a:endParaRPr lang="en-US" altLang="zh-CN" sz="1400" b="1" dirty="0">
              <a:latin typeface="微软雅黑" panose="020B0503020204020204" pitchFamily="34" charset="-122"/>
              <a:ea typeface="微软雅黑" panose="020B0503020204020204" pitchFamily="34" charset="-122"/>
            </a:endParaRPr>
          </a:p>
          <a:p>
            <a:r>
              <a:rPr lang="en-US" altLang="zh-CN" sz="1400" b="1" dirty="0">
                <a:latin typeface="微软雅黑" panose="020B0503020204020204" pitchFamily="34" charset="-122"/>
                <a:ea typeface="微软雅黑" panose="020B0503020204020204" pitchFamily="34" charset="-122"/>
              </a:rPr>
              <a:t>2.3  </a:t>
            </a:r>
            <a:r>
              <a:rPr lang="zh-CN" altLang="en-US" sz="1400" b="1" dirty="0">
                <a:latin typeface="微软雅黑" panose="020B0503020204020204" pitchFamily="34" charset="-122"/>
                <a:ea typeface="微软雅黑" panose="020B0503020204020204" pitchFamily="34" charset="-122"/>
              </a:rPr>
              <a:t>技术要求</a:t>
            </a:r>
            <a:endParaRPr lang="en-US" altLang="zh-CN" sz="1400" b="1" dirty="0">
              <a:latin typeface="微软雅黑" panose="020B0503020204020204" pitchFamily="34" charset="-122"/>
              <a:ea typeface="微软雅黑" panose="020B0503020204020204" pitchFamily="34" charset="-122"/>
            </a:endParaRPr>
          </a:p>
          <a:p>
            <a:r>
              <a:rPr lang="en-US" altLang="zh-CN" sz="1400" b="1" dirty="0">
                <a:latin typeface="微软雅黑" panose="020B0503020204020204" pitchFamily="34" charset="-122"/>
                <a:ea typeface="微软雅黑" panose="020B0503020204020204" pitchFamily="34" charset="-122"/>
              </a:rPr>
              <a:t>2.4  </a:t>
            </a:r>
            <a:r>
              <a:rPr lang="zh-CN" altLang="en-US" sz="1400" b="1" dirty="0">
                <a:latin typeface="微软雅黑" panose="020B0503020204020204" pitchFamily="34" charset="-122"/>
                <a:ea typeface="微软雅黑" panose="020B0503020204020204" pitchFamily="34" charset="-122"/>
              </a:rPr>
              <a:t>里程碑节点</a:t>
            </a:r>
            <a:endParaRPr lang="en-US" altLang="zh-CN" sz="1400" b="1" dirty="0">
              <a:latin typeface="微软雅黑" panose="020B0503020204020204" pitchFamily="34" charset="-122"/>
              <a:ea typeface="微软雅黑" panose="020B0503020204020204" pitchFamily="34" charset="-122"/>
            </a:endParaRPr>
          </a:p>
          <a:p>
            <a:r>
              <a:rPr lang="en-US" altLang="zh-CN" sz="1400" b="1" dirty="0">
                <a:latin typeface="微软雅黑" panose="020B0503020204020204" pitchFamily="34" charset="-122"/>
                <a:ea typeface="微软雅黑" panose="020B0503020204020204" pitchFamily="34" charset="-122"/>
              </a:rPr>
              <a:t>2.5  </a:t>
            </a:r>
            <a:r>
              <a:rPr lang="zh-CN" altLang="en-US" sz="1400" b="1" dirty="0">
                <a:latin typeface="微软雅黑" panose="020B0503020204020204" pitchFamily="34" charset="-122"/>
                <a:ea typeface="微软雅黑" panose="020B0503020204020204" pitchFamily="34" charset="-122"/>
              </a:rPr>
              <a:t>团队规划</a:t>
            </a:r>
            <a:endParaRPr lang="en-US" altLang="zh-CN" sz="1400" b="1" dirty="0">
              <a:latin typeface="微软雅黑" panose="020B0503020204020204" pitchFamily="34" charset="-122"/>
              <a:ea typeface="微软雅黑" panose="020B0503020204020204" pitchFamily="34" charset="-122"/>
            </a:endParaRPr>
          </a:p>
          <a:p>
            <a:endParaRPr lang="zh-CN" altLang="en-US" sz="1400" dirty="0">
              <a:solidFill>
                <a:srgbClr val="0070C0"/>
              </a:solidFill>
              <a:latin typeface="微软雅黑" panose="020B0503020204020204" pitchFamily="34" charset="-122"/>
              <a:ea typeface="微软雅黑" panose="020B0503020204020204" pitchFamily="34" charset="-122"/>
            </a:endParaRPr>
          </a:p>
        </p:txBody>
      </p:sp>
      <p:sp>
        <p:nvSpPr>
          <p:cNvPr id="9" name="TextBox 11">
            <a:extLst>
              <a:ext uri="{FF2B5EF4-FFF2-40B4-BE49-F238E27FC236}">
                <a16:creationId xmlns:a16="http://schemas.microsoft.com/office/drawing/2014/main" id="{01E07E82-09A8-4EA2-A79E-7ED387629168}"/>
              </a:ext>
            </a:extLst>
          </p:cNvPr>
          <p:cNvSpPr txBox="1"/>
          <p:nvPr/>
        </p:nvSpPr>
        <p:spPr>
          <a:xfrm>
            <a:off x="3325941" y="3780491"/>
            <a:ext cx="4369605" cy="276999"/>
          </a:xfrm>
          <a:prstGeom prst="rect">
            <a:avLst/>
          </a:prstGeom>
          <a:noFill/>
        </p:spPr>
        <p:txBody>
          <a:bodyPr vert="horz" wrap="square" lIns="0" tIns="0" rIns="0" bIns="0" rtlCol="0" anchor="ctr">
            <a:spAutoFit/>
          </a:bodyPr>
          <a:lstStyle/>
          <a:p>
            <a:pPr defTabSz="685800"/>
            <a:r>
              <a:rPr lang="en-US" altLang="zh-CN" b="1" dirty="0">
                <a:solidFill>
                  <a:srgbClr val="0070C0"/>
                </a:solidFill>
                <a:latin typeface="Impact" panose="020B0806030902050204" pitchFamily="34" charset="0"/>
                <a:ea typeface="微软雅黑" panose="020B0503020204020204" pitchFamily="34" charset="-122"/>
              </a:rPr>
              <a:t>03</a:t>
            </a:r>
            <a:r>
              <a:rPr lang="en-US" altLang="zh-CN" b="1" dirty="0">
                <a:solidFill>
                  <a:srgbClr val="0070C0"/>
                </a:solidFill>
                <a:latin typeface="微软雅黑" panose="020B0503020204020204" pitchFamily="34" charset="-122"/>
                <a:ea typeface="微软雅黑" panose="020B0503020204020204" pitchFamily="34" charset="-122"/>
              </a:rPr>
              <a:t>  </a:t>
            </a:r>
            <a:r>
              <a:rPr lang="zh-CN" altLang="en-US" b="1" dirty="0">
                <a:solidFill>
                  <a:srgbClr val="0070C0"/>
                </a:solidFill>
                <a:latin typeface="微软雅黑" panose="020B0503020204020204" pitchFamily="34" charset="-122"/>
                <a:ea typeface="微软雅黑" panose="020B0503020204020204" pitchFamily="34" charset="-122"/>
              </a:rPr>
              <a:t>项目风险分析</a:t>
            </a:r>
          </a:p>
        </p:txBody>
      </p:sp>
      <p:sp>
        <p:nvSpPr>
          <p:cNvPr id="10" name="TextBox 7">
            <a:extLst>
              <a:ext uri="{FF2B5EF4-FFF2-40B4-BE49-F238E27FC236}">
                <a16:creationId xmlns:a16="http://schemas.microsoft.com/office/drawing/2014/main" id="{90050BE1-381E-445B-90B6-97E619EBDC64}"/>
              </a:ext>
            </a:extLst>
          </p:cNvPr>
          <p:cNvSpPr txBox="1"/>
          <p:nvPr/>
        </p:nvSpPr>
        <p:spPr>
          <a:xfrm>
            <a:off x="6062246" y="3780491"/>
            <a:ext cx="1656184" cy="307777"/>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3.1</a:t>
            </a:r>
            <a:r>
              <a:rPr lang="zh-CN" altLang="en-US" sz="1400" b="1" dirty="0">
                <a:latin typeface="微软雅黑" panose="020B0503020204020204" pitchFamily="34" charset="-122"/>
                <a:ea typeface="微软雅黑" panose="020B0503020204020204" pitchFamily="34" charset="-122"/>
              </a:rPr>
              <a:t>风险分析</a:t>
            </a:r>
          </a:p>
        </p:txBody>
      </p:sp>
    </p:spTree>
    <p:extLst>
      <p:ext uri="{BB962C8B-B14F-4D97-AF65-F5344CB8AC3E}">
        <p14:creationId xmlns:p14="http://schemas.microsoft.com/office/powerpoint/2010/main" val="2458321693"/>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9141620" cy="273376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44" tIns="34272" rIns="68544" bIns="34272" rtlCol="0" anchor="ctr"/>
          <a:lstStyle/>
          <a:p>
            <a:pPr algn="ctr"/>
            <a:endParaRPr lang="zh-CN" altLang="en-US" dirty="0">
              <a:solidFill>
                <a:srgbClr val="0066FF"/>
              </a:solidFill>
              <a:ea typeface="微软雅黑" panose="020B0503020204020204" pitchFamily="34" charset="-122"/>
            </a:endParaRPr>
          </a:p>
        </p:txBody>
      </p:sp>
      <p:sp>
        <p:nvSpPr>
          <p:cNvPr id="14" name="标题 1"/>
          <p:cNvSpPr txBox="1">
            <a:spLocks noChangeArrowheads="1"/>
          </p:cNvSpPr>
          <p:nvPr/>
        </p:nvSpPr>
        <p:spPr>
          <a:xfrm>
            <a:off x="683567" y="1415227"/>
            <a:ext cx="8151497" cy="1102519"/>
          </a:xfrm>
          <a:prstGeom prst="rect">
            <a:avLst/>
          </a:prstGeom>
        </p:spPr>
        <p:txBody>
          <a:bodyPr vert="horz" lIns="68544" tIns="34272" rIns="68544" bIns="34272"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5400" dirty="0">
                <a:solidFill>
                  <a:schemeClr val="bg1"/>
                </a:solidFill>
                <a:effectLst>
                  <a:reflection blurRad="6350" stA="55000" endA="300" endPos="45500" dir="5400000" sy="-100000" algn="bl" rotWithShape="0"/>
                </a:effectLst>
                <a:latin typeface="Broadway" panose="04040905080B02020502" pitchFamily="82" charset="0"/>
                <a:sym typeface="Impact" panose="020B0806030902050204" pitchFamily="34" charset="0"/>
              </a:rPr>
              <a:t>Thank </a:t>
            </a:r>
            <a:r>
              <a:rPr lang="en-US" altLang="zh-CN" sz="5400" dirty="0">
                <a:solidFill>
                  <a:schemeClr val="bg1"/>
                </a:solidFill>
                <a:effectLst>
                  <a:reflection blurRad="6350" stA="55000" endA="300" endPos="45500" dir="5400000" sy="-100000" algn="bl" rotWithShape="0"/>
                </a:effectLst>
                <a:latin typeface="Broadway" panose="04040905080B02020502" pitchFamily="82" charset="0"/>
                <a:ea typeface="微软雅黑" panose="020B0503020204020204" pitchFamily="34" charset="-122"/>
                <a:sym typeface="Impact" panose="020B0806030902050204" pitchFamily="34" charset="0"/>
              </a:rPr>
              <a:t>You</a:t>
            </a:r>
            <a:endParaRPr lang="zh-CN" altLang="en-US" sz="2400" dirty="0">
              <a:solidFill>
                <a:schemeClr val="bg1"/>
              </a:solidFill>
              <a:effectLst>
                <a:reflection blurRad="6350" stA="55000" endA="300" endPos="45500" dir="5400000" sy="-100000" algn="bl" rotWithShape="0"/>
              </a:effectLst>
              <a:latin typeface="Broadway" panose="04040905080B02020502" pitchFamily="82" charset="0"/>
              <a:ea typeface="微软雅黑" panose="020B0503020204020204" pitchFamily="34" charset="-122"/>
            </a:endParaRPr>
          </a:p>
        </p:txBody>
      </p:sp>
      <p:sp>
        <p:nvSpPr>
          <p:cNvPr id="15" name="矩形 14"/>
          <p:cNvSpPr/>
          <p:nvPr/>
        </p:nvSpPr>
        <p:spPr>
          <a:xfrm>
            <a:off x="0" y="5002020"/>
            <a:ext cx="9141620" cy="1414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44" tIns="34272" rIns="68544" bIns="34272" rtlCol="0" anchor="ctr"/>
          <a:lstStyle/>
          <a:p>
            <a:pPr algn="ctr"/>
            <a:endParaRPr lang="zh-CN" altLang="en-US" dirty="0">
              <a:ea typeface="微软雅黑" panose="020B0503020204020204" pitchFamily="34" charset="-122"/>
            </a:endParaRPr>
          </a:p>
        </p:txBody>
      </p:sp>
      <p:grpSp>
        <p:nvGrpSpPr>
          <p:cNvPr id="8" name="组合 7"/>
          <p:cNvGrpSpPr/>
          <p:nvPr/>
        </p:nvGrpSpPr>
        <p:grpSpPr>
          <a:xfrm>
            <a:off x="5940153" y="3985524"/>
            <a:ext cx="3173712" cy="935952"/>
            <a:chOff x="1097176" y="1215642"/>
            <a:chExt cx="2595895" cy="765549"/>
          </a:xfrm>
        </p:grpSpPr>
        <p:pic>
          <p:nvPicPr>
            <p:cNvPr id="9" name="Picture 1" descr="LOGO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8387" r="26726" b="43598"/>
            <a:stretch>
              <a:fillRect/>
            </a:stretch>
          </p:blipFill>
          <p:spPr bwMode="auto">
            <a:xfrm>
              <a:off x="1097176" y="1215642"/>
              <a:ext cx="833719" cy="765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 descr="LOGO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6676"/>
            <a:stretch>
              <a:fillRect/>
            </a:stretch>
          </p:blipFill>
          <p:spPr bwMode="auto">
            <a:xfrm>
              <a:off x="1835696" y="1344613"/>
              <a:ext cx="1857375" cy="588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slow">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5"/>
          <p:cNvSpPr txBox="1"/>
          <p:nvPr/>
        </p:nvSpPr>
        <p:spPr>
          <a:xfrm>
            <a:off x="1117416" y="1939794"/>
            <a:ext cx="1781270" cy="807913"/>
          </a:xfrm>
          <a:prstGeom prst="rect">
            <a:avLst/>
          </a:prstGeom>
          <a:noFill/>
        </p:spPr>
        <p:txBody>
          <a:bodyPr wrap="square" lIns="68580" tIns="34290" rIns="68580" bIns="34290" rtlCol="0">
            <a:spAutoFit/>
          </a:bodyPr>
          <a:lstStyle/>
          <a:p>
            <a:pPr algn="ctr" defTabSz="685800"/>
            <a:r>
              <a:rPr lang="en-US" altLang="zh-CN" sz="2400" dirty="0">
                <a:solidFill>
                  <a:prstClr val="white"/>
                </a:solidFill>
                <a:latin typeface="Agency FB" panose="020B0503020202020204" pitchFamily="34" charset="0"/>
                <a:ea typeface="Adobe 宋体 Std L" pitchFamily="18" charset="-122"/>
              </a:rPr>
              <a:t>Contents Page</a:t>
            </a:r>
            <a:endParaRPr lang="zh-CN" altLang="en-US" sz="2400" dirty="0">
              <a:solidFill>
                <a:prstClr val="white"/>
              </a:solidFill>
              <a:latin typeface="Agency FB" panose="020B0503020202020204" pitchFamily="34" charset="0"/>
              <a:ea typeface="Adobe 宋体 Std L" pitchFamily="18" charset="-122"/>
            </a:endParaRPr>
          </a:p>
        </p:txBody>
      </p:sp>
      <p:sp>
        <p:nvSpPr>
          <p:cNvPr id="6" name="文本框 13"/>
          <p:cNvSpPr txBox="1"/>
          <p:nvPr/>
        </p:nvSpPr>
        <p:spPr>
          <a:xfrm>
            <a:off x="1117416" y="1275606"/>
            <a:ext cx="1781270" cy="654025"/>
          </a:xfrm>
          <a:prstGeom prst="rect">
            <a:avLst/>
          </a:prstGeom>
          <a:noFill/>
        </p:spPr>
        <p:txBody>
          <a:bodyPr wrap="square" lIns="68580" tIns="34290" rIns="68580" bIns="34290" rtlCol="0">
            <a:spAutoFit/>
          </a:bodyPr>
          <a:lstStyle/>
          <a:p>
            <a:pPr algn="ctr" defTabSz="685800"/>
            <a:r>
              <a:rPr lang="zh-CN" altLang="en-US" sz="3800" b="1" dirty="0">
                <a:solidFill>
                  <a:prstClr val="white"/>
                </a:solidFill>
                <a:ea typeface="微软雅黑" panose="020B0503020204020204" pitchFamily="34" charset="-122"/>
              </a:rPr>
              <a:t>目录页</a:t>
            </a:r>
          </a:p>
        </p:txBody>
      </p:sp>
      <p:sp>
        <p:nvSpPr>
          <p:cNvPr id="14" name="TextBox 6"/>
          <p:cNvSpPr txBox="1"/>
          <p:nvPr/>
        </p:nvSpPr>
        <p:spPr>
          <a:xfrm>
            <a:off x="3397950" y="2056720"/>
            <a:ext cx="4153580" cy="307777"/>
          </a:xfrm>
          <a:prstGeom prst="rect">
            <a:avLst/>
          </a:prstGeom>
          <a:noFill/>
        </p:spPr>
        <p:txBody>
          <a:bodyPr vert="horz" wrap="square" lIns="0" tIns="0" rIns="0" bIns="0" rtlCol="0" anchor="ctr">
            <a:spAutoFit/>
          </a:bodyPr>
          <a:lstStyle/>
          <a:p>
            <a:pPr defTabSz="685800"/>
            <a:r>
              <a:rPr lang="en-US" altLang="zh-CN" sz="2000" b="1" dirty="0">
                <a:solidFill>
                  <a:srgbClr val="0070C0"/>
                </a:solidFill>
                <a:latin typeface="Impact" panose="020B0806030902050204" pitchFamily="34" charset="0"/>
                <a:ea typeface="微软雅黑" panose="020B0503020204020204" pitchFamily="34" charset="-122"/>
              </a:rPr>
              <a:t>01    </a:t>
            </a:r>
            <a:r>
              <a:rPr lang="zh-CN" altLang="en-US" sz="2000" b="1" dirty="0">
                <a:solidFill>
                  <a:srgbClr val="0070C0"/>
                </a:solidFill>
                <a:latin typeface="微软雅黑" panose="020B0503020204020204" pitchFamily="34" charset="-122"/>
                <a:ea typeface="微软雅黑" panose="020B0503020204020204" pitchFamily="34" charset="-122"/>
              </a:rPr>
              <a:t>项目可行性和必要性</a:t>
            </a:r>
          </a:p>
        </p:txBody>
      </p:sp>
      <p:sp>
        <p:nvSpPr>
          <p:cNvPr id="2" name="TextBox 1"/>
          <p:cNvSpPr txBox="1"/>
          <p:nvPr/>
        </p:nvSpPr>
        <p:spPr>
          <a:xfrm>
            <a:off x="6245316" y="1235724"/>
            <a:ext cx="2448272" cy="1895519"/>
          </a:xfrm>
          <a:prstGeom prst="rect">
            <a:avLst/>
          </a:prstGeom>
          <a:noFill/>
        </p:spPr>
        <p:txBody>
          <a:bodyPr wrap="square" rtlCol="0">
            <a:spAutoFit/>
          </a:bodyPr>
          <a:lstStyle/>
          <a:p>
            <a:pPr>
              <a:lnSpc>
                <a:spcPct val="150000"/>
              </a:lnSpc>
            </a:pPr>
            <a:r>
              <a:rPr lang="en-US" altLang="zh-CN" sz="1600" b="1" dirty="0">
                <a:latin typeface="微软雅黑" panose="020B0503020204020204" pitchFamily="34" charset="-122"/>
                <a:ea typeface="微软雅黑" panose="020B0503020204020204" pitchFamily="34" charset="-122"/>
              </a:rPr>
              <a:t>1.1  </a:t>
            </a:r>
            <a:r>
              <a:rPr lang="zh-CN" altLang="en-US" sz="1600" b="1" dirty="0">
                <a:latin typeface="微软雅黑" panose="020B0503020204020204" pitchFamily="34" charset="-122"/>
                <a:ea typeface="微软雅黑" panose="020B0503020204020204" pitchFamily="34" charset="-122"/>
              </a:rPr>
              <a:t>项目简介</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en-US" altLang="zh-CN" sz="1600" b="1" dirty="0">
                <a:latin typeface="微软雅黑" panose="020B0503020204020204" pitchFamily="34" charset="-122"/>
                <a:ea typeface="微软雅黑" panose="020B0503020204020204" pitchFamily="34" charset="-122"/>
              </a:rPr>
              <a:t>1.2  </a:t>
            </a:r>
            <a:r>
              <a:rPr lang="zh-CN" altLang="en-US" sz="1600" b="1" dirty="0">
                <a:latin typeface="微软雅黑" panose="020B0503020204020204" pitchFamily="34" charset="-122"/>
                <a:ea typeface="微软雅黑" panose="020B0503020204020204" pitchFamily="34" charset="-122"/>
              </a:rPr>
              <a:t>商业模式</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en-US" altLang="zh-CN" sz="1600" b="1" dirty="0">
                <a:latin typeface="微软雅黑" panose="020B0503020204020204" pitchFamily="34" charset="-122"/>
                <a:ea typeface="微软雅黑" panose="020B0503020204020204" pitchFamily="34" charset="-122"/>
              </a:rPr>
              <a:t>1.3  </a:t>
            </a:r>
            <a:r>
              <a:rPr lang="zh-CN" altLang="en-US" sz="1600" b="1" dirty="0">
                <a:latin typeface="微软雅黑" panose="020B0503020204020204" pitchFamily="34" charset="-122"/>
                <a:ea typeface="微软雅黑" panose="020B0503020204020204" pitchFamily="34" charset="-122"/>
              </a:rPr>
              <a:t>市场分析</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en-US" altLang="zh-CN" sz="1600" b="1" dirty="0">
                <a:latin typeface="微软雅黑" panose="020B0503020204020204" pitchFamily="34" charset="-122"/>
                <a:ea typeface="微软雅黑" panose="020B0503020204020204" pitchFamily="34" charset="-122"/>
              </a:rPr>
              <a:t>1.4  </a:t>
            </a:r>
            <a:r>
              <a:rPr lang="zh-CN" altLang="en-US" sz="1600" b="1" dirty="0">
                <a:latin typeface="微软雅黑" panose="020B0503020204020204" pitchFamily="34" charset="-122"/>
                <a:ea typeface="微软雅黑" panose="020B0503020204020204" pitchFamily="34" charset="-122"/>
              </a:rPr>
              <a:t>投资估算及收益分析</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en-US" altLang="zh-CN" sz="1600" b="1" dirty="0">
                <a:latin typeface="微软雅黑" panose="020B0503020204020204" pitchFamily="34" charset="-122"/>
                <a:ea typeface="微软雅黑" panose="020B0503020204020204" pitchFamily="34" charset="-122"/>
              </a:rPr>
              <a:t>1.5  </a:t>
            </a:r>
            <a:r>
              <a:rPr lang="zh-CN" altLang="en-US" sz="1600" b="1" dirty="0">
                <a:latin typeface="微软雅黑" panose="020B0503020204020204" pitchFamily="34" charset="-122"/>
                <a:ea typeface="微软雅黑" panose="020B0503020204020204" pitchFamily="34" charset="-122"/>
              </a:rPr>
              <a:t>分析总结</a:t>
            </a:r>
          </a:p>
        </p:txBody>
      </p:sp>
    </p:spTree>
    <p:extLst>
      <p:ext uri="{BB962C8B-B14F-4D97-AF65-F5344CB8AC3E}">
        <p14:creationId xmlns:p14="http://schemas.microsoft.com/office/powerpoint/2010/main" val="62442182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占位符 5"/>
          <p:cNvSpPr>
            <a:spLocks noGrp="1"/>
          </p:cNvSpPr>
          <p:nvPr>
            <p:ph sz="quarter" idx="4294967295"/>
          </p:nvPr>
        </p:nvSpPr>
        <p:spPr>
          <a:xfrm rot="2711700">
            <a:off x="8073861" y="-84134"/>
            <a:ext cx="1439862" cy="827088"/>
          </a:xfrm>
        </p:spPr>
        <p:txBody>
          <a:bodyPr lIns="91440" tIns="45720" rIns="91440" bIns="45720" anchor="ctr"/>
          <a:lstStyle>
            <a:lvl1pPr lvl="0">
              <a:defRPr sz="2400"/>
            </a:lvl1pPr>
            <a:lvl2pPr lvl="1">
              <a:defRPr sz="2000"/>
            </a:lvl2pPr>
            <a:lvl3pPr lvl="2">
              <a:defRPr sz="1800"/>
            </a:lvl3pPr>
            <a:lvl4pPr lvl="3">
              <a:defRPr sz="1600"/>
            </a:lvl4pPr>
            <a:lvl5pPr lvl="4">
              <a:defRPr sz="1600"/>
            </a:lvl5pPr>
          </a:lstStyle>
          <a:p>
            <a:pPr marL="0" lvl="0" indent="0" algn="ctr">
              <a:buNone/>
            </a:pPr>
            <a:r>
              <a:rPr lang="zh-CN" altLang="en-US" sz="2000" b="1" dirty="0">
                <a:solidFill>
                  <a:schemeClr val="bg1"/>
                </a:solidFill>
                <a:latin typeface="微软雅黑" panose="020B0503020204020204" pitchFamily="34" charset="-122"/>
                <a:ea typeface="微软雅黑" panose="020B0503020204020204" pitchFamily="34" charset="-122"/>
              </a:rPr>
              <a:t>目</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录</a:t>
            </a:r>
            <a:endParaRPr lang="zh-CN" altLang="en-US" sz="2000" b="1" dirty="0">
              <a:latin typeface="微软雅黑" panose="020B0503020204020204" pitchFamily="34" charset="-122"/>
              <a:ea typeface="微软雅黑" panose="020B0503020204020204" pitchFamily="34" charset="-122"/>
            </a:endParaRPr>
          </a:p>
        </p:txBody>
      </p:sp>
      <p:sp>
        <p:nvSpPr>
          <p:cNvPr id="7" name="TextBox 6"/>
          <p:cNvSpPr txBox="1"/>
          <p:nvPr/>
        </p:nvSpPr>
        <p:spPr>
          <a:xfrm>
            <a:off x="418420" y="206519"/>
            <a:ext cx="4153580" cy="276999"/>
          </a:xfrm>
          <a:prstGeom prst="rect">
            <a:avLst/>
          </a:prstGeom>
          <a:noFill/>
        </p:spPr>
        <p:txBody>
          <a:bodyPr vert="horz" wrap="square" lIns="0" tIns="0" rIns="0" bIns="0" rtlCol="0" anchor="ctr">
            <a:spAutoFit/>
          </a:bodyPr>
          <a:lstStyle/>
          <a:p>
            <a:pPr defTabSz="685800"/>
            <a:r>
              <a:rPr lang="en-US" altLang="zh-CN" b="1" dirty="0">
                <a:solidFill>
                  <a:srgbClr val="0070C0"/>
                </a:solidFill>
                <a:latin typeface="Impact" panose="020B0806030902050204" pitchFamily="34" charset="0"/>
                <a:ea typeface="微软雅黑" panose="020B0503020204020204" pitchFamily="34" charset="-122"/>
              </a:rPr>
              <a:t>1.1  </a:t>
            </a:r>
            <a:r>
              <a:rPr lang="zh-CN" altLang="en-US" b="1" dirty="0">
                <a:solidFill>
                  <a:srgbClr val="0070C0"/>
                </a:solidFill>
                <a:latin typeface="Impact" panose="020B0806030902050204" pitchFamily="34" charset="0"/>
                <a:ea typeface="微软雅黑" panose="020B0503020204020204" pitchFamily="34" charset="-122"/>
              </a:rPr>
              <a:t>项目简介</a:t>
            </a:r>
            <a:endParaRPr lang="zh-CN" altLang="en-US" b="1" dirty="0">
              <a:solidFill>
                <a:srgbClr val="0070C0"/>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793B3F3-F5B9-478C-8985-5B19147594CC}"/>
              </a:ext>
            </a:extLst>
          </p:cNvPr>
          <p:cNvSpPr/>
          <p:nvPr/>
        </p:nvSpPr>
        <p:spPr>
          <a:xfrm>
            <a:off x="409842" y="690418"/>
            <a:ext cx="8064896" cy="430887"/>
          </a:xfrm>
          <a:prstGeom prst="rect">
            <a:avLst/>
          </a:prstGeom>
        </p:spPr>
        <p:txBody>
          <a:bodyPr wrap="square">
            <a:spAutoFit/>
          </a:bodyPr>
          <a:lstStyle/>
          <a:p>
            <a:r>
              <a:rPr lang="zh-CN" altLang="en-US" sz="1100" dirty="0">
                <a:latin typeface="微软雅黑" pitchFamily="34" charset="-122"/>
                <a:ea typeface="微软雅黑" pitchFamily="34" charset="-122"/>
                <a:cs typeface="Arial" pitchFamily="34" charset="0"/>
              </a:rPr>
              <a:t>       基于光功率超短期预测项目积累的历史算法，开发利用神经网络对未来电价进行预测的软件平台，为用户在电力现货市场中的相关行为提供依据。</a:t>
            </a:r>
            <a:endParaRPr lang="en-US" altLang="zh-CN" sz="1100" dirty="0">
              <a:latin typeface="微软雅黑" pitchFamily="34" charset="-122"/>
              <a:ea typeface="微软雅黑" pitchFamily="34" charset="-122"/>
              <a:cs typeface="Arial" pitchFamily="34" charset="0"/>
            </a:endParaRPr>
          </a:p>
        </p:txBody>
      </p:sp>
      <p:pic>
        <p:nvPicPr>
          <p:cNvPr id="13" name="图片 12">
            <a:extLst>
              <a:ext uri="{FF2B5EF4-FFF2-40B4-BE49-F238E27FC236}">
                <a16:creationId xmlns:a16="http://schemas.microsoft.com/office/drawing/2014/main" id="{F42C0215-50B4-4956-BEC5-4A58C4DCC53C}"/>
              </a:ext>
            </a:extLst>
          </p:cNvPr>
          <p:cNvPicPr>
            <a:picLocks noChangeAspect="1"/>
          </p:cNvPicPr>
          <p:nvPr/>
        </p:nvPicPr>
        <p:blipFill>
          <a:blip r:embed="rId3"/>
          <a:stretch>
            <a:fillRect/>
          </a:stretch>
        </p:blipFill>
        <p:spPr>
          <a:xfrm>
            <a:off x="226338" y="1439745"/>
            <a:ext cx="3618008" cy="1938978"/>
          </a:xfrm>
          <a:prstGeom prst="rect">
            <a:avLst/>
          </a:prstGeom>
        </p:spPr>
      </p:pic>
      <p:pic>
        <p:nvPicPr>
          <p:cNvPr id="14" name="图片 13">
            <a:extLst>
              <a:ext uri="{FF2B5EF4-FFF2-40B4-BE49-F238E27FC236}">
                <a16:creationId xmlns:a16="http://schemas.microsoft.com/office/drawing/2014/main" id="{FF0B4B4E-0BCB-45AA-B69F-0081AE8F6D61}"/>
              </a:ext>
            </a:extLst>
          </p:cNvPr>
          <p:cNvPicPr>
            <a:picLocks noChangeAspect="1"/>
          </p:cNvPicPr>
          <p:nvPr/>
        </p:nvPicPr>
        <p:blipFill>
          <a:blip r:embed="rId4"/>
          <a:stretch>
            <a:fillRect/>
          </a:stretch>
        </p:blipFill>
        <p:spPr>
          <a:xfrm>
            <a:off x="5076056" y="1755438"/>
            <a:ext cx="3024336" cy="136596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8" name="文本框 7">
            <a:extLst>
              <a:ext uri="{FF2B5EF4-FFF2-40B4-BE49-F238E27FC236}">
                <a16:creationId xmlns:a16="http://schemas.microsoft.com/office/drawing/2014/main" id="{4B398EAF-387D-4A50-8461-6C8D2D36E21D}"/>
              </a:ext>
            </a:extLst>
          </p:cNvPr>
          <p:cNvSpPr txBox="1"/>
          <p:nvPr/>
        </p:nvSpPr>
        <p:spPr>
          <a:xfrm>
            <a:off x="1262111" y="3691665"/>
            <a:ext cx="4137671" cy="369332"/>
          </a:xfrm>
          <a:prstGeom prst="rect">
            <a:avLst/>
          </a:prstGeom>
          <a:noFill/>
        </p:spPr>
        <p:txBody>
          <a:bodyPr wrap="none" rtlCol="0">
            <a:spAutoFit/>
          </a:bodyPr>
          <a:lstStyle/>
          <a:p>
            <a:r>
              <a:rPr lang="zh-CN" altLang="en-US" sz="1600" b="1" dirty="0"/>
              <a:t>崭新的</a:t>
            </a:r>
            <a:r>
              <a:rPr lang="zh-CN" altLang="en-US" b="1" dirty="0">
                <a:solidFill>
                  <a:srgbClr val="FF0000"/>
                </a:solidFill>
              </a:rPr>
              <a:t>电价机制</a:t>
            </a:r>
            <a:r>
              <a:rPr lang="zh-CN" altLang="en-US" sz="1600" b="1" dirty="0"/>
              <a:t>将在电力市场</a:t>
            </a:r>
            <a:r>
              <a:rPr lang="zh-CN" altLang="en-US" b="1" dirty="0">
                <a:solidFill>
                  <a:srgbClr val="FF0000"/>
                </a:solidFill>
              </a:rPr>
              <a:t>吹响号角！</a:t>
            </a:r>
            <a:endParaRPr lang="zh-CN" altLang="en-US" sz="2400" b="1" dirty="0">
              <a:solidFill>
                <a:srgbClr val="FF0000"/>
              </a:solidFill>
            </a:endParaRPr>
          </a:p>
        </p:txBody>
      </p:sp>
      <p:sp>
        <p:nvSpPr>
          <p:cNvPr id="15" name="文本框 14">
            <a:extLst>
              <a:ext uri="{FF2B5EF4-FFF2-40B4-BE49-F238E27FC236}">
                <a16:creationId xmlns:a16="http://schemas.microsoft.com/office/drawing/2014/main" id="{BA197C4C-53AC-42F8-A14A-DD39D3B66EAE}"/>
              </a:ext>
            </a:extLst>
          </p:cNvPr>
          <p:cNvSpPr txBox="1"/>
          <p:nvPr/>
        </p:nvSpPr>
        <p:spPr>
          <a:xfrm>
            <a:off x="3820572" y="1696233"/>
            <a:ext cx="1152128" cy="369332"/>
          </a:xfrm>
          <a:prstGeom prst="rect">
            <a:avLst/>
          </a:prstGeom>
          <a:noFill/>
        </p:spPr>
        <p:txBody>
          <a:bodyPr wrap="square" rtlCol="0">
            <a:spAutoFit/>
          </a:bodyPr>
          <a:lstStyle/>
          <a:p>
            <a:r>
              <a:rPr lang="zh-CN" altLang="en-US" b="1" dirty="0">
                <a:ln w="0"/>
                <a:effectLst>
                  <a:outerShdw blurRad="38100" dist="19050" dir="2700000" algn="tl" rotWithShape="0">
                    <a:schemeClr val="dk1">
                      <a:alpha val="40000"/>
                    </a:schemeClr>
                  </a:outerShdw>
                </a:effectLst>
              </a:rPr>
              <a:t>目录电价</a:t>
            </a:r>
            <a:endParaRPr lang="en-US" altLang="zh-CN" b="1" dirty="0">
              <a:ln w="0"/>
              <a:effectLst>
                <a:outerShdw blurRad="38100" dist="19050" dir="2700000" algn="tl" rotWithShape="0">
                  <a:schemeClr val="dk1">
                    <a:alpha val="40000"/>
                  </a:schemeClr>
                </a:outerShdw>
              </a:effectLst>
            </a:endParaRPr>
          </a:p>
        </p:txBody>
      </p:sp>
      <p:sp>
        <p:nvSpPr>
          <p:cNvPr id="17" name="文本框 16">
            <a:extLst>
              <a:ext uri="{FF2B5EF4-FFF2-40B4-BE49-F238E27FC236}">
                <a16:creationId xmlns:a16="http://schemas.microsoft.com/office/drawing/2014/main" id="{5413CB6B-DA13-45D7-989D-81087FB603E8}"/>
              </a:ext>
            </a:extLst>
          </p:cNvPr>
          <p:cNvSpPr txBox="1"/>
          <p:nvPr/>
        </p:nvSpPr>
        <p:spPr>
          <a:xfrm>
            <a:off x="3820572" y="2734266"/>
            <a:ext cx="1152128" cy="369332"/>
          </a:xfrm>
          <a:prstGeom prst="rect">
            <a:avLst/>
          </a:prstGeom>
          <a:noFill/>
        </p:spPr>
        <p:txBody>
          <a:bodyPr wrap="square" rtlCol="0">
            <a:spAutoFit/>
          </a:bodyPr>
          <a:lstStyle/>
          <a:p>
            <a:r>
              <a:rPr lang="zh-CN" altLang="en-US" b="1" dirty="0">
                <a:ln w="0"/>
                <a:effectLst>
                  <a:outerShdw blurRad="38100" dist="19050" dir="2700000" algn="tl" rotWithShape="0">
                    <a:schemeClr val="dk1">
                      <a:alpha val="40000"/>
                    </a:schemeClr>
                  </a:outerShdw>
                </a:effectLst>
              </a:rPr>
              <a:t>节点电价</a:t>
            </a:r>
            <a:endParaRPr lang="en-US" altLang="zh-CN" b="1" dirty="0">
              <a:ln w="0"/>
              <a:effectLst>
                <a:outerShdw blurRad="38100" dist="19050" dir="2700000" algn="tl" rotWithShape="0">
                  <a:schemeClr val="dk1">
                    <a:alpha val="40000"/>
                  </a:schemeClr>
                </a:outerShdw>
              </a:effectLst>
            </a:endParaRPr>
          </a:p>
        </p:txBody>
      </p:sp>
      <p:sp>
        <p:nvSpPr>
          <p:cNvPr id="16" name="箭头: 下 15">
            <a:extLst>
              <a:ext uri="{FF2B5EF4-FFF2-40B4-BE49-F238E27FC236}">
                <a16:creationId xmlns:a16="http://schemas.microsoft.com/office/drawing/2014/main" id="{529A02E9-18D6-4541-8B29-A9AF4F705D49}"/>
              </a:ext>
            </a:extLst>
          </p:cNvPr>
          <p:cNvSpPr/>
          <p:nvPr/>
        </p:nvSpPr>
        <p:spPr>
          <a:xfrm>
            <a:off x="4252620" y="2092037"/>
            <a:ext cx="216024" cy="534272"/>
          </a:xfrm>
          <a:prstGeom prst="downArrow">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17">
            <a:extLst>
              <a:ext uri="{FF2B5EF4-FFF2-40B4-BE49-F238E27FC236}">
                <a16:creationId xmlns:a16="http://schemas.microsoft.com/office/drawing/2014/main" id="{BAB06CD6-4947-43B9-9B20-612C97569E6B}"/>
              </a:ext>
            </a:extLst>
          </p:cNvPr>
          <p:cNvSpPr/>
          <p:nvPr/>
        </p:nvSpPr>
        <p:spPr>
          <a:xfrm>
            <a:off x="1259632" y="4244620"/>
            <a:ext cx="6624736" cy="369332"/>
          </a:xfrm>
          <a:prstGeom prst="rect">
            <a:avLst/>
          </a:prstGeom>
        </p:spPr>
        <p:txBody>
          <a:bodyPr wrap="square">
            <a:spAutoFit/>
          </a:bodyPr>
          <a:lstStyle/>
          <a:p>
            <a:r>
              <a:rPr lang="en-US" altLang="zh-CN" sz="1600" b="1" dirty="0"/>
              <a:t>2000</a:t>
            </a:r>
            <a:r>
              <a:rPr lang="zh-CN" altLang="en-US" sz="1600" b="1" dirty="0"/>
              <a:t>多个变动的</a:t>
            </a:r>
            <a:r>
              <a:rPr lang="zh-CN" altLang="en-US" b="1" dirty="0">
                <a:solidFill>
                  <a:srgbClr val="FF0000"/>
                </a:solidFill>
                <a:latin typeface="微软雅黑" pitchFamily="34" charset="-122"/>
                <a:ea typeface="微软雅黑" pitchFamily="34" charset="-122"/>
                <a:cs typeface="Arial" pitchFamily="34" charset="0"/>
              </a:rPr>
              <a:t>节点电价</a:t>
            </a:r>
            <a:r>
              <a:rPr lang="zh-CN" altLang="en-US" sz="1600" b="1" dirty="0"/>
              <a:t>，让原本平静的电力市场也开始了</a:t>
            </a:r>
            <a:r>
              <a:rPr lang="zh-CN" altLang="en-US" b="1" dirty="0">
                <a:solidFill>
                  <a:srgbClr val="FF0000"/>
                </a:solidFill>
                <a:latin typeface="微软雅黑" pitchFamily="34" charset="-122"/>
                <a:ea typeface="微软雅黑" pitchFamily="34" charset="-122"/>
                <a:cs typeface="Arial" pitchFamily="34" charset="0"/>
              </a:rPr>
              <a:t>暗潮涌动</a:t>
            </a:r>
            <a:r>
              <a:rPr lang="zh-CN" altLang="en-US" dirty="0">
                <a:latin typeface="微软雅黑" pitchFamily="34" charset="-122"/>
                <a:ea typeface="微软雅黑" pitchFamily="34" charset="-122"/>
                <a:cs typeface="Arial" pitchFamily="34" charset="0"/>
              </a:rPr>
              <a:t>。</a:t>
            </a:r>
            <a:endParaRPr lang="zh-CN" altLang="en-US" dirty="0"/>
          </a:p>
        </p:txBody>
      </p:sp>
      <p:pic>
        <p:nvPicPr>
          <p:cNvPr id="12" name="图片 11">
            <a:extLst>
              <a:ext uri="{FF2B5EF4-FFF2-40B4-BE49-F238E27FC236}">
                <a16:creationId xmlns:a16="http://schemas.microsoft.com/office/drawing/2014/main" id="{5484674F-2C1A-44B0-96A3-CB2ABA4D3E45}"/>
              </a:ext>
            </a:extLst>
          </p:cNvPr>
          <p:cNvPicPr>
            <a:picLocks noChangeAspect="1"/>
          </p:cNvPicPr>
          <p:nvPr/>
        </p:nvPicPr>
        <p:blipFill>
          <a:blip r:embed="rId5"/>
          <a:stretch>
            <a:fillRect/>
          </a:stretch>
        </p:blipFill>
        <p:spPr>
          <a:xfrm>
            <a:off x="5508104" y="3346432"/>
            <a:ext cx="1476474" cy="898188"/>
          </a:xfrm>
          <a:prstGeom prst="rect">
            <a:avLst/>
          </a:prstGeom>
        </p:spPr>
      </p:pic>
    </p:spTree>
  </p:cSld>
  <p:clrMapOvr>
    <a:masterClrMapping/>
  </p:clrMapOvr>
  <p:transition spd="slow">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4D9EA67-4AB3-418F-B564-BF5B60144CE3}"/>
              </a:ext>
            </a:extLst>
          </p:cNvPr>
          <p:cNvSpPr txBox="1"/>
          <p:nvPr/>
        </p:nvSpPr>
        <p:spPr>
          <a:xfrm>
            <a:off x="719572" y="529689"/>
            <a:ext cx="7704856" cy="369332"/>
          </a:xfrm>
          <a:prstGeom prst="rect">
            <a:avLst/>
          </a:prstGeom>
          <a:noFill/>
        </p:spPr>
        <p:txBody>
          <a:bodyPr wrap="square" rtlCol="0">
            <a:spAutoFit/>
          </a:bodyPr>
          <a:lstStyle/>
          <a:p>
            <a:pPr defTabSz="685800"/>
            <a:r>
              <a:rPr lang="zh-CN" altLang="en-US" b="1" dirty="0">
                <a:solidFill>
                  <a:srgbClr val="0070C0"/>
                </a:solidFill>
                <a:latin typeface="Impact" panose="020B0806030902050204" pitchFamily="34" charset="0"/>
                <a:ea typeface="微软雅黑" panose="020B0503020204020204" pitchFamily="34" charset="-122"/>
              </a:rPr>
              <a:t>电价预测定义：</a:t>
            </a:r>
            <a:endParaRPr lang="en-US" altLang="zh-CN" b="1" dirty="0">
              <a:solidFill>
                <a:srgbClr val="0070C0"/>
              </a:solidFill>
              <a:latin typeface="Impact" panose="020B0806030902050204" pitchFamily="34" charset="0"/>
              <a:ea typeface="微软雅黑" panose="020B0503020204020204" pitchFamily="34" charset="-122"/>
            </a:endParaRPr>
          </a:p>
        </p:txBody>
      </p:sp>
      <p:sp>
        <p:nvSpPr>
          <p:cNvPr id="3" name="文本框 2">
            <a:extLst>
              <a:ext uri="{FF2B5EF4-FFF2-40B4-BE49-F238E27FC236}">
                <a16:creationId xmlns:a16="http://schemas.microsoft.com/office/drawing/2014/main" id="{4DC5795A-448E-457C-9550-8BA39635A9AC}"/>
              </a:ext>
            </a:extLst>
          </p:cNvPr>
          <p:cNvSpPr txBox="1"/>
          <p:nvPr/>
        </p:nvSpPr>
        <p:spPr>
          <a:xfrm>
            <a:off x="899592" y="987574"/>
            <a:ext cx="7632848" cy="1107996"/>
          </a:xfrm>
          <a:prstGeom prst="rect">
            <a:avLst/>
          </a:prstGeom>
          <a:noFill/>
        </p:spPr>
        <p:txBody>
          <a:bodyPr wrap="square" rtlCol="0">
            <a:spAutoFit/>
          </a:bodyPr>
          <a:lstStyle/>
          <a:p>
            <a:r>
              <a:rPr lang="zh-CN" altLang="en-US" sz="1100" dirty="0"/>
              <a:t>         电价预测即在</a:t>
            </a:r>
            <a:r>
              <a:rPr lang="zh-CN" altLang="en-US" sz="1100" b="1" dirty="0"/>
              <a:t>充分考虑市场供求关系</a:t>
            </a:r>
            <a:r>
              <a:rPr lang="zh-CN" altLang="en-US" sz="1100" dirty="0"/>
              <a:t>，市场</a:t>
            </a:r>
            <a:r>
              <a:rPr lang="zh-CN" altLang="en-US" sz="1100" b="1" dirty="0"/>
              <a:t>参与者实施市场力大小</a:t>
            </a:r>
            <a:r>
              <a:rPr lang="zh-CN" altLang="en-US" sz="1100" dirty="0"/>
              <a:t>，</a:t>
            </a:r>
            <a:r>
              <a:rPr lang="zh-CN" altLang="en-US" sz="1100" b="1" dirty="0"/>
              <a:t>电力成本</a:t>
            </a:r>
            <a:r>
              <a:rPr lang="zh-CN" altLang="en-US" sz="1100" dirty="0"/>
              <a:t>以及</a:t>
            </a:r>
            <a:r>
              <a:rPr lang="zh-CN" altLang="en-US" sz="1100" b="1" dirty="0"/>
              <a:t>电力市场体制结构</a:t>
            </a:r>
            <a:r>
              <a:rPr lang="zh-CN" altLang="en-US" sz="1100" dirty="0"/>
              <a:t>、</a:t>
            </a:r>
            <a:r>
              <a:rPr lang="zh-CN" altLang="en-US" sz="1100" b="1" dirty="0"/>
              <a:t>社会经济形势</a:t>
            </a:r>
            <a:r>
              <a:rPr lang="zh-CN" altLang="en-US" sz="1100" dirty="0"/>
              <a:t>等电价影响因素的情况下，通过利用</a:t>
            </a:r>
            <a:r>
              <a:rPr lang="zh-CN" altLang="en-US" sz="1100" b="1" dirty="0"/>
              <a:t>数学工具对相关历史数据</a:t>
            </a:r>
            <a:r>
              <a:rPr lang="zh-CN" altLang="en-US" sz="1100" dirty="0"/>
              <a:t>进行分析和研究，探索电价与其影响因素之间的内在联系及电价本身发展变化规律，在满足一定精度和速度的情况下，对未来电力市场中的电力交易价格进行预测。预测的对象可以是系统的统一清除价、各个地区清除价、各节点清除价以及微增边际价格。通常是预测系统的统一清除价，</a:t>
            </a:r>
            <a:r>
              <a:rPr lang="zh-CN" altLang="en-US" sz="1100" b="1" dirty="0"/>
              <a:t>在系统不发生阻塞</a:t>
            </a:r>
            <a:r>
              <a:rPr lang="zh-CN" altLang="en-US" sz="1100" dirty="0"/>
              <a:t>的情况下，各个地区的清除价和系统清除价是相同的。</a:t>
            </a:r>
            <a:endParaRPr lang="en-US" altLang="zh-CN" sz="1100" dirty="0"/>
          </a:p>
          <a:p>
            <a:endParaRPr lang="zh-CN" altLang="en-US" sz="1100" dirty="0"/>
          </a:p>
        </p:txBody>
      </p:sp>
      <p:sp>
        <p:nvSpPr>
          <p:cNvPr id="4" name="文本框 3">
            <a:extLst>
              <a:ext uri="{FF2B5EF4-FFF2-40B4-BE49-F238E27FC236}">
                <a16:creationId xmlns:a16="http://schemas.microsoft.com/office/drawing/2014/main" id="{BE18622A-562E-4840-8A9B-3B47396B3B7A}"/>
              </a:ext>
            </a:extLst>
          </p:cNvPr>
          <p:cNvSpPr txBox="1"/>
          <p:nvPr/>
        </p:nvSpPr>
        <p:spPr>
          <a:xfrm>
            <a:off x="692733" y="2095570"/>
            <a:ext cx="5532284" cy="1384995"/>
          </a:xfrm>
          <a:prstGeom prst="rect">
            <a:avLst/>
          </a:prstGeom>
          <a:noFill/>
        </p:spPr>
        <p:txBody>
          <a:bodyPr wrap="none" rtlCol="0">
            <a:spAutoFit/>
          </a:bodyPr>
          <a:lstStyle/>
          <a:p>
            <a:pPr defTabSz="685800"/>
            <a:r>
              <a:rPr lang="zh-CN" altLang="en-US" b="1" dirty="0">
                <a:solidFill>
                  <a:srgbClr val="0070C0"/>
                </a:solidFill>
                <a:latin typeface="Impact" panose="020B0806030902050204" pitchFamily="34" charset="0"/>
                <a:ea typeface="微软雅黑" panose="020B0503020204020204" pitchFamily="34" charset="-122"/>
              </a:rPr>
              <a:t>根据定义可判断有以下项目需求：</a:t>
            </a:r>
            <a:endParaRPr lang="en-US" altLang="zh-CN" b="1" dirty="0">
              <a:solidFill>
                <a:srgbClr val="0070C0"/>
              </a:solidFill>
              <a:latin typeface="Impact" panose="020B0806030902050204" pitchFamily="34" charset="0"/>
              <a:ea typeface="微软雅黑" panose="020B0503020204020204" pitchFamily="34" charset="-122"/>
            </a:endParaRPr>
          </a:p>
          <a:p>
            <a:pPr marL="685800" lvl="1" indent="-228600">
              <a:buFont typeface="+mj-lt"/>
              <a:buAutoNum type="alphaLcParenR"/>
            </a:pPr>
            <a:r>
              <a:rPr lang="zh-CN" altLang="en-US" sz="1100" dirty="0"/>
              <a:t>市场供需关系：发用端数据（包括发电预测，负荷预测，发电，生产计划）</a:t>
            </a:r>
            <a:endParaRPr lang="en-US" altLang="zh-CN" sz="1100" dirty="0"/>
          </a:p>
          <a:p>
            <a:pPr marL="685800" lvl="1" indent="-228600">
              <a:buFont typeface="+mj-lt"/>
              <a:buAutoNum type="alphaLcParenR"/>
            </a:pPr>
            <a:r>
              <a:rPr lang="zh-CN" altLang="en-US" sz="1100" dirty="0"/>
              <a:t>参与者市场力大小：垄断市场是否形成</a:t>
            </a:r>
            <a:endParaRPr lang="en-US" altLang="zh-CN" sz="1100" dirty="0"/>
          </a:p>
          <a:p>
            <a:pPr marL="685800" lvl="1" indent="-228600">
              <a:buFont typeface="+mj-lt"/>
              <a:buAutoNum type="alphaLcParenR"/>
            </a:pPr>
            <a:r>
              <a:rPr lang="zh-CN" altLang="en-US" sz="1100" dirty="0"/>
              <a:t>电力成本：长期，短期历史电价</a:t>
            </a:r>
            <a:endParaRPr lang="en-US" altLang="zh-CN" sz="1100" dirty="0"/>
          </a:p>
          <a:p>
            <a:pPr marL="685800" lvl="1" indent="-228600">
              <a:buFont typeface="+mj-lt"/>
              <a:buAutoNum type="alphaLcParenR"/>
            </a:pPr>
            <a:r>
              <a:rPr lang="zh-CN" altLang="en-US" sz="1100" dirty="0"/>
              <a:t>电力市场结构：现货市场开放程度（用户从只申报量到量价均报）</a:t>
            </a:r>
            <a:endParaRPr lang="en-US" altLang="zh-CN" sz="1100" dirty="0"/>
          </a:p>
          <a:p>
            <a:pPr marL="685800" lvl="1" indent="-228600">
              <a:buFont typeface="+mj-lt"/>
              <a:buAutoNum type="alphaLcParenR"/>
            </a:pPr>
            <a:r>
              <a:rPr lang="zh-CN" altLang="en-US" sz="1100" dirty="0"/>
              <a:t>社会经济形势：假日，工作，春节等。</a:t>
            </a:r>
            <a:endParaRPr lang="en-US" altLang="zh-CN" sz="1100" dirty="0"/>
          </a:p>
          <a:p>
            <a:pPr marL="685800" lvl="1" indent="-228600">
              <a:buFont typeface="+mj-lt"/>
              <a:buAutoNum type="alphaLcParenR"/>
            </a:pPr>
            <a:r>
              <a:rPr lang="zh-CN" altLang="en-US" sz="1100" dirty="0"/>
              <a:t>相关数学工具与历史数据：智能算法与电价数据</a:t>
            </a:r>
            <a:endParaRPr lang="en-US" altLang="zh-CN" sz="1100" dirty="0"/>
          </a:p>
        </p:txBody>
      </p:sp>
      <p:sp>
        <p:nvSpPr>
          <p:cNvPr id="19" name="文本框 18">
            <a:extLst>
              <a:ext uri="{FF2B5EF4-FFF2-40B4-BE49-F238E27FC236}">
                <a16:creationId xmlns:a16="http://schemas.microsoft.com/office/drawing/2014/main" id="{1EAAA50E-F637-46C8-BF5A-F964287D78F7}"/>
              </a:ext>
            </a:extLst>
          </p:cNvPr>
          <p:cNvSpPr txBox="1"/>
          <p:nvPr/>
        </p:nvSpPr>
        <p:spPr>
          <a:xfrm>
            <a:off x="719572" y="3398094"/>
            <a:ext cx="6861174" cy="1384995"/>
          </a:xfrm>
          <a:prstGeom prst="rect">
            <a:avLst/>
          </a:prstGeom>
          <a:noFill/>
        </p:spPr>
        <p:txBody>
          <a:bodyPr wrap="none" rtlCol="0">
            <a:spAutoFit/>
          </a:bodyPr>
          <a:lstStyle/>
          <a:p>
            <a:pPr defTabSz="685800"/>
            <a:r>
              <a:rPr lang="zh-CN" altLang="en-US" b="1" dirty="0">
                <a:solidFill>
                  <a:srgbClr val="0070C0"/>
                </a:solidFill>
                <a:latin typeface="Impact" panose="020B0806030902050204" pitchFamily="34" charset="0"/>
                <a:ea typeface="微软雅黑" panose="020B0503020204020204" pitchFamily="34" charset="-122"/>
              </a:rPr>
              <a:t>解决方案</a:t>
            </a:r>
          </a:p>
          <a:p>
            <a:pPr marL="685800" lvl="1" indent="-228600">
              <a:buFont typeface="+mj-lt"/>
              <a:buAutoNum type="alphaLcParenR"/>
            </a:pPr>
            <a:r>
              <a:rPr lang="zh-CN" altLang="en-US" sz="1100" dirty="0"/>
              <a:t>直接通过历史电价进行预测，通过发电侧，用户侧数据辅助修正预测结果。</a:t>
            </a:r>
            <a:endParaRPr lang="en-US" altLang="zh-CN" sz="1100" dirty="0"/>
          </a:p>
          <a:p>
            <a:pPr marL="685800" lvl="1" indent="-228600">
              <a:buFont typeface="+mj-lt"/>
              <a:buAutoNum type="alphaLcParenR"/>
            </a:pPr>
            <a:r>
              <a:rPr lang="zh-CN" altLang="en-US" sz="1100" dirty="0"/>
              <a:t>市场逐步开放，垄断难度越发困难，可有效保证基于历史数据预测的精度。</a:t>
            </a:r>
            <a:endParaRPr lang="en-US" altLang="zh-CN" sz="1100" dirty="0"/>
          </a:p>
          <a:p>
            <a:pPr marL="685800" lvl="1" indent="-228600">
              <a:buFont typeface="+mj-lt"/>
              <a:buAutoNum type="alphaLcParenR"/>
            </a:pPr>
            <a:r>
              <a:rPr lang="zh-CN" altLang="en-US" sz="1100" dirty="0"/>
              <a:t>暂无相关数据，目前只能参考国外电力市场相关数据。</a:t>
            </a:r>
            <a:endParaRPr lang="en-US" altLang="zh-CN" sz="1100" dirty="0"/>
          </a:p>
          <a:p>
            <a:pPr marL="685800" lvl="1" indent="-228600">
              <a:buFont typeface="+mj-lt"/>
              <a:buAutoNum type="alphaLcParenR"/>
            </a:pPr>
            <a:r>
              <a:rPr lang="zh-CN" altLang="en-US" sz="1100" dirty="0"/>
              <a:t>现货初级开放，波动较小，预测的难度较低</a:t>
            </a:r>
            <a:endParaRPr lang="en-US" altLang="zh-CN" sz="1100" dirty="0"/>
          </a:p>
          <a:p>
            <a:pPr marL="685800" lvl="1" indent="-228600">
              <a:buFont typeface="+mj-lt"/>
              <a:buAutoNum type="alphaLcParenR"/>
            </a:pPr>
            <a:r>
              <a:rPr lang="zh-CN" altLang="en-US" sz="1100" dirty="0"/>
              <a:t>将日期，天气因素加入到电价预测中去。</a:t>
            </a:r>
            <a:endParaRPr lang="en-US" altLang="zh-CN" sz="1100" dirty="0"/>
          </a:p>
          <a:p>
            <a:pPr marL="685800" lvl="1" indent="-228600">
              <a:buFont typeface="+mj-lt"/>
              <a:buAutoNum type="alphaLcParenR"/>
            </a:pPr>
            <a:r>
              <a:rPr lang="zh-CN" altLang="en-US" sz="1100" dirty="0"/>
              <a:t>相关数学工具与历史数据：结合之前功率预测积累的相关神经网络算法与数据处理办法；同</a:t>
            </a:r>
            <a:r>
              <a:rPr lang="en-US" altLang="zh-CN" sz="1100" dirty="0"/>
              <a:t>c</a:t>
            </a:r>
            <a:r>
              <a:rPr lang="zh-CN" altLang="en-US" sz="1100" dirty="0"/>
              <a:t>）</a:t>
            </a:r>
            <a:endParaRPr lang="en-US" altLang="zh-CN" sz="1100" dirty="0"/>
          </a:p>
        </p:txBody>
      </p:sp>
    </p:spTree>
    <p:extLst>
      <p:ext uri="{BB962C8B-B14F-4D97-AF65-F5344CB8AC3E}">
        <p14:creationId xmlns:p14="http://schemas.microsoft.com/office/powerpoint/2010/main" val="2996612438"/>
      </p:ext>
    </p:extLst>
  </p:cSld>
  <p:clrMapOvr>
    <a:masterClrMapping/>
  </p:clrMapOvr>
  <p:transition spd="slow">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占位符 5"/>
          <p:cNvSpPr>
            <a:spLocks noGrp="1"/>
          </p:cNvSpPr>
          <p:nvPr>
            <p:ph sz="quarter" idx="4294967295"/>
          </p:nvPr>
        </p:nvSpPr>
        <p:spPr>
          <a:xfrm rot="2711700">
            <a:off x="8073861" y="-84134"/>
            <a:ext cx="1439862" cy="827088"/>
          </a:xfrm>
        </p:spPr>
        <p:txBody>
          <a:bodyPr lIns="91440" tIns="45720" rIns="91440" bIns="45720" anchor="ctr"/>
          <a:lstStyle>
            <a:lvl1pPr lvl="0">
              <a:defRPr sz="2400"/>
            </a:lvl1pPr>
            <a:lvl2pPr lvl="1">
              <a:defRPr sz="2000"/>
            </a:lvl2pPr>
            <a:lvl3pPr lvl="2">
              <a:defRPr sz="1800"/>
            </a:lvl3pPr>
            <a:lvl4pPr lvl="3">
              <a:defRPr sz="1600"/>
            </a:lvl4pPr>
            <a:lvl5pPr lvl="4">
              <a:defRPr sz="1600"/>
            </a:lvl5pPr>
          </a:lstStyle>
          <a:p>
            <a:pPr marL="0" lvl="0" indent="0" algn="ctr">
              <a:buNone/>
            </a:pPr>
            <a:r>
              <a:rPr lang="zh-CN" altLang="en-US" sz="2000" b="1" dirty="0">
                <a:solidFill>
                  <a:schemeClr val="bg1"/>
                </a:solidFill>
                <a:latin typeface="微软雅黑" panose="020B0503020204020204" pitchFamily="34" charset="-122"/>
                <a:ea typeface="微软雅黑" panose="020B0503020204020204" pitchFamily="34" charset="-122"/>
              </a:rPr>
              <a:t>目</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录</a:t>
            </a:r>
            <a:endParaRPr lang="zh-CN" altLang="en-US" sz="2000" b="1" dirty="0">
              <a:latin typeface="微软雅黑" panose="020B0503020204020204" pitchFamily="34" charset="-122"/>
              <a:ea typeface="微软雅黑" panose="020B0503020204020204" pitchFamily="34" charset="-122"/>
            </a:endParaRPr>
          </a:p>
        </p:txBody>
      </p:sp>
      <p:sp>
        <p:nvSpPr>
          <p:cNvPr id="7" name="TextBox 6"/>
          <p:cNvSpPr txBox="1"/>
          <p:nvPr/>
        </p:nvSpPr>
        <p:spPr>
          <a:xfrm>
            <a:off x="418420" y="320070"/>
            <a:ext cx="4153580" cy="276999"/>
          </a:xfrm>
          <a:prstGeom prst="rect">
            <a:avLst/>
          </a:prstGeom>
          <a:noFill/>
        </p:spPr>
        <p:txBody>
          <a:bodyPr vert="horz" wrap="square" lIns="0" tIns="0" rIns="0" bIns="0" rtlCol="0" anchor="ctr">
            <a:spAutoFit/>
          </a:bodyPr>
          <a:lstStyle/>
          <a:p>
            <a:pPr defTabSz="685800"/>
            <a:r>
              <a:rPr lang="en-US" altLang="zh-CN" b="1" dirty="0">
                <a:solidFill>
                  <a:srgbClr val="0070C0"/>
                </a:solidFill>
                <a:latin typeface="Impact" panose="020B0806030902050204" pitchFamily="34" charset="0"/>
                <a:ea typeface="微软雅黑" panose="020B0503020204020204" pitchFamily="34" charset="-122"/>
              </a:rPr>
              <a:t>1.2 </a:t>
            </a:r>
            <a:r>
              <a:rPr lang="zh-CN" altLang="en-US" b="1" dirty="0">
                <a:solidFill>
                  <a:srgbClr val="0070C0"/>
                </a:solidFill>
                <a:latin typeface="Impact" panose="020B0806030902050204" pitchFamily="34" charset="0"/>
                <a:ea typeface="微软雅黑" panose="020B0503020204020204" pitchFamily="34" charset="-122"/>
              </a:rPr>
              <a:t>商业模式</a:t>
            </a:r>
            <a:endParaRPr lang="zh-CN" altLang="en-US" b="1" dirty="0">
              <a:solidFill>
                <a:srgbClr val="0070C0"/>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B6840D46-58A7-4BDC-A88F-8BE414FFA975}"/>
              </a:ext>
            </a:extLst>
          </p:cNvPr>
          <p:cNvSpPr/>
          <p:nvPr/>
        </p:nvSpPr>
        <p:spPr>
          <a:xfrm>
            <a:off x="323528" y="669966"/>
            <a:ext cx="8064896" cy="2512226"/>
          </a:xfrm>
          <a:prstGeom prst="rect">
            <a:avLst/>
          </a:prstGeom>
        </p:spPr>
        <p:txBody>
          <a:bodyPr wrap="square">
            <a:spAutoFit/>
          </a:bodyPr>
          <a:lstStyle/>
          <a:p>
            <a:pPr lvl="0">
              <a:spcBef>
                <a:spcPct val="25000"/>
              </a:spcBef>
              <a:spcAft>
                <a:spcPct val="25000"/>
              </a:spcAft>
              <a:buClr>
                <a:schemeClr val="tx1">
                  <a:lumMod val="50000"/>
                </a:schemeClr>
              </a:buClr>
              <a:defRPr/>
            </a:pPr>
            <a:r>
              <a:rPr lang="zh-CN" altLang="en-US" sz="2000" dirty="0">
                <a:latin typeface="微软雅黑" pitchFamily="34" charset="-122"/>
                <a:ea typeface="微软雅黑" pitchFamily="34" charset="-122"/>
                <a:cs typeface="Arial" pitchFamily="34" charset="0"/>
              </a:rPr>
              <a:t>     </a:t>
            </a:r>
            <a:r>
              <a:rPr lang="zh-CN" altLang="en-US" sz="1100" dirty="0">
                <a:latin typeface="微软雅黑" pitchFamily="34" charset="-122"/>
                <a:ea typeface="微软雅黑" pitchFamily="34" charset="-122"/>
                <a:cs typeface="Arial" pitchFamily="34" charset="0"/>
              </a:rPr>
              <a:t>本项目暂不以赚钱为目的。因为，对比潜在竞争对手，在电力市场中均有相对</a:t>
            </a:r>
            <a:r>
              <a:rPr lang="zh-CN" altLang="en-US" sz="1100" b="1" dirty="0">
                <a:latin typeface="微软雅黑" pitchFamily="34" charset="-122"/>
                <a:ea typeface="微软雅黑" pitchFamily="34" charset="-122"/>
                <a:cs typeface="Arial" pitchFamily="34" charset="0"/>
              </a:rPr>
              <a:t>成熟产品和稳定客户</a:t>
            </a:r>
            <a:r>
              <a:rPr lang="zh-CN" altLang="en-US" sz="1100" dirty="0">
                <a:latin typeface="微软雅黑" pitchFamily="34" charset="-122"/>
                <a:ea typeface="微软雅黑" pitchFamily="34" charset="-122"/>
                <a:cs typeface="Arial" pitchFamily="34" charset="0"/>
              </a:rPr>
              <a:t>，我司属于从零起步，将软件定位为与我司现有产品的新增模块可更容易的帮助产品切入电力市场，同时为我司现有产品起到添砖加瓦的作用。例如：通过与能量管理软件（发电侧），能效管理平台（用户侧）绑定，为客户提供额外电力市场环境下的分析服务。在技术成熟度达到一定等级后，也可以作为一个单独的产品，为大客户提供定制化的电价预测及相关后续服务。</a:t>
            </a:r>
            <a:endParaRPr lang="en-US" altLang="zh-CN" sz="1100" dirty="0">
              <a:latin typeface="微软雅黑" pitchFamily="34" charset="-122"/>
              <a:ea typeface="微软雅黑" pitchFamily="34" charset="-122"/>
              <a:cs typeface="Arial" pitchFamily="34" charset="0"/>
            </a:endParaRPr>
          </a:p>
          <a:p>
            <a:pPr lvl="0">
              <a:spcBef>
                <a:spcPct val="25000"/>
              </a:spcBef>
              <a:spcAft>
                <a:spcPct val="25000"/>
              </a:spcAft>
              <a:buClr>
                <a:schemeClr val="tx1">
                  <a:lumMod val="50000"/>
                </a:schemeClr>
              </a:buClr>
              <a:defRPr/>
            </a:pPr>
            <a:r>
              <a:rPr lang="zh-CN" altLang="en-US" sz="1100" dirty="0">
                <a:latin typeface="微软雅黑" pitchFamily="34" charset="-122"/>
                <a:ea typeface="微软雅黑" pitchFamily="34" charset="-122"/>
                <a:cs typeface="Arial" pitchFamily="34" charset="0"/>
              </a:rPr>
              <a:t>       如此，既可以成功积累相关电力数据，也可逐步锁定与其他公司之间的差距。</a:t>
            </a:r>
            <a:endParaRPr lang="en-US" altLang="zh-CN" sz="1100" dirty="0">
              <a:latin typeface="微软雅黑" pitchFamily="34" charset="-122"/>
              <a:ea typeface="微软雅黑" pitchFamily="34" charset="-122"/>
              <a:cs typeface="Arial" pitchFamily="34" charset="0"/>
            </a:endParaRPr>
          </a:p>
          <a:p>
            <a:pPr lvl="0">
              <a:spcBef>
                <a:spcPct val="25000"/>
              </a:spcBef>
              <a:spcAft>
                <a:spcPct val="25000"/>
              </a:spcAft>
              <a:buClr>
                <a:schemeClr val="tx1">
                  <a:lumMod val="50000"/>
                </a:schemeClr>
              </a:buClr>
              <a:defRPr/>
            </a:pPr>
            <a:r>
              <a:rPr lang="zh-CN" altLang="en-US" sz="1100" dirty="0">
                <a:latin typeface="微软雅黑" pitchFamily="34" charset="-122"/>
                <a:ea typeface="微软雅黑" pitchFamily="34" charset="-122"/>
                <a:cs typeface="Arial" pitchFamily="34" charset="0"/>
              </a:rPr>
              <a:t>       往后，随着电力市场运行，通过电力差价的盈利模式也愈发困难（电价预测最直接的应用）。开发相应电力市场基于电价预测的增值服务显得尤为必要。到那时，软件的</a:t>
            </a:r>
            <a:r>
              <a:rPr lang="zh-CN" altLang="en-US" sz="1100" dirty="0">
                <a:solidFill>
                  <a:srgbClr val="FF0000"/>
                </a:solidFill>
                <a:latin typeface="微软雅黑" pitchFamily="34" charset="-122"/>
                <a:ea typeface="微软雅黑" pitchFamily="34" charset="-122"/>
                <a:cs typeface="Arial" pitchFamily="34" charset="0"/>
              </a:rPr>
              <a:t>主要盈利的途径将变为根据预测结果，给用户、售电公司和发电厂提供相应电力市场行为建议，按照赚得的利润提成。同时，也担起相关电力市场行为的责任，跟客户一同进行风险分担。</a:t>
            </a:r>
            <a:endParaRPr lang="en-US" altLang="zh-CN" sz="1100" dirty="0">
              <a:solidFill>
                <a:srgbClr val="FF0000"/>
              </a:solidFill>
              <a:latin typeface="微软雅黑" pitchFamily="34" charset="-122"/>
              <a:ea typeface="微软雅黑" pitchFamily="34" charset="-122"/>
              <a:cs typeface="Arial" pitchFamily="34" charset="0"/>
            </a:endParaRPr>
          </a:p>
          <a:p>
            <a:pPr lvl="0">
              <a:spcBef>
                <a:spcPct val="25000"/>
              </a:spcBef>
              <a:spcAft>
                <a:spcPct val="25000"/>
              </a:spcAft>
              <a:buClr>
                <a:schemeClr val="tx1">
                  <a:lumMod val="50000"/>
                </a:schemeClr>
              </a:buClr>
              <a:defRPr/>
            </a:pPr>
            <a:endParaRPr lang="en-US" altLang="zh-CN" sz="1600" dirty="0">
              <a:solidFill>
                <a:srgbClr val="FF0000"/>
              </a:solidFill>
              <a:latin typeface="微软雅黑" pitchFamily="34" charset="-122"/>
              <a:ea typeface="微软雅黑" pitchFamily="34" charset="-122"/>
              <a:cs typeface="Arial" pitchFamily="34" charset="0"/>
            </a:endParaRPr>
          </a:p>
          <a:p>
            <a:pPr lvl="0">
              <a:spcBef>
                <a:spcPct val="25000"/>
              </a:spcBef>
              <a:spcAft>
                <a:spcPct val="25000"/>
              </a:spcAft>
              <a:buClr>
                <a:schemeClr val="tx1">
                  <a:lumMod val="50000"/>
                </a:schemeClr>
              </a:buClr>
              <a:defRPr/>
            </a:pPr>
            <a:r>
              <a:rPr lang="zh-CN" altLang="en-US" dirty="0"/>
              <a:t>                                                            </a:t>
            </a:r>
            <a:endParaRPr lang="en-US" altLang="zh-CN" dirty="0"/>
          </a:p>
        </p:txBody>
      </p:sp>
      <p:sp>
        <p:nvSpPr>
          <p:cNvPr id="5" name="TextBox 6">
            <a:extLst>
              <a:ext uri="{FF2B5EF4-FFF2-40B4-BE49-F238E27FC236}">
                <a16:creationId xmlns:a16="http://schemas.microsoft.com/office/drawing/2014/main" id="{785ECBC4-8532-479A-BDB8-070E48E46A43}"/>
              </a:ext>
            </a:extLst>
          </p:cNvPr>
          <p:cNvSpPr txBox="1"/>
          <p:nvPr/>
        </p:nvSpPr>
        <p:spPr>
          <a:xfrm>
            <a:off x="423721" y="2571750"/>
            <a:ext cx="4153580" cy="276999"/>
          </a:xfrm>
          <a:prstGeom prst="rect">
            <a:avLst/>
          </a:prstGeom>
          <a:noFill/>
        </p:spPr>
        <p:txBody>
          <a:bodyPr vert="horz" wrap="square" lIns="0" tIns="0" rIns="0" bIns="0" rtlCol="0" anchor="ctr">
            <a:spAutoFit/>
          </a:bodyPr>
          <a:lstStyle/>
          <a:p>
            <a:pPr defTabSz="685800"/>
            <a:r>
              <a:rPr lang="en-US" altLang="zh-CN" b="1" dirty="0">
                <a:solidFill>
                  <a:srgbClr val="0070C0"/>
                </a:solidFill>
                <a:latin typeface="Impact" panose="020B0806030902050204" pitchFamily="34" charset="0"/>
                <a:ea typeface="微软雅黑" panose="020B0503020204020204" pitchFamily="34" charset="-122"/>
              </a:rPr>
              <a:t>1.3 </a:t>
            </a:r>
            <a:r>
              <a:rPr lang="zh-CN" altLang="en-US" b="1" dirty="0">
                <a:solidFill>
                  <a:srgbClr val="0070C0"/>
                </a:solidFill>
                <a:latin typeface="Impact" panose="020B0806030902050204" pitchFamily="34" charset="0"/>
                <a:ea typeface="微软雅黑" panose="020B0503020204020204" pitchFamily="34" charset="-122"/>
              </a:rPr>
              <a:t>市场分析</a:t>
            </a:r>
            <a:endParaRPr lang="zh-CN" altLang="en-US" b="1" dirty="0">
              <a:solidFill>
                <a:srgbClr val="0070C0"/>
              </a:solidFill>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A8742501-0BFB-4547-8DED-2B41744C19A1}"/>
              </a:ext>
            </a:extLst>
          </p:cNvPr>
          <p:cNvSpPr/>
          <p:nvPr/>
        </p:nvSpPr>
        <p:spPr>
          <a:xfrm>
            <a:off x="323528" y="2997326"/>
            <a:ext cx="7182544" cy="1531188"/>
          </a:xfrm>
          <a:prstGeom prst="rect">
            <a:avLst/>
          </a:prstGeom>
        </p:spPr>
        <p:txBody>
          <a:bodyPr wrap="square">
            <a:spAutoFit/>
          </a:bodyPr>
          <a:lstStyle/>
          <a:p>
            <a:pPr lvl="0">
              <a:spcBef>
                <a:spcPct val="25000"/>
              </a:spcBef>
              <a:spcAft>
                <a:spcPct val="25000"/>
              </a:spcAft>
              <a:buClr>
                <a:schemeClr val="tx1">
                  <a:lumMod val="50000"/>
                </a:schemeClr>
              </a:buClr>
              <a:defRPr/>
            </a:pPr>
            <a:r>
              <a:rPr lang="zh-CN" altLang="en-US" sz="1100" dirty="0">
                <a:latin typeface="微软雅黑" pitchFamily="34" charset="-122"/>
                <a:ea typeface="微软雅黑" pitchFamily="34" charset="-122"/>
                <a:cs typeface="Arial" pitchFamily="34" charset="0"/>
              </a:rPr>
              <a:t>相关电价预测市场背景资料：     </a:t>
            </a:r>
            <a:endParaRPr lang="en-US" altLang="zh-CN" sz="1100" dirty="0">
              <a:latin typeface="微软雅黑" pitchFamily="34" charset="-122"/>
              <a:ea typeface="微软雅黑" pitchFamily="34" charset="-122"/>
              <a:cs typeface="Arial" pitchFamily="34" charset="0"/>
            </a:endParaRPr>
          </a:p>
          <a:p>
            <a:pPr marL="171450" lvl="0" indent="-171450">
              <a:spcBef>
                <a:spcPct val="25000"/>
              </a:spcBef>
              <a:spcAft>
                <a:spcPct val="25000"/>
              </a:spcAft>
              <a:buClr>
                <a:schemeClr val="tx1">
                  <a:lumMod val="50000"/>
                </a:schemeClr>
              </a:buClr>
              <a:buFont typeface="Arial" panose="020B0604020202020204" pitchFamily="34" charset="0"/>
              <a:buChar char="•"/>
              <a:defRPr/>
            </a:pPr>
            <a:r>
              <a:rPr lang="zh-CN" altLang="en-US" sz="1100" dirty="0">
                <a:latin typeface="微软雅黑" pitchFamily="34" charset="-122"/>
                <a:ea typeface="微软雅黑" pitchFamily="34" charset="-122"/>
                <a:cs typeface="Arial" pitchFamily="34" charset="0"/>
              </a:rPr>
              <a:t>  在日本，售电电压等级降低，中</a:t>
            </a:r>
            <a:endParaRPr lang="en-US" altLang="zh-CN" sz="1100" dirty="0">
              <a:latin typeface="微软雅黑" pitchFamily="34" charset="-122"/>
              <a:ea typeface="微软雅黑" pitchFamily="34" charset="-122"/>
              <a:cs typeface="Arial" pitchFamily="34" charset="0"/>
            </a:endParaRPr>
          </a:p>
          <a:p>
            <a:pPr lvl="0">
              <a:spcBef>
                <a:spcPct val="25000"/>
              </a:spcBef>
              <a:spcAft>
                <a:spcPct val="25000"/>
              </a:spcAft>
              <a:buClr>
                <a:schemeClr val="tx1">
                  <a:lumMod val="50000"/>
                </a:schemeClr>
              </a:buClr>
              <a:defRPr/>
            </a:pPr>
            <a:r>
              <a:rPr lang="zh-CN" altLang="en-US" sz="1100" dirty="0">
                <a:latin typeface="微软雅黑" pitchFamily="34" charset="-122"/>
                <a:ea typeface="微软雅黑" pitchFamily="34" charset="-122"/>
                <a:cs typeface="Arial" pitchFamily="34" charset="0"/>
              </a:rPr>
              <a:t>      小型售电公司数量成为主体成员。</a:t>
            </a:r>
            <a:endParaRPr lang="en-US" altLang="zh-CN" sz="1100" dirty="0">
              <a:latin typeface="微软雅黑" pitchFamily="34" charset="-122"/>
              <a:ea typeface="微软雅黑" pitchFamily="34" charset="-122"/>
              <a:cs typeface="Arial" pitchFamily="34" charset="0"/>
            </a:endParaRPr>
          </a:p>
          <a:p>
            <a:pPr lvl="0">
              <a:spcBef>
                <a:spcPct val="25000"/>
              </a:spcBef>
              <a:spcAft>
                <a:spcPct val="25000"/>
              </a:spcAft>
              <a:buClr>
                <a:schemeClr val="tx1">
                  <a:lumMod val="50000"/>
                </a:schemeClr>
              </a:buClr>
              <a:defRPr/>
            </a:pPr>
            <a:r>
              <a:rPr lang="zh-CN" altLang="en-US" sz="1100" dirty="0">
                <a:latin typeface="微软雅黑" pitchFamily="34" charset="-122"/>
                <a:ea typeface="微软雅黑" pitchFamily="34" charset="-122"/>
                <a:cs typeface="Arial" pitchFamily="34" charset="0"/>
              </a:rPr>
              <a:t>全国用电量统计</a:t>
            </a:r>
            <a:r>
              <a:rPr lang="en-US" altLang="zh-CN" sz="1100" dirty="0">
                <a:latin typeface="微软雅黑" pitchFamily="34" charset="-122"/>
                <a:ea typeface="微软雅黑" pitchFamily="34" charset="-122"/>
                <a:cs typeface="Arial" pitchFamily="34" charset="0"/>
              </a:rPr>
              <a:t>:</a:t>
            </a:r>
          </a:p>
          <a:p>
            <a:pPr marL="171450" indent="-171450">
              <a:spcBef>
                <a:spcPct val="25000"/>
              </a:spcBef>
              <a:spcAft>
                <a:spcPct val="25000"/>
              </a:spcAft>
              <a:buClr>
                <a:schemeClr val="tx1">
                  <a:lumMod val="50000"/>
                </a:schemeClr>
              </a:buClr>
              <a:buFont typeface="Arial" panose="020B0604020202020204" pitchFamily="34" charset="0"/>
              <a:buChar char="•"/>
              <a:defRPr/>
            </a:pPr>
            <a:r>
              <a:rPr lang="zh-CN" altLang="en-US" sz="1100" dirty="0">
                <a:latin typeface="微软雅黑" pitchFamily="34" charset="-122"/>
                <a:ea typeface="微软雅黑" pitchFamily="34" charset="-122"/>
                <a:cs typeface="Arial" pitchFamily="34" charset="0"/>
              </a:rPr>
              <a:t>    近三年，用电量平均增长率</a:t>
            </a:r>
            <a:r>
              <a:rPr lang="en-US" altLang="zh-CN" sz="1100" dirty="0">
                <a:latin typeface="微软雅黑" pitchFamily="34" charset="-122"/>
                <a:ea typeface="微软雅黑" pitchFamily="34" charset="-122"/>
                <a:cs typeface="Arial" pitchFamily="34" charset="0"/>
              </a:rPr>
              <a:t>6%</a:t>
            </a:r>
            <a:r>
              <a:rPr lang="zh-CN" altLang="en-US" sz="1100" dirty="0">
                <a:latin typeface="微软雅黑" pitchFamily="34" charset="-122"/>
                <a:ea typeface="微软雅黑" pitchFamily="34" charset="-122"/>
                <a:cs typeface="Arial" pitchFamily="34" charset="0"/>
              </a:rPr>
              <a:t>。</a:t>
            </a:r>
            <a:endParaRPr lang="en-US" altLang="zh-CN" sz="1100" dirty="0">
              <a:latin typeface="微软雅黑" pitchFamily="34" charset="-122"/>
              <a:ea typeface="微软雅黑" pitchFamily="34" charset="-122"/>
              <a:cs typeface="Arial" pitchFamily="34" charset="0"/>
            </a:endParaRPr>
          </a:p>
          <a:p>
            <a:pPr marL="171450" lvl="0" indent="-171450">
              <a:spcBef>
                <a:spcPct val="25000"/>
              </a:spcBef>
              <a:spcAft>
                <a:spcPct val="25000"/>
              </a:spcAft>
              <a:buClr>
                <a:schemeClr val="tx1">
                  <a:lumMod val="50000"/>
                </a:schemeClr>
              </a:buClr>
              <a:buFont typeface="Arial" panose="020B0604020202020204" pitchFamily="34" charset="0"/>
              <a:buChar char="•"/>
              <a:defRPr/>
            </a:pPr>
            <a:endParaRPr lang="en-US" altLang="zh-CN" sz="1100" dirty="0">
              <a:latin typeface="微软雅黑" pitchFamily="34" charset="-122"/>
              <a:ea typeface="微软雅黑" pitchFamily="34" charset="-122"/>
              <a:cs typeface="Arial" pitchFamily="34" charset="0"/>
            </a:endParaRPr>
          </a:p>
        </p:txBody>
      </p:sp>
      <p:graphicFrame>
        <p:nvGraphicFramePr>
          <p:cNvPr id="9" name="图表 8">
            <a:extLst>
              <a:ext uri="{FF2B5EF4-FFF2-40B4-BE49-F238E27FC236}">
                <a16:creationId xmlns:a16="http://schemas.microsoft.com/office/drawing/2014/main" id="{445034FB-C49A-429A-887D-D92E40FA5600}"/>
              </a:ext>
            </a:extLst>
          </p:cNvPr>
          <p:cNvGraphicFramePr/>
          <p:nvPr>
            <p:extLst>
              <p:ext uri="{D42A27DB-BD31-4B8C-83A1-F6EECF244321}">
                <p14:modId xmlns:p14="http://schemas.microsoft.com/office/powerpoint/2010/main" val="4060958748"/>
              </p:ext>
            </p:extLst>
          </p:nvPr>
        </p:nvGraphicFramePr>
        <p:xfrm>
          <a:off x="5940152" y="2787576"/>
          <a:ext cx="2708119" cy="1950688"/>
        </p:xfrm>
        <a:graphic>
          <a:graphicData uri="http://schemas.openxmlformats.org/drawingml/2006/chart">
            <c:chart xmlns:c="http://schemas.openxmlformats.org/drawingml/2006/chart" xmlns:r="http://schemas.openxmlformats.org/officeDocument/2006/relationships" r:id="rId3"/>
          </a:graphicData>
        </a:graphic>
      </p:graphicFrame>
      <p:pic>
        <p:nvPicPr>
          <p:cNvPr id="6" name="图片 5">
            <a:extLst>
              <a:ext uri="{FF2B5EF4-FFF2-40B4-BE49-F238E27FC236}">
                <a16:creationId xmlns:a16="http://schemas.microsoft.com/office/drawing/2014/main" id="{BC83F6B7-3D9C-4678-9195-090A8EA6D08A}"/>
              </a:ext>
            </a:extLst>
          </p:cNvPr>
          <p:cNvPicPr>
            <a:picLocks noChangeAspect="1"/>
          </p:cNvPicPr>
          <p:nvPr/>
        </p:nvPicPr>
        <p:blipFill>
          <a:blip r:embed="rId4"/>
          <a:stretch>
            <a:fillRect/>
          </a:stretch>
        </p:blipFill>
        <p:spPr>
          <a:xfrm>
            <a:off x="3152796" y="2953357"/>
            <a:ext cx="2838407" cy="1619126"/>
          </a:xfrm>
          <a:prstGeom prst="rect">
            <a:avLst/>
          </a:prstGeom>
        </p:spPr>
      </p:pic>
    </p:spTree>
    <p:extLst>
      <p:ext uri="{BB962C8B-B14F-4D97-AF65-F5344CB8AC3E}">
        <p14:creationId xmlns:p14="http://schemas.microsoft.com/office/powerpoint/2010/main" val="270399382"/>
      </p:ext>
    </p:extLst>
  </p:cSld>
  <p:clrMapOvr>
    <a:masterClrMapping/>
  </p:clrMapOvr>
  <p:transition spd="slow">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占位符 5"/>
          <p:cNvSpPr>
            <a:spLocks noGrp="1"/>
          </p:cNvSpPr>
          <p:nvPr>
            <p:ph sz="quarter" idx="4294967295"/>
          </p:nvPr>
        </p:nvSpPr>
        <p:spPr>
          <a:xfrm rot="2711700">
            <a:off x="8073861" y="-84134"/>
            <a:ext cx="1439862" cy="827088"/>
          </a:xfrm>
        </p:spPr>
        <p:txBody>
          <a:bodyPr lIns="91440" tIns="45720" rIns="91440" bIns="45720" anchor="ctr"/>
          <a:lstStyle>
            <a:lvl1pPr lvl="0">
              <a:defRPr sz="2400"/>
            </a:lvl1pPr>
            <a:lvl2pPr lvl="1">
              <a:defRPr sz="2000"/>
            </a:lvl2pPr>
            <a:lvl3pPr lvl="2">
              <a:defRPr sz="1800"/>
            </a:lvl3pPr>
            <a:lvl4pPr lvl="3">
              <a:defRPr sz="1600"/>
            </a:lvl4pPr>
            <a:lvl5pPr lvl="4">
              <a:defRPr sz="1600"/>
            </a:lvl5pPr>
          </a:lstStyle>
          <a:p>
            <a:pPr marL="0" lvl="0" indent="0" algn="ctr">
              <a:buNone/>
            </a:pPr>
            <a:r>
              <a:rPr lang="zh-CN" altLang="en-US" sz="2000" b="1" dirty="0">
                <a:solidFill>
                  <a:schemeClr val="bg1"/>
                </a:solidFill>
                <a:latin typeface="微软雅黑" panose="020B0503020204020204" pitchFamily="34" charset="-122"/>
                <a:ea typeface="微软雅黑" panose="020B0503020204020204" pitchFamily="34" charset="-122"/>
              </a:rPr>
              <a:t>目</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录</a:t>
            </a:r>
            <a:endParaRPr lang="zh-CN" altLang="en-US" sz="2000" b="1" dirty="0">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624B0637-C16C-4805-9C5F-7504DD8C91ED}"/>
              </a:ext>
            </a:extLst>
          </p:cNvPr>
          <p:cNvSpPr/>
          <p:nvPr/>
        </p:nvSpPr>
        <p:spPr>
          <a:xfrm>
            <a:off x="413792" y="329410"/>
            <a:ext cx="5526360" cy="2031325"/>
          </a:xfrm>
          <a:prstGeom prst="rect">
            <a:avLst/>
          </a:prstGeom>
        </p:spPr>
        <p:txBody>
          <a:bodyPr wrap="square">
            <a:spAutoFit/>
          </a:bodyPr>
          <a:lstStyle/>
          <a:p>
            <a:pPr marL="171450" lvl="0" indent="-171450">
              <a:spcBef>
                <a:spcPct val="25000"/>
              </a:spcBef>
              <a:spcAft>
                <a:spcPct val="25000"/>
              </a:spcAft>
              <a:buClr>
                <a:schemeClr val="tx1">
                  <a:lumMod val="50000"/>
                </a:schemeClr>
              </a:buClr>
              <a:buFont typeface="Arial" panose="020B0604020202020204" pitchFamily="34" charset="0"/>
              <a:buChar char="•"/>
              <a:defRPr/>
            </a:pPr>
            <a:r>
              <a:rPr lang="zh-CN" altLang="en-US" sz="1200" dirty="0">
                <a:latin typeface="微软雅黑" pitchFamily="34" charset="-122"/>
                <a:ea typeface="微软雅黑" pitchFamily="34" charset="-122"/>
                <a:cs typeface="Arial" pitchFamily="34" charset="0"/>
              </a:rPr>
              <a:t>全国发电量统计</a:t>
            </a:r>
            <a:r>
              <a:rPr lang="en-US" altLang="zh-CN" sz="1200" dirty="0">
                <a:latin typeface="微软雅黑" pitchFamily="34" charset="-122"/>
                <a:ea typeface="微软雅黑" pitchFamily="34" charset="-122"/>
                <a:cs typeface="Arial" pitchFamily="34" charset="0"/>
              </a:rPr>
              <a:t>:</a:t>
            </a:r>
            <a:r>
              <a:rPr lang="zh-CN" altLang="en-US" sz="1200" dirty="0">
                <a:latin typeface="微软雅黑" pitchFamily="34" charset="-122"/>
                <a:ea typeface="微软雅黑" pitchFamily="34" charset="-122"/>
                <a:cs typeface="Arial" pitchFamily="34" charset="0"/>
              </a:rPr>
              <a:t>近三年，用电量平均增长率</a:t>
            </a:r>
            <a:r>
              <a:rPr lang="en-US" altLang="zh-CN" sz="1200" dirty="0">
                <a:latin typeface="微软雅黑" pitchFamily="34" charset="-122"/>
                <a:ea typeface="微软雅黑" pitchFamily="34" charset="-122"/>
                <a:cs typeface="Arial" pitchFamily="34" charset="0"/>
              </a:rPr>
              <a:t>5%</a:t>
            </a:r>
            <a:r>
              <a:rPr lang="zh-CN" altLang="en-US" sz="1200" dirty="0">
                <a:latin typeface="微软雅黑" pitchFamily="34" charset="-122"/>
                <a:ea typeface="微软雅黑" pitchFamily="34" charset="-122"/>
                <a:cs typeface="Arial" pitchFamily="34" charset="0"/>
              </a:rPr>
              <a:t>。</a:t>
            </a:r>
            <a:endParaRPr lang="en-US" altLang="zh-CN" sz="1200" dirty="0">
              <a:latin typeface="微软雅黑" pitchFamily="34" charset="-122"/>
              <a:ea typeface="微软雅黑" pitchFamily="34" charset="-122"/>
              <a:cs typeface="Arial" pitchFamily="34" charset="0"/>
            </a:endParaRPr>
          </a:p>
          <a:p>
            <a:pPr marL="171450" lvl="0" indent="-171450">
              <a:spcBef>
                <a:spcPct val="25000"/>
              </a:spcBef>
              <a:spcAft>
                <a:spcPct val="25000"/>
              </a:spcAft>
              <a:buClr>
                <a:schemeClr val="tx1">
                  <a:lumMod val="50000"/>
                </a:schemeClr>
              </a:buClr>
              <a:buFont typeface="Arial" panose="020B0604020202020204" pitchFamily="34" charset="0"/>
              <a:buChar char="•"/>
              <a:defRPr/>
            </a:pPr>
            <a:r>
              <a:rPr lang="zh-CN" altLang="en-US" sz="1200" dirty="0">
                <a:latin typeface="微软雅黑" pitchFamily="34" charset="-122"/>
                <a:ea typeface="微软雅黑" pitchFamily="34" charset="-122"/>
                <a:cs typeface="Arial" pitchFamily="34" charset="0"/>
              </a:rPr>
              <a:t>全国电力市场规模：</a:t>
            </a:r>
            <a:r>
              <a:rPr lang="en-US" altLang="zh-CN" sz="1200" dirty="0">
                <a:latin typeface="微软雅黑" pitchFamily="34" charset="-122"/>
                <a:ea typeface="微软雅黑" pitchFamily="34" charset="-122"/>
                <a:cs typeface="Arial" pitchFamily="34" charset="0"/>
              </a:rPr>
              <a:t>2018</a:t>
            </a:r>
            <a:r>
              <a:rPr lang="zh-CN" altLang="en-US" sz="1200" dirty="0">
                <a:latin typeface="微软雅黑" pitchFamily="34" charset="-122"/>
                <a:ea typeface="微软雅黑" pitchFamily="34" charset="-122"/>
                <a:cs typeface="Arial" pitchFamily="34" charset="0"/>
              </a:rPr>
              <a:t>年，同比增长</a:t>
            </a:r>
            <a:r>
              <a:rPr lang="en-US" altLang="zh-CN" sz="1200" dirty="0">
                <a:latin typeface="微软雅黑" pitchFamily="34" charset="-122"/>
                <a:ea typeface="微软雅黑" pitchFamily="34" charset="-122"/>
                <a:cs typeface="Arial" pitchFamily="34" charset="0"/>
              </a:rPr>
              <a:t>26%</a:t>
            </a:r>
            <a:r>
              <a:rPr lang="zh-CN" altLang="en-US" sz="1200" dirty="0">
                <a:latin typeface="微软雅黑" pitchFamily="34" charset="-122"/>
                <a:ea typeface="微软雅黑" pitchFamily="34" charset="-122"/>
                <a:cs typeface="Arial" pitchFamily="34" charset="0"/>
              </a:rPr>
              <a:t>，市场交易量占全社会用电量比重为</a:t>
            </a:r>
            <a:r>
              <a:rPr lang="en-US" altLang="zh-CN" sz="1200" dirty="0">
                <a:latin typeface="微软雅黑" pitchFamily="34" charset="-122"/>
                <a:ea typeface="微软雅黑" pitchFamily="34" charset="-122"/>
                <a:cs typeface="Arial" pitchFamily="34" charset="0"/>
              </a:rPr>
              <a:t>30%</a:t>
            </a:r>
            <a:r>
              <a:rPr lang="zh-CN" altLang="en-US" sz="1200" dirty="0">
                <a:latin typeface="微软雅黑" pitchFamily="34" charset="-122"/>
                <a:ea typeface="微软雅黑" pitchFamily="34" charset="-122"/>
                <a:cs typeface="Arial" pitchFamily="34" charset="0"/>
              </a:rPr>
              <a:t>。其中省内交易占</a:t>
            </a:r>
            <a:r>
              <a:rPr lang="en-US" altLang="zh-CN" sz="1200" dirty="0">
                <a:latin typeface="微软雅黑" pitchFamily="34" charset="-122"/>
                <a:ea typeface="微软雅黑" pitchFamily="34" charset="-122"/>
                <a:cs typeface="Arial" pitchFamily="34" charset="0"/>
              </a:rPr>
              <a:t>81.8%</a:t>
            </a:r>
            <a:r>
              <a:rPr lang="zh-CN" altLang="en-US" sz="1200" dirty="0">
                <a:latin typeface="微软雅黑" pitchFamily="34" charset="-122"/>
                <a:ea typeface="微软雅黑" pitchFamily="34" charset="-122"/>
                <a:cs typeface="Arial" pitchFamily="34" charset="0"/>
              </a:rPr>
              <a:t>。分区域来看</a:t>
            </a:r>
            <a:r>
              <a:rPr lang="en-US" altLang="zh-CN" sz="1200" dirty="0">
                <a:latin typeface="微软雅黑" pitchFamily="34" charset="-122"/>
                <a:ea typeface="微软雅黑" pitchFamily="34" charset="-122"/>
                <a:cs typeface="Arial" pitchFamily="34" charset="0"/>
              </a:rPr>
              <a:t>,</a:t>
            </a:r>
            <a:r>
              <a:rPr lang="zh-CN" altLang="en-US" sz="1200" dirty="0">
                <a:latin typeface="微软雅黑" pitchFamily="34" charset="-122"/>
                <a:ea typeface="微软雅黑" pitchFamily="34" charset="-122"/>
                <a:cs typeface="Arial" pitchFamily="34" charset="0"/>
              </a:rPr>
              <a:t>华中华东、华北、南方区域交易规模占主体，分别为</a:t>
            </a:r>
            <a:r>
              <a:rPr lang="en-US" altLang="zh-CN" sz="1200" dirty="0">
                <a:latin typeface="微软雅黑" pitchFamily="34" charset="-122"/>
                <a:ea typeface="微软雅黑" pitchFamily="34" charset="-122"/>
                <a:cs typeface="Arial" pitchFamily="34" charset="0"/>
              </a:rPr>
              <a:t>5628</a:t>
            </a:r>
            <a:r>
              <a:rPr lang="zh-CN" altLang="en-US" sz="1200" dirty="0">
                <a:latin typeface="微软雅黑" pitchFamily="34" charset="-122"/>
                <a:ea typeface="微软雅黑" pitchFamily="34" charset="-122"/>
                <a:cs typeface="Arial" pitchFamily="34" charset="0"/>
              </a:rPr>
              <a:t>千亿瓦时，</a:t>
            </a:r>
            <a:r>
              <a:rPr lang="en-US" altLang="zh-CN" sz="1200" dirty="0">
                <a:latin typeface="微软雅黑" pitchFamily="34" charset="-122"/>
                <a:ea typeface="微软雅黑" pitchFamily="34" charset="-122"/>
                <a:cs typeface="Arial" pitchFamily="34" charset="0"/>
              </a:rPr>
              <a:t>4800</a:t>
            </a:r>
            <a:r>
              <a:rPr lang="zh-CN" altLang="en-US" sz="1200" dirty="0">
                <a:latin typeface="微软雅黑" pitchFamily="34" charset="-122"/>
                <a:ea typeface="微软雅黑" pitchFamily="34" charset="-122"/>
                <a:cs typeface="Arial" pitchFamily="34" charset="0"/>
              </a:rPr>
              <a:t>亿千瓦时，</a:t>
            </a:r>
            <a:r>
              <a:rPr lang="en-US" altLang="zh-CN" sz="1200" dirty="0">
                <a:latin typeface="微软雅黑" pitchFamily="34" charset="-122"/>
                <a:ea typeface="微软雅黑" pitchFamily="34" charset="-122"/>
                <a:cs typeface="Arial" pitchFamily="34" charset="0"/>
              </a:rPr>
              <a:t>3725</a:t>
            </a:r>
            <a:r>
              <a:rPr lang="zh-CN" altLang="en-US" sz="1200" dirty="0">
                <a:latin typeface="微软雅黑" pitchFamily="34" charset="-122"/>
                <a:ea typeface="微软雅黑" pitchFamily="34" charset="-122"/>
                <a:cs typeface="Arial" pitchFamily="34" charset="0"/>
              </a:rPr>
              <a:t>亿千瓦时，分别占全国比例</a:t>
            </a:r>
            <a:r>
              <a:rPr lang="en-US" altLang="zh-CN" sz="1200" dirty="0">
                <a:latin typeface="微软雅黑" pitchFamily="34" charset="-122"/>
                <a:ea typeface="微软雅黑" pitchFamily="34" charset="-122"/>
                <a:cs typeface="Arial" pitchFamily="34" charset="0"/>
              </a:rPr>
              <a:t>27.2%</a:t>
            </a:r>
            <a:r>
              <a:rPr lang="zh-CN" altLang="en-US" sz="1200" dirty="0">
                <a:latin typeface="微软雅黑" pitchFamily="34" charset="-122"/>
                <a:ea typeface="微软雅黑" pitchFamily="34" charset="-122"/>
                <a:cs typeface="Arial" pitchFamily="34" charset="0"/>
              </a:rPr>
              <a:t>、</a:t>
            </a:r>
            <a:r>
              <a:rPr lang="en-US" altLang="zh-CN" sz="1200" dirty="0">
                <a:latin typeface="微软雅黑" pitchFamily="34" charset="-122"/>
                <a:ea typeface="微软雅黑" pitchFamily="34" charset="-122"/>
                <a:cs typeface="Arial" pitchFamily="34" charset="0"/>
              </a:rPr>
              <a:t>23.2%</a:t>
            </a:r>
            <a:r>
              <a:rPr lang="zh-CN" altLang="en-US" sz="1200" dirty="0">
                <a:latin typeface="微软雅黑" pitchFamily="34" charset="-122"/>
                <a:ea typeface="微软雅黑" pitchFamily="34" charset="-122"/>
                <a:cs typeface="Arial" pitchFamily="34" charset="0"/>
              </a:rPr>
              <a:t>、</a:t>
            </a:r>
            <a:r>
              <a:rPr lang="en-US" altLang="zh-CN" sz="1200" dirty="0">
                <a:latin typeface="微软雅黑" pitchFamily="34" charset="-122"/>
                <a:ea typeface="微软雅黑" pitchFamily="34" charset="-122"/>
                <a:cs typeface="Arial" pitchFamily="34" charset="0"/>
              </a:rPr>
              <a:t>18.0%</a:t>
            </a:r>
            <a:r>
              <a:rPr lang="zh-CN" altLang="en-US" sz="1200" dirty="0">
                <a:latin typeface="微软雅黑" pitchFamily="34" charset="-122"/>
                <a:ea typeface="微软雅黑" pitchFamily="34" charset="-122"/>
                <a:cs typeface="Arial" pitchFamily="34" charset="0"/>
              </a:rPr>
              <a:t>，合计</a:t>
            </a:r>
            <a:r>
              <a:rPr lang="en-US" altLang="zh-CN" sz="1200" dirty="0">
                <a:latin typeface="微软雅黑" pitchFamily="34" charset="-122"/>
                <a:ea typeface="微软雅黑" pitchFamily="34" charset="-122"/>
                <a:cs typeface="Arial" pitchFamily="34" charset="0"/>
              </a:rPr>
              <a:t>68.5%</a:t>
            </a:r>
            <a:r>
              <a:rPr lang="zh-CN" altLang="en-US" sz="1200" dirty="0">
                <a:latin typeface="微软雅黑" pitchFamily="34" charset="-122"/>
                <a:ea typeface="微软雅黑" pitchFamily="34" charset="-122"/>
                <a:cs typeface="Arial" pitchFamily="34" charset="0"/>
              </a:rPr>
              <a:t>。其中，华中与华东增长较快，增长贡献率分别占</a:t>
            </a:r>
            <a:r>
              <a:rPr lang="en-US" altLang="zh-CN" sz="1200" dirty="0">
                <a:latin typeface="微软雅黑" pitchFamily="34" charset="-122"/>
                <a:ea typeface="微软雅黑" pitchFamily="34" charset="-122"/>
                <a:cs typeface="Arial" pitchFamily="34" charset="0"/>
              </a:rPr>
              <a:t>36.6%</a:t>
            </a:r>
            <a:r>
              <a:rPr lang="zh-CN" altLang="en-US" sz="1200" dirty="0">
                <a:latin typeface="微软雅黑" pitchFamily="34" charset="-122"/>
                <a:ea typeface="微软雅黑" pitchFamily="34" charset="-122"/>
                <a:cs typeface="Arial" pitchFamily="34" charset="0"/>
              </a:rPr>
              <a:t>和</a:t>
            </a:r>
            <a:r>
              <a:rPr lang="en-US" altLang="zh-CN" sz="1200" dirty="0">
                <a:latin typeface="微软雅黑" pitchFamily="34" charset="-122"/>
                <a:ea typeface="微软雅黑" pitchFamily="34" charset="-122"/>
                <a:cs typeface="Arial" pitchFamily="34" charset="0"/>
              </a:rPr>
              <a:t>27%</a:t>
            </a:r>
            <a:r>
              <a:rPr lang="zh-CN" altLang="en-US" sz="1200" dirty="0">
                <a:latin typeface="微软雅黑" pitchFamily="34" charset="-122"/>
                <a:ea typeface="微软雅黑" pitchFamily="34" charset="-122"/>
                <a:cs typeface="Arial" pitchFamily="34" charset="0"/>
              </a:rPr>
              <a:t>。</a:t>
            </a:r>
            <a:endParaRPr lang="en-US" altLang="zh-CN" sz="1200" dirty="0">
              <a:latin typeface="微软雅黑" pitchFamily="34" charset="-122"/>
              <a:ea typeface="微软雅黑" pitchFamily="34" charset="-122"/>
              <a:cs typeface="Arial" pitchFamily="34" charset="0"/>
            </a:endParaRPr>
          </a:p>
          <a:p>
            <a:pPr marL="171450" indent="-171450">
              <a:spcBef>
                <a:spcPct val="25000"/>
              </a:spcBef>
              <a:spcAft>
                <a:spcPct val="25000"/>
              </a:spcAft>
              <a:buClr>
                <a:schemeClr val="tx1">
                  <a:lumMod val="50000"/>
                </a:schemeClr>
              </a:buClr>
              <a:buFont typeface="Arial" panose="020B0604020202020204" pitchFamily="34" charset="0"/>
              <a:buChar char="•"/>
              <a:defRPr/>
            </a:pPr>
            <a:r>
              <a:rPr lang="zh-CN" altLang="en-US" sz="1200" dirty="0">
                <a:latin typeface="微软雅黑" pitchFamily="34" charset="-122"/>
                <a:ea typeface="微软雅黑" pitchFamily="34" charset="-122"/>
                <a:cs typeface="Arial" pitchFamily="34" charset="0"/>
              </a:rPr>
              <a:t>现货市场发展情况（现货意味的电价预测市场开放）：</a:t>
            </a:r>
            <a:endParaRPr lang="en-US" altLang="zh-CN" sz="1200" dirty="0">
              <a:latin typeface="微软雅黑" pitchFamily="34" charset="-122"/>
              <a:ea typeface="微软雅黑" pitchFamily="34" charset="-122"/>
              <a:cs typeface="Arial" pitchFamily="34" charset="0"/>
            </a:endParaRPr>
          </a:p>
          <a:p>
            <a:pPr>
              <a:spcBef>
                <a:spcPct val="25000"/>
              </a:spcBef>
              <a:spcAft>
                <a:spcPct val="25000"/>
              </a:spcAft>
              <a:buClr>
                <a:schemeClr val="tx1">
                  <a:lumMod val="50000"/>
                </a:schemeClr>
              </a:buClr>
              <a:defRPr/>
            </a:pPr>
            <a:r>
              <a:rPr lang="zh-CN" altLang="en-US" sz="1200" dirty="0">
                <a:latin typeface="微软雅黑" pitchFamily="34" charset="-122"/>
                <a:ea typeface="微软雅黑" pitchFamily="34" charset="-122"/>
                <a:cs typeface="Arial" pitchFamily="34" charset="0"/>
              </a:rPr>
              <a:t>    试点：南方（以广东起步，进入实操）、蒙西（</a:t>
            </a:r>
            <a:r>
              <a:rPr lang="en-US" altLang="zh-CN" sz="1200" dirty="0">
                <a:latin typeface="微软雅黑" pitchFamily="34" charset="-122"/>
                <a:ea typeface="微软雅黑" pitchFamily="34" charset="-122"/>
                <a:cs typeface="Arial" pitchFamily="34" charset="0"/>
              </a:rPr>
              <a:t>6</a:t>
            </a:r>
            <a:r>
              <a:rPr lang="zh-CN" altLang="en-US" sz="1200" dirty="0">
                <a:latin typeface="微软雅黑" pitchFamily="34" charset="-122"/>
                <a:ea typeface="微软雅黑" pitchFamily="34" charset="-122"/>
                <a:cs typeface="Arial" pitchFamily="34" charset="0"/>
              </a:rPr>
              <a:t>月启动）、浙江、山西（已近试运转）、山东（编制规则中）、福建、四川、甘肃。</a:t>
            </a:r>
            <a:endParaRPr lang="en-US" altLang="zh-CN" sz="1200" dirty="0">
              <a:latin typeface="微软雅黑" pitchFamily="34" charset="-122"/>
              <a:ea typeface="微软雅黑" pitchFamily="34" charset="-122"/>
              <a:cs typeface="Arial" pitchFamily="34" charset="0"/>
            </a:endParaRPr>
          </a:p>
        </p:txBody>
      </p:sp>
      <p:pic>
        <p:nvPicPr>
          <p:cNvPr id="3" name="图片 2">
            <a:extLst>
              <a:ext uri="{FF2B5EF4-FFF2-40B4-BE49-F238E27FC236}">
                <a16:creationId xmlns:a16="http://schemas.microsoft.com/office/drawing/2014/main" id="{0B93FFB4-25E6-4B20-8418-93CC1A183CD1}"/>
              </a:ext>
            </a:extLst>
          </p:cNvPr>
          <p:cNvPicPr>
            <a:picLocks noChangeAspect="1"/>
          </p:cNvPicPr>
          <p:nvPr/>
        </p:nvPicPr>
        <p:blipFill>
          <a:blip r:embed="rId2"/>
          <a:stretch>
            <a:fillRect/>
          </a:stretch>
        </p:blipFill>
        <p:spPr>
          <a:xfrm>
            <a:off x="6040854" y="411510"/>
            <a:ext cx="2893010" cy="1604442"/>
          </a:xfrm>
          <a:prstGeom prst="rect">
            <a:avLst/>
          </a:prstGeom>
        </p:spPr>
      </p:pic>
      <p:sp>
        <p:nvSpPr>
          <p:cNvPr id="5" name="文本框 4">
            <a:extLst>
              <a:ext uri="{FF2B5EF4-FFF2-40B4-BE49-F238E27FC236}">
                <a16:creationId xmlns:a16="http://schemas.microsoft.com/office/drawing/2014/main" id="{26C49E4C-A443-4718-8FC9-CD513D5472D8}"/>
              </a:ext>
            </a:extLst>
          </p:cNvPr>
          <p:cNvSpPr txBox="1"/>
          <p:nvPr/>
        </p:nvSpPr>
        <p:spPr>
          <a:xfrm>
            <a:off x="403528" y="2527384"/>
            <a:ext cx="7704856" cy="1446550"/>
          </a:xfrm>
          <a:prstGeom prst="rect">
            <a:avLst/>
          </a:prstGeom>
          <a:noFill/>
        </p:spPr>
        <p:txBody>
          <a:bodyPr wrap="square" rtlCol="0">
            <a:spAutoFit/>
          </a:bodyPr>
          <a:lstStyle/>
          <a:p>
            <a:pPr defTabSz="685800"/>
            <a:r>
              <a:rPr lang="zh-CN" altLang="en-US" b="1" dirty="0">
                <a:solidFill>
                  <a:srgbClr val="0070C0"/>
                </a:solidFill>
                <a:latin typeface="Impact" panose="020B0806030902050204" pitchFamily="34" charset="0"/>
                <a:ea typeface="微软雅黑" panose="020B0503020204020204" pitchFamily="34" charset="-122"/>
              </a:rPr>
              <a:t>未来市场预测：</a:t>
            </a:r>
            <a:endParaRPr lang="en-US" altLang="zh-CN" b="1" dirty="0">
              <a:solidFill>
                <a:srgbClr val="0070C0"/>
              </a:solidFill>
              <a:latin typeface="Impact" panose="020B0806030902050204" pitchFamily="34" charset="0"/>
              <a:ea typeface="微软雅黑" panose="020B0503020204020204" pitchFamily="34" charset="-122"/>
            </a:endParaRPr>
          </a:p>
          <a:p>
            <a:pPr marL="285750" indent="-285750">
              <a:buFont typeface="Arial" panose="020B0604020202020204" pitchFamily="34" charset="0"/>
              <a:buChar char="•"/>
            </a:pPr>
            <a:endParaRPr lang="en-US" altLang="zh-CN" sz="1400" dirty="0"/>
          </a:p>
          <a:p>
            <a:pPr marL="285750" indent="-285750">
              <a:buFont typeface="Arial" panose="020B0604020202020204" pitchFamily="34" charset="0"/>
              <a:buChar char="•"/>
            </a:pPr>
            <a:r>
              <a:rPr lang="zh-CN" altLang="en-US" sz="1400" dirty="0"/>
              <a:t>毫无疑问，我们的电价预测产品与市场发展趋势完全契合。</a:t>
            </a:r>
            <a:endParaRPr lang="en-US" altLang="zh-CN" sz="1400" dirty="0"/>
          </a:p>
          <a:p>
            <a:pPr marL="285750" indent="-285750">
              <a:buFont typeface="Arial" panose="020B0604020202020204" pitchFamily="34" charset="0"/>
              <a:buChar char="•"/>
            </a:pPr>
            <a:r>
              <a:rPr lang="zh-CN" altLang="en-US" sz="1400" dirty="0"/>
              <a:t>未来电力市场收售电公司规模以中小型为主。</a:t>
            </a:r>
            <a:endParaRPr lang="en-US" altLang="zh-CN" sz="1400" dirty="0"/>
          </a:p>
          <a:p>
            <a:pPr marL="285750" indent="-285750">
              <a:buFont typeface="Arial" panose="020B0604020202020204" pitchFamily="34" charset="0"/>
              <a:buChar char="•"/>
            </a:pPr>
            <a:r>
              <a:rPr lang="zh-CN" altLang="en-US" sz="1400" dirty="0"/>
              <a:t>更长远的电价预测市场，重心在于基于电价预测提供的定</a:t>
            </a:r>
            <a:endParaRPr lang="en-US" altLang="zh-CN" sz="1400" dirty="0"/>
          </a:p>
          <a:p>
            <a:r>
              <a:rPr lang="zh-CN" altLang="en-US" sz="1400" dirty="0"/>
              <a:t>        制话的分析服务。</a:t>
            </a:r>
            <a:endParaRPr lang="en-US" altLang="zh-CN" sz="1400" dirty="0"/>
          </a:p>
        </p:txBody>
      </p:sp>
      <p:graphicFrame>
        <p:nvGraphicFramePr>
          <p:cNvPr id="10" name="图表 9">
            <a:extLst>
              <a:ext uri="{FF2B5EF4-FFF2-40B4-BE49-F238E27FC236}">
                <a16:creationId xmlns:a16="http://schemas.microsoft.com/office/drawing/2014/main" id="{619959B1-4608-4889-800E-76932FD9E431}"/>
              </a:ext>
            </a:extLst>
          </p:cNvPr>
          <p:cNvGraphicFramePr/>
          <p:nvPr>
            <p:extLst>
              <p:ext uri="{D42A27DB-BD31-4B8C-83A1-F6EECF244321}">
                <p14:modId xmlns:p14="http://schemas.microsoft.com/office/powerpoint/2010/main" val="4136791133"/>
              </p:ext>
            </p:extLst>
          </p:nvPr>
        </p:nvGraphicFramePr>
        <p:xfrm>
          <a:off x="5039544" y="2716177"/>
          <a:ext cx="4104456" cy="17767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62047853"/>
      </p:ext>
    </p:extLst>
  </p:cSld>
  <p:clrMapOvr>
    <a:masterClrMapping/>
  </p:clrMapOvr>
  <p:transition spd="slow">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占位符 5"/>
          <p:cNvSpPr>
            <a:spLocks noGrp="1"/>
          </p:cNvSpPr>
          <p:nvPr>
            <p:ph sz="quarter" idx="4294967295"/>
          </p:nvPr>
        </p:nvSpPr>
        <p:spPr>
          <a:xfrm rot="2711700">
            <a:off x="8073861" y="-84134"/>
            <a:ext cx="1439862" cy="827088"/>
          </a:xfrm>
        </p:spPr>
        <p:txBody>
          <a:bodyPr lIns="91440" tIns="45720" rIns="91440" bIns="45720" anchor="ctr"/>
          <a:lstStyle>
            <a:lvl1pPr lvl="0">
              <a:defRPr sz="2400"/>
            </a:lvl1pPr>
            <a:lvl2pPr lvl="1">
              <a:defRPr sz="2000"/>
            </a:lvl2pPr>
            <a:lvl3pPr lvl="2">
              <a:defRPr sz="1800"/>
            </a:lvl3pPr>
            <a:lvl4pPr lvl="3">
              <a:defRPr sz="1600"/>
            </a:lvl4pPr>
            <a:lvl5pPr lvl="4">
              <a:defRPr sz="1600"/>
            </a:lvl5pPr>
          </a:lstStyle>
          <a:p>
            <a:pPr marL="0" lvl="0" indent="0" algn="ctr">
              <a:buNone/>
            </a:pPr>
            <a:r>
              <a:rPr lang="zh-CN" altLang="en-US" sz="2000" b="1" dirty="0">
                <a:solidFill>
                  <a:schemeClr val="bg1"/>
                </a:solidFill>
                <a:latin typeface="微软雅黑" panose="020B0503020204020204" pitchFamily="34" charset="-122"/>
                <a:ea typeface="微软雅黑" panose="020B0503020204020204" pitchFamily="34" charset="-122"/>
              </a:rPr>
              <a:t>目</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录</a:t>
            </a:r>
            <a:endParaRPr lang="zh-CN" altLang="en-US" sz="2000" b="1" dirty="0">
              <a:latin typeface="微软雅黑" panose="020B0503020204020204" pitchFamily="34" charset="-122"/>
              <a:ea typeface="微软雅黑" panose="020B0503020204020204" pitchFamily="34" charset="-122"/>
            </a:endParaRPr>
          </a:p>
        </p:txBody>
      </p:sp>
      <p:sp>
        <p:nvSpPr>
          <p:cNvPr id="7" name="TextBox 6"/>
          <p:cNvSpPr txBox="1"/>
          <p:nvPr/>
        </p:nvSpPr>
        <p:spPr>
          <a:xfrm>
            <a:off x="457894" y="630482"/>
            <a:ext cx="4153580" cy="276999"/>
          </a:xfrm>
          <a:prstGeom prst="rect">
            <a:avLst/>
          </a:prstGeom>
          <a:noFill/>
        </p:spPr>
        <p:txBody>
          <a:bodyPr vert="horz" wrap="square" lIns="0" tIns="0" rIns="0" bIns="0" rtlCol="0" anchor="ctr">
            <a:spAutoFit/>
          </a:bodyPr>
          <a:lstStyle/>
          <a:p>
            <a:pPr defTabSz="685800"/>
            <a:r>
              <a:rPr lang="zh-CN" altLang="en-US" b="1" dirty="0">
                <a:solidFill>
                  <a:srgbClr val="0070C0"/>
                </a:solidFill>
                <a:latin typeface="Impact" panose="020B0806030902050204" pitchFamily="34" charset="0"/>
                <a:ea typeface="微软雅黑" panose="020B0503020204020204" pitchFamily="34" charset="-122"/>
              </a:rPr>
              <a:t>项目客户及需求</a:t>
            </a:r>
            <a:endParaRPr lang="zh-CN" altLang="en-US" b="1" dirty="0">
              <a:solidFill>
                <a:srgbClr val="0070C0"/>
              </a:solidFill>
              <a:latin typeface="微软雅黑" panose="020B0503020204020204" pitchFamily="34" charset="-122"/>
              <a:ea typeface="微软雅黑" panose="020B0503020204020204" pitchFamily="34" charset="-122"/>
            </a:endParaRPr>
          </a:p>
        </p:txBody>
      </p:sp>
      <p:pic>
        <p:nvPicPr>
          <p:cNvPr id="2050" name="Picture 2" descr="https://timgsa.baidu.com/timg?image&amp;quality=80&amp;size=b9999_10000&amp;sec=1553570888&amp;di=9182746397f01c7d3653a022c5bd8561&amp;imgtype=jpg&amp;er=1&amp;src=http%3A%2F%2Fwww.huangbeng.com%2Fuploads%2Fallimg%2F170105%2F1-1F1050941500-L.jpg">
            <a:extLst>
              <a:ext uri="{FF2B5EF4-FFF2-40B4-BE49-F238E27FC236}">
                <a16:creationId xmlns:a16="http://schemas.microsoft.com/office/drawing/2014/main" id="{AEB81F73-1B89-44C5-81EE-64172089411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5929" y="1524204"/>
            <a:ext cx="834103" cy="832408"/>
          </a:xfrm>
          <a:prstGeom prst="ellipse">
            <a:avLst/>
          </a:prstGeom>
          <a:ln w="635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2052" name="Picture 4" descr="https://timgsa.baidu.com/timg?image&amp;quality=80&amp;size=b9999_10000&amp;sec=1552976231992&amp;di=594e95979bed67f86f5783a7a22a1f35&amp;imgtype=0&amp;src=http%3A%2F%2Fimg65.bf35.com%2F9%2F20150608%2F635693559101349897283.jpg">
            <a:extLst>
              <a:ext uri="{FF2B5EF4-FFF2-40B4-BE49-F238E27FC236}">
                <a16:creationId xmlns:a16="http://schemas.microsoft.com/office/drawing/2014/main" id="{6BBF629F-3EE7-4ABF-8476-541A5CB9324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52958" y="2606117"/>
            <a:ext cx="893389" cy="855976"/>
          </a:xfrm>
          <a:prstGeom prst="ellipse">
            <a:avLst/>
          </a:prstGeom>
          <a:ln w="635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2054" name="Picture 6" descr="https://timgsa.baidu.com/timg?image&amp;quality=80&amp;size=b9999_10000&amp;sec=1552976291488&amp;di=6d66cf181908a5a22674ac131ddc634c&amp;imgtype=0&amp;src=http%3A%2F%2F5b0988e595225.cdn.sohucs.com%2Fimages%2F20180213%2Fe65a8487b0b946bdb8004256970faab1.jpeg">
            <a:extLst>
              <a:ext uri="{FF2B5EF4-FFF2-40B4-BE49-F238E27FC236}">
                <a16:creationId xmlns:a16="http://schemas.microsoft.com/office/drawing/2014/main" id="{EDDF815A-3E7C-4797-8456-BBD41BF2B913}"/>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5181" r="11927"/>
          <a:stretch/>
        </p:blipFill>
        <p:spPr bwMode="auto">
          <a:xfrm>
            <a:off x="5301154" y="2761518"/>
            <a:ext cx="878665" cy="857315"/>
          </a:xfrm>
          <a:prstGeom prst="ellipse">
            <a:avLst/>
          </a:prstGeom>
          <a:ln w="635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0F6E4D5B-C6FE-42B5-A701-D9BEFBA0E55F}"/>
              </a:ext>
            </a:extLst>
          </p:cNvPr>
          <p:cNvSpPr txBox="1"/>
          <p:nvPr/>
        </p:nvSpPr>
        <p:spPr>
          <a:xfrm>
            <a:off x="457894" y="1798886"/>
            <a:ext cx="607859" cy="261610"/>
          </a:xfrm>
          <a:prstGeom prst="rect">
            <a:avLst/>
          </a:prstGeom>
          <a:noFill/>
        </p:spPr>
        <p:txBody>
          <a:bodyPr wrap="none" rtlCol="0">
            <a:spAutoFit/>
          </a:bodyPr>
          <a:lstStyle/>
          <a:p>
            <a:r>
              <a:rPr lang="zh-CN" altLang="en-US" sz="1100" dirty="0"/>
              <a:t>发电侧</a:t>
            </a:r>
          </a:p>
        </p:txBody>
      </p:sp>
      <p:sp>
        <p:nvSpPr>
          <p:cNvPr id="14" name="文本框 13">
            <a:extLst>
              <a:ext uri="{FF2B5EF4-FFF2-40B4-BE49-F238E27FC236}">
                <a16:creationId xmlns:a16="http://schemas.microsoft.com/office/drawing/2014/main" id="{D2464D5F-AA92-463B-B76E-70029865115F}"/>
              </a:ext>
            </a:extLst>
          </p:cNvPr>
          <p:cNvSpPr txBox="1"/>
          <p:nvPr/>
        </p:nvSpPr>
        <p:spPr>
          <a:xfrm>
            <a:off x="417985" y="2837375"/>
            <a:ext cx="607859" cy="261610"/>
          </a:xfrm>
          <a:prstGeom prst="rect">
            <a:avLst/>
          </a:prstGeom>
          <a:noFill/>
        </p:spPr>
        <p:txBody>
          <a:bodyPr wrap="none" rtlCol="0">
            <a:spAutoFit/>
          </a:bodyPr>
          <a:lstStyle/>
          <a:p>
            <a:r>
              <a:rPr lang="zh-CN" altLang="en-US" sz="1100" dirty="0"/>
              <a:t>售电侧</a:t>
            </a:r>
          </a:p>
        </p:txBody>
      </p:sp>
      <p:sp>
        <p:nvSpPr>
          <p:cNvPr id="15" name="文本框 14">
            <a:extLst>
              <a:ext uri="{FF2B5EF4-FFF2-40B4-BE49-F238E27FC236}">
                <a16:creationId xmlns:a16="http://schemas.microsoft.com/office/drawing/2014/main" id="{5B4C337B-A085-41CE-9EF5-D128385F45F0}"/>
              </a:ext>
            </a:extLst>
          </p:cNvPr>
          <p:cNvSpPr txBox="1"/>
          <p:nvPr/>
        </p:nvSpPr>
        <p:spPr>
          <a:xfrm>
            <a:off x="4500151" y="2988754"/>
            <a:ext cx="607859" cy="261610"/>
          </a:xfrm>
          <a:prstGeom prst="rect">
            <a:avLst/>
          </a:prstGeom>
          <a:noFill/>
        </p:spPr>
        <p:txBody>
          <a:bodyPr wrap="none" rtlCol="0">
            <a:spAutoFit/>
          </a:bodyPr>
          <a:lstStyle/>
          <a:p>
            <a:r>
              <a:rPr lang="zh-CN" altLang="en-US" sz="1100" dirty="0"/>
              <a:t>用户侧</a:t>
            </a:r>
          </a:p>
        </p:txBody>
      </p:sp>
      <p:sp>
        <p:nvSpPr>
          <p:cNvPr id="10" name="文本框 9">
            <a:extLst>
              <a:ext uri="{FF2B5EF4-FFF2-40B4-BE49-F238E27FC236}">
                <a16:creationId xmlns:a16="http://schemas.microsoft.com/office/drawing/2014/main" id="{F87CEA40-1EAD-4F38-A98E-3EF4A43C2880}"/>
              </a:ext>
            </a:extLst>
          </p:cNvPr>
          <p:cNvSpPr txBox="1"/>
          <p:nvPr/>
        </p:nvSpPr>
        <p:spPr>
          <a:xfrm>
            <a:off x="2151222" y="1462195"/>
            <a:ext cx="1440160" cy="246221"/>
          </a:xfrm>
          <a:prstGeom prst="rect">
            <a:avLst/>
          </a:prstGeom>
          <a:noFill/>
        </p:spPr>
        <p:txBody>
          <a:bodyPr wrap="square" rtlCol="0">
            <a:spAutoFit/>
          </a:bodyPr>
          <a:lstStyle/>
          <a:p>
            <a:r>
              <a:rPr lang="zh-CN" altLang="en-US" sz="1000" dirty="0"/>
              <a:t>问题：收益不稳定</a:t>
            </a:r>
            <a:endParaRPr lang="en-US" altLang="zh-CN" sz="1000" dirty="0"/>
          </a:p>
        </p:txBody>
      </p:sp>
      <p:sp>
        <p:nvSpPr>
          <p:cNvPr id="11" name="矩形 10">
            <a:extLst>
              <a:ext uri="{FF2B5EF4-FFF2-40B4-BE49-F238E27FC236}">
                <a16:creationId xmlns:a16="http://schemas.microsoft.com/office/drawing/2014/main" id="{72D3429D-5826-42AE-9D64-899E6A7FA6CB}"/>
              </a:ext>
            </a:extLst>
          </p:cNvPr>
          <p:cNvSpPr/>
          <p:nvPr/>
        </p:nvSpPr>
        <p:spPr>
          <a:xfrm>
            <a:off x="2184437" y="2571750"/>
            <a:ext cx="1210588" cy="246221"/>
          </a:xfrm>
          <a:prstGeom prst="rect">
            <a:avLst/>
          </a:prstGeom>
        </p:spPr>
        <p:txBody>
          <a:bodyPr wrap="none">
            <a:spAutoFit/>
          </a:bodyPr>
          <a:lstStyle/>
          <a:p>
            <a:r>
              <a:rPr lang="zh-CN" altLang="en-US" sz="1000" dirty="0"/>
              <a:t>问题：交易有风险</a:t>
            </a:r>
          </a:p>
        </p:txBody>
      </p:sp>
      <p:sp>
        <p:nvSpPr>
          <p:cNvPr id="12" name="矩形 11">
            <a:extLst>
              <a:ext uri="{FF2B5EF4-FFF2-40B4-BE49-F238E27FC236}">
                <a16:creationId xmlns:a16="http://schemas.microsoft.com/office/drawing/2014/main" id="{4A352F6F-5CDC-4DF6-A556-93CF5AC1A5A8}"/>
              </a:ext>
            </a:extLst>
          </p:cNvPr>
          <p:cNvSpPr/>
          <p:nvPr/>
        </p:nvSpPr>
        <p:spPr>
          <a:xfrm>
            <a:off x="6380972" y="2722493"/>
            <a:ext cx="1338828" cy="246221"/>
          </a:xfrm>
          <a:prstGeom prst="rect">
            <a:avLst/>
          </a:prstGeom>
        </p:spPr>
        <p:txBody>
          <a:bodyPr wrap="none">
            <a:spAutoFit/>
          </a:bodyPr>
          <a:lstStyle/>
          <a:p>
            <a:r>
              <a:rPr lang="zh-CN" altLang="en-US" sz="1000" dirty="0"/>
              <a:t>问题：降低购电成本</a:t>
            </a:r>
          </a:p>
        </p:txBody>
      </p:sp>
      <p:sp>
        <p:nvSpPr>
          <p:cNvPr id="13" name="矩形 12">
            <a:extLst>
              <a:ext uri="{FF2B5EF4-FFF2-40B4-BE49-F238E27FC236}">
                <a16:creationId xmlns:a16="http://schemas.microsoft.com/office/drawing/2014/main" id="{13B202B0-3D83-41D4-A678-2B1CD85FF75C}"/>
              </a:ext>
            </a:extLst>
          </p:cNvPr>
          <p:cNvSpPr/>
          <p:nvPr/>
        </p:nvSpPr>
        <p:spPr>
          <a:xfrm>
            <a:off x="2151222" y="1708416"/>
            <a:ext cx="2191806" cy="707886"/>
          </a:xfrm>
          <a:prstGeom prst="rect">
            <a:avLst/>
          </a:prstGeom>
        </p:spPr>
        <p:txBody>
          <a:bodyPr wrap="square">
            <a:spAutoFit/>
          </a:bodyPr>
          <a:lstStyle/>
          <a:p>
            <a:r>
              <a:rPr lang="zh-CN" altLang="en-US" sz="1000" dirty="0"/>
              <a:t>解决方案：根据电价走向，把握市场先机，构造最优电价、电量投标策略，以最大利润与最低分风险为目标去调整供应、生产和检修安排。</a:t>
            </a:r>
            <a:endParaRPr lang="en-US" altLang="zh-CN" sz="1000" dirty="0"/>
          </a:p>
        </p:txBody>
      </p:sp>
      <p:sp>
        <p:nvSpPr>
          <p:cNvPr id="16" name="矩形 15">
            <a:extLst>
              <a:ext uri="{FF2B5EF4-FFF2-40B4-BE49-F238E27FC236}">
                <a16:creationId xmlns:a16="http://schemas.microsoft.com/office/drawing/2014/main" id="{789566E2-D5D4-49CA-9640-C9B329434247}"/>
              </a:ext>
            </a:extLst>
          </p:cNvPr>
          <p:cNvSpPr/>
          <p:nvPr/>
        </p:nvSpPr>
        <p:spPr>
          <a:xfrm>
            <a:off x="2171778" y="2836934"/>
            <a:ext cx="2193605" cy="707886"/>
          </a:xfrm>
          <a:prstGeom prst="rect">
            <a:avLst/>
          </a:prstGeom>
        </p:spPr>
        <p:txBody>
          <a:bodyPr wrap="square">
            <a:spAutoFit/>
          </a:bodyPr>
          <a:lstStyle/>
          <a:p>
            <a:r>
              <a:rPr lang="zh-CN" altLang="en-US" sz="1000" dirty="0"/>
              <a:t>解决方案：根据中短期负荷预测、中短期价格预测，实现购电权转让或短期合约交易调仓。实现市场不透明情况下的利益最大化。</a:t>
            </a:r>
            <a:endParaRPr lang="en-US" altLang="zh-CN" sz="1000" dirty="0"/>
          </a:p>
        </p:txBody>
      </p:sp>
      <p:sp>
        <p:nvSpPr>
          <p:cNvPr id="17" name="矩形 16">
            <a:extLst>
              <a:ext uri="{FF2B5EF4-FFF2-40B4-BE49-F238E27FC236}">
                <a16:creationId xmlns:a16="http://schemas.microsoft.com/office/drawing/2014/main" id="{1800A4D6-0896-42F1-9B24-3A042147CA99}"/>
              </a:ext>
            </a:extLst>
          </p:cNvPr>
          <p:cNvSpPr/>
          <p:nvPr/>
        </p:nvSpPr>
        <p:spPr>
          <a:xfrm>
            <a:off x="6388319" y="2988754"/>
            <a:ext cx="2193605" cy="707886"/>
          </a:xfrm>
          <a:prstGeom prst="rect">
            <a:avLst/>
          </a:prstGeom>
        </p:spPr>
        <p:txBody>
          <a:bodyPr wrap="square">
            <a:spAutoFit/>
          </a:bodyPr>
          <a:lstStyle/>
          <a:p>
            <a:r>
              <a:rPr lang="zh-CN" altLang="en-US" sz="1000" dirty="0"/>
              <a:t>解决方案：根据电价预测，将动态成本控制为固定成本。例如：进行分时用电管理、通过可中断负荷和柔性负荷优化电能。</a:t>
            </a:r>
            <a:endParaRPr lang="en-US" altLang="zh-CN" sz="1000" dirty="0"/>
          </a:p>
        </p:txBody>
      </p:sp>
      <p:sp>
        <p:nvSpPr>
          <p:cNvPr id="19" name="文本框 18">
            <a:extLst>
              <a:ext uri="{FF2B5EF4-FFF2-40B4-BE49-F238E27FC236}">
                <a16:creationId xmlns:a16="http://schemas.microsoft.com/office/drawing/2014/main" id="{C7291A8A-0E78-4DD8-9156-BFC9C3C9CC2B}"/>
              </a:ext>
            </a:extLst>
          </p:cNvPr>
          <p:cNvSpPr txBox="1"/>
          <p:nvPr/>
        </p:nvSpPr>
        <p:spPr>
          <a:xfrm>
            <a:off x="967429" y="4355569"/>
            <a:ext cx="6795907" cy="523220"/>
          </a:xfrm>
          <a:prstGeom prst="rect">
            <a:avLst/>
          </a:prstGeom>
          <a:noFill/>
        </p:spPr>
        <p:txBody>
          <a:bodyPr wrap="square" rtlCol="0">
            <a:spAutoFit/>
          </a:bodyPr>
          <a:lstStyle/>
          <a:p>
            <a:pPr algn="ctr"/>
            <a:r>
              <a:rPr lang="zh-CN" altLang="en-US" sz="1400" b="1" dirty="0">
                <a:solidFill>
                  <a:schemeClr val="tx1">
                    <a:lumMod val="95000"/>
                    <a:lumOff val="5000"/>
                  </a:schemeClr>
                </a:solidFill>
              </a:rPr>
              <a:t>目前电价预测软件方向：给客户提供</a:t>
            </a:r>
            <a:r>
              <a:rPr lang="zh-CN" altLang="en-US" sz="1400" b="1" dirty="0">
                <a:solidFill>
                  <a:srgbClr val="FF0000"/>
                </a:solidFill>
              </a:rPr>
              <a:t>电价与负荷预测</a:t>
            </a:r>
            <a:r>
              <a:rPr lang="zh-CN" altLang="en-US" sz="1400" b="1" dirty="0">
                <a:solidFill>
                  <a:schemeClr val="tx1">
                    <a:lumMod val="95000"/>
                    <a:lumOff val="5000"/>
                  </a:schemeClr>
                </a:solidFill>
              </a:rPr>
              <a:t>，协助客户提</a:t>
            </a:r>
            <a:endParaRPr lang="en-US" altLang="zh-CN" sz="1400" b="1" dirty="0">
              <a:solidFill>
                <a:schemeClr val="tx1">
                  <a:lumMod val="95000"/>
                  <a:lumOff val="5000"/>
                </a:schemeClr>
              </a:solidFill>
            </a:endParaRPr>
          </a:p>
          <a:p>
            <a:pPr algn="ctr"/>
            <a:r>
              <a:rPr lang="zh-CN" altLang="en-US" sz="1400" b="1" dirty="0">
                <a:solidFill>
                  <a:schemeClr val="tx1">
                    <a:lumMod val="95000"/>
                    <a:lumOff val="5000"/>
                  </a:schemeClr>
                </a:solidFill>
              </a:rPr>
              <a:t>前掌握市场动态，合理规避风险或适当投机。</a:t>
            </a:r>
          </a:p>
        </p:txBody>
      </p:sp>
      <p:sp>
        <p:nvSpPr>
          <p:cNvPr id="22" name="箭头: 右 21">
            <a:extLst>
              <a:ext uri="{FF2B5EF4-FFF2-40B4-BE49-F238E27FC236}">
                <a16:creationId xmlns:a16="http://schemas.microsoft.com/office/drawing/2014/main" id="{540FAB1E-A6CF-488B-B1ED-051387F35A51}"/>
              </a:ext>
            </a:extLst>
          </p:cNvPr>
          <p:cNvSpPr/>
          <p:nvPr/>
        </p:nvSpPr>
        <p:spPr>
          <a:xfrm rot="5400000">
            <a:off x="4055888" y="3505756"/>
            <a:ext cx="408148" cy="1110714"/>
          </a:xfrm>
          <a:prstGeom prst="rightArrow">
            <a:avLst>
              <a:gd name="adj1" fmla="val 41793"/>
              <a:gd name="adj2" fmla="val 490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CDADE3FD-2D25-4295-AEE4-8303A2CB16F1}"/>
              </a:ext>
            </a:extLst>
          </p:cNvPr>
          <p:cNvSpPr txBox="1"/>
          <p:nvPr/>
        </p:nvSpPr>
        <p:spPr>
          <a:xfrm>
            <a:off x="4429620" y="1813447"/>
            <a:ext cx="748923" cy="261610"/>
          </a:xfrm>
          <a:prstGeom prst="rect">
            <a:avLst/>
          </a:prstGeom>
          <a:noFill/>
        </p:spPr>
        <p:txBody>
          <a:bodyPr wrap="none" rtlCol="0">
            <a:spAutoFit/>
          </a:bodyPr>
          <a:lstStyle/>
          <a:p>
            <a:r>
              <a:rPr lang="zh-CN" altLang="en-US" sz="1100" dirty="0"/>
              <a:t>电力系统</a:t>
            </a:r>
          </a:p>
        </p:txBody>
      </p:sp>
      <p:pic>
        <p:nvPicPr>
          <p:cNvPr id="3074" name="Picture 2" descr="https://timgsa.baidu.com/timg?image&amp;quality=80&amp;size=b9999_10000&amp;sec=1553248054231&amp;di=768955d1924d21762817001bfc77541c&amp;imgtype=0&amp;src=http%3A%2F%2Fimg02.b2bvip.net%2Fshop%2F2014%2F08%2F07%2F09%2F095141666nqt97ae1so55q.jpg">
            <a:extLst>
              <a:ext uri="{FF2B5EF4-FFF2-40B4-BE49-F238E27FC236}">
                <a16:creationId xmlns:a16="http://schemas.microsoft.com/office/drawing/2014/main" id="{4677FA00-9F71-4CDA-A0CE-D661FD14D49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06167" y="1496099"/>
            <a:ext cx="878665" cy="812908"/>
          </a:xfrm>
          <a:prstGeom prst="ellipse">
            <a:avLst/>
          </a:prstGeom>
          <a:ln w="635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23" name="矩形 22">
            <a:extLst>
              <a:ext uri="{FF2B5EF4-FFF2-40B4-BE49-F238E27FC236}">
                <a16:creationId xmlns:a16="http://schemas.microsoft.com/office/drawing/2014/main" id="{B6D11257-AE48-4AC6-9B0F-A9E4F50BE47C}"/>
              </a:ext>
            </a:extLst>
          </p:cNvPr>
          <p:cNvSpPr/>
          <p:nvPr/>
        </p:nvSpPr>
        <p:spPr>
          <a:xfrm>
            <a:off x="6389560" y="1407808"/>
            <a:ext cx="1980029" cy="246221"/>
          </a:xfrm>
          <a:prstGeom prst="rect">
            <a:avLst/>
          </a:prstGeom>
        </p:spPr>
        <p:txBody>
          <a:bodyPr wrap="none">
            <a:spAutoFit/>
          </a:bodyPr>
          <a:lstStyle/>
          <a:p>
            <a:r>
              <a:rPr lang="zh-CN" altLang="en-US" sz="1000" dirty="0"/>
              <a:t>问题：保障供需平稳，系统稳定</a:t>
            </a:r>
          </a:p>
        </p:txBody>
      </p:sp>
      <p:sp>
        <p:nvSpPr>
          <p:cNvPr id="24" name="矩形 23">
            <a:extLst>
              <a:ext uri="{FF2B5EF4-FFF2-40B4-BE49-F238E27FC236}">
                <a16:creationId xmlns:a16="http://schemas.microsoft.com/office/drawing/2014/main" id="{2EEB2A92-1A59-49E4-A5CF-93B4A3CAEF76}"/>
              </a:ext>
            </a:extLst>
          </p:cNvPr>
          <p:cNvSpPr/>
          <p:nvPr/>
        </p:nvSpPr>
        <p:spPr>
          <a:xfrm>
            <a:off x="6372963" y="1670742"/>
            <a:ext cx="2193605" cy="707886"/>
          </a:xfrm>
          <a:prstGeom prst="rect">
            <a:avLst/>
          </a:prstGeom>
        </p:spPr>
        <p:txBody>
          <a:bodyPr wrap="square">
            <a:spAutoFit/>
          </a:bodyPr>
          <a:lstStyle/>
          <a:p>
            <a:r>
              <a:rPr lang="zh-CN" altLang="en-US" sz="1000" dirty="0"/>
              <a:t>解决方案：利用电价预测引导系统用户行为，例如降低峰谷差，提高系统符合率，降低系统运行成本，保证系统运行稳定性。</a:t>
            </a:r>
            <a:endParaRPr lang="en-US" altLang="zh-CN" sz="1000" dirty="0"/>
          </a:p>
        </p:txBody>
      </p:sp>
    </p:spTree>
    <p:extLst>
      <p:ext uri="{BB962C8B-B14F-4D97-AF65-F5344CB8AC3E}">
        <p14:creationId xmlns:p14="http://schemas.microsoft.com/office/powerpoint/2010/main" val="2453890537"/>
      </p:ext>
    </p:extLst>
  </p:cSld>
  <p:clrMapOvr>
    <a:masterClrMapping/>
  </p:clrMapOvr>
  <p:transition spd="slow">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占位符 5"/>
          <p:cNvSpPr>
            <a:spLocks noGrp="1"/>
          </p:cNvSpPr>
          <p:nvPr>
            <p:ph sz="quarter" idx="4294967295"/>
          </p:nvPr>
        </p:nvSpPr>
        <p:spPr>
          <a:xfrm rot="2711700">
            <a:off x="8073861" y="-84134"/>
            <a:ext cx="1439862" cy="827088"/>
          </a:xfrm>
        </p:spPr>
        <p:txBody>
          <a:bodyPr lIns="91440" tIns="45720" rIns="91440" bIns="45720" anchor="ctr"/>
          <a:lstStyle>
            <a:lvl1pPr lvl="0">
              <a:defRPr sz="2400"/>
            </a:lvl1pPr>
            <a:lvl2pPr lvl="1">
              <a:defRPr sz="2000"/>
            </a:lvl2pPr>
            <a:lvl3pPr lvl="2">
              <a:defRPr sz="1800"/>
            </a:lvl3pPr>
            <a:lvl4pPr lvl="3">
              <a:defRPr sz="1600"/>
            </a:lvl4pPr>
            <a:lvl5pPr lvl="4">
              <a:defRPr sz="1600"/>
            </a:lvl5pPr>
          </a:lstStyle>
          <a:p>
            <a:pPr marL="0" lvl="0" indent="0" algn="ctr">
              <a:buNone/>
            </a:pPr>
            <a:r>
              <a:rPr lang="zh-CN" altLang="en-US" sz="2000" b="1" dirty="0">
                <a:solidFill>
                  <a:schemeClr val="bg1"/>
                </a:solidFill>
                <a:latin typeface="微软雅黑" panose="020B0503020204020204" pitchFamily="34" charset="-122"/>
                <a:ea typeface="微软雅黑" panose="020B0503020204020204" pitchFamily="34" charset="-122"/>
              </a:rPr>
              <a:t>目</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录</a:t>
            </a:r>
            <a:endParaRPr lang="zh-CN" altLang="en-US" sz="2000" b="1" dirty="0">
              <a:latin typeface="微软雅黑" panose="020B0503020204020204" pitchFamily="34" charset="-122"/>
              <a:ea typeface="微软雅黑" panose="020B0503020204020204" pitchFamily="34" charset="-122"/>
            </a:endParaRPr>
          </a:p>
        </p:txBody>
      </p:sp>
      <p:sp>
        <p:nvSpPr>
          <p:cNvPr id="7" name="TextBox 6"/>
          <p:cNvSpPr txBox="1"/>
          <p:nvPr/>
        </p:nvSpPr>
        <p:spPr>
          <a:xfrm>
            <a:off x="467544" y="267494"/>
            <a:ext cx="1512168" cy="276999"/>
          </a:xfrm>
          <a:prstGeom prst="rect">
            <a:avLst/>
          </a:prstGeom>
          <a:noFill/>
        </p:spPr>
        <p:txBody>
          <a:bodyPr vert="horz" wrap="square" lIns="0" tIns="0" rIns="0" bIns="0" rtlCol="0" anchor="ctr">
            <a:spAutoFit/>
          </a:bodyPr>
          <a:lstStyle/>
          <a:p>
            <a:pPr defTabSz="685800"/>
            <a:r>
              <a:rPr lang="zh-CN" altLang="en-US" b="1" dirty="0">
                <a:solidFill>
                  <a:srgbClr val="0070C0"/>
                </a:solidFill>
                <a:latin typeface="Impact" panose="020B0806030902050204" pitchFamily="34" charset="0"/>
                <a:ea typeface="微软雅黑" panose="020B0503020204020204" pitchFamily="34" charset="-122"/>
              </a:rPr>
              <a:t>软件方案选择：</a:t>
            </a:r>
            <a:endParaRPr lang="en-US" altLang="zh-CN" b="1" dirty="0">
              <a:solidFill>
                <a:srgbClr val="0070C0"/>
              </a:solidFill>
              <a:latin typeface="Impact" panose="020B0806030902050204" pitchFamily="34" charset="0"/>
              <a:ea typeface="微软雅黑" panose="020B0503020204020204" pitchFamily="34" charset="-122"/>
            </a:endParaRPr>
          </a:p>
        </p:txBody>
      </p:sp>
      <p:sp>
        <p:nvSpPr>
          <p:cNvPr id="18" name="文本框 17">
            <a:extLst>
              <a:ext uri="{FF2B5EF4-FFF2-40B4-BE49-F238E27FC236}">
                <a16:creationId xmlns:a16="http://schemas.microsoft.com/office/drawing/2014/main" id="{346EC4F5-6978-45D5-84F9-9DB5DC98B056}"/>
              </a:ext>
            </a:extLst>
          </p:cNvPr>
          <p:cNvSpPr txBox="1"/>
          <p:nvPr/>
        </p:nvSpPr>
        <p:spPr>
          <a:xfrm>
            <a:off x="1185496" y="4314741"/>
            <a:ext cx="6388287" cy="338554"/>
          </a:xfrm>
          <a:prstGeom prst="rect">
            <a:avLst/>
          </a:prstGeom>
          <a:noFill/>
        </p:spPr>
        <p:txBody>
          <a:bodyPr wrap="none" rtlCol="0">
            <a:spAutoFit/>
          </a:bodyPr>
          <a:lstStyle/>
          <a:p>
            <a:r>
              <a:rPr lang="zh-CN" altLang="en-US" sz="1600" b="1" dirty="0">
                <a:solidFill>
                  <a:srgbClr val="00B050"/>
                </a:solidFill>
              </a:rPr>
              <a:t>海外成熟电力市场交易电价预测：无一例外，均采用直接预测法。</a:t>
            </a:r>
          </a:p>
        </p:txBody>
      </p:sp>
      <p:graphicFrame>
        <p:nvGraphicFramePr>
          <p:cNvPr id="5" name="图示 4">
            <a:extLst>
              <a:ext uri="{FF2B5EF4-FFF2-40B4-BE49-F238E27FC236}">
                <a16:creationId xmlns:a16="http://schemas.microsoft.com/office/drawing/2014/main" id="{DB03A59B-2E60-439A-AED7-FF3CBD1ADACA}"/>
              </a:ext>
            </a:extLst>
          </p:cNvPr>
          <p:cNvGraphicFramePr/>
          <p:nvPr>
            <p:extLst>
              <p:ext uri="{D42A27DB-BD31-4B8C-83A1-F6EECF244321}">
                <p14:modId xmlns:p14="http://schemas.microsoft.com/office/powerpoint/2010/main" val="4207951997"/>
              </p:ext>
            </p:extLst>
          </p:nvPr>
        </p:nvGraphicFramePr>
        <p:xfrm>
          <a:off x="1223628" y="1675145"/>
          <a:ext cx="6096000" cy="24798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文本框 8">
            <a:extLst>
              <a:ext uri="{FF2B5EF4-FFF2-40B4-BE49-F238E27FC236}">
                <a16:creationId xmlns:a16="http://schemas.microsoft.com/office/drawing/2014/main" id="{B444D8F3-E2E2-4123-ACD0-2425DE0A187A}"/>
              </a:ext>
            </a:extLst>
          </p:cNvPr>
          <p:cNvSpPr txBox="1"/>
          <p:nvPr/>
        </p:nvSpPr>
        <p:spPr>
          <a:xfrm>
            <a:off x="707232" y="659482"/>
            <a:ext cx="7344816" cy="1015663"/>
          </a:xfrm>
          <a:prstGeom prst="rect">
            <a:avLst/>
          </a:prstGeom>
          <a:noFill/>
        </p:spPr>
        <p:txBody>
          <a:bodyPr wrap="square" rtlCol="0">
            <a:spAutoFit/>
          </a:bodyPr>
          <a:lstStyle/>
          <a:p>
            <a:r>
              <a:rPr lang="en-US" altLang="zh-CN" sz="1400" dirty="0"/>
              <a:t>          </a:t>
            </a:r>
            <a:r>
              <a:rPr lang="zh-CN" altLang="en-US" sz="1400" dirty="0"/>
              <a:t>短期电价预测，主要是对未来若干小时内到几天内的电价进行预测。提高短期电价预测的准确度，有利于发电企业选择合理的报价策略，实现利润最大化，还有助于有效控制购电用户的成本，同时也有利于相关的监管部门对电力市场进行有效的监管，确保电力行业中市场的稳定安全运行</a:t>
            </a:r>
            <a:r>
              <a:rPr lang="zh-CN" altLang="en-US" dirty="0"/>
              <a:t>。</a:t>
            </a:r>
          </a:p>
        </p:txBody>
      </p:sp>
    </p:spTree>
    <p:extLst>
      <p:ext uri="{BB962C8B-B14F-4D97-AF65-F5344CB8AC3E}">
        <p14:creationId xmlns:p14="http://schemas.microsoft.com/office/powerpoint/2010/main" val="176418191"/>
      </p:ext>
    </p:extLst>
  </p:cSld>
  <p:clrMapOvr>
    <a:masterClrMapping/>
  </p:clrMapOvr>
  <p:transition spd="slow">
    <p:pull/>
  </p:transition>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2019-01-04  赵金辉------产品线经理竞聘宣讲模板" id="{45417DC5-192B-409C-B249-B180D82462F7}" vid="{063AD357-4F0E-48E2-A2DE-F47C90830116}"/>
    </a:ext>
  </a:extLst>
</a:theme>
</file>

<file path=ppt/theme/theme2.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2019-01-04  赵金辉------产品线经理竞聘宣讲模板" id="{45417DC5-192B-409C-B249-B180D82462F7}" vid="{0C94EFF5-BE6D-46A5-83AD-662DBD7ED7B9}"/>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量云立项汇报材料</Template>
  <TotalTime>8438</TotalTime>
  <Words>3837</Words>
  <Application>Microsoft Office PowerPoint</Application>
  <PresentationFormat>全屏显示(16:9)</PresentationFormat>
  <Paragraphs>382</Paragraphs>
  <Slides>20</Slides>
  <Notes>13</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20</vt:i4>
      </vt:variant>
    </vt:vector>
  </HeadingPairs>
  <TitlesOfParts>
    <vt:vector size="30" baseType="lpstr">
      <vt:lpstr>宋体</vt:lpstr>
      <vt:lpstr>微软雅黑</vt:lpstr>
      <vt:lpstr>Agency FB</vt:lpstr>
      <vt:lpstr>Arial</vt:lpstr>
      <vt:lpstr>Broadway</vt:lpstr>
      <vt:lpstr>Calibri</vt:lpstr>
      <vt:lpstr>Impact</vt:lpstr>
      <vt:lpstr>Wingdings</vt:lpstr>
      <vt:lpstr>1_Office 主题</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量云立项材料</dc:title>
  <dc:creator>陈宏霞</dc:creator>
  <cp:lastModifiedBy>开成 周</cp:lastModifiedBy>
  <cp:revision>199</cp:revision>
  <cp:lastPrinted>2017-02-05T08:44:00Z</cp:lastPrinted>
  <dcterms:created xsi:type="dcterms:W3CDTF">2019-01-16T05:46:15Z</dcterms:created>
  <dcterms:modified xsi:type="dcterms:W3CDTF">2019-03-22T13:36:40Z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2052-10.1.0.7697</vt:lpwstr>
  </property>
</Properties>
</file>