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handoutMasterIdLst>
    <p:handoutMasterId r:id="rId9"/>
  </p:handoutMasterIdLst>
  <p:sldIdLst>
    <p:sldId id="1396" r:id="rId4"/>
    <p:sldId id="1446" r:id="rId5"/>
    <p:sldId id="1429" r:id="rId7"/>
    <p:sldId id="1033" r:id="rId8"/>
  </p:sldIdLst>
  <p:sldSz cx="9144000" cy="5143500" type="screen16x9"/>
  <p:notesSz cx="9939020" cy="68072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少伟" initials="陈少伟" lastIdx="11" clrIdx="0"/>
  <p:cmAuthor id="1" name="杨才建" initials="a" lastIdx="3" clrIdx="1"/>
  <p:cmAuthor id="2" name="温成" initials="温成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00"/>
    <a:srgbClr val="5130DC"/>
    <a:srgbClr val="4573C7"/>
    <a:srgbClr val="B9B93A"/>
    <a:srgbClr val="969657"/>
    <a:srgbClr val="DAE3F3"/>
    <a:srgbClr val="8CB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270" autoAdjust="0"/>
  </p:normalViewPr>
  <p:slideViewPr>
    <p:cSldViewPr>
      <p:cViewPr varScale="1">
        <p:scale>
          <a:sx n="108" d="100"/>
          <a:sy n="108" d="100"/>
        </p:scale>
        <p:origin x="-300" y="-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1795" y="-77"/>
      </p:cViewPr>
      <p:guideLst>
        <p:guide orient="horz" pos="2354"/>
        <p:guide pos="3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8889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0661AC8D-6B90-4422-80A5-18606A303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8889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0A7F3BF4-7C49-4A22-95DD-31A856DCE6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741833DA-60F4-48F0-AEEB-BC6512446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86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5" y="3233421"/>
            <a:ext cx="7951470" cy="30632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65658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3" y="6465658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00338" y="509588"/>
            <a:ext cx="4538662" cy="25542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fld id="{27E8D2FE-23A2-4003-AAD7-2F3B2C1F7059}" type="datetime1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sz="1400" noProof="1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endParaRPr lang="zh-CN" altLang="zh-CN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fld id="{1580F7B7-52A5-4F5B-8804-BE77EDF5F24C}" type="slidenum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sz="140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47031"/>
            <a:ext cx="914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8091"/>
            <a:ext cx="1607752" cy="363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0BA5BDB-3A1E-4E3F-9DD9-0EB8897255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6588-CE32-46C3-949E-ABC3B315FA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315C-C4B3-4054-B71E-B8C998A7404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7207-41FA-4D15-B674-C6DF6B5E36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25EF-E259-4F94-803F-FC54C0B53F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94A0-7DA3-499A-8706-2E8B7C92FE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CB54-9E77-448F-B0F6-B28C24BF73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DF1-75FD-46E3-B2D7-E4EA6922AD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buFont typeface="Wingdings" panose="05000000000000000000" pitchFamily="2" charset="2"/>
              <a:buChar char="Ø"/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798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74FB-5C63-4C41-9524-791EFD2365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798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67417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09F5314-A7BF-4557-B068-968D8C73F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fld id="{60BA5BDB-3A1E-4E3F-9DD9-0EB8897255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-14712" y="2760819"/>
            <a:ext cx="9144000" cy="98488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风电数据资源中心</a:t>
            </a:r>
            <a:r>
              <a:rPr lang="en-US" alt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量云</a:t>
            </a:r>
            <a:endParaRPr lang="en-US" altLang="zh-CN" sz="3200" b="1" spc="3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实施人员统计</a:t>
            </a:r>
            <a:r>
              <a:rPr lang="en-US" alt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2021.4.19-30</a:t>
            </a:r>
            <a:endParaRPr lang="en-US" altLang="zh-CN" sz="3200" b="1" spc="3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3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1979712" y="4452096"/>
            <a:ext cx="5445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MINGYANG SMART ENERGY GROUP  CO., Ltd.</a:t>
            </a:r>
            <a:endParaRPr lang="en-US" altLang="zh-CN" sz="1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2412206" y="4013025"/>
            <a:ext cx="4319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明阳智慧能源集团股份公司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3" descr="D:\1--日常工作\图片收集\明阳智能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3478"/>
            <a:ext cx="1946746" cy="4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460" y="123190"/>
            <a:ext cx="365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一、界面展示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95960" y="935990"/>
          <a:ext cx="8754110" cy="346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22946"/>
                <a:gridCol w="266065"/>
                <a:gridCol w="677935"/>
                <a:gridCol w="551129"/>
                <a:gridCol w="370840"/>
                <a:gridCol w="208280"/>
                <a:gridCol w="208280"/>
                <a:gridCol w="624840"/>
                <a:gridCol w="833120"/>
                <a:gridCol w="416560"/>
                <a:gridCol w="416560"/>
                <a:gridCol w="41656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32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优先级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职称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所属部门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项目经理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项目状态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时间进度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137160">
                <a:tc rowSpan="21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涉网技术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肖平平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超期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计划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采购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实施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验收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 v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A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0226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9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执行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采购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rowSpan="2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实施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2"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rowSpan="2" hMerge="1">
                  <a:tcPr marL="12700" marR="12700" marT="12700" vert="horz" anchor="ctr" anchorCtr="0"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9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0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8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50"/>
                    </a:solidFill>
                  </a:tcPr>
                </a:tc>
                <a:tc rowSpan="18" hMerge="1">
                  <a:tcPr/>
                </a:tc>
                <a:tc rowSpan="18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vMerge="1" hMerge="1">
                  <a:tcPr marL="12700" marR="12700" marT="12700" vert="horz" anchor="ctr" anchorCtr="0"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rowSpan="17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17" hMerge="1">
                  <a:tcPr/>
                </a:tc>
                <a:tc rowSpan="17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rowSpan="1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rowSpan="1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0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9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21082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涉网技术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肖平平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挂起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计划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测试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973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0226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执行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检测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322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 flipV="1">
            <a:off x="6156325" y="699135"/>
            <a:ext cx="0" cy="4104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3" descr="D:\1--日常工作\图片收集\明阳智能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3478"/>
            <a:ext cx="1946746" cy="4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460" y="123190"/>
            <a:ext cx="365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一、实现功能：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11760" y="1808480"/>
          <a:ext cx="817372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517525"/>
                <a:gridCol w="2818130"/>
                <a:gridCol w="1022985"/>
                <a:gridCol w="1447165"/>
                <a:gridCol w="687705"/>
                <a:gridCol w="747395"/>
              </a:tblGrid>
              <a:tr h="561340">
                <a:tc rowSpan="11"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000" b="1">
                          <a:solidFill>
                            <a:srgbClr val="FFFFFF"/>
                          </a:solidFill>
                        </a:rPr>
                        <a:t>超两周在同一项目的人员</a:t>
                      </a:r>
                      <a:endParaRPr lang="zh-CN" altLang="en-US" sz="1000" b="1">
                        <a:solidFill>
                          <a:srgbClr val="FFFFFF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序号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项目名称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人员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作业日期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天数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未来两周要执行项目个数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王海存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4,16—27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14天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兴化湾二期项目监控问题处理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连浩，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6天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322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吉林大安舍力风电场监控系统及一次调频采购合同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高翯翯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7天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大北山项目监控程序更新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7天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山东华润胶州项目监控系统问题处理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吴梓颖，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4.19-26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8天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后湖项目陆上集控中心上电调试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谢向明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4,6-30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32天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国电右玉高家堡监控系统改造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尤兴平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4.19-30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12天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华电徐闻下桥后备电源调试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张庚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4.5—26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23天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池州东至项目监控问题处理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王斌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4.18-23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6天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湖北敖家山预警实施项目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王海存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4.16-20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5天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3725" y="491490"/>
            <a:ext cx="81013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结合输入数据可视化显示项目进度状态；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预警项目超期风险，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、可后台输入修改项目任务、人员、时间和时间人员限制等数据，系统自动计算工期等，发出预警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项目超期风险，或者人员分配项目任务个数过多预警。可体现在看板上。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、设置输入输出权限、相应的人可做哪些数据录入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，和导出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可进行选择对象调取导出想要的相应数据，例如选择调取以下数据源导出表格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7" y="1415227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0202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3958"/>
            <a:ext cx="2170611" cy="49064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tags/tag1.xml><?xml version="1.0" encoding="utf-8"?>
<p:tagLst xmlns:p="http://schemas.openxmlformats.org/presentationml/2006/main">
  <p:tag name="KSO_WM_UNIT_TABLE_BEAUTIFY" val="smartTable{4510af4e-6ce7-4a9f-9493-b81910256c31}"/>
  <p:tag name="TABLE_ENDDRAG_ORIGIN_RECT" val="614*221"/>
  <p:tag name="TABLE_ENDDRAG_RECT" val="55*73*614*221"/>
</p:tagLst>
</file>

<file path=ppt/tags/tag2.xml><?xml version="1.0" encoding="utf-8"?>
<p:tagLst xmlns:p="http://schemas.openxmlformats.org/presentationml/2006/main">
  <p:tag name="KSO_WM_UNIT_TABLE_BEAUTIFY" val="smartTable{4510af4e-6ce7-4a9f-9493-b81910256c31}"/>
  <p:tag name="TABLE_ENDDRAG_ORIGIN_RECT" val="643*143"/>
  <p:tag name="TABLE_ENDDRAG_RECT" val="10*217*643*1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全屏显示(16:9)</PresentationFormat>
  <Paragraphs>909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Microsoft YaHei UI</vt:lpstr>
      <vt:lpstr>Broadway</vt:lpstr>
      <vt:lpstr>Impact</vt:lpstr>
      <vt:lpstr>Arial Unicode MS</vt:lpstr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柳胜举-载荷强度室</dc:creator>
  <cp:lastModifiedBy>Jamp</cp:lastModifiedBy>
  <cp:revision>3432</cp:revision>
  <cp:lastPrinted>2017-11-06T03:11:00Z</cp:lastPrinted>
  <dcterms:created xsi:type="dcterms:W3CDTF">2015-12-14T05:39:00Z</dcterms:created>
  <dcterms:modified xsi:type="dcterms:W3CDTF">2021-05-13T02:40:37Z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EAF1EE9A748B45A6B05A4304256BA0EA</vt:lpwstr>
  </property>
</Properties>
</file>