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  <p:sldMasterId id="2147483705" r:id="rId3"/>
  </p:sldMasterIdLst>
  <p:notesMasterIdLst>
    <p:notesMasterId r:id="rId17"/>
  </p:notesMasterIdLst>
  <p:handoutMasterIdLst>
    <p:handoutMasterId r:id="rId18"/>
  </p:handoutMasterIdLst>
  <p:sldIdLst>
    <p:sldId id="570" r:id="rId4"/>
    <p:sldId id="580" r:id="rId5"/>
    <p:sldId id="568" r:id="rId6"/>
    <p:sldId id="572" r:id="rId7"/>
    <p:sldId id="573" r:id="rId8"/>
    <p:sldId id="574" r:id="rId9"/>
    <p:sldId id="575" r:id="rId10"/>
    <p:sldId id="569" r:id="rId11"/>
    <p:sldId id="576" r:id="rId12"/>
    <p:sldId id="579" r:id="rId13"/>
    <p:sldId id="571" r:id="rId14"/>
    <p:sldId id="577" r:id="rId15"/>
    <p:sldId id="306" r:id="rId16"/>
  </p:sldIdLst>
  <p:sldSz cx="9144000" cy="5143500" type="screen16x9"/>
  <p:notesSz cx="6794500" cy="9931400"/>
  <p:defaultTextStyle>
    <a:defPPr>
      <a:defRPr lang="zh-CN"/>
    </a:defPPr>
    <a:lvl1pPr marL="0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 autoAdjust="0"/>
    <p:restoredTop sz="85608" autoAdjust="0"/>
  </p:normalViewPr>
  <p:slideViewPr>
    <p:cSldViewPr>
      <p:cViewPr varScale="1">
        <p:scale>
          <a:sx n="95" d="100"/>
          <a:sy n="95" d="100"/>
        </p:scale>
        <p:origin x="-7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CEACE54D-0DE9-4574-8919-A2D2E9C4BF8E}" type="datetimeFigureOut">
              <a:rPr lang="zh-CN" altLang="en-US" smtClean="0"/>
              <a:t>2020-12-12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789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075688D8-F192-4B63-81AE-624624E9F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64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741833DA-60F4-48F0-AEEB-BC651244650A}" type="datetimeFigureOut">
              <a:rPr lang="zh-CN" altLang="en-US" smtClean="0"/>
              <a:t>2020-12-12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18DE1E38-AB66-457E-B520-843F9103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76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4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14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18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61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18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87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87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029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4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9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6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17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5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7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1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1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  <p:sndAc>
          <p:stSnd>
            <p:snd r:embed="rId1" name="type.wav"/>
          </p:stSnd>
        </p:sndAc>
      </p:transition>
    </mc:Choice>
    <mc:Fallback xmlns="">
      <p:transition spd="med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7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75794"/>
      </p:ext>
    </p:extLst>
  </p:cSld>
  <p:clrMapOvr>
    <a:masterClrMapping/>
  </p:clrMapOvr>
  <p:transition spd="slow" advTm="0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8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928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3868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0497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1957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74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23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0322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0137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1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1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511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647"/>
      </p:ext>
    </p:extLst>
  </p:cSld>
  <p:clrMapOvr>
    <a:masterClrMapping/>
  </p:clrMapOvr>
  <p:transition spd="slow" advTm="0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91805"/>
      </p:ext>
    </p:extLst>
  </p:cSld>
  <p:clrMapOvr>
    <a:masterClrMapping/>
  </p:clrMapOvr>
  <p:transition spd="slow" advTm="0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1" y="20481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3969"/>
      </p:ext>
    </p:extLst>
  </p:cSld>
  <p:clrMapOvr>
    <a:masterClrMapping/>
  </p:clrMapOvr>
  <p:transition spd="slow" advTm="0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50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0" indent="0">
              <a:buNone/>
              <a:defRPr sz="2400"/>
            </a:lvl3pPr>
            <a:lvl4pPr marL="1371436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2" indent="0">
              <a:buNone/>
              <a:defRPr sz="2000"/>
            </a:lvl7pPr>
            <a:lvl8pPr marL="3200016" indent="0">
              <a:buNone/>
              <a:defRPr sz="2000"/>
            </a:lvl8pPr>
            <a:lvl9pPr marL="365716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6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033"/>
      </p:ext>
    </p:extLst>
  </p:cSld>
  <p:clrMapOvr>
    <a:masterClrMapping/>
  </p:clrMapOvr>
  <p:transition spd="slow" advTm="0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59359"/>
      </p:ext>
    </p:extLst>
  </p:cSld>
  <p:clrMapOvr>
    <a:masterClrMapping/>
  </p:clrMapOvr>
  <p:transition spd="slow" advTm="0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007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07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40654"/>
      </p:ext>
    </p:extLst>
  </p:cSld>
  <p:clrMapOvr>
    <a:masterClrMapping/>
  </p:clrMapOvr>
  <p:transition spd="slow" advTm="0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2020-12-12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321"/>
            <a:ext cx="2895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ransition spd="slow" advTm="0">
    <p:cover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2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4" indent="-228572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0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00054\Desktop\桌面2017.12.13\2017 工厂图 副本 更名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80512" cy="3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0" y="3153083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风能研究院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年终工作汇报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4731" y="4011910"/>
            <a:ext cx="41497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MINGYANG SMART ENERGY GROUP  CO., Ltd</a:t>
            </a:r>
            <a:r>
              <a:rPr lang="en-US" altLang="zh-CN" sz="19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430465" y="3642690"/>
            <a:ext cx="4319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明阳智慧能源集团股份公司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4583821"/>
            <a:ext cx="2807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1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202x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2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49142"/>
            <a:ext cx="4425360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年存在的问题和不足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90573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  <a:endParaRPr lang="zh-CN" altLang="en-US" sz="48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2021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年工作规划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华康圆体W7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3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8012"/>
            <a:ext cx="4765601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2021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年工作规划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-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XXXX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81937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1" y="1973287"/>
            <a:ext cx="9144000" cy="1102519"/>
          </a:xfrm>
          <a:prstGeom prst="rect">
            <a:avLst/>
          </a:prstGeom>
          <a:ln/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6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090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5"/>
            <a:ext cx="178127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 smtClean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8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 smtClean="0">
                <a:solidFill>
                  <a:prstClr val="white"/>
                </a:solidFill>
              </a:rPr>
              <a:t>目录页</a:t>
            </a:r>
            <a:endParaRPr lang="zh-CN" altLang="en-US" sz="3800" b="1" dirty="0">
              <a:solidFill>
                <a:prstClr val="white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79913" y="2346302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年工作完成情况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779913" y="299719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存在的问题和不足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779913" y="365764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</a:t>
            </a:r>
          </a:p>
        </p:txBody>
      </p:sp>
    </p:spTree>
    <p:extLst>
      <p:ext uri="{BB962C8B-B14F-4D97-AF65-F5344CB8AC3E}">
        <p14:creationId xmlns:p14="http://schemas.microsoft.com/office/powerpoint/2010/main" val="8657850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2020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年工作完成情况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华康圆体W7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1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9244"/>
            <a:ext cx="58018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研发项目完成情况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44913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0648" y="126198"/>
            <a:ext cx="605214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指标达成情况</a:t>
            </a:r>
            <a:endParaRPr lang="zh-CN" altLang="en-US" sz="32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91498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 smtClean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0648" y="126198"/>
            <a:ext cx="605214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团队建设</a:t>
            </a:r>
            <a:endParaRPr lang="zh-CN" altLang="en-US" sz="32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3043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0648" y="126198"/>
            <a:ext cx="605214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18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其他方面</a:t>
            </a:r>
            <a:endParaRPr lang="zh-CN" altLang="en-US" sz="32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01791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endParaRPr lang="zh-CN" altLang="en-US" sz="48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存在的问题和不足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华康圆体W7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7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2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49142"/>
            <a:ext cx="4425360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年存在的问题和不足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7315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10807</TotalTime>
  <Words>148</Words>
  <Application>Microsoft Office PowerPoint</Application>
  <PresentationFormat>全屏显示(16:9)</PresentationFormat>
  <Paragraphs>42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1_Office 主题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陈坚(Jan Chen)-集团人力资源部</dc:creator>
  <cp:lastModifiedBy>邓洁玲</cp:lastModifiedBy>
  <cp:revision>1215</cp:revision>
  <cp:lastPrinted>2018-12-29T08:00:03Z</cp:lastPrinted>
  <dcterms:created xsi:type="dcterms:W3CDTF">2015-12-14T05:39:02Z</dcterms:created>
  <dcterms:modified xsi:type="dcterms:W3CDTF">2020-12-12T08:06:18Z</dcterms:modified>
</cp:coreProperties>
</file>